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F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5808-1200-406B-87B7-4D00FFF1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3D6FC-E4A2-4495-894F-74BF08908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0BEB-33B2-417F-AE89-8658507E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69A-3CB4-4909-9739-41CBD279747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CF936-3463-4F12-AFB4-03083407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012A-F1EA-4453-8364-5A4C82D1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D5C3-DD46-4803-B369-25062FCF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693E-FAF4-4F41-910D-5014822D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28DDA-111F-4F4C-8257-2D670B698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F4203-F8E5-4C68-A3DC-9A6DA08F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69A-3CB4-4909-9739-41CBD279747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35E9-FB3E-4CD7-8B2B-A68D9512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BC255-FFB9-4F91-B5FB-114821F3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D5C3-DD46-4803-B369-25062FCF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1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D4490-6D53-4EE5-B616-1B1698AE4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A8917-D7CE-4B01-9C67-5EE556EDE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8A62-E069-4E87-8A60-73005527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69A-3CB4-4909-9739-41CBD279747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AFBF2-74E3-413D-8B19-F5956C2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34EE-97CB-41A6-84FB-BF3F6E7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D5C3-DD46-4803-B369-25062FCF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9248-983E-4CA1-8676-767836F3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D15C-EE0A-4005-9E3C-1A460AFE5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DD30-0F57-4AF1-BB36-E9378336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69A-3CB4-4909-9739-41CBD279747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171C-8953-4812-9FAA-E5A9EC46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781A9-FEED-494E-ADAC-092A9ED8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D5C3-DD46-4803-B369-25062FCF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2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5B05-66F3-4F43-9D74-8D94A47F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C6857-3E4D-4005-B97E-340C2EE1F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E29BB-0992-4C4D-86F1-49571D5D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69A-3CB4-4909-9739-41CBD279747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1AD80-1D34-46ED-AD0C-55EE62D3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0462D-45BD-44FA-8E01-A84D2BD1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D5C3-DD46-4803-B369-25062FCF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B9BE-1372-46B3-8121-EF45F477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78E8-F576-4399-A523-EE6488D08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DAAEB-CFB9-44E3-A26E-7C4BF3FFF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C2003-AADB-4BA4-A7B2-283DA12F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69A-3CB4-4909-9739-41CBD279747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6186E-9AE7-4F9F-8696-9D480FA1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63552-1DEE-44A2-985C-B22B1840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D5C3-DD46-4803-B369-25062FCF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A50E-8AEE-4EC3-A677-8E912C23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21395-871C-4D80-A45C-8597183DF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65F7F-B610-4C0C-9349-8BA86C10A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2D27D-0CE1-44F0-8B4C-A65B1FA2F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301EA-2371-415F-A31F-3B4A8AD7B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890BD-43B8-4799-A160-116A5E32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69A-3CB4-4909-9739-41CBD279747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3D03F-BDE1-4D4C-B5E3-66EBD4F4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8ADF4-699A-48AC-8514-210A05BC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D5C3-DD46-4803-B369-25062FCF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2098-F807-4E68-A33E-839E6324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0397F-6783-4CB3-9A2E-AE406AF5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69A-3CB4-4909-9739-41CBD279747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9C6DC-B593-46B1-8046-2845562E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A00CC-FA7E-41A9-809D-70F83DEB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D5C3-DD46-4803-B369-25062FCF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4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2570C-8F8E-4111-AE90-C8E5A2A3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69A-3CB4-4909-9739-41CBD279747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65067-62D2-451E-9634-2F92F06C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B1031-47B5-4B6E-BC3D-CD233420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D5C3-DD46-4803-B369-25062FCF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3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CD71-7DF3-40A8-ACE7-5E08CA44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5917-9FDD-4E36-A1DA-FE7E60ED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57ABA-58FF-4BBE-8F5F-BBAFC6693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20FB1-7FF9-48F8-97DC-7DA45A4C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69A-3CB4-4909-9739-41CBD279747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58EE5-E6D3-4291-BBE7-14309C7E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79D7B-6D3C-47CD-9C89-937DF192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D5C3-DD46-4803-B369-25062FCF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7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A256-840E-4359-A0F5-D61EC14F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1B72E-73C7-4567-8684-042C5AE3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7267-2624-481B-BE01-731E0D698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8510A-B0A2-463D-B35F-F5507C65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69A-3CB4-4909-9739-41CBD279747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FC6A2-C082-411B-AAEF-A7150638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3AE81-5649-47AD-A8D1-6262898A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D5C3-DD46-4803-B369-25062FCF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38DAD-7B9F-44A9-9D7A-5EC66E7E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BCB4-C744-4083-AAB7-83C0A17E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A98A-D9EB-4825-AC26-9A2994099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D69A-3CB4-4909-9739-41CBD279747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5F288-05FE-4E0B-A52E-1970A9B98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9A63-C398-4059-B5B1-DD948F46C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D5C3-DD46-4803-B369-25062FCF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E02E-75CD-4B4C-B979-ACEB969D0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FDF29-CB47-48D1-B372-A45492DBB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5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7691-F069-4BB9-AF90-221F1DE6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457"/>
          </a:xfrm>
        </p:spPr>
        <p:txBody>
          <a:bodyPr>
            <a:normAutofit/>
          </a:bodyPr>
          <a:lstStyle/>
          <a:p>
            <a:r>
              <a:rPr lang="en-US" sz="2800" dirty="0"/>
              <a:t>Linear - U=Reliability*Criticality*Connectivity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37186-7C16-4FF3-89E3-54DB043A3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61" y="3750139"/>
            <a:ext cx="3686590" cy="2993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423DE-DCEA-41A3-A095-E13CD6CD0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525" y="883157"/>
            <a:ext cx="3742626" cy="3039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CE85F3-02DC-455B-B24B-CE8E0C1D0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7" y="930498"/>
            <a:ext cx="3827091" cy="31078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D3D08D-0237-42AE-A3F9-78C03670D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0" y="3750139"/>
            <a:ext cx="3288354" cy="2670371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6A6743F3-4CE4-49BC-B65D-134D11AE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232" y="6374344"/>
            <a:ext cx="2042160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0.7170691</a:t>
            </a:r>
            <a:r>
              <a:rPr lang="en-US" altLang="en-US" sz="1600" dirty="0">
                <a:latin typeface="+mj-lt"/>
              </a:rPr>
              <a:t> %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010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7691-F069-4BB9-AF90-221F1DE6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173737"/>
            <a:ext cx="10951464" cy="705442"/>
          </a:xfrm>
        </p:spPr>
        <p:txBody>
          <a:bodyPr>
            <a:noAutofit/>
          </a:bodyPr>
          <a:lstStyle/>
          <a:p>
            <a:r>
              <a:rPr lang="en-US" sz="2800" dirty="0"/>
              <a:t>Probabilistic </a:t>
            </a:r>
            <a:br>
              <a:rPr lang="en-US" sz="2800" dirty="0"/>
            </a:br>
            <a:r>
              <a:rPr lang="en-US" sz="2800" dirty="0"/>
              <a:t>U=Reliability*Criticality*Connectivity-10*ADT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2FC5E-2F89-48D3-9D67-BE4654E034B9}"/>
              </a:ext>
            </a:extLst>
          </p:cNvPr>
          <p:cNvSpPr txBox="1"/>
          <p:nvPr/>
        </p:nvSpPr>
        <p:spPr>
          <a:xfrm>
            <a:off x="9134856" y="1609344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simulations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29243A-E824-4956-B5D2-8830F9528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16" y="918974"/>
            <a:ext cx="3990044" cy="3240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66C900-8195-46A9-8343-248850940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9" y="864462"/>
            <a:ext cx="4064518" cy="3300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094724-4A0A-4522-8ECA-9033E6B8F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28" y="3803250"/>
            <a:ext cx="3542459" cy="2876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E3C712-B588-43B9-A7C4-FCD8EFEBF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187" y="3803250"/>
            <a:ext cx="3677320" cy="2986238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845348F0-677D-4F3D-A949-91E159799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997" y="6543267"/>
            <a:ext cx="2042160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8.115</a:t>
            </a:r>
            <a:r>
              <a:rPr lang="en-US" altLang="en-US" sz="1600" dirty="0">
                <a:latin typeface="+mj-lt"/>
              </a:rPr>
              <a:t> %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09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7691-F069-4BB9-AF90-221F1DE6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025"/>
            <a:ext cx="10515600" cy="687154"/>
          </a:xfrm>
        </p:spPr>
        <p:txBody>
          <a:bodyPr>
            <a:noAutofit/>
          </a:bodyPr>
          <a:lstStyle/>
          <a:p>
            <a:r>
              <a:rPr lang="en-US" sz="2800" dirty="0"/>
              <a:t>Discontinuous U=Reliability*Criticality*(FanIn+1)*Importance*(1/2/</a:t>
            </a:r>
            <a:r>
              <a:rPr lang="en-US" sz="2800" dirty="0" err="1"/>
              <a:t>FanOut</a:t>
            </a:r>
            <a:r>
              <a:rPr lang="en-US" sz="28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2FC5E-2F89-48D3-9D67-BE4654E034B9}"/>
              </a:ext>
            </a:extLst>
          </p:cNvPr>
          <p:cNvSpPr txBox="1"/>
          <p:nvPr/>
        </p:nvSpPr>
        <p:spPr>
          <a:xfrm>
            <a:off x="9134856" y="1609344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57532-B150-44C7-A730-B4828F79A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12" y="1320299"/>
            <a:ext cx="3462874" cy="2812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0F798C-105E-4AEB-B18B-1F298DFB4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3" y="1184231"/>
            <a:ext cx="3797989" cy="3084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1F838C-B0DF-45E2-B050-BCEDDB255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2" y="3866420"/>
            <a:ext cx="3465629" cy="2814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140BC6-84C6-4578-996B-158F176A6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40" y="3931222"/>
            <a:ext cx="3347645" cy="2734753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B8A359A6-F48D-4D84-80B8-D843064E2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728" y="6496084"/>
            <a:ext cx="72351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10.79 %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9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023323-F2AC-4EE1-841E-D873CB54B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03" y="1326843"/>
            <a:ext cx="3410634" cy="2769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F01655-128E-47C2-A65F-A79169923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2" y="1326844"/>
            <a:ext cx="3410631" cy="27696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E1837-3602-4AA4-985A-BCD36BA26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634" y="1291325"/>
            <a:ext cx="3465629" cy="2814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74D247-E2E0-47B6-A2FC-5605E1E3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846"/>
          </a:xfrm>
        </p:spPr>
        <p:txBody>
          <a:bodyPr/>
          <a:lstStyle/>
          <a:p>
            <a:r>
              <a:rPr lang="en-US" dirty="0"/>
              <a:t>Comparing Learned Utility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61850-C2E8-492F-A07A-75D5382CA975}"/>
              </a:ext>
            </a:extLst>
          </p:cNvPr>
          <p:cNvSpPr txBox="1"/>
          <p:nvPr/>
        </p:nvSpPr>
        <p:spPr>
          <a:xfrm>
            <a:off x="5143146" y="957512"/>
            <a:ext cx="132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Probabilistic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EBB61-42F6-4B8E-81C8-ADBC3F0B8252}"/>
              </a:ext>
            </a:extLst>
          </p:cNvPr>
          <p:cNvSpPr txBox="1"/>
          <p:nvPr/>
        </p:nvSpPr>
        <p:spPr>
          <a:xfrm>
            <a:off x="1648537" y="9575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0BE16-222B-4BFC-89E2-4CCDF5FBF755}"/>
              </a:ext>
            </a:extLst>
          </p:cNvPr>
          <p:cNvSpPr txBox="1"/>
          <p:nvPr/>
        </p:nvSpPr>
        <p:spPr>
          <a:xfrm>
            <a:off x="8801287" y="957511"/>
            <a:ext cx="151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Discontinuous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17E45EA-D9AF-4651-B02A-26BD3DAFD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719" y="3988552"/>
            <a:ext cx="156362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0.7</a:t>
            </a: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altLang="en-US" sz="1600" dirty="0">
                <a:latin typeface="+mj-lt"/>
              </a:rPr>
              <a:t> %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0DBCAD4-89E9-48C4-ACD2-04F1DB8E8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378" y="3988552"/>
            <a:ext cx="90230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+mj-lt"/>
              </a:rPr>
              <a:t>8.12 %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0302E9F-0D0C-4304-9596-E997215D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721" y="4019329"/>
            <a:ext cx="72351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10.79 %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2DC81D-CE04-4ABD-ACA9-F651490A65EE}"/>
              </a:ext>
            </a:extLst>
          </p:cNvPr>
          <p:cNvSpPr txBox="1"/>
          <p:nvPr/>
        </p:nvSpPr>
        <p:spPr>
          <a:xfrm>
            <a:off x="0" y="3926996"/>
            <a:ext cx="118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error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8E4182-68DC-40A0-97CB-B8AD862C1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21" y="4440258"/>
            <a:ext cx="2829685" cy="22978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DDD23AD-F278-41F5-BD86-229857AAF1B5}"/>
              </a:ext>
            </a:extLst>
          </p:cNvPr>
          <p:cNvSpPr/>
          <p:nvPr/>
        </p:nvSpPr>
        <p:spPr>
          <a:xfrm>
            <a:off x="0" y="4019329"/>
            <a:ext cx="12192000" cy="246221"/>
          </a:xfrm>
          <a:prstGeom prst="rect">
            <a:avLst/>
          </a:prstGeom>
          <a:solidFill>
            <a:srgbClr val="D0CEC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B9FB55-27F2-492E-BBD6-F6B9AFAC3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11" y="4394421"/>
            <a:ext cx="2942573" cy="23895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12897A-29F2-4E38-B5C0-7A8010124C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4" y="4378049"/>
            <a:ext cx="2982895" cy="24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 Theme</vt:lpstr>
      <vt:lpstr>MC Simulations</vt:lpstr>
      <vt:lpstr>Linear - U=Reliability*Criticality*Connectivity</vt:lpstr>
      <vt:lpstr>Probabilistic  U=Reliability*Criticality*Connectivity-10*ADT</vt:lpstr>
      <vt:lpstr>Discontinuous U=Reliability*Criticality*(FanIn+1)*Importance*(1/2/FanOut)</vt:lpstr>
      <vt:lpstr>Comparing Learned Utility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 Simulations</dc:title>
  <dc:creator>Christian Adriano</dc:creator>
  <cp:lastModifiedBy>Christian Adriano</cp:lastModifiedBy>
  <cp:revision>8</cp:revision>
  <dcterms:created xsi:type="dcterms:W3CDTF">2017-12-20T10:21:13Z</dcterms:created>
  <dcterms:modified xsi:type="dcterms:W3CDTF">2017-12-20T11:28:18Z</dcterms:modified>
</cp:coreProperties>
</file>