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953000"/>
            <a:ext cx="7772400" cy="1470025"/>
          </a:xfrm>
        </p:spPr>
        <p:txBody>
          <a:bodyPr/>
          <a:lstStyle/>
          <a:p>
            <a:pPr algn="l"/>
            <a:r>
              <a:rPr lang="pt-BR" dirty="0" smtClean="0"/>
              <a:t>Timeline of Digital Annotation Technology</a:t>
            </a: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4310390"/>
            <a:ext cx="275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Christian M. Adriano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6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Technology Cycles</a:t>
            </a:r>
            <a:endParaRPr lang="pt-B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99306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9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65"/>
            <a:ext cx="8229600" cy="58813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Cycles, Systems and Evolution</a:t>
            </a:r>
            <a:endParaRPr lang="pt-BR" dirty="0"/>
          </a:p>
        </p:txBody>
      </p:sp>
      <p:pic>
        <p:nvPicPr>
          <p:cNvPr id="8343" name="Picture 1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85800"/>
            <a:ext cx="8064500" cy="605948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Timeline of Digital Annotation Technology</vt:lpstr>
      <vt:lpstr>Technology Cycles</vt:lpstr>
      <vt:lpstr>Cycles, Systems and Evolution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of Digital Annotation Technology</dc:title>
  <dc:creator>Christian Adriano</dc:creator>
  <cp:lastModifiedBy>vv</cp:lastModifiedBy>
  <cp:revision>1</cp:revision>
  <dcterms:created xsi:type="dcterms:W3CDTF">2006-08-16T00:00:00Z</dcterms:created>
  <dcterms:modified xsi:type="dcterms:W3CDTF">2013-09-11T23:29:00Z</dcterms:modified>
</cp:coreProperties>
</file>