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4209A-D055-441F-B0C1-E5365E450FDF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72CC-7F71-48D2-9D10-2B73BCCF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2CC-7F71-48D2-9D10-2B73BCCF8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Delegation can be of Incidence</a:t>
            </a:r>
            <a:r>
              <a:rPr lang="pt-BR" baseline="0" dirty="0" smtClean="0"/>
              <a:t> to investigate, Bug to debug, Bugfix to implement.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2CC-7F71-48D2-9D10-2B73BCCF8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6917-B91F-46A7-89D5-D4F8F7A0541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E404-28A9-4458-824F-9C7658B6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Concerns While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Christian M. Adriano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Macro-Process Visual Representation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4" y="1412776"/>
            <a:ext cx="741051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58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87874"/>
              </p:ext>
            </p:extLst>
          </p:nvPr>
        </p:nvGraphicFramePr>
        <p:xfrm>
          <a:off x="323528" y="980728"/>
          <a:ext cx="856895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01"/>
                <a:gridCol w="2701875"/>
                <a:gridCol w="1116124"/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Reading</a:t>
                      </a:r>
                      <a:r>
                        <a:rPr lang="pt-BR" sz="1600" baseline="0" dirty="0" smtClean="0"/>
                        <a:t> Use Cases</a:t>
                      </a:r>
                      <a:endParaRPr lang="en-US" sz="1600" baseline="0" dirty="0" smtClean="0"/>
                    </a:p>
                    <a:p>
                      <a:r>
                        <a:rPr lang="pt-BR" sz="1600" baseline="0" dirty="0" smtClean="0"/>
                        <a:t>Understanding Dependencies</a:t>
                      </a:r>
                    </a:p>
                    <a:p>
                      <a:r>
                        <a:rPr lang="pt-BR" sz="1600" baseline="0" dirty="0" smtClean="0"/>
                        <a:t>Writing Test Cases</a:t>
                      </a:r>
                    </a:p>
                    <a:p>
                      <a:r>
                        <a:rPr lang="pt-BR" sz="1600" baseline="0" dirty="0" smtClean="0"/>
                        <a:t>Setup Testing Environment</a:t>
                      </a:r>
                    </a:p>
                    <a:p>
                      <a:r>
                        <a:rPr lang="pt-BR" sz="1600" baseline="0" dirty="0" smtClean="0"/>
                        <a:t>Define Test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aseline="0" dirty="0" smtClean="0"/>
                        <a:t>Tester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/>
                        <a:t>What are the inputs and outputs expected?</a:t>
                      </a:r>
                    </a:p>
                    <a:p>
                      <a:r>
                        <a:rPr lang="pt-BR" sz="1400" baseline="0" dirty="0" smtClean="0"/>
                        <a:t>What is the sequence of use cases?</a:t>
                      </a:r>
                    </a:p>
                    <a:p>
                      <a:r>
                        <a:rPr lang="pt-BR" sz="1400" baseline="0" dirty="0" smtClean="0"/>
                        <a:t>What is the code dependency among test cases (for regression test)?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Run Tests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Run</a:t>
                      </a:r>
                      <a:r>
                        <a:rPr lang="pt-BR" sz="1600" baseline="0" dirty="0" smtClean="0"/>
                        <a:t> Tests</a:t>
                      </a:r>
                    </a:p>
                    <a:p>
                      <a:r>
                        <a:rPr lang="pt-BR" sz="1600" baseline="0" dirty="0" smtClean="0"/>
                        <a:t>Collect Evidences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Tester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Is it</a:t>
                      </a:r>
                      <a:r>
                        <a:rPr lang="pt-BR" sz="1400" baseline="0" dirty="0" smtClean="0"/>
                        <a:t> a defect or was the environment?</a:t>
                      </a:r>
                    </a:p>
                    <a:p>
                      <a:r>
                        <a:rPr lang="pt-BR" sz="1400" baseline="0" dirty="0" smtClean="0"/>
                        <a:t>Is it a feature or a bug?</a:t>
                      </a:r>
                      <a:endParaRPr lang="pt-BR" sz="1400" dirty="0" smtClean="0"/>
                    </a:p>
                    <a:p>
                      <a:r>
                        <a:rPr lang="pt-BR" sz="1400" dirty="0" smtClean="0"/>
                        <a:t>Where is the log file?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Report Incidences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Catalog Bugs</a:t>
                      </a:r>
                      <a:r>
                        <a:rPr lang="pt-BR" sz="1600" baseline="0" dirty="0" smtClean="0"/>
                        <a:t> (Feature, Severity, Blocking)</a:t>
                      </a:r>
                      <a:endParaRPr lang="pt-BR" sz="1600" dirty="0" smtClean="0"/>
                    </a:p>
                    <a:p>
                      <a:r>
                        <a:rPr lang="pt-BR" sz="1600" dirty="0" smtClean="0"/>
                        <a:t>Document Evidences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Tester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How severe? Doe</a:t>
                      </a:r>
                      <a:r>
                        <a:rPr lang="pt-BR" sz="1400" baseline="0" dirty="0" smtClean="0"/>
                        <a:t>s it block other tests?</a:t>
                      </a:r>
                    </a:p>
                    <a:p>
                      <a:r>
                        <a:rPr lang="pt-BR" sz="1400" baseline="0" dirty="0" smtClean="0"/>
                        <a:t>How to describe the actions I took to get to this bug?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Bug Triage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Verify</a:t>
                      </a:r>
                      <a:r>
                        <a:rPr lang="pt-BR" sz="1600" baseline="0" dirty="0" smtClean="0"/>
                        <a:t> Missing Information</a:t>
                      </a:r>
                    </a:p>
                    <a:p>
                      <a:r>
                        <a:rPr lang="pt-BR" sz="1600" baseline="0" dirty="0" smtClean="0"/>
                        <a:t>Clarify Report</a:t>
                      </a:r>
                    </a:p>
                    <a:p>
                      <a:r>
                        <a:rPr lang="pt-BR" sz="1600" baseline="0" dirty="0" smtClean="0"/>
                        <a:t>Define Ownership</a:t>
                      </a:r>
                      <a:endParaRPr lang="en-US" sz="1600" baseline="0" dirty="0" smtClean="0"/>
                    </a:p>
                    <a:p>
                      <a:r>
                        <a:rPr lang="pt-BR" sz="1600" baseline="0" dirty="0" smtClean="0"/>
                        <a:t>Assign Fix to Target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Developer</a:t>
                      </a:r>
                    </a:p>
                    <a:p>
                      <a:pPr algn="ctr"/>
                      <a:r>
                        <a:rPr lang="pt-BR" sz="1400" dirty="0" smtClean="0"/>
                        <a:t>Testers</a:t>
                      </a:r>
                    </a:p>
                    <a:p>
                      <a:pPr algn="ctr"/>
                      <a:r>
                        <a:rPr lang="pt-BR" sz="1400" dirty="0" smtClean="0"/>
                        <a:t>Req</a:t>
                      </a:r>
                      <a:r>
                        <a:rPr lang="pt-BR" sz="1400" baseline="0" dirty="0" smtClean="0"/>
                        <a:t> Eng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What does it mean? Do you</a:t>
                      </a:r>
                      <a:r>
                        <a:rPr lang="pt-BR" sz="1400" baseline="0" dirty="0" smtClean="0"/>
                        <a:t> have the stacktrace for this incident?</a:t>
                      </a:r>
                    </a:p>
                    <a:p>
                      <a:r>
                        <a:rPr lang="pt-BR" sz="1400" baseline="0" dirty="0" smtClean="0"/>
                        <a:t>Who knows best this feature?</a:t>
                      </a:r>
                    </a:p>
                    <a:p>
                      <a:r>
                        <a:rPr lang="pt-BR" sz="1400" baseline="0" dirty="0" smtClean="0"/>
                        <a:t>Could we schedule for next build?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Debug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Reproduc</a:t>
                      </a:r>
                      <a:r>
                        <a:rPr lang="pt-BR" sz="1600" baseline="0" dirty="0" smtClean="0"/>
                        <a:t>e Bug</a:t>
                      </a:r>
                    </a:p>
                    <a:p>
                      <a:r>
                        <a:rPr lang="pt-BR" sz="1600" baseline="0" dirty="0" smtClean="0"/>
                        <a:t>Trace Root 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Developer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What</a:t>
                      </a:r>
                      <a:r>
                        <a:rPr lang="pt-BR" sz="1400" baseline="0" dirty="0" smtClean="0"/>
                        <a:t> if you used  a different setup?</a:t>
                      </a:r>
                    </a:p>
                    <a:p>
                      <a:r>
                        <a:rPr lang="pt-BR" sz="1400" baseline="0" dirty="0" smtClean="0"/>
                        <a:t>Does it happen because of the missing spaces?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Design Correction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Discuss,</a:t>
                      </a:r>
                      <a:r>
                        <a:rPr lang="pt-BR" sz="1600" baseline="0" dirty="0" smtClean="0"/>
                        <a:t> Design, Approve Solutions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Developer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Could  we separate</a:t>
                      </a:r>
                      <a:r>
                        <a:rPr lang="pt-BR" sz="1400" baseline="0" dirty="0" smtClean="0"/>
                        <a:t> this behavior in two different methods?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On-going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Resolution</a:t>
            </a:r>
          </a:p>
          <a:p>
            <a:pPr lvl="1"/>
            <a:r>
              <a:rPr lang="pt-BR" dirty="0" smtClean="0"/>
              <a:t>After inactivity, after workaround, after new buil</a:t>
            </a:r>
          </a:p>
          <a:p>
            <a:r>
              <a:rPr lang="pt-BR" dirty="0" smtClean="0"/>
              <a:t>Status Enquiry</a:t>
            </a:r>
          </a:p>
          <a:p>
            <a:pPr lvl="1"/>
            <a:r>
              <a:rPr lang="pt-BR" dirty="0" smtClean="0"/>
              <a:t>Progress, target version, workaround, impact among bugs, resolution and priority</a:t>
            </a:r>
          </a:p>
          <a:p>
            <a:r>
              <a:rPr lang="pt-BR" dirty="0" smtClean="0"/>
              <a:t>Process</a:t>
            </a:r>
          </a:p>
          <a:p>
            <a:pPr lvl="1"/>
            <a:r>
              <a:rPr lang="pt-BR" dirty="0" smtClean="0"/>
              <a:t>Authority, Responsability,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Triage Inputs and Outputs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79612" y="2052125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Incidents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9612" y="2966896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79612" y="3898077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Fix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480212" y="1913923"/>
            <a:ext cx="1512168" cy="581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Delegation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57111" y="2775112"/>
            <a:ext cx="1512168" cy="581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Build Assignment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480212" y="3604230"/>
            <a:ext cx="1512168" cy="5818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Priorities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72200" y="4471234"/>
            <a:ext cx="1728192" cy="581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Categorization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2767777" y="1913923"/>
            <a:ext cx="544083" cy="284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5904148" y="1661896"/>
            <a:ext cx="468052" cy="3672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/>
          <p:cNvSpPr/>
          <p:nvPr/>
        </p:nvSpPr>
        <p:spPr>
          <a:xfrm>
            <a:off x="3815916" y="2340157"/>
            <a:ext cx="1454674" cy="23762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Bug Life 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700808"/>
            <a:ext cx="4191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282</Words>
  <Application>Microsoft Office PowerPoint</Application>
  <PresentationFormat>On-screen Show (4:3)</PresentationFormat>
  <Paragraphs>72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Concerns While Testing</vt:lpstr>
      <vt:lpstr>Macro-Process Visual Representation</vt:lpstr>
      <vt:lpstr>Process</vt:lpstr>
      <vt:lpstr>On-going Activities</vt:lpstr>
      <vt:lpstr>Triage Inputs and Outputs</vt:lpstr>
      <vt:lpstr>Bug Life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Concerns While Testing</dc:title>
  <dc:creator>vv</dc:creator>
  <cp:lastModifiedBy>vv</cp:lastModifiedBy>
  <cp:revision>11</cp:revision>
  <dcterms:created xsi:type="dcterms:W3CDTF">2012-11-14T22:57:35Z</dcterms:created>
  <dcterms:modified xsi:type="dcterms:W3CDTF">2013-09-11T22:27:59Z</dcterms:modified>
</cp:coreProperties>
</file>