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7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0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1BCC-4FC3-46E7-9448-ECB1A27E4C1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5D56-2E94-42B4-B6C0-4514F771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" y="111513"/>
            <a:ext cx="6116421" cy="4563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92" y="318800"/>
            <a:ext cx="5129562" cy="3082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" y="4707476"/>
            <a:ext cx="6116421" cy="2150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92" y="3401121"/>
            <a:ext cx="5129562" cy="34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Adriano</dc:creator>
  <cp:lastModifiedBy>Christian Adriano</cp:lastModifiedBy>
  <cp:revision>2</cp:revision>
  <dcterms:created xsi:type="dcterms:W3CDTF">2016-05-17T18:44:33Z</dcterms:created>
  <dcterms:modified xsi:type="dcterms:W3CDTF">2016-05-17T18:48:11Z</dcterms:modified>
</cp:coreProperties>
</file>