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-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418" y="496013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E-Shopping product </a:t>
            </a:r>
            <a:r>
              <a:rPr lang="en-PH" dirty="0" smtClean="0"/>
              <a:t>comparison-analysis and </a:t>
            </a:r>
            <a:r>
              <a:rPr lang="en-PH" dirty="0" smtClean="0"/>
              <a:t>graphical visualization through a-priori </a:t>
            </a:r>
            <a:r>
              <a:rPr lang="en-PH" dirty="0" smtClean="0"/>
              <a:t>algorithm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b="1" dirty="0" smtClean="0"/>
              <a:t>B S C S  4 - 2</a:t>
            </a:r>
          </a:p>
          <a:p>
            <a:r>
              <a:rPr lang="en-PH" dirty="0" smtClean="0"/>
              <a:t>AVEROS, Christian M.</a:t>
            </a:r>
          </a:p>
          <a:p>
            <a:r>
              <a:rPr lang="en-PH" dirty="0" smtClean="0"/>
              <a:t>DELICANO, </a:t>
            </a:r>
            <a:r>
              <a:rPr lang="en-PH" dirty="0" err="1" smtClean="0"/>
              <a:t>Jobea</a:t>
            </a:r>
            <a:r>
              <a:rPr lang="en-PH" dirty="0" smtClean="0"/>
              <a:t> Ann F.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67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Background  of the Study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 smtClean="0"/>
              <a:t>	</a:t>
            </a:r>
            <a:r>
              <a:rPr lang="en-US" dirty="0"/>
              <a:t>Filipinos like to bargain, since the old times, Filipino mothers would go to the market with a fixed money and get much more worth of their money for. Just imagine the hard work of going through and bargaining to many stores just to lessen the pay for a similar product as well as avoiding similar low quality products. This is also true to online shoppers looking for looking for a specific product in an online store, they would search many online store just to get the best deal in their opinion. </a:t>
            </a: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	This study aims to develop a utility web application which helps users find the best deals on the products they want to bargain to by data mining among online shopping websites (OSW).</a:t>
            </a:r>
          </a:p>
        </p:txBody>
      </p:sp>
    </p:spTree>
    <p:extLst>
      <p:ext uri="{BB962C8B-B14F-4D97-AF65-F5344CB8AC3E}">
        <p14:creationId xmlns:p14="http://schemas.microsoft.com/office/powerpoint/2010/main" val="20377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Statement of the 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aims to develop a system that gets the best deal from various online shopping websites based on user’s search terms. </a:t>
            </a:r>
            <a:endParaRPr lang="en-PH" dirty="0"/>
          </a:p>
          <a:p>
            <a:pPr lvl="0"/>
            <a:r>
              <a:rPr lang="en-US" dirty="0" smtClean="0"/>
              <a:t>1. Using </a:t>
            </a:r>
            <a:r>
              <a:rPr lang="en-US" dirty="0"/>
              <a:t>the a-priori algorithm, what is the accuracy of getting the relevant data from online shopping </a:t>
            </a:r>
            <a:r>
              <a:rPr lang="en-US" dirty="0" smtClean="0"/>
              <a:t>websites?</a:t>
            </a:r>
            <a:endParaRPr lang="en-PH" dirty="0"/>
          </a:p>
          <a:p>
            <a:pPr lvl="0"/>
            <a:r>
              <a:rPr lang="en-PH" dirty="0" smtClean="0"/>
              <a:t>2. </a:t>
            </a:r>
            <a:r>
              <a:rPr lang="en-US" dirty="0" smtClean="0"/>
              <a:t>How </a:t>
            </a:r>
            <a:r>
              <a:rPr lang="en-US" dirty="0"/>
              <a:t>should the algorithm be devised in order to get the best deals out of the listed relevant product?</a:t>
            </a:r>
            <a:endParaRPr lang="en-PH" dirty="0"/>
          </a:p>
          <a:p>
            <a:pPr lvl="0"/>
            <a:r>
              <a:rPr lang="en-US" dirty="0" smtClean="0"/>
              <a:t>3. What </a:t>
            </a:r>
            <a:r>
              <a:rPr lang="en-US" dirty="0"/>
              <a:t>is the accuracy and reliability of the devised algorithm in getting the best deals?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993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Significance of the Study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PH" sz="2200" dirty="0"/>
              <a:t>	</a:t>
            </a:r>
            <a:r>
              <a:rPr lang="en-PH" sz="2200" b="1" dirty="0" smtClean="0"/>
              <a:t>Online</a:t>
            </a:r>
            <a:r>
              <a:rPr lang="en-PH" sz="2200" dirty="0" smtClean="0"/>
              <a:t> </a:t>
            </a:r>
            <a:r>
              <a:rPr lang="en-PH" sz="2200" b="1" dirty="0" smtClean="0"/>
              <a:t>Shoppers</a:t>
            </a:r>
            <a:r>
              <a:rPr lang="en-PH" sz="2200" dirty="0" smtClean="0"/>
              <a:t>. This study would benefit shoppers who wants to lessen their time on selecting the best deal.</a:t>
            </a:r>
          </a:p>
          <a:p>
            <a:pPr marL="128016" lvl="1" indent="0">
              <a:buNone/>
            </a:pPr>
            <a:endParaRPr lang="en-PH" sz="2200" dirty="0"/>
          </a:p>
          <a:p>
            <a:pPr marL="128016" lvl="1" indent="0">
              <a:buNone/>
            </a:pPr>
            <a:r>
              <a:rPr lang="en-PH" sz="2200" dirty="0" smtClean="0"/>
              <a:t>	</a:t>
            </a:r>
            <a:r>
              <a:rPr lang="en-PH" sz="2200" b="1" dirty="0" smtClean="0"/>
              <a:t>Store Owners</a:t>
            </a:r>
            <a:r>
              <a:rPr lang="en-PH" sz="2200" dirty="0" smtClean="0"/>
              <a:t>. This will benefit them by being able to search how they would price their own products.</a:t>
            </a:r>
          </a:p>
          <a:p>
            <a:pPr marL="128016" lvl="1" indent="0">
              <a:buNone/>
            </a:pPr>
            <a:endParaRPr lang="en-PH" sz="2200" dirty="0"/>
          </a:p>
          <a:p>
            <a:pPr marL="128016" lvl="1" indent="0">
              <a:buNone/>
            </a:pPr>
            <a:r>
              <a:rPr lang="en-PH" sz="2200" dirty="0" smtClean="0"/>
              <a:t>	</a:t>
            </a:r>
            <a:r>
              <a:rPr lang="en-PH" sz="2200" b="1" dirty="0" smtClean="0"/>
              <a:t>Future Researchers</a:t>
            </a:r>
            <a:r>
              <a:rPr lang="en-PH" sz="2200" dirty="0" smtClean="0"/>
              <a:t>. This study will be a help as a guiding reference.</a:t>
            </a:r>
            <a:endParaRPr lang="en-PH" sz="2200" dirty="0"/>
          </a:p>
        </p:txBody>
      </p:sp>
    </p:spTree>
    <p:extLst>
      <p:ext uri="{BB962C8B-B14F-4D97-AF65-F5344CB8AC3E}">
        <p14:creationId xmlns:p14="http://schemas.microsoft.com/office/powerpoint/2010/main" val="36521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877396"/>
              </p:ext>
            </p:extLst>
          </p:nvPr>
        </p:nvGraphicFramePr>
        <p:xfrm>
          <a:off x="695459" y="347729"/>
          <a:ext cx="10625070" cy="625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044"/>
                <a:gridCol w="5911403"/>
                <a:gridCol w="2485623"/>
              </a:tblGrid>
              <a:tr h="832578">
                <a:tc>
                  <a:txBody>
                    <a:bodyPr/>
                    <a:lstStyle/>
                    <a:p>
                      <a:r>
                        <a:rPr lang="en-PH" dirty="0" smtClean="0"/>
                        <a:t>TITLE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CONTENT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CHALLENGES/</a:t>
                      </a:r>
                    </a:p>
                    <a:p>
                      <a:r>
                        <a:rPr lang="en-PH" dirty="0" smtClean="0"/>
                        <a:t>RECOMMENDATIONS</a:t>
                      </a:r>
                      <a:endParaRPr lang="en-PH" dirty="0"/>
                    </a:p>
                  </a:txBody>
                  <a:tcPr/>
                </a:tc>
              </a:tr>
              <a:tr h="917498">
                <a:tc>
                  <a:txBody>
                    <a:bodyPr/>
                    <a:lstStyle/>
                    <a:p>
                      <a:pPr algn="just"/>
                      <a:r>
                        <a:rPr lang="en-PH" dirty="0" smtClean="0"/>
                        <a:t>Comparison of ecommerce products using web mining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00" dirty="0" smtClean="0"/>
                        <a:t>The authors said that one of the most important sources for all kinds of products is electronic commerce (e-commerce) and a great amount</a:t>
                      </a:r>
                      <a:r>
                        <a:rPr lang="en-PH" sz="1600" baseline="0" dirty="0" smtClean="0"/>
                        <a:t> </a:t>
                      </a:r>
                      <a:r>
                        <a:rPr lang="en-PH" sz="1600" dirty="0" smtClean="0"/>
                        <a:t>of techniques have been developed to match customer's behaviour to attract more business and participation of people. As the rise of many e-commerce</a:t>
                      </a:r>
                      <a:r>
                        <a:rPr lang="en-PH" sz="1600" baseline="0" dirty="0" smtClean="0"/>
                        <a:t> </a:t>
                      </a:r>
                      <a:r>
                        <a:rPr lang="en-PH" sz="1600" dirty="0" smtClean="0"/>
                        <a:t>websites available it becomes difficult to search and choose to buy a single product. 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Adding a new feature</a:t>
                      </a:r>
                      <a:r>
                        <a:rPr lang="en-PH" baseline="0" dirty="0" smtClean="0"/>
                        <a:t> to the application.</a:t>
                      </a:r>
                      <a:endParaRPr lang="en-PH" dirty="0"/>
                    </a:p>
                  </a:txBody>
                  <a:tcPr/>
                </a:tc>
              </a:tr>
              <a:tr h="1310711">
                <a:tc>
                  <a:txBody>
                    <a:bodyPr/>
                    <a:lstStyle/>
                    <a:p>
                      <a:r>
                        <a:rPr lang="en-PH" dirty="0" smtClean="0"/>
                        <a:t>Data mining in electronic commerce benefits and challenges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The main point of the paper is that the internet is great source of big data, structured or unstructured, that can be easily manipulated to</a:t>
                      </a:r>
                      <a:r>
                        <a:rPr lang="en-PH" sz="1600" baseline="0" dirty="0" smtClean="0"/>
                        <a:t> </a:t>
                      </a:r>
                      <a:r>
                        <a:rPr lang="en-PH" sz="1600" dirty="0" smtClean="0"/>
                        <a:t>suit many technological/business needs. To handle from customer's internal processes, vendors, markets and business environment data, using the 3</a:t>
                      </a:r>
                      <a:r>
                        <a:rPr lang="en-PH" sz="1600" baseline="0" dirty="0" smtClean="0"/>
                        <a:t> </a:t>
                      </a:r>
                      <a:r>
                        <a:rPr lang="en-PH" sz="1600" dirty="0" smtClean="0"/>
                        <a:t>most common algorithms: association, clustering, and prediction, in add benefits for e-commerce companies in merchandise planning, sale forecasting,</a:t>
                      </a:r>
                      <a:r>
                        <a:rPr lang="en-PH" sz="1600" baseline="0" dirty="0" smtClean="0"/>
                        <a:t> </a:t>
                      </a:r>
                      <a:r>
                        <a:rPr lang="en-PH" sz="1600" dirty="0" smtClean="0"/>
                        <a:t>basket analysis, customer relationship management and market segmentation.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Applying</a:t>
                      </a:r>
                      <a:r>
                        <a:rPr lang="en-PH" baseline="0" dirty="0" smtClean="0"/>
                        <a:t> commerce techniques to find relevant products and/or getting the best deals.</a:t>
                      </a:r>
                      <a:endParaRPr lang="en-PH" dirty="0"/>
                    </a:p>
                  </a:txBody>
                  <a:tcPr/>
                </a:tc>
              </a:tr>
              <a:tr h="832578">
                <a:tc>
                  <a:txBody>
                    <a:bodyPr/>
                    <a:lstStyle/>
                    <a:p>
                      <a:r>
                        <a:rPr lang="en-PH" dirty="0" smtClean="0"/>
                        <a:t>Data mining methods for recommender systems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This paper</a:t>
                      </a:r>
                      <a:r>
                        <a:rPr lang="en-PH" baseline="0" dirty="0" smtClean="0"/>
                        <a:t> tells what methods can be used to mine data that is relevant for a recommender type system.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Add</a:t>
                      </a:r>
                      <a:r>
                        <a:rPr lang="en-PH" baseline="0" dirty="0" smtClean="0"/>
                        <a:t> more data mining techniques that can be used</a:t>
                      </a:r>
                      <a:endParaRPr lang="en-PH" dirty="0"/>
                    </a:p>
                  </a:txBody>
                  <a:tcPr/>
                </a:tc>
              </a:tr>
              <a:tr h="832578">
                <a:tc>
                  <a:txBody>
                    <a:bodyPr/>
                    <a:lstStyle/>
                    <a:p>
                      <a:r>
                        <a:rPr lang="en-PH" dirty="0" smtClean="0"/>
                        <a:t>Mining product reputations in the web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This paper shows algorithm</a:t>
                      </a:r>
                      <a:r>
                        <a:rPr lang="en-PH" baseline="0" dirty="0" smtClean="0"/>
                        <a:t> on how a product is reviewed, whether it is relevant or unreliable.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Add</a:t>
                      </a:r>
                      <a:r>
                        <a:rPr lang="en-PH" baseline="0" dirty="0" smtClean="0"/>
                        <a:t> more data mining techniques that can be used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6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301</TotalTime>
  <Words>380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E-Shopping product comparison-analysis and graphical visualization through a-priori algorithm</vt:lpstr>
      <vt:lpstr>Background  of the Study</vt:lpstr>
      <vt:lpstr>Statement of the Problem</vt:lpstr>
      <vt:lpstr>Significance of the Study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Comparison And Analysis Through Data Mining</dc:title>
  <dc:creator>Eigengrau</dc:creator>
  <cp:lastModifiedBy>Eigengrau</cp:lastModifiedBy>
  <cp:revision>23</cp:revision>
  <dcterms:created xsi:type="dcterms:W3CDTF">2017-07-06T17:20:05Z</dcterms:created>
  <dcterms:modified xsi:type="dcterms:W3CDTF">2017-08-11T04:02:24Z</dcterms:modified>
</cp:coreProperties>
</file>