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31" name="PlaceHolder 2"/>
          <p:cNvSpPr>
            <a:spLocks noGrp="1"/>
          </p:cNvSpPr>
          <p:nvPr>
            <p:ph type="body"/>
          </p:nvPr>
        </p:nvSpPr>
        <p:spPr>
          <a:xfrm>
            <a:off x="1024200" y="2286000"/>
            <a:ext cx="971964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32" name="PlaceHolder 3"/>
          <p:cNvSpPr>
            <a:spLocks noGrp="1"/>
          </p:cNvSpPr>
          <p:nvPr>
            <p:ph type="body"/>
          </p:nvPr>
        </p:nvSpPr>
        <p:spPr>
          <a:xfrm>
            <a:off x="1024200" y="4387320"/>
            <a:ext cx="971964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34" name="PlaceHolder 2"/>
          <p:cNvSpPr>
            <a:spLocks noGrp="1"/>
          </p:cNvSpPr>
          <p:nvPr>
            <p:ph type="body"/>
          </p:nvPr>
        </p:nvSpPr>
        <p:spPr>
          <a:xfrm>
            <a:off x="10242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35" name="PlaceHolder 3"/>
          <p:cNvSpPr>
            <a:spLocks noGrp="1"/>
          </p:cNvSpPr>
          <p:nvPr>
            <p:ph type="body"/>
          </p:nvPr>
        </p:nvSpPr>
        <p:spPr>
          <a:xfrm>
            <a:off x="60048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36" name="PlaceHolder 4"/>
          <p:cNvSpPr>
            <a:spLocks noGrp="1"/>
          </p:cNvSpPr>
          <p:nvPr>
            <p:ph type="body"/>
          </p:nvPr>
        </p:nvSpPr>
        <p:spPr>
          <a:xfrm>
            <a:off x="60048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37" name="PlaceHolder 5"/>
          <p:cNvSpPr>
            <a:spLocks noGrp="1"/>
          </p:cNvSpPr>
          <p:nvPr>
            <p:ph type="body"/>
          </p:nvPr>
        </p:nvSpPr>
        <p:spPr>
          <a:xfrm>
            <a:off x="10242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39" name="PlaceHolder 2"/>
          <p:cNvSpPr>
            <a:spLocks noGrp="1"/>
          </p:cNvSpPr>
          <p:nvPr>
            <p:ph type="body"/>
          </p:nvPr>
        </p:nvSpPr>
        <p:spPr>
          <a:xfrm>
            <a:off x="1024200" y="2286000"/>
            <a:ext cx="971964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40" name="PlaceHolder 3"/>
          <p:cNvSpPr>
            <a:spLocks noGrp="1"/>
          </p:cNvSpPr>
          <p:nvPr>
            <p:ph type="body"/>
          </p:nvPr>
        </p:nvSpPr>
        <p:spPr>
          <a:xfrm>
            <a:off x="1024200" y="2286000"/>
            <a:ext cx="971964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pic>
        <p:nvPicPr>
          <p:cNvPr id="41" name="" descr=""/>
          <p:cNvPicPr/>
          <p:nvPr/>
        </p:nvPicPr>
        <p:blipFill>
          <a:blip r:embed="rId2"/>
          <a:stretch/>
        </p:blipFill>
        <p:spPr>
          <a:xfrm>
            <a:off x="3362760" y="2285640"/>
            <a:ext cx="5042160" cy="4023000"/>
          </a:xfrm>
          <a:prstGeom prst="rect">
            <a:avLst/>
          </a:prstGeom>
          <a:ln>
            <a:noFill/>
          </a:ln>
        </p:spPr>
      </p:pic>
      <p:pic>
        <p:nvPicPr>
          <p:cNvPr id="42" name="" descr=""/>
          <p:cNvPicPr/>
          <p:nvPr/>
        </p:nvPicPr>
        <p:blipFill>
          <a:blip r:embed="rId3"/>
          <a:stretch/>
        </p:blipFill>
        <p:spPr>
          <a:xfrm>
            <a:off x="3362760" y="2285640"/>
            <a:ext cx="5042160" cy="4023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53" name="PlaceHolder 2"/>
          <p:cNvSpPr>
            <a:spLocks noGrp="1"/>
          </p:cNvSpPr>
          <p:nvPr>
            <p:ph type="subTitle"/>
          </p:nvPr>
        </p:nvSpPr>
        <p:spPr>
          <a:xfrm>
            <a:off x="1024200" y="2286000"/>
            <a:ext cx="9719640" cy="4023000"/>
          </a:xfrm>
          <a:prstGeom prst="rect">
            <a:avLst/>
          </a:prstGeom>
        </p:spPr>
        <p:txBody>
          <a:bodyPr lIns="0" rIns="0" tIns="0" bIns="0" anchor="ctr"/>
          <a:p>
            <a:pPr algn="ctr"/>
            <a:endParaRPr b="0" lang="en-PH"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55" name="PlaceHolder 2"/>
          <p:cNvSpPr>
            <a:spLocks noGrp="1"/>
          </p:cNvSpPr>
          <p:nvPr>
            <p:ph type="body"/>
          </p:nvPr>
        </p:nvSpPr>
        <p:spPr>
          <a:xfrm>
            <a:off x="1024200" y="2286000"/>
            <a:ext cx="971964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57" name="PlaceHolder 2"/>
          <p:cNvSpPr>
            <a:spLocks noGrp="1"/>
          </p:cNvSpPr>
          <p:nvPr>
            <p:ph type="body"/>
          </p:nvPr>
        </p:nvSpPr>
        <p:spPr>
          <a:xfrm>
            <a:off x="10242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58" name="PlaceHolder 3"/>
          <p:cNvSpPr>
            <a:spLocks noGrp="1"/>
          </p:cNvSpPr>
          <p:nvPr>
            <p:ph type="body"/>
          </p:nvPr>
        </p:nvSpPr>
        <p:spPr>
          <a:xfrm>
            <a:off x="60048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24200" y="585360"/>
            <a:ext cx="9719640" cy="6951600"/>
          </a:xfrm>
          <a:prstGeom prst="rect">
            <a:avLst/>
          </a:prstGeom>
        </p:spPr>
        <p:txBody>
          <a:bodyPr lIns="0" rIns="0" tIns="0" bIns="0" anchor="ctr"/>
          <a:p>
            <a:pPr algn="ctr"/>
            <a:endParaRPr b="0" lang="en-PH"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62" name="PlaceHolder 2"/>
          <p:cNvSpPr>
            <a:spLocks noGrp="1"/>
          </p:cNvSpPr>
          <p:nvPr>
            <p:ph type="body"/>
          </p:nvPr>
        </p:nvSpPr>
        <p:spPr>
          <a:xfrm>
            <a:off x="10242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63" name="PlaceHolder 3"/>
          <p:cNvSpPr>
            <a:spLocks noGrp="1"/>
          </p:cNvSpPr>
          <p:nvPr>
            <p:ph type="body"/>
          </p:nvPr>
        </p:nvSpPr>
        <p:spPr>
          <a:xfrm>
            <a:off x="10242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64" name="PlaceHolder 4"/>
          <p:cNvSpPr>
            <a:spLocks noGrp="1"/>
          </p:cNvSpPr>
          <p:nvPr>
            <p:ph type="body"/>
          </p:nvPr>
        </p:nvSpPr>
        <p:spPr>
          <a:xfrm>
            <a:off x="60048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0" name="PlaceHolder 2"/>
          <p:cNvSpPr>
            <a:spLocks noGrp="1"/>
          </p:cNvSpPr>
          <p:nvPr>
            <p:ph type="subTitle"/>
          </p:nvPr>
        </p:nvSpPr>
        <p:spPr>
          <a:xfrm>
            <a:off x="1024200" y="2286000"/>
            <a:ext cx="9719640" cy="4023000"/>
          </a:xfrm>
          <a:prstGeom prst="rect">
            <a:avLst/>
          </a:prstGeom>
        </p:spPr>
        <p:txBody>
          <a:bodyPr lIns="0" rIns="0" tIns="0" bIns="0" anchor="ctr"/>
          <a:p>
            <a:pPr algn="ctr"/>
            <a:endParaRPr b="0" lang="en-PH"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66" name="PlaceHolder 2"/>
          <p:cNvSpPr>
            <a:spLocks noGrp="1"/>
          </p:cNvSpPr>
          <p:nvPr>
            <p:ph type="body"/>
          </p:nvPr>
        </p:nvSpPr>
        <p:spPr>
          <a:xfrm>
            <a:off x="10242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67" name="PlaceHolder 3"/>
          <p:cNvSpPr>
            <a:spLocks noGrp="1"/>
          </p:cNvSpPr>
          <p:nvPr>
            <p:ph type="body"/>
          </p:nvPr>
        </p:nvSpPr>
        <p:spPr>
          <a:xfrm>
            <a:off x="60048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68" name="PlaceHolder 4"/>
          <p:cNvSpPr>
            <a:spLocks noGrp="1"/>
          </p:cNvSpPr>
          <p:nvPr>
            <p:ph type="body"/>
          </p:nvPr>
        </p:nvSpPr>
        <p:spPr>
          <a:xfrm>
            <a:off x="60048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70" name="PlaceHolder 2"/>
          <p:cNvSpPr>
            <a:spLocks noGrp="1"/>
          </p:cNvSpPr>
          <p:nvPr>
            <p:ph type="body"/>
          </p:nvPr>
        </p:nvSpPr>
        <p:spPr>
          <a:xfrm>
            <a:off x="10242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71" name="PlaceHolder 3"/>
          <p:cNvSpPr>
            <a:spLocks noGrp="1"/>
          </p:cNvSpPr>
          <p:nvPr>
            <p:ph type="body"/>
          </p:nvPr>
        </p:nvSpPr>
        <p:spPr>
          <a:xfrm>
            <a:off x="60048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72" name="PlaceHolder 4"/>
          <p:cNvSpPr>
            <a:spLocks noGrp="1"/>
          </p:cNvSpPr>
          <p:nvPr>
            <p:ph type="body"/>
          </p:nvPr>
        </p:nvSpPr>
        <p:spPr>
          <a:xfrm>
            <a:off x="1024200" y="4387320"/>
            <a:ext cx="971964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74" name="PlaceHolder 2"/>
          <p:cNvSpPr>
            <a:spLocks noGrp="1"/>
          </p:cNvSpPr>
          <p:nvPr>
            <p:ph type="body"/>
          </p:nvPr>
        </p:nvSpPr>
        <p:spPr>
          <a:xfrm>
            <a:off x="1024200" y="2286000"/>
            <a:ext cx="971964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75" name="PlaceHolder 3"/>
          <p:cNvSpPr>
            <a:spLocks noGrp="1"/>
          </p:cNvSpPr>
          <p:nvPr>
            <p:ph type="body"/>
          </p:nvPr>
        </p:nvSpPr>
        <p:spPr>
          <a:xfrm>
            <a:off x="1024200" y="4387320"/>
            <a:ext cx="971964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77" name="PlaceHolder 2"/>
          <p:cNvSpPr>
            <a:spLocks noGrp="1"/>
          </p:cNvSpPr>
          <p:nvPr>
            <p:ph type="body"/>
          </p:nvPr>
        </p:nvSpPr>
        <p:spPr>
          <a:xfrm>
            <a:off x="10242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78" name="PlaceHolder 3"/>
          <p:cNvSpPr>
            <a:spLocks noGrp="1"/>
          </p:cNvSpPr>
          <p:nvPr>
            <p:ph type="body"/>
          </p:nvPr>
        </p:nvSpPr>
        <p:spPr>
          <a:xfrm>
            <a:off x="60048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79" name="PlaceHolder 4"/>
          <p:cNvSpPr>
            <a:spLocks noGrp="1"/>
          </p:cNvSpPr>
          <p:nvPr>
            <p:ph type="body"/>
          </p:nvPr>
        </p:nvSpPr>
        <p:spPr>
          <a:xfrm>
            <a:off x="60048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80" name="PlaceHolder 5"/>
          <p:cNvSpPr>
            <a:spLocks noGrp="1"/>
          </p:cNvSpPr>
          <p:nvPr>
            <p:ph type="body"/>
          </p:nvPr>
        </p:nvSpPr>
        <p:spPr>
          <a:xfrm>
            <a:off x="10242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82" name="PlaceHolder 2"/>
          <p:cNvSpPr>
            <a:spLocks noGrp="1"/>
          </p:cNvSpPr>
          <p:nvPr>
            <p:ph type="body"/>
          </p:nvPr>
        </p:nvSpPr>
        <p:spPr>
          <a:xfrm>
            <a:off x="1024200" y="2286000"/>
            <a:ext cx="971964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83" name="PlaceHolder 3"/>
          <p:cNvSpPr>
            <a:spLocks noGrp="1"/>
          </p:cNvSpPr>
          <p:nvPr>
            <p:ph type="body"/>
          </p:nvPr>
        </p:nvSpPr>
        <p:spPr>
          <a:xfrm>
            <a:off x="1024200" y="2286000"/>
            <a:ext cx="971964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pic>
        <p:nvPicPr>
          <p:cNvPr id="84" name="" descr=""/>
          <p:cNvPicPr/>
          <p:nvPr/>
        </p:nvPicPr>
        <p:blipFill>
          <a:blip r:embed="rId2"/>
          <a:stretch/>
        </p:blipFill>
        <p:spPr>
          <a:xfrm>
            <a:off x="3362760" y="2285640"/>
            <a:ext cx="5042160" cy="4023000"/>
          </a:xfrm>
          <a:prstGeom prst="rect">
            <a:avLst/>
          </a:prstGeom>
          <a:ln>
            <a:noFill/>
          </a:ln>
        </p:spPr>
      </p:pic>
      <p:pic>
        <p:nvPicPr>
          <p:cNvPr id="85" name="" descr=""/>
          <p:cNvPicPr/>
          <p:nvPr/>
        </p:nvPicPr>
        <p:blipFill>
          <a:blip r:embed="rId3"/>
          <a:stretch/>
        </p:blipFill>
        <p:spPr>
          <a:xfrm>
            <a:off x="3362760" y="2285640"/>
            <a:ext cx="5042160" cy="402300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93" name="PlaceHolder 2"/>
          <p:cNvSpPr>
            <a:spLocks noGrp="1"/>
          </p:cNvSpPr>
          <p:nvPr>
            <p:ph type="subTitle"/>
          </p:nvPr>
        </p:nvSpPr>
        <p:spPr>
          <a:xfrm>
            <a:off x="1024200" y="2286000"/>
            <a:ext cx="9719640" cy="4023000"/>
          </a:xfrm>
          <a:prstGeom prst="rect">
            <a:avLst/>
          </a:prstGeom>
        </p:spPr>
        <p:txBody>
          <a:bodyPr lIns="0" rIns="0" tIns="0" bIns="0" anchor="ctr"/>
          <a:p>
            <a:pPr algn="ctr"/>
            <a:endParaRPr b="0" lang="en-PH"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95" name="PlaceHolder 2"/>
          <p:cNvSpPr>
            <a:spLocks noGrp="1"/>
          </p:cNvSpPr>
          <p:nvPr>
            <p:ph type="body"/>
          </p:nvPr>
        </p:nvSpPr>
        <p:spPr>
          <a:xfrm>
            <a:off x="1024200" y="2286000"/>
            <a:ext cx="971964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97" name="PlaceHolder 2"/>
          <p:cNvSpPr>
            <a:spLocks noGrp="1"/>
          </p:cNvSpPr>
          <p:nvPr>
            <p:ph type="body"/>
          </p:nvPr>
        </p:nvSpPr>
        <p:spPr>
          <a:xfrm>
            <a:off x="10242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98" name="PlaceHolder 3"/>
          <p:cNvSpPr>
            <a:spLocks noGrp="1"/>
          </p:cNvSpPr>
          <p:nvPr>
            <p:ph type="body"/>
          </p:nvPr>
        </p:nvSpPr>
        <p:spPr>
          <a:xfrm>
            <a:off x="60048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2" name="PlaceHolder 2"/>
          <p:cNvSpPr>
            <a:spLocks noGrp="1"/>
          </p:cNvSpPr>
          <p:nvPr>
            <p:ph type="body"/>
          </p:nvPr>
        </p:nvSpPr>
        <p:spPr>
          <a:xfrm>
            <a:off x="1024200" y="2286000"/>
            <a:ext cx="971964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024200" y="585360"/>
            <a:ext cx="9719640" cy="6951600"/>
          </a:xfrm>
          <a:prstGeom prst="rect">
            <a:avLst/>
          </a:prstGeom>
        </p:spPr>
        <p:txBody>
          <a:bodyPr lIns="0" rIns="0" tIns="0" bIns="0" anchor="ctr"/>
          <a:p>
            <a:pPr algn="ctr"/>
            <a:endParaRPr b="0" lang="en-PH"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02" name="PlaceHolder 2"/>
          <p:cNvSpPr>
            <a:spLocks noGrp="1"/>
          </p:cNvSpPr>
          <p:nvPr>
            <p:ph type="body"/>
          </p:nvPr>
        </p:nvSpPr>
        <p:spPr>
          <a:xfrm>
            <a:off x="10242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03" name="PlaceHolder 3"/>
          <p:cNvSpPr>
            <a:spLocks noGrp="1"/>
          </p:cNvSpPr>
          <p:nvPr>
            <p:ph type="body"/>
          </p:nvPr>
        </p:nvSpPr>
        <p:spPr>
          <a:xfrm>
            <a:off x="10242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04" name="PlaceHolder 4"/>
          <p:cNvSpPr>
            <a:spLocks noGrp="1"/>
          </p:cNvSpPr>
          <p:nvPr>
            <p:ph type="body"/>
          </p:nvPr>
        </p:nvSpPr>
        <p:spPr>
          <a:xfrm>
            <a:off x="60048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06" name="PlaceHolder 2"/>
          <p:cNvSpPr>
            <a:spLocks noGrp="1"/>
          </p:cNvSpPr>
          <p:nvPr>
            <p:ph type="body"/>
          </p:nvPr>
        </p:nvSpPr>
        <p:spPr>
          <a:xfrm>
            <a:off x="10242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07" name="PlaceHolder 3"/>
          <p:cNvSpPr>
            <a:spLocks noGrp="1"/>
          </p:cNvSpPr>
          <p:nvPr>
            <p:ph type="body"/>
          </p:nvPr>
        </p:nvSpPr>
        <p:spPr>
          <a:xfrm>
            <a:off x="60048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08" name="PlaceHolder 4"/>
          <p:cNvSpPr>
            <a:spLocks noGrp="1"/>
          </p:cNvSpPr>
          <p:nvPr>
            <p:ph type="body"/>
          </p:nvPr>
        </p:nvSpPr>
        <p:spPr>
          <a:xfrm>
            <a:off x="60048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10" name="PlaceHolder 2"/>
          <p:cNvSpPr>
            <a:spLocks noGrp="1"/>
          </p:cNvSpPr>
          <p:nvPr>
            <p:ph type="body"/>
          </p:nvPr>
        </p:nvSpPr>
        <p:spPr>
          <a:xfrm>
            <a:off x="10242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11" name="PlaceHolder 3"/>
          <p:cNvSpPr>
            <a:spLocks noGrp="1"/>
          </p:cNvSpPr>
          <p:nvPr>
            <p:ph type="body"/>
          </p:nvPr>
        </p:nvSpPr>
        <p:spPr>
          <a:xfrm>
            <a:off x="60048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12" name="PlaceHolder 4"/>
          <p:cNvSpPr>
            <a:spLocks noGrp="1"/>
          </p:cNvSpPr>
          <p:nvPr>
            <p:ph type="body"/>
          </p:nvPr>
        </p:nvSpPr>
        <p:spPr>
          <a:xfrm>
            <a:off x="1024200" y="4387320"/>
            <a:ext cx="971964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14" name="PlaceHolder 2"/>
          <p:cNvSpPr>
            <a:spLocks noGrp="1"/>
          </p:cNvSpPr>
          <p:nvPr>
            <p:ph type="body"/>
          </p:nvPr>
        </p:nvSpPr>
        <p:spPr>
          <a:xfrm>
            <a:off x="1024200" y="2286000"/>
            <a:ext cx="971964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15" name="PlaceHolder 3"/>
          <p:cNvSpPr>
            <a:spLocks noGrp="1"/>
          </p:cNvSpPr>
          <p:nvPr>
            <p:ph type="body"/>
          </p:nvPr>
        </p:nvSpPr>
        <p:spPr>
          <a:xfrm>
            <a:off x="1024200" y="4387320"/>
            <a:ext cx="971964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17" name="PlaceHolder 2"/>
          <p:cNvSpPr>
            <a:spLocks noGrp="1"/>
          </p:cNvSpPr>
          <p:nvPr>
            <p:ph type="body"/>
          </p:nvPr>
        </p:nvSpPr>
        <p:spPr>
          <a:xfrm>
            <a:off x="10242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18" name="PlaceHolder 3"/>
          <p:cNvSpPr>
            <a:spLocks noGrp="1"/>
          </p:cNvSpPr>
          <p:nvPr>
            <p:ph type="body"/>
          </p:nvPr>
        </p:nvSpPr>
        <p:spPr>
          <a:xfrm>
            <a:off x="60048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19" name="PlaceHolder 4"/>
          <p:cNvSpPr>
            <a:spLocks noGrp="1"/>
          </p:cNvSpPr>
          <p:nvPr>
            <p:ph type="body"/>
          </p:nvPr>
        </p:nvSpPr>
        <p:spPr>
          <a:xfrm>
            <a:off x="60048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20" name="PlaceHolder 5"/>
          <p:cNvSpPr>
            <a:spLocks noGrp="1"/>
          </p:cNvSpPr>
          <p:nvPr>
            <p:ph type="body"/>
          </p:nvPr>
        </p:nvSpPr>
        <p:spPr>
          <a:xfrm>
            <a:off x="10242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22" name="PlaceHolder 2"/>
          <p:cNvSpPr>
            <a:spLocks noGrp="1"/>
          </p:cNvSpPr>
          <p:nvPr>
            <p:ph type="body"/>
          </p:nvPr>
        </p:nvSpPr>
        <p:spPr>
          <a:xfrm>
            <a:off x="1024200" y="2286000"/>
            <a:ext cx="971964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23" name="PlaceHolder 3"/>
          <p:cNvSpPr>
            <a:spLocks noGrp="1"/>
          </p:cNvSpPr>
          <p:nvPr>
            <p:ph type="body"/>
          </p:nvPr>
        </p:nvSpPr>
        <p:spPr>
          <a:xfrm>
            <a:off x="1024200" y="2286000"/>
            <a:ext cx="971964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pic>
        <p:nvPicPr>
          <p:cNvPr id="124" name="" descr=""/>
          <p:cNvPicPr/>
          <p:nvPr/>
        </p:nvPicPr>
        <p:blipFill>
          <a:blip r:embed="rId2"/>
          <a:stretch/>
        </p:blipFill>
        <p:spPr>
          <a:xfrm>
            <a:off x="3362760" y="2285640"/>
            <a:ext cx="5042160" cy="4023000"/>
          </a:xfrm>
          <a:prstGeom prst="rect">
            <a:avLst/>
          </a:prstGeom>
          <a:ln>
            <a:noFill/>
          </a:ln>
        </p:spPr>
      </p:pic>
      <p:pic>
        <p:nvPicPr>
          <p:cNvPr id="125" name="" descr=""/>
          <p:cNvPicPr/>
          <p:nvPr/>
        </p:nvPicPr>
        <p:blipFill>
          <a:blip r:embed="rId3"/>
          <a:stretch/>
        </p:blipFill>
        <p:spPr>
          <a:xfrm>
            <a:off x="3362760" y="2285640"/>
            <a:ext cx="5042160" cy="402300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4" name="PlaceHolder 2"/>
          <p:cNvSpPr>
            <a:spLocks noGrp="1"/>
          </p:cNvSpPr>
          <p:nvPr>
            <p:ph type="body"/>
          </p:nvPr>
        </p:nvSpPr>
        <p:spPr>
          <a:xfrm>
            <a:off x="10242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15" name="PlaceHolder 3"/>
          <p:cNvSpPr>
            <a:spLocks noGrp="1"/>
          </p:cNvSpPr>
          <p:nvPr>
            <p:ph type="body"/>
          </p:nvPr>
        </p:nvSpPr>
        <p:spPr>
          <a:xfrm>
            <a:off x="60048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24200" y="585360"/>
            <a:ext cx="9719640" cy="6951600"/>
          </a:xfrm>
          <a:prstGeom prst="rect">
            <a:avLst/>
          </a:prstGeom>
        </p:spPr>
        <p:txBody>
          <a:bodyPr lIns="0" rIns="0" tIns="0" bIns="0" anchor="ctr"/>
          <a:p>
            <a:pPr algn="ctr"/>
            <a:endParaRPr b="0" lang="en-PH"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19" name="PlaceHolder 2"/>
          <p:cNvSpPr>
            <a:spLocks noGrp="1"/>
          </p:cNvSpPr>
          <p:nvPr>
            <p:ph type="body"/>
          </p:nvPr>
        </p:nvSpPr>
        <p:spPr>
          <a:xfrm>
            <a:off x="10242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20" name="PlaceHolder 3"/>
          <p:cNvSpPr>
            <a:spLocks noGrp="1"/>
          </p:cNvSpPr>
          <p:nvPr>
            <p:ph type="body"/>
          </p:nvPr>
        </p:nvSpPr>
        <p:spPr>
          <a:xfrm>
            <a:off x="10242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21" name="PlaceHolder 4"/>
          <p:cNvSpPr>
            <a:spLocks noGrp="1"/>
          </p:cNvSpPr>
          <p:nvPr>
            <p:ph type="body"/>
          </p:nvPr>
        </p:nvSpPr>
        <p:spPr>
          <a:xfrm>
            <a:off x="60048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23" name="PlaceHolder 2"/>
          <p:cNvSpPr>
            <a:spLocks noGrp="1"/>
          </p:cNvSpPr>
          <p:nvPr>
            <p:ph type="body"/>
          </p:nvPr>
        </p:nvSpPr>
        <p:spPr>
          <a:xfrm>
            <a:off x="1024200" y="2286000"/>
            <a:ext cx="4743000" cy="40230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24" name="PlaceHolder 3"/>
          <p:cNvSpPr>
            <a:spLocks noGrp="1"/>
          </p:cNvSpPr>
          <p:nvPr>
            <p:ph type="body"/>
          </p:nvPr>
        </p:nvSpPr>
        <p:spPr>
          <a:xfrm>
            <a:off x="60048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25" name="PlaceHolder 4"/>
          <p:cNvSpPr>
            <a:spLocks noGrp="1"/>
          </p:cNvSpPr>
          <p:nvPr>
            <p:ph type="body"/>
          </p:nvPr>
        </p:nvSpPr>
        <p:spPr>
          <a:xfrm>
            <a:off x="6004800" y="438732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24200" y="585360"/>
            <a:ext cx="9719640" cy="1499400"/>
          </a:xfrm>
          <a:prstGeom prst="rect">
            <a:avLst/>
          </a:prstGeom>
        </p:spPr>
        <p:txBody>
          <a:bodyPr lIns="0" rIns="0" tIns="0" bIns="0" anchor="ctr"/>
          <a:p>
            <a:endParaRPr b="0" lang="en-US" sz="1800" spc="-1" strike="noStrike">
              <a:solidFill>
                <a:srgbClr val="000000"/>
              </a:solidFill>
              <a:uFill>
                <a:solidFill>
                  <a:srgbClr val="ffffff"/>
                </a:solidFill>
              </a:uFill>
              <a:latin typeface="Tw Cen MT"/>
            </a:endParaRPr>
          </a:p>
        </p:txBody>
      </p:sp>
      <p:sp>
        <p:nvSpPr>
          <p:cNvPr id="27" name="PlaceHolder 2"/>
          <p:cNvSpPr>
            <a:spLocks noGrp="1"/>
          </p:cNvSpPr>
          <p:nvPr>
            <p:ph type="body"/>
          </p:nvPr>
        </p:nvSpPr>
        <p:spPr>
          <a:xfrm>
            <a:off x="10242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28" name="PlaceHolder 3"/>
          <p:cNvSpPr>
            <a:spLocks noGrp="1"/>
          </p:cNvSpPr>
          <p:nvPr>
            <p:ph type="body"/>
          </p:nvPr>
        </p:nvSpPr>
        <p:spPr>
          <a:xfrm>
            <a:off x="6004800" y="2286000"/>
            <a:ext cx="474300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
        <p:nvSpPr>
          <p:cNvPr id="29" name="PlaceHolder 4"/>
          <p:cNvSpPr>
            <a:spLocks noGrp="1"/>
          </p:cNvSpPr>
          <p:nvPr>
            <p:ph type="body"/>
          </p:nvPr>
        </p:nvSpPr>
        <p:spPr>
          <a:xfrm>
            <a:off x="1024200" y="4387320"/>
            <a:ext cx="9719640" cy="1918800"/>
          </a:xfrm>
          <a:prstGeom prst="rect">
            <a:avLst/>
          </a:prstGeom>
        </p:spPr>
        <p:txBody>
          <a:bodyPr lIns="0" rIns="0" tIns="0" bIns="0"/>
          <a:p>
            <a:endParaRPr b="0" lang="en-US" sz="2200" spc="-1" strike="noStrike">
              <a:solidFill>
                <a:srgbClr val="000000"/>
              </a:solidFill>
              <a:uFill>
                <a:solidFill>
                  <a:srgbClr val="ffffff"/>
                </a:solidFill>
              </a:u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761760" y="826200"/>
            <a:ext cx="360" cy="914400"/>
          </a:xfrm>
          <a:prstGeom prst="line">
            <a:avLst/>
          </a:prstGeom>
          <a:ln w="19080">
            <a:solidFill>
              <a:srgbClr val="1cade4"/>
            </a:solidFill>
            <a:round/>
          </a:ln>
        </p:spPr>
        <p:style>
          <a:lnRef idx="0"/>
          <a:fillRef idx="0"/>
          <a:effectRef idx="0"/>
          <a:fontRef idx="minor"/>
        </p:style>
      </p:sp>
      <p:sp>
        <p:nvSpPr>
          <p:cNvPr id="1" name="CustomShape 2"/>
          <p:cNvSpPr/>
          <p:nvPr/>
        </p:nvSpPr>
        <p:spPr>
          <a:xfrm>
            <a:off x="0" y="0"/>
            <a:ext cx="12191760" cy="4571640"/>
          </a:xfrm>
          <a:prstGeom prst="rect">
            <a:avLst/>
          </a:prstGeom>
          <a:solidFill>
            <a:srgbClr val="1482ac"/>
          </a:solidFill>
          <a:ln w="15840">
            <a:noFill/>
          </a:ln>
        </p:spPr>
        <p:style>
          <a:lnRef idx="0"/>
          <a:fillRef idx="0"/>
          <a:effectRef idx="0"/>
          <a:fontRef idx="minor"/>
        </p:style>
      </p:sp>
      <p:sp>
        <p:nvSpPr>
          <p:cNvPr id="2" name="CustomShape 3"/>
          <p:cNvSpPr/>
          <p:nvPr/>
        </p:nvSpPr>
        <p:spPr>
          <a:xfrm>
            <a:off x="0" y="0"/>
            <a:ext cx="12191760" cy="457164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rgbClr val="ffffff"/>
          </a:solidFill>
          <a:ln w="15840">
            <a:noFill/>
          </a:ln>
        </p:spPr>
        <p:style>
          <a:lnRef idx="0"/>
          <a:fillRef idx="0"/>
          <a:effectRef idx="0"/>
          <a:fontRef idx="minor"/>
        </p:style>
      </p:sp>
      <p:sp>
        <p:nvSpPr>
          <p:cNvPr id="3" name="PlaceHolder 4"/>
          <p:cNvSpPr>
            <a:spLocks noGrp="1"/>
          </p:cNvSpPr>
          <p:nvPr>
            <p:ph type="title"/>
          </p:nvPr>
        </p:nvSpPr>
        <p:spPr>
          <a:xfrm>
            <a:off x="457200" y="4960080"/>
            <a:ext cx="7772040" cy="1462680"/>
          </a:xfrm>
          <a:prstGeom prst="rect">
            <a:avLst/>
          </a:prstGeom>
        </p:spPr>
        <p:txBody>
          <a:bodyPr anchor="ctr"/>
          <a:p>
            <a:pPr algn="r">
              <a:lnSpc>
                <a:spcPct val="100000"/>
              </a:lnSpc>
            </a:pPr>
            <a:r>
              <a:rPr b="0" lang="en-US" sz="5000" spc="199" strike="noStrike" cap="all">
                <a:solidFill>
                  <a:srgbClr val="0d0d0d"/>
                </a:solidFill>
                <a:uFill>
                  <a:solidFill>
                    <a:srgbClr val="ffffff"/>
                  </a:solidFill>
                </a:uFill>
                <a:latin typeface="Tw Cen MT Condensed"/>
              </a:rPr>
              <a:t>Click to edit Master title style</a:t>
            </a:r>
            <a:endParaRPr b="0" lang="en-US" sz="1800" spc="-1" strike="noStrike">
              <a:solidFill>
                <a:srgbClr val="000000"/>
              </a:solidFill>
              <a:uFill>
                <a:solidFill>
                  <a:srgbClr val="ffffff"/>
                </a:solidFill>
              </a:uFill>
              <a:latin typeface="Tw Cen MT"/>
            </a:endParaRPr>
          </a:p>
        </p:txBody>
      </p:sp>
      <p:sp>
        <p:nvSpPr>
          <p:cNvPr id="4" name="PlaceHolder 5"/>
          <p:cNvSpPr>
            <a:spLocks noGrp="1"/>
          </p:cNvSpPr>
          <p:nvPr>
            <p:ph type="dt"/>
          </p:nvPr>
        </p:nvSpPr>
        <p:spPr>
          <a:xfrm>
            <a:off x="1024200" y="6470640"/>
            <a:ext cx="2153880" cy="273960"/>
          </a:xfrm>
          <a:prstGeom prst="rect">
            <a:avLst/>
          </a:prstGeom>
        </p:spPr>
        <p:txBody>
          <a:bodyPr anchor="ctr"/>
          <a:p>
            <a:pPr>
              <a:lnSpc>
                <a:spcPct val="100000"/>
              </a:lnSpc>
            </a:pPr>
            <a:r>
              <a:rPr b="0" lang="en-PH" sz="1000" spc="-1" strike="noStrike">
                <a:solidFill>
                  <a:srgbClr val="0d0d0d"/>
                </a:solidFill>
                <a:uFill>
                  <a:solidFill>
                    <a:srgbClr val="ffffff"/>
                  </a:solidFill>
                </a:uFill>
                <a:latin typeface="Tw Cen MT Condensed"/>
              </a:rPr>
              <a:t>9/14/17</a:t>
            </a:r>
            <a:endParaRPr b="0" lang="en-PH" sz="1000" spc="-1" strike="noStrike">
              <a:solidFill>
                <a:srgbClr val="000000"/>
              </a:solidFill>
              <a:uFill>
                <a:solidFill>
                  <a:srgbClr val="ffffff"/>
                </a:solidFill>
              </a:uFill>
              <a:latin typeface="Times New Roman"/>
            </a:endParaRPr>
          </a:p>
        </p:txBody>
      </p:sp>
      <p:sp>
        <p:nvSpPr>
          <p:cNvPr id="5" name="PlaceHolder 6"/>
          <p:cNvSpPr>
            <a:spLocks noGrp="1"/>
          </p:cNvSpPr>
          <p:nvPr>
            <p:ph type="ftr"/>
          </p:nvPr>
        </p:nvSpPr>
        <p:spPr>
          <a:xfrm>
            <a:off x="4843080" y="6470640"/>
            <a:ext cx="5901120" cy="273960"/>
          </a:xfrm>
          <a:prstGeom prst="rect">
            <a:avLst/>
          </a:prstGeom>
        </p:spPr>
        <p:txBody>
          <a:bodyPr anchor="ctr"/>
          <a:p>
            <a:endParaRPr b="0" lang="en-PH" sz="2400" spc="-1" strike="noStrike">
              <a:solidFill>
                <a:srgbClr val="000000"/>
              </a:solidFill>
              <a:uFill>
                <a:solidFill>
                  <a:srgbClr val="ffffff"/>
                </a:solidFill>
              </a:uFill>
              <a:latin typeface="Times New Roman"/>
            </a:endParaRPr>
          </a:p>
        </p:txBody>
      </p:sp>
      <p:sp>
        <p:nvSpPr>
          <p:cNvPr id="6" name="PlaceHolder 7"/>
          <p:cNvSpPr>
            <a:spLocks noGrp="1"/>
          </p:cNvSpPr>
          <p:nvPr>
            <p:ph type="sldNum"/>
          </p:nvPr>
        </p:nvSpPr>
        <p:spPr>
          <a:xfrm>
            <a:off x="10837440" y="6470640"/>
            <a:ext cx="973440" cy="273960"/>
          </a:xfrm>
          <a:prstGeom prst="rect">
            <a:avLst/>
          </a:prstGeom>
        </p:spPr>
        <p:txBody>
          <a:bodyPr anchor="ctr"/>
          <a:p>
            <a:pPr>
              <a:lnSpc>
                <a:spcPct val="100000"/>
              </a:lnSpc>
            </a:pPr>
            <a:fld id="{7A2C7F47-8448-46C1-8CFA-0C74A4E8C95B}" type="slidenum">
              <a:rPr b="0" lang="en-PH" sz="1000" spc="-1" strike="noStrike">
                <a:solidFill>
                  <a:srgbClr val="0d0d0d"/>
                </a:solidFill>
                <a:uFill>
                  <a:solidFill>
                    <a:srgbClr val="ffffff"/>
                  </a:solidFill>
                </a:uFill>
                <a:latin typeface="Tw Cen MT Condensed"/>
              </a:rPr>
              <a:t>1</a:t>
            </a:fld>
            <a:endParaRPr b="0" lang="en-PH" sz="1000" spc="-1" strike="noStrike">
              <a:solidFill>
                <a:srgbClr val="000000"/>
              </a:solidFill>
              <a:uFill>
                <a:solidFill>
                  <a:srgbClr val="ffffff"/>
                </a:solidFill>
              </a:uFill>
              <a:latin typeface="Times New Roman"/>
            </a:endParaRPr>
          </a:p>
        </p:txBody>
      </p:sp>
      <p:sp>
        <p:nvSpPr>
          <p:cNvPr id="7" name="Line 8"/>
          <p:cNvSpPr/>
          <p:nvPr/>
        </p:nvSpPr>
        <p:spPr>
          <a:xfrm flipV="1">
            <a:off x="8386560" y="5263920"/>
            <a:ext cx="360" cy="914400"/>
          </a:xfrm>
          <a:prstGeom prst="line">
            <a:avLst/>
          </a:prstGeom>
          <a:ln w="19080">
            <a:solidFill>
              <a:srgbClr val="1482ac"/>
            </a:solidFill>
            <a:round/>
          </a:ln>
        </p:spPr>
        <p:style>
          <a:lnRef idx="0"/>
          <a:fillRef idx="0"/>
          <a:effectRef idx="0"/>
          <a:fontRef idx="minor"/>
        </p:style>
      </p:sp>
      <p:sp>
        <p:nvSpPr>
          <p:cNvPr id="8"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Click to edit the outline text format</a:t>
            </a:r>
            <a:endParaRPr b="0" lang="en-US" sz="22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Tw Cen MT"/>
              </a:rPr>
              <a:t>Second Outline Level</a:t>
            </a:r>
            <a:endParaRPr b="0" lang="en-US" sz="14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Tw Cen MT"/>
              </a:rPr>
              <a:t>Third Outline Level</a:t>
            </a:r>
            <a:endParaRPr b="0" lang="en-US" sz="14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Tw Cen MT"/>
              </a:rPr>
              <a:t>Fourth Outline Level</a:t>
            </a:r>
            <a:endParaRPr b="0" lang="en-US" sz="14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w Cen MT"/>
              </a:rPr>
              <a:t>Fifth Outline Level</a:t>
            </a:r>
            <a:endParaRPr b="0" lang="en-US" sz="20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w Cen MT"/>
              </a:rPr>
              <a:t>Sixth Outline Level</a:t>
            </a:r>
            <a:endParaRPr b="0" lang="en-US" sz="2000" spc="-1" strike="noStrike">
              <a:solidFill>
                <a:srgbClr val="000000"/>
              </a:solidFill>
              <a:uFill>
                <a:solidFill>
                  <a:srgbClr val="ffffff"/>
                </a:solidFill>
              </a:uFill>
              <a:latin typeface="Tw Cen MT"/>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w Cen MT"/>
              </a:rPr>
              <a:t>Seventh Outline Level</a:t>
            </a:r>
            <a:endParaRPr b="0" lang="en-US" sz="2000" spc="-1" strike="noStrike">
              <a:solidFill>
                <a:srgbClr val="000000"/>
              </a:solidFill>
              <a:uFill>
                <a:solidFill>
                  <a:srgbClr val="ffffff"/>
                </a:solidFill>
              </a:u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Line 1"/>
          <p:cNvSpPr/>
          <p:nvPr/>
        </p:nvSpPr>
        <p:spPr>
          <a:xfrm flipV="1">
            <a:off x="761760" y="826200"/>
            <a:ext cx="360" cy="914400"/>
          </a:xfrm>
          <a:prstGeom prst="line">
            <a:avLst/>
          </a:prstGeom>
          <a:ln w="19080">
            <a:solidFill>
              <a:srgbClr val="1cade4"/>
            </a:solidFill>
            <a:round/>
          </a:ln>
        </p:spPr>
        <p:style>
          <a:lnRef idx="0"/>
          <a:fillRef idx="0"/>
          <a:effectRef idx="0"/>
          <a:fontRef idx="minor"/>
        </p:style>
      </p:sp>
      <p:sp>
        <p:nvSpPr>
          <p:cNvPr id="44" name="CustomShape 2"/>
          <p:cNvSpPr/>
          <p:nvPr/>
        </p:nvSpPr>
        <p:spPr>
          <a:xfrm>
            <a:off x="0" y="0"/>
            <a:ext cx="12191760" cy="4571640"/>
          </a:xfrm>
          <a:prstGeom prst="rect">
            <a:avLst/>
          </a:prstGeom>
          <a:solidFill>
            <a:srgbClr val="1d9aa1"/>
          </a:solidFill>
          <a:ln w="15840">
            <a:noFill/>
          </a:ln>
        </p:spPr>
        <p:style>
          <a:lnRef idx="0"/>
          <a:fillRef idx="0"/>
          <a:effectRef idx="0"/>
          <a:fontRef idx="minor"/>
        </p:style>
      </p:sp>
      <p:sp>
        <p:nvSpPr>
          <p:cNvPr id="45" name="CustomShape 3"/>
          <p:cNvSpPr/>
          <p:nvPr/>
        </p:nvSpPr>
        <p:spPr>
          <a:xfrm>
            <a:off x="0" y="0"/>
            <a:ext cx="12191760" cy="457164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rgbClr val="ffffff"/>
          </a:solidFill>
          <a:ln w="15840">
            <a:noFill/>
          </a:ln>
        </p:spPr>
        <p:style>
          <a:lnRef idx="0"/>
          <a:fillRef idx="0"/>
          <a:effectRef idx="0"/>
          <a:fontRef idx="minor"/>
        </p:style>
      </p:sp>
      <p:sp>
        <p:nvSpPr>
          <p:cNvPr id="46" name="PlaceHolder 4"/>
          <p:cNvSpPr>
            <a:spLocks noGrp="1"/>
          </p:cNvSpPr>
          <p:nvPr>
            <p:ph type="title"/>
          </p:nvPr>
        </p:nvSpPr>
        <p:spPr>
          <a:xfrm>
            <a:off x="457200" y="4960080"/>
            <a:ext cx="7772040" cy="1462680"/>
          </a:xfrm>
          <a:prstGeom prst="rect">
            <a:avLst/>
          </a:prstGeom>
        </p:spPr>
        <p:txBody>
          <a:bodyPr anchor="ctr"/>
          <a:p>
            <a:pPr algn="r">
              <a:lnSpc>
                <a:spcPct val="100000"/>
              </a:lnSpc>
            </a:pPr>
            <a:r>
              <a:rPr b="0" lang="en-US" sz="5000" spc="199" strike="noStrike" cap="all">
                <a:solidFill>
                  <a:srgbClr val="0d0d0d"/>
                </a:solidFill>
                <a:uFill>
                  <a:solidFill>
                    <a:srgbClr val="ffffff"/>
                  </a:solidFill>
                </a:uFill>
                <a:latin typeface="Tw Cen MT Condensed"/>
              </a:rPr>
              <a:t>Click to edit Master title style</a:t>
            </a:r>
            <a:endParaRPr b="0" lang="en-US" sz="1800" spc="-1" strike="noStrike">
              <a:solidFill>
                <a:srgbClr val="000000"/>
              </a:solidFill>
              <a:uFill>
                <a:solidFill>
                  <a:srgbClr val="ffffff"/>
                </a:solidFill>
              </a:uFill>
              <a:latin typeface="Tw Cen MT"/>
            </a:endParaRPr>
          </a:p>
        </p:txBody>
      </p:sp>
      <p:sp>
        <p:nvSpPr>
          <p:cNvPr id="47" name="PlaceHolder 5"/>
          <p:cNvSpPr>
            <a:spLocks noGrp="1"/>
          </p:cNvSpPr>
          <p:nvPr>
            <p:ph type="body"/>
          </p:nvPr>
        </p:nvSpPr>
        <p:spPr>
          <a:xfrm>
            <a:off x="8610480" y="4960080"/>
            <a:ext cx="3200040" cy="1462680"/>
          </a:xfrm>
          <a:prstGeom prst="rect">
            <a:avLst/>
          </a:prstGeom>
        </p:spPr>
        <p:txBody>
          <a:bodyPr anchor="ctr"/>
          <a:p>
            <a:pPr marL="432000" indent="-324000">
              <a:buClr>
                <a:srgbClr val="000000"/>
              </a:buClr>
              <a:buSzPct val="45000"/>
              <a:buFont typeface="Wingdings" charset="2"/>
              <a:buChar char=""/>
            </a:pPr>
            <a:r>
              <a:rPr b="0" lang="en-US" sz="1800" spc="-1" strike="noStrike">
                <a:solidFill>
                  <a:srgbClr val="0d0d0d"/>
                </a:solidFill>
                <a:uFill>
                  <a:solidFill>
                    <a:srgbClr val="ffffff"/>
                  </a:solidFill>
                </a:uFill>
                <a:latin typeface="Tw Cen MT"/>
              </a:rPr>
              <a:t>Click to edit the outline text format</a:t>
            </a:r>
            <a:endParaRPr b="0" lang="en-US" sz="22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b="0" lang="en-US" sz="1800" spc="-1" strike="noStrike">
                <a:solidFill>
                  <a:srgbClr val="0d0d0d"/>
                </a:solidFill>
                <a:uFill>
                  <a:solidFill>
                    <a:srgbClr val="ffffff"/>
                  </a:solidFill>
                </a:uFill>
                <a:latin typeface="Tw Cen MT"/>
              </a:rPr>
              <a:t>Second Outline Level</a:t>
            </a:r>
            <a:endParaRPr b="0" lang="en-US" sz="14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b="0" lang="en-US" sz="1800" spc="-1" strike="noStrike">
                <a:solidFill>
                  <a:srgbClr val="0d0d0d"/>
                </a:solidFill>
                <a:uFill>
                  <a:solidFill>
                    <a:srgbClr val="ffffff"/>
                  </a:solidFill>
                </a:uFill>
                <a:latin typeface="Tw Cen MT"/>
              </a:rPr>
              <a:t>Third Outline Level</a:t>
            </a:r>
            <a:endParaRPr b="0" lang="en-US" sz="14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b="0" lang="en-US" sz="1800" spc="-1" strike="noStrike">
                <a:solidFill>
                  <a:srgbClr val="0d0d0d"/>
                </a:solidFill>
                <a:uFill>
                  <a:solidFill>
                    <a:srgbClr val="ffffff"/>
                  </a:solidFill>
                </a:uFill>
                <a:latin typeface="Tw Cen MT"/>
              </a:rPr>
              <a:t>Fourth Outline Level</a:t>
            </a:r>
            <a:endParaRPr b="0" lang="en-US" sz="14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b="0" lang="en-US" sz="1800" spc="-1" strike="noStrike">
                <a:solidFill>
                  <a:srgbClr val="0d0d0d"/>
                </a:solidFill>
                <a:uFill>
                  <a:solidFill>
                    <a:srgbClr val="ffffff"/>
                  </a:solidFill>
                </a:uFill>
                <a:latin typeface="Tw Cen MT"/>
              </a:rPr>
              <a:t>Fifth Outline Level</a:t>
            </a:r>
            <a:endParaRPr b="0" lang="en-US" sz="20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b="0" lang="en-US" sz="1800" spc="-1" strike="noStrike">
                <a:solidFill>
                  <a:srgbClr val="0d0d0d"/>
                </a:solidFill>
                <a:uFill>
                  <a:solidFill>
                    <a:srgbClr val="ffffff"/>
                  </a:solidFill>
                </a:uFill>
                <a:latin typeface="Tw Cen MT"/>
              </a:rPr>
              <a:t>Sixth Outline Level</a:t>
            </a:r>
            <a:endParaRPr b="0" lang="en-US" sz="2000" spc="-1" strike="noStrike">
              <a:solidFill>
                <a:srgbClr val="000000"/>
              </a:solidFill>
              <a:uFill>
                <a:solidFill>
                  <a:srgbClr val="ffffff"/>
                </a:solidFill>
              </a:uFill>
              <a:latin typeface="Tw Cen MT"/>
            </a:endParaRPr>
          </a:p>
          <a:p>
            <a:pPr lvl="6" marL="3024000" indent="-216000">
              <a:buClr>
                <a:srgbClr val="000000"/>
              </a:buClr>
              <a:buSzPct val="45000"/>
              <a:buFont typeface="Wingdings" charset="2"/>
              <a:buChar char=""/>
            </a:pPr>
            <a:r>
              <a:rPr b="0" lang="en-US" sz="1800" spc="-1" strike="noStrike">
                <a:solidFill>
                  <a:srgbClr val="0d0d0d"/>
                </a:solidFill>
                <a:uFill>
                  <a:solidFill>
                    <a:srgbClr val="ffffff"/>
                  </a:solidFill>
                </a:uFill>
                <a:latin typeface="Tw Cen MT"/>
              </a:rPr>
              <a:t>Seventh Outline LevelClick to edit Master text styles</a:t>
            </a:r>
            <a:endParaRPr b="0" lang="en-US" sz="2000" spc="-1" strike="noStrike">
              <a:solidFill>
                <a:srgbClr val="000000"/>
              </a:solidFill>
              <a:uFill>
                <a:solidFill>
                  <a:srgbClr val="ffffff"/>
                </a:solidFill>
              </a:uFill>
              <a:latin typeface="Tw Cen MT"/>
            </a:endParaRPr>
          </a:p>
        </p:txBody>
      </p:sp>
      <p:sp>
        <p:nvSpPr>
          <p:cNvPr id="48" name="PlaceHolder 6"/>
          <p:cNvSpPr>
            <a:spLocks noGrp="1"/>
          </p:cNvSpPr>
          <p:nvPr>
            <p:ph type="dt"/>
          </p:nvPr>
        </p:nvSpPr>
        <p:spPr>
          <a:xfrm>
            <a:off x="1024200" y="6470640"/>
            <a:ext cx="2153880" cy="273960"/>
          </a:xfrm>
          <a:prstGeom prst="rect">
            <a:avLst/>
          </a:prstGeom>
        </p:spPr>
        <p:txBody>
          <a:bodyPr anchor="ctr"/>
          <a:p>
            <a:pPr>
              <a:lnSpc>
                <a:spcPct val="100000"/>
              </a:lnSpc>
            </a:pPr>
            <a:r>
              <a:rPr b="0" lang="en-PH" sz="1000" spc="-1" strike="noStrike">
                <a:solidFill>
                  <a:srgbClr val="0d0d0d"/>
                </a:solidFill>
                <a:uFill>
                  <a:solidFill>
                    <a:srgbClr val="ffffff"/>
                  </a:solidFill>
                </a:uFill>
                <a:latin typeface="Tw Cen MT Condensed"/>
              </a:rPr>
              <a:t>9/14/17</a:t>
            </a:r>
            <a:endParaRPr b="0" lang="en-PH" sz="1000" spc="-1" strike="noStrike">
              <a:solidFill>
                <a:srgbClr val="000000"/>
              </a:solidFill>
              <a:uFill>
                <a:solidFill>
                  <a:srgbClr val="ffffff"/>
                </a:solidFill>
              </a:uFill>
              <a:latin typeface="Times New Roman"/>
            </a:endParaRPr>
          </a:p>
        </p:txBody>
      </p:sp>
      <p:sp>
        <p:nvSpPr>
          <p:cNvPr id="49" name="PlaceHolder 7"/>
          <p:cNvSpPr>
            <a:spLocks noGrp="1"/>
          </p:cNvSpPr>
          <p:nvPr>
            <p:ph type="ftr"/>
          </p:nvPr>
        </p:nvSpPr>
        <p:spPr>
          <a:xfrm>
            <a:off x="4843080" y="6470640"/>
            <a:ext cx="5901120" cy="273960"/>
          </a:xfrm>
          <a:prstGeom prst="rect">
            <a:avLst/>
          </a:prstGeom>
        </p:spPr>
        <p:txBody>
          <a:bodyPr anchor="ctr"/>
          <a:p>
            <a:endParaRPr b="0" lang="en-PH" sz="2400" spc="-1" strike="noStrike">
              <a:solidFill>
                <a:srgbClr val="000000"/>
              </a:solidFill>
              <a:uFill>
                <a:solidFill>
                  <a:srgbClr val="ffffff"/>
                </a:solidFill>
              </a:uFill>
              <a:latin typeface="Times New Roman"/>
            </a:endParaRPr>
          </a:p>
        </p:txBody>
      </p:sp>
      <p:sp>
        <p:nvSpPr>
          <p:cNvPr id="50" name="PlaceHolder 8"/>
          <p:cNvSpPr>
            <a:spLocks noGrp="1"/>
          </p:cNvSpPr>
          <p:nvPr>
            <p:ph type="sldNum"/>
          </p:nvPr>
        </p:nvSpPr>
        <p:spPr>
          <a:xfrm>
            <a:off x="10837440" y="6470640"/>
            <a:ext cx="973440" cy="273960"/>
          </a:xfrm>
          <a:prstGeom prst="rect">
            <a:avLst/>
          </a:prstGeom>
        </p:spPr>
        <p:txBody>
          <a:bodyPr anchor="ctr"/>
          <a:p>
            <a:pPr>
              <a:lnSpc>
                <a:spcPct val="100000"/>
              </a:lnSpc>
            </a:pPr>
            <a:fld id="{D42AF7AA-C434-4099-B4CD-B79BFA010101}" type="slidenum">
              <a:rPr b="0" lang="en-PH" sz="1000" spc="-1" strike="noStrike">
                <a:solidFill>
                  <a:srgbClr val="0d0d0d"/>
                </a:solidFill>
                <a:uFill>
                  <a:solidFill>
                    <a:srgbClr val="ffffff"/>
                  </a:solidFill>
                </a:uFill>
                <a:latin typeface="Tw Cen MT Condensed"/>
              </a:rPr>
              <a:t>1</a:t>
            </a:fld>
            <a:endParaRPr b="0" lang="en-PH" sz="1000" spc="-1" strike="noStrike">
              <a:solidFill>
                <a:srgbClr val="000000"/>
              </a:solidFill>
              <a:uFill>
                <a:solidFill>
                  <a:srgbClr val="ffffff"/>
                </a:solidFill>
              </a:uFill>
              <a:latin typeface="Times New Roman"/>
            </a:endParaRPr>
          </a:p>
        </p:txBody>
      </p:sp>
      <p:sp>
        <p:nvSpPr>
          <p:cNvPr id="51" name="Line 9"/>
          <p:cNvSpPr/>
          <p:nvPr/>
        </p:nvSpPr>
        <p:spPr>
          <a:xfrm flipV="1">
            <a:off x="8386560" y="5263920"/>
            <a:ext cx="360" cy="914400"/>
          </a:xfrm>
          <a:prstGeom prst="line">
            <a:avLst/>
          </a:prstGeom>
          <a:ln w="19080">
            <a:solidFill>
              <a:srgbClr val="1482ac"/>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Line 1"/>
          <p:cNvSpPr/>
          <p:nvPr/>
        </p:nvSpPr>
        <p:spPr>
          <a:xfrm flipV="1">
            <a:off x="761760" y="826200"/>
            <a:ext cx="360" cy="914400"/>
          </a:xfrm>
          <a:prstGeom prst="line">
            <a:avLst/>
          </a:prstGeom>
          <a:ln w="19080">
            <a:solidFill>
              <a:srgbClr val="1cade4"/>
            </a:solidFill>
            <a:round/>
          </a:ln>
        </p:spPr>
        <p:style>
          <a:lnRef idx="0"/>
          <a:fillRef idx="0"/>
          <a:effectRef idx="0"/>
          <a:fontRef idx="minor"/>
        </p:style>
      </p:sp>
      <p:sp>
        <p:nvSpPr>
          <p:cNvPr id="87" name="PlaceHolder 2"/>
          <p:cNvSpPr>
            <a:spLocks noGrp="1"/>
          </p:cNvSpPr>
          <p:nvPr>
            <p:ph type="title"/>
          </p:nvPr>
        </p:nvSpPr>
        <p:spPr>
          <a:xfrm>
            <a:off x="1024200" y="585360"/>
            <a:ext cx="9719640" cy="1499400"/>
          </a:xfrm>
          <a:prstGeom prst="rect">
            <a:avLst/>
          </a:prstGeom>
        </p:spPr>
        <p:txBody>
          <a:bodyPr anchor="ctr"/>
          <a:p>
            <a:pPr>
              <a:lnSpc>
                <a:spcPct val="80000"/>
              </a:lnSpc>
            </a:pPr>
            <a:r>
              <a:rPr b="0" lang="en-US" sz="5000" spc="97" strike="noStrike" cap="all">
                <a:solidFill>
                  <a:srgbClr val="0d0d0d"/>
                </a:solidFill>
                <a:uFill>
                  <a:solidFill>
                    <a:srgbClr val="ffffff"/>
                  </a:solidFill>
                </a:uFill>
                <a:latin typeface="Tw Cen MT Condensed"/>
              </a:rPr>
              <a:t>Click to edit Master title style</a:t>
            </a:r>
            <a:endParaRPr b="0" lang="en-US" sz="1800" spc="-1" strike="noStrike">
              <a:solidFill>
                <a:srgbClr val="000000"/>
              </a:solidFill>
              <a:uFill>
                <a:solidFill>
                  <a:srgbClr val="ffffff"/>
                </a:solidFill>
              </a:uFill>
              <a:latin typeface="Tw Cen MT"/>
            </a:endParaRPr>
          </a:p>
        </p:txBody>
      </p:sp>
      <p:sp>
        <p:nvSpPr>
          <p:cNvPr id="88" name="PlaceHolder 3"/>
          <p:cNvSpPr>
            <a:spLocks noGrp="1"/>
          </p:cNvSpPr>
          <p:nvPr>
            <p:ph type="body"/>
          </p:nvPr>
        </p:nvSpPr>
        <p:spPr>
          <a:xfrm>
            <a:off x="1024200" y="2286000"/>
            <a:ext cx="9719640" cy="4023000"/>
          </a:xfrm>
          <a:prstGeom prst="rect">
            <a:avLst/>
          </a:prstGeom>
        </p:spPr>
        <p:txBody>
          <a:bodyPr lIns="45720" rIns="45720"/>
          <a:p>
            <a:pPr marL="432000" indent="-3240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Click to edit the outline text format</a:t>
            </a:r>
            <a:endParaRPr b="0" lang="en-US" sz="2200" spc="-1" strike="noStrike">
              <a:solidFill>
                <a:srgbClr val="000000"/>
              </a:solidFill>
              <a:uFill>
                <a:solidFill>
                  <a:srgbClr val="ffffff"/>
                </a:solidFill>
              </a:uFill>
              <a:latin typeface="Tw Cen MT"/>
            </a:endParaRPr>
          </a:p>
          <a:p>
            <a:pPr lvl="1" marL="864000" indent="-324000">
              <a:buClr>
                <a:srgbClr val="000000"/>
              </a:buClr>
              <a:buSzPct val="75000"/>
              <a:buFont typeface="Symbol" charset="2"/>
              <a:buChar char=""/>
            </a:pPr>
            <a:r>
              <a:rPr b="0" lang="en-US" sz="2200" spc="-1" strike="noStrike">
                <a:solidFill>
                  <a:srgbClr val="000000"/>
                </a:solidFill>
                <a:uFill>
                  <a:solidFill>
                    <a:srgbClr val="ffffff"/>
                  </a:solidFill>
                </a:uFill>
                <a:latin typeface="Tw Cen MT"/>
              </a:rPr>
              <a:t>Second Outline Level</a:t>
            </a:r>
            <a:endParaRPr b="0" lang="en-US" sz="1400" spc="-1" strike="noStrike">
              <a:solidFill>
                <a:srgbClr val="000000"/>
              </a:solidFill>
              <a:uFill>
                <a:solidFill>
                  <a:srgbClr val="ffffff"/>
                </a:solidFill>
              </a:uFill>
              <a:latin typeface="Tw Cen MT"/>
            </a:endParaRPr>
          </a:p>
          <a:p>
            <a:pPr lvl="2" marL="1296000" indent="-2880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Third Outline Level</a:t>
            </a:r>
            <a:endParaRPr b="0" lang="en-US" sz="1400" spc="-1" strike="noStrike">
              <a:solidFill>
                <a:srgbClr val="000000"/>
              </a:solidFill>
              <a:uFill>
                <a:solidFill>
                  <a:srgbClr val="ffffff"/>
                </a:solidFill>
              </a:uFill>
              <a:latin typeface="Tw Cen MT"/>
            </a:endParaRPr>
          </a:p>
          <a:p>
            <a:pPr lvl="3" marL="1728000" indent="-216000">
              <a:buClr>
                <a:srgbClr val="000000"/>
              </a:buClr>
              <a:buSzPct val="75000"/>
              <a:buFont typeface="Symbol" charset="2"/>
              <a:buChar char=""/>
            </a:pPr>
            <a:r>
              <a:rPr b="0" lang="en-US" sz="2200" spc="-1" strike="noStrike">
                <a:solidFill>
                  <a:srgbClr val="000000"/>
                </a:solidFill>
                <a:uFill>
                  <a:solidFill>
                    <a:srgbClr val="ffffff"/>
                  </a:solidFill>
                </a:uFill>
                <a:latin typeface="Tw Cen MT"/>
              </a:rPr>
              <a:t>Fourth Outline Level</a:t>
            </a:r>
            <a:endParaRPr b="0" lang="en-US" sz="1400" spc="-1" strike="noStrike">
              <a:solidFill>
                <a:srgbClr val="000000"/>
              </a:solidFill>
              <a:uFill>
                <a:solidFill>
                  <a:srgbClr val="ffffff"/>
                </a:solidFill>
              </a:uFill>
              <a:latin typeface="Tw Cen MT"/>
            </a:endParaRPr>
          </a:p>
          <a:p>
            <a:pPr lvl="4" marL="2160000" indent="-2160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Fifth Outline Level</a:t>
            </a:r>
            <a:endParaRPr b="0" lang="en-US" sz="2000" spc="-1" strike="noStrike">
              <a:solidFill>
                <a:srgbClr val="000000"/>
              </a:solidFill>
              <a:uFill>
                <a:solidFill>
                  <a:srgbClr val="ffffff"/>
                </a:solidFill>
              </a:uFill>
              <a:latin typeface="Tw Cen MT"/>
            </a:endParaRPr>
          </a:p>
          <a:p>
            <a:pPr lvl="5" marL="2592000" indent="-2160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Sixth Outline Level</a:t>
            </a:r>
            <a:endParaRPr b="0" lang="en-US" sz="2000" spc="-1" strike="noStrike">
              <a:solidFill>
                <a:srgbClr val="000000"/>
              </a:solidFill>
              <a:uFill>
                <a:solidFill>
                  <a:srgbClr val="ffffff"/>
                </a:solidFill>
              </a:uFill>
              <a:latin typeface="Tw Cen MT"/>
            </a:endParaRPr>
          </a:p>
          <a:p>
            <a:pPr lvl="6" marL="3024000" indent="-2160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Seventh Outline LevelClick to edit Master text styles</a:t>
            </a:r>
            <a:endParaRPr b="0" lang="en-US" sz="2000" spc="-1" strike="noStrike">
              <a:solidFill>
                <a:srgbClr val="000000"/>
              </a:solidFill>
              <a:uFill>
                <a:solidFill>
                  <a:srgbClr val="ffffff"/>
                </a:solidFill>
              </a:uFill>
              <a:latin typeface="Tw Cen MT"/>
            </a:endParaRPr>
          </a:p>
          <a:p>
            <a:pPr lvl="7" marL="345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Tw Cen MT"/>
              </a:rPr>
              <a:t>Second level</a:t>
            </a:r>
            <a:endParaRPr b="0" lang="en-US" sz="2000" spc="-1" strike="noStrike">
              <a:solidFill>
                <a:srgbClr val="000000"/>
              </a:solidFill>
              <a:uFill>
                <a:solidFill>
                  <a:srgbClr val="ffffff"/>
                </a:solidFill>
              </a:uFill>
              <a:latin typeface="Tw Cen MT"/>
            </a:endParaRPr>
          </a:p>
          <a:p>
            <a:pPr lvl="8" marL="3888000" indent="-216000">
              <a:buClr>
                <a:srgbClr val="000000"/>
              </a:buClr>
              <a:buSzPct val="45000"/>
              <a:buFont typeface="Wingdings" charset="2"/>
              <a:buChar char=""/>
            </a:pPr>
            <a:r>
              <a:rPr b="0" lang="en-US" sz="1400" spc="-1" strike="noStrike">
                <a:solidFill>
                  <a:srgbClr val="000000"/>
                </a:solidFill>
                <a:uFill>
                  <a:solidFill>
                    <a:srgbClr val="ffffff"/>
                  </a:solidFill>
                </a:uFill>
                <a:latin typeface="Tw Cen MT"/>
              </a:rPr>
              <a:t>Third level</a:t>
            </a:r>
            <a:endParaRPr b="0" lang="en-US" sz="2000" spc="-1" strike="noStrike">
              <a:solidFill>
                <a:srgbClr val="000000"/>
              </a:solidFill>
              <a:uFill>
                <a:solidFill>
                  <a:srgbClr val="ffffff"/>
                </a:solidFill>
              </a:uFill>
              <a:latin typeface="Tw Cen MT"/>
            </a:endParaRPr>
          </a:p>
          <a:p>
            <a:pPr lvl="9" marL="4320000" indent="-21600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Tw Cen MT"/>
              </a:rPr>
              <a:t>Fourth level</a:t>
            </a:r>
            <a:endParaRPr b="0" lang="en-US" sz="1400" spc="-1" strike="noStrike">
              <a:solidFill>
                <a:srgbClr val="000000"/>
              </a:solidFill>
              <a:uFill>
                <a:solidFill>
                  <a:srgbClr val="ffffff"/>
                </a:solidFill>
              </a:uFill>
              <a:latin typeface="Tw Cen MT"/>
            </a:endParaRPr>
          </a:p>
          <a:p>
            <a:pPr lvl="9" marL="4320000" indent="-216000">
              <a:lnSpc>
                <a:spcPct val="100000"/>
              </a:lnSpc>
              <a:buClr>
                <a:srgbClr val="000000"/>
              </a:buClr>
              <a:buSzPct val="45000"/>
              <a:buFont typeface="Wingdings" charset="2"/>
              <a:buChar char=""/>
            </a:pPr>
            <a:r>
              <a:rPr b="0" lang="en-US" sz="1400" spc="-1" strike="noStrike">
                <a:solidFill>
                  <a:srgbClr val="000000"/>
                </a:solidFill>
                <a:uFill>
                  <a:solidFill>
                    <a:srgbClr val="ffffff"/>
                  </a:solidFill>
                </a:uFill>
                <a:latin typeface="Tw Cen MT"/>
              </a:rPr>
              <a:t>Fifth level</a:t>
            </a:r>
            <a:endParaRPr b="0" lang="en-US" sz="2000" spc="-1" strike="noStrike">
              <a:solidFill>
                <a:srgbClr val="000000"/>
              </a:solidFill>
              <a:uFill>
                <a:solidFill>
                  <a:srgbClr val="ffffff"/>
                </a:solidFill>
              </a:uFill>
              <a:latin typeface="Tw Cen MT"/>
            </a:endParaRPr>
          </a:p>
        </p:txBody>
      </p:sp>
      <p:sp>
        <p:nvSpPr>
          <p:cNvPr id="89" name="PlaceHolder 4"/>
          <p:cNvSpPr>
            <a:spLocks noGrp="1"/>
          </p:cNvSpPr>
          <p:nvPr>
            <p:ph type="dt"/>
          </p:nvPr>
        </p:nvSpPr>
        <p:spPr>
          <a:xfrm>
            <a:off x="1024200" y="6470640"/>
            <a:ext cx="2153880" cy="273960"/>
          </a:xfrm>
          <a:prstGeom prst="rect">
            <a:avLst/>
          </a:prstGeom>
        </p:spPr>
        <p:txBody>
          <a:bodyPr anchor="ctr"/>
          <a:p>
            <a:pPr>
              <a:lnSpc>
                <a:spcPct val="100000"/>
              </a:lnSpc>
            </a:pPr>
            <a:r>
              <a:rPr b="0" lang="en-PH" sz="1000" spc="-1" strike="noStrike">
                <a:solidFill>
                  <a:srgbClr val="0d0d0d"/>
                </a:solidFill>
                <a:uFill>
                  <a:solidFill>
                    <a:srgbClr val="ffffff"/>
                  </a:solidFill>
                </a:uFill>
                <a:latin typeface="Tw Cen MT Condensed"/>
              </a:rPr>
              <a:t>9/14/17</a:t>
            </a:r>
            <a:endParaRPr b="0" lang="en-PH" sz="1000" spc="-1" strike="noStrike">
              <a:solidFill>
                <a:srgbClr val="000000"/>
              </a:solidFill>
              <a:uFill>
                <a:solidFill>
                  <a:srgbClr val="ffffff"/>
                </a:solidFill>
              </a:uFill>
              <a:latin typeface="Times New Roman"/>
            </a:endParaRPr>
          </a:p>
        </p:txBody>
      </p:sp>
      <p:sp>
        <p:nvSpPr>
          <p:cNvPr id="90" name="PlaceHolder 5"/>
          <p:cNvSpPr>
            <a:spLocks noGrp="1"/>
          </p:cNvSpPr>
          <p:nvPr>
            <p:ph type="ftr"/>
          </p:nvPr>
        </p:nvSpPr>
        <p:spPr>
          <a:xfrm>
            <a:off x="4843080" y="6470640"/>
            <a:ext cx="5901120" cy="273960"/>
          </a:xfrm>
          <a:prstGeom prst="rect">
            <a:avLst/>
          </a:prstGeom>
        </p:spPr>
        <p:txBody>
          <a:bodyPr anchor="ctr"/>
          <a:p>
            <a:endParaRPr b="0" lang="en-PH" sz="2400" spc="-1" strike="noStrike">
              <a:solidFill>
                <a:srgbClr val="000000"/>
              </a:solidFill>
              <a:uFill>
                <a:solidFill>
                  <a:srgbClr val="ffffff"/>
                </a:solidFill>
              </a:uFill>
              <a:latin typeface="Times New Roman"/>
            </a:endParaRPr>
          </a:p>
        </p:txBody>
      </p:sp>
      <p:sp>
        <p:nvSpPr>
          <p:cNvPr id="91" name="PlaceHolder 6"/>
          <p:cNvSpPr>
            <a:spLocks noGrp="1"/>
          </p:cNvSpPr>
          <p:nvPr>
            <p:ph type="sldNum"/>
          </p:nvPr>
        </p:nvSpPr>
        <p:spPr>
          <a:xfrm>
            <a:off x="10837440" y="6470640"/>
            <a:ext cx="973440" cy="273960"/>
          </a:xfrm>
          <a:prstGeom prst="rect">
            <a:avLst/>
          </a:prstGeom>
        </p:spPr>
        <p:txBody>
          <a:bodyPr anchor="ctr"/>
          <a:p>
            <a:pPr>
              <a:lnSpc>
                <a:spcPct val="100000"/>
              </a:lnSpc>
            </a:pPr>
            <a:fld id="{ED151149-01DE-41EC-83BF-5F88291B9A34}" type="slidenum">
              <a:rPr b="0" lang="en-PH" sz="1000" spc="-1" strike="noStrike">
                <a:solidFill>
                  <a:srgbClr val="0d0d0d"/>
                </a:solidFill>
                <a:uFill>
                  <a:solidFill>
                    <a:srgbClr val="ffffff"/>
                  </a:solidFill>
                </a:uFill>
                <a:latin typeface="Tw Cen MT Condensed"/>
              </a:rPr>
              <a:t>1</a:t>
            </a:fld>
            <a:endParaRPr b="0" lang="en-PH" sz="10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15920" y="4803840"/>
            <a:ext cx="8203320" cy="1738440"/>
          </a:xfrm>
          <a:prstGeom prst="rect">
            <a:avLst/>
          </a:prstGeom>
          <a:noFill/>
          <a:ln>
            <a:noFill/>
          </a:ln>
        </p:spPr>
        <p:txBody>
          <a:bodyPr anchor="ctr"/>
          <a:p>
            <a:pPr algn="r">
              <a:lnSpc>
                <a:spcPct val="100000"/>
              </a:lnSpc>
            </a:pPr>
            <a:r>
              <a:rPr b="0" lang="en-US" sz="4800" spc="199" strike="noStrike" cap="all">
                <a:solidFill>
                  <a:srgbClr val="0d0d0d"/>
                </a:solidFill>
                <a:uFill>
                  <a:solidFill>
                    <a:srgbClr val="ffffff"/>
                  </a:solidFill>
                </a:uFill>
                <a:latin typeface="Tw Cen MT Condensed"/>
              </a:rPr>
              <a:t>TIPid:</a:t>
            </a:r>
            <a:r>
              <a:rPr b="0" lang="en-US" sz="4800" spc="199" strike="noStrike" cap="all">
                <a:solidFill>
                  <a:srgbClr val="0d0d0d"/>
                </a:solidFill>
                <a:uFill>
                  <a:solidFill>
                    <a:srgbClr val="ffffff"/>
                  </a:solidFill>
                </a:uFill>
                <a:latin typeface="Tw Cen MT Condensed"/>
              </a:rPr>
              <a:t>
</a:t>
            </a:r>
            <a:r>
              <a:rPr b="0" lang="en-US" sz="3200" spc="199" strike="noStrike" cap="all">
                <a:solidFill>
                  <a:srgbClr val="0d0d0d"/>
                </a:solidFill>
                <a:uFill>
                  <a:solidFill>
                    <a:srgbClr val="ffffff"/>
                  </a:solidFill>
                </a:uFill>
                <a:latin typeface="Tw Cen MT Condensed"/>
              </a:rPr>
              <a:t>Decision Support System on E-Shopping Products through Graphical Visualization and Data Mining</a:t>
            </a:r>
            <a:endParaRPr b="0" lang="en-US" sz="1800" spc="-1" strike="noStrike">
              <a:solidFill>
                <a:srgbClr val="000000"/>
              </a:solidFill>
              <a:uFill>
                <a:solidFill>
                  <a:srgbClr val="ffffff"/>
                </a:solidFill>
              </a:uFill>
              <a:latin typeface="Tw Cen MT"/>
            </a:endParaRPr>
          </a:p>
        </p:txBody>
      </p:sp>
      <p:sp>
        <p:nvSpPr>
          <p:cNvPr id="127" name="TextShape 2"/>
          <p:cNvSpPr txBox="1"/>
          <p:nvPr/>
        </p:nvSpPr>
        <p:spPr>
          <a:xfrm>
            <a:off x="8512920" y="5079600"/>
            <a:ext cx="3387960" cy="1462680"/>
          </a:xfrm>
          <a:prstGeom prst="rect">
            <a:avLst/>
          </a:prstGeom>
          <a:noFill/>
          <a:ln>
            <a:noFill/>
          </a:ln>
        </p:spPr>
        <p:txBody>
          <a:bodyPr anchor="ctr"/>
          <a:p>
            <a:pPr>
              <a:lnSpc>
                <a:spcPct val="100000"/>
              </a:lnSpc>
            </a:pPr>
            <a:r>
              <a:rPr b="1" lang="en-PH" sz="1800" spc="-1" strike="noStrike">
                <a:solidFill>
                  <a:srgbClr val="0d0d0d"/>
                </a:solidFill>
                <a:uFill>
                  <a:solidFill>
                    <a:srgbClr val="ffffff"/>
                  </a:solidFill>
                </a:uFill>
                <a:latin typeface="Tw Cen MT"/>
              </a:rPr>
              <a:t>B S C S  4 - 2</a:t>
            </a:r>
            <a:endParaRPr b="0" lang="en-PH" sz="3200" spc="-1" strike="noStrike">
              <a:solidFill>
                <a:srgbClr val="000000"/>
              </a:solidFill>
              <a:uFill>
                <a:solidFill>
                  <a:srgbClr val="ffffff"/>
                </a:solidFill>
              </a:uFill>
              <a:latin typeface="Arial"/>
            </a:endParaRPr>
          </a:p>
          <a:p>
            <a:pPr>
              <a:lnSpc>
                <a:spcPct val="100000"/>
              </a:lnSpc>
            </a:pPr>
            <a:r>
              <a:rPr b="0" lang="en-PH" sz="1800" spc="-1" strike="noStrike">
                <a:solidFill>
                  <a:srgbClr val="0d0d0d"/>
                </a:solidFill>
                <a:uFill>
                  <a:solidFill>
                    <a:srgbClr val="ffffff"/>
                  </a:solidFill>
                </a:uFill>
                <a:latin typeface="Tw Cen MT"/>
              </a:rPr>
              <a:t>AVEROS, Christian M.</a:t>
            </a:r>
            <a:endParaRPr b="0" lang="en-PH" sz="3200" spc="-1" strike="noStrike">
              <a:solidFill>
                <a:srgbClr val="000000"/>
              </a:solidFill>
              <a:uFill>
                <a:solidFill>
                  <a:srgbClr val="ffffff"/>
                </a:solidFill>
              </a:uFill>
              <a:latin typeface="Arial"/>
            </a:endParaRPr>
          </a:p>
          <a:p>
            <a:pPr>
              <a:lnSpc>
                <a:spcPct val="100000"/>
              </a:lnSpc>
            </a:pPr>
            <a:r>
              <a:rPr b="0" lang="en-PH" sz="1800" spc="-1" strike="noStrike">
                <a:solidFill>
                  <a:srgbClr val="0d0d0d"/>
                </a:solidFill>
                <a:uFill>
                  <a:solidFill>
                    <a:srgbClr val="ffffff"/>
                  </a:solidFill>
                </a:uFill>
                <a:latin typeface="Tw Cen MT"/>
              </a:rPr>
              <a:t>DELICANO, Jobea Ann F.</a:t>
            </a:r>
            <a:endParaRPr b="0" lang="en-PH" sz="32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Sources of Data</a:t>
            </a:r>
            <a:endParaRPr b="0" lang="en-US" sz="1800" spc="-1" strike="noStrike">
              <a:solidFill>
                <a:srgbClr val="000000"/>
              </a:solidFill>
              <a:uFill>
                <a:solidFill>
                  <a:srgbClr val="ffffff"/>
                </a:solidFill>
              </a:uFill>
              <a:latin typeface="Tw Cen MT"/>
            </a:endParaRPr>
          </a:p>
        </p:txBody>
      </p:sp>
      <p:sp>
        <p:nvSpPr>
          <p:cNvPr id="145" name="TextShape 2"/>
          <p:cNvSpPr txBox="1"/>
          <p:nvPr/>
        </p:nvSpPr>
        <p:spPr>
          <a:xfrm>
            <a:off x="1024200" y="2286000"/>
            <a:ext cx="9719640" cy="4023000"/>
          </a:xfrm>
          <a:prstGeom prst="rect">
            <a:avLst/>
          </a:prstGeom>
          <a:noFill/>
          <a:ln>
            <a:noFill/>
          </a:ln>
        </p:spPr>
        <p:txBody>
          <a:bodyPr lIns="45720" rIns="45720"/>
          <a:p>
            <a:r>
              <a:rPr b="0" lang="en-US" sz="2200" spc="-1" strike="noStrike">
                <a:solidFill>
                  <a:srgbClr val="000000"/>
                </a:solidFill>
                <a:uFill>
                  <a:solidFill>
                    <a:srgbClr val="ffffff"/>
                  </a:solidFill>
                </a:uFill>
                <a:latin typeface="Tw Cen MT"/>
              </a:rPr>
              <a:t>    </a:t>
            </a:r>
            <a:r>
              <a:rPr b="0" lang="en-US" sz="2200" spc="-1" strike="noStrike">
                <a:solidFill>
                  <a:srgbClr val="000000"/>
                </a:solidFill>
                <a:uFill>
                  <a:solidFill>
                    <a:srgbClr val="ffffff"/>
                  </a:solidFill>
                </a:uFill>
                <a:latin typeface="Tw Cen MT"/>
              </a:rPr>
              <a:t>The primary source of data are search terms from the respondents. The search terms will be feed to the system and will be used to search for the best deals.</a:t>
            </a:r>
            <a:endParaRPr b="0" lang="en-US" sz="2200" spc="-1" strike="noStrike">
              <a:solidFill>
                <a:srgbClr val="000000"/>
              </a:solidFill>
              <a:uFill>
                <a:solidFill>
                  <a:srgbClr val="ffffff"/>
                </a:solidFill>
              </a:uFill>
              <a:latin typeface="Tw Cen MT"/>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System Architecture</a:t>
            </a:r>
            <a:endParaRPr b="0" lang="en-US" sz="1800" spc="-1" strike="noStrike">
              <a:solidFill>
                <a:srgbClr val="000000"/>
              </a:solidFill>
              <a:uFill>
                <a:solidFill>
                  <a:srgbClr val="ffffff"/>
                </a:solidFill>
              </a:uFill>
              <a:latin typeface="Tw Cen MT"/>
            </a:endParaRPr>
          </a:p>
        </p:txBody>
      </p:sp>
      <p:sp>
        <p:nvSpPr>
          <p:cNvPr id="147" name="TextShape 2"/>
          <p:cNvSpPr txBox="1"/>
          <p:nvPr/>
        </p:nvSpPr>
        <p:spPr>
          <a:xfrm>
            <a:off x="1024200" y="2286000"/>
            <a:ext cx="9719640" cy="4023000"/>
          </a:xfrm>
          <a:prstGeom prst="rect">
            <a:avLst/>
          </a:prstGeom>
          <a:noFill/>
          <a:ln>
            <a:noFill/>
          </a:ln>
        </p:spPr>
        <p:txBody>
          <a:bodyPr lIns="45720" rIns="45720"/>
          <a:p>
            <a:r>
              <a:rPr b="0" lang="en-US" sz="2200" spc="-1" strike="noStrike">
                <a:solidFill>
                  <a:srgbClr val="000000"/>
                </a:solidFill>
                <a:uFill>
                  <a:solidFill>
                    <a:srgbClr val="ffffff"/>
                  </a:solidFill>
                </a:uFill>
                <a:latin typeface="Tw Cen MT"/>
              </a:rPr>
              <a:t>// yung pic</a:t>
            </a:r>
            <a:endParaRPr b="0" lang="en-US" sz="2200" spc="-1" strike="noStrike">
              <a:solidFill>
                <a:srgbClr val="000000"/>
              </a:solidFill>
              <a:uFill>
                <a:solidFill>
                  <a:srgbClr val="ffffff"/>
                </a:solidFill>
              </a:uFill>
              <a:latin typeface="Tw Cen MT"/>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Development Details</a:t>
            </a:r>
            <a:endParaRPr b="0" lang="en-US" sz="1800" spc="-1" strike="noStrike">
              <a:solidFill>
                <a:srgbClr val="000000"/>
              </a:solidFill>
              <a:uFill>
                <a:solidFill>
                  <a:srgbClr val="ffffff"/>
                </a:solidFill>
              </a:uFill>
              <a:latin typeface="Tw Cen MT"/>
            </a:endParaRPr>
          </a:p>
        </p:txBody>
      </p:sp>
      <p:sp>
        <p:nvSpPr>
          <p:cNvPr id="149" name="TextShape 2"/>
          <p:cNvSpPr txBox="1"/>
          <p:nvPr/>
        </p:nvSpPr>
        <p:spPr>
          <a:xfrm>
            <a:off x="1024200" y="2286000"/>
            <a:ext cx="9719640" cy="4023000"/>
          </a:xfrm>
          <a:prstGeom prst="rect">
            <a:avLst/>
          </a:prstGeom>
          <a:noFill/>
          <a:ln>
            <a:noFill/>
          </a:ln>
        </p:spPr>
        <p:txBody>
          <a:bodyPr lIns="45720" rIns="45720"/>
          <a:p>
            <a:r>
              <a:rPr b="0" lang="en-US" sz="2200" spc="-1" strike="noStrike">
                <a:solidFill>
                  <a:srgbClr val="000000"/>
                </a:solidFill>
                <a:uFill>
                  <a:solidFill>
                    <a:srgbClr val="ffffff"/>
                  </a:solidFill>
                </a:uFill>
                <a:latin typeface="Tw Cen MT"/>
              </a:rPr>
              <a:t>The researcher's will use the following tools in order to develop the system:</a:t>
            </a:r>
            <a:endParaRPr b="0" lang="en-US" sz="2200" spc="-1" strike="noStrike">
              <a:solidFill>
                <a:srgbClr val="000000"/>
              </a:solidFill>
              <a:uFill>
                <a:solidFill>
                  <a:srgbClr val="ffffff"/>
                </a:solidFill>
              </a:uFill>
              <a:latin typeface="Tw Cen MT"/>
            </a:endParaRPr>
          </a:p>
          <a:p>
            <a:r>
              <a:rPr b="0" lang="en-US" sz="2200" spc="-1" strike="noStrike">
                <a:solidFill>
                  <a:srgbClr val="000000"/>
                </a:solidFill>
                <a:uFill>
                  <a:solidFill>
                    <a:srgbClr val="ffffff"/>
                  </a:solidFill>
                </a:uFill>
                <a:latin typeface="Tw Cen MT"/>
              </a:rPr>
              <a:t> </a:t>
            </a:r>
            <a:r>
              <a:rPr b="0" lang="en-US" sz="2200" spc="-1" strike="noStrike">
                <a:solidFill>
                  <a:srgbClr val="000000"/>
                </a:solidFill>
                <a:uFill>
                  <a:solidFill>
                    <a:srgbClr val="ffffff"/>
                  </a:solidFill>
                </a:uFill>
                <a:latin typeface="Tw Cen MT"/>
              </a:rPr>
              <a:t>	</a:t>
            </a:r>
            <a:endParaRPr b="0" lang="en-US" sz="2200" spc="-1" strike="noStrike">
              <a:solidFill>
                <a:srgbClr val="000000"/>
              </a:solidFill>
              <a:uFill>
                <a:solidFill>
                  <a:srgbClr val="ffffff"/>
                </a:solidFill>
              </a:uFill>
              <a:latin typeface="Tw Cen MT"/>
            </a:endParaRPr>
          </a:p>
          <a:p>
            <a:pPr marL="12816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Python</a:t>
            </a:r>
            <a:endParaRPr b="0" lang="en-US" sz="2200" spc="-1" strike="noStrike">
              <a:solidFill>
                <a:srgbClr val="000000"/>
              </a:solidFill>
              <a:uFill>
                <a:solidFill>
                  <a:srgbClr val="ffffff"/>
                </a:solidFill>
              </a:uFill>
              <a:latin typeface="Tw Cen MT"/>
            </a:endParaRPr>
          </a:p>
          <a:p>
            <a:pPr marL="12816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Django Framework</a:t>
            </a:r>
            <a:endParaRPr b="0" lang="en-US" sz="2200" spc="-1" strike="noStrike">
              <a:solidFill>
                <a:srgbClr val="000000"/>
              </a:solidFill>
              <a:uFill>
                <a:solidFill>
                  <a:srgbClr val="ffffff"/>
                </a:solidFill>
              </a:uFill>
              <a:latin typeface="Tw Cen MT"/>
            </a:endParaRPr>
          </a:p>
          <a:p>
            <a:pPr marL="12816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Scrapy</a:t>
            </a:r>
            <a:endParaRPr b="0" lang="en-US" sz="2200" spc="-1" strike="noStrike">
              <a:solidFill>
                <a:srgbClr val="000000"/>
              </a:solidFill>
              <a:uFill>
                <a:solidFill>
                  <a:srgbClr val="ffffff"/>
                </a:solidFill>
              </a:uFill>
              <a:latin typeface="Tw Cen MT"/>
            </a:endParaRPr>
          </a:p>
          <a:p>
            <a:pPr marL="12816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Diffbot API</a:t>
            </a:r>
            <a:endParaRPr b="0" lang="en-US" sz="2200" spc="-1" strike="noStrike">
              <a:solidFill>
                <a:srgbClr val="000000"/>
              </a:solidFill>
              <a:uFill>
                <a:solidFill>
                  <a:srgbClr val="ffffff"/>
                </a:solidFill>
              </a:uFill>
              <a:latin typeface="Tw Cen MT"/>
            </a:endParaRPr>
          </a:p>
          <a:p>
            <a:pPr marL="12816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Graphos</a:t>
            </a:r>
            <a:endParaRPr b="0" lang="en-US" sz="2200" spc="-1" strike="noStrike">
              <a:solidFill>
                <a:srgbClr val="000000"/>
              </a:solidFill>
              <a:uFill>
                <a:solidFill>
                  <a:srgbClr val="ffffff"/>
                </a:solidFill>
              </a:uFill>
              <a:latin typeface="Tw Cen MT"/>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Research Instrument</a:t>
            </a:r>
            <a:endParaRPr b="0" lang="en-US" sz="1800" spc="-1" strike="noStrike">
              <a:solidFill>
                <a:srgbClr val="000000"/>
              </a:solidFill>
              <a:uFill>
                <a:solidFill>
                  <a:srgbClr val="ffffff"/>
                </a:solidFill>
              </a:uFill>
              <a:latin typeface="Tw Cen MT"/>
            </a:endParaRPr>
          </a:p>
        </p:txBody>
      </p:sp>
      <p:sp>
        <p:nvSpPr>
          <p:cNvPr id="151" name="TextShape 2"/>
          <p:cNvSpPr txBox="1"/>
          <p:nvPr/>
        </p:nvSpPr>
        <p:spPr>
          <a:xfrm>
            <a:off x="1024200" y="2286000"/>
            <a:ext cx="9719640" cy="4023000"/>
          </a:xfrm>
          <a:prstGeom prst="rect">
            <a:avLst/>
          </a:prstGeom>
          <a:noFill/>
          <a:ln>
            <a:noFill/>
          </a:ln>
        </p:spPr>
        <p:txBody>
          <a:bodyPr lIns="45720" rIns="45720"/>
          <a:p>
            <a:r>
              <a:rPr b="0" lang="en-US" sz="2200" spc="-1" strike="noStrike">
                <a:solidFill>
                  <a:srgbClr val="000000"/>
                </a:solidFill>
                <a:uFill>
                  <a:solidFill>
                    <a:srgbClr val="ffffff"/>
                  </a:solidFill>
                </a:uFill>
                <a:latin typeface="Tw Cen MT"/>
              </a:rPr>
              <a:t>Experiment Paper will be used to measure and record results while testing the system.</a:t>
            </a:r>
            <a:endParaRPr b="0" lang="en-US" sz="2200" spc="-1" strike="noStrike">
              <a:solidFill>
                <a:srgbClr val="000000"/>
              </a:solidFill>
              <a:uFill>
                <a:solidFill>
                  <a:srgbClr val="ffffff"/>
                </a:solidFill>
              </a:uFill>
              <a:latin typeface="Tw Cen MT"/>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Data Generation</a:t>
            </a:r>
            <a:endParaRPr b="0" lang="en-US" sz="1800" spc="-1" strike="noStrike">
              <a:solidFill>
                <a:srgbClr val="000000"/>
              </a:solidFill>
              <a:uFill>
                <a:solidFill>
                  <a:srgbClr val="ffffff"/>
                </a:solidFill>
              </a:uFill>
              <a:latin typeface="Tw Cen MT"/>
            </a:endParaRPr>
          </a:p>
        </p:txBody>
      </p:sp>
      <p:sp>
        <p:nvSpPr>
          <p:cNvPr id="153" name="TextShape 2"/>
          <p:cNvSpPr txBox="1"/>
          <p:nvPr/>
        </p:nvSpPr>
        <p:spPr>
          <a:xfrm>
            <a:off x="1024200" y="2286000"/>
            <a:ext cx="9719640" cy="4023000"/>
          </a:xfrm>
          <a:prstGeom prst="rect">
            <a:avLst/>
          </a:prstGeom>
          <a:noFill/>
          <a:ln>
            <a:noFill/>
          </a:ln>
        </p:spPr>
        <p:txBody>
          <a:bodyPr lIns="45720" rIns="45720"/>
          <a:p>
            <a:pPr marL="457200" indent="457200" algn="just"/>
            <a:r>
              <a:rPr b="0" lang="en-US" sz="2200" spc="-1" strike="noStrike">
                <a:solidFill>
                  <a:srgbClr val="000000"/>
                </a:solidFill>
                <a:uFill>
                  <a:solidFill>
                    <a:srgbClr val="ffffff"/>
                  </a:solidFill>
                </a:uFill>
                <a:latin typeface="Tw Cen MT"/>
              </a:rPr>
              <a:t>A regression tests of fifty (50) unique search terms are used as testing data sets. The testing data sets are then evaluated for accuracy in getting the extracted best data sets.</a:t>
            </a:r>
            <a:endParaRPr b="0" lang="en-US" sz="2200" spc="-1" strike="noStrike">
              <a:solidFill>
                <a:srgbClr val="000000"/>
              </a:solidFill>
              <a:uFill>
                <a:solidFill>
                  <a:srgbClr val="ffffff"/>
                </a:solidFill>
              </a:uFill>
              <a:latin typeface="Tw Cen MT"/>
            </a:endParaRPr>
          </a:p>
          <a:p>
            <a:pPr marL="457200" indent="457200" algn="just"/>
            <a:r>
              <a:rPr b="0" lang="en-US" sz="2200" spc="-1" strike="noStrike">
                <a:solidFill>
                  <a:srgbClr val="000000"/>
                </a:solidFill>
                <a:uFill>
                  <a:solidFill>
                    <a:srgbClr val="ffffff"/>
                  </a:solidFill>
                </a:uFill>
                <a:latin typeface="Tw Cen MT"/>
              </a:rPr>
              <a:t>The degree of graph maximization is evaluated according to: highly maximized, averagely maximized and lowly maximized.</a:t>
            </a:r>
            <a:endParaRPr b="0" lang="en-US" sz="2200" spc="-1" strike="noStrike">
              <a:solidFill>
                <a:srgbClr val="000000"/>
              </a:solidFill>
              <a:uFill>
                <a:solidFill>
                  <a:srgbClr val="ffffff"/>
                </a:solidFill>
              </a:uFill>
              <a:latin typeface="Tw Cen MT"/>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Data Analysis</a:t>
            </a:r>
            <a:endParaRPr b="0" lang="en-US" sz="1800" spc="-1" strike="noStrike">
              <a:solidFill>
                <a:srgbClr val="000000"/>
              </a:solidFill>
              <a:uFill>
                <a:solidFill>
                  <a:srgbClr val="ffffff"/>
                </a:solidFill>
              </a:uFill>
              <a:latin typeface="Tw Cen MT"/>
            </a:endParaRPr>
          </a:p>
        </p:txBody>
      </p:sp>
      <p:sp>
        <p:nvSpPr>
          <p:cNvPr id="155" name="TextShape 2"/>
          <p:cNvSpPr txBox="1"/>
          <p:nvPr/>
        </p:nvSpPr>
        <p:spPr>
          <a:xfrm>
            <a:off x="1024200" y="2286000"/>
            <a:ext cx="9719640" cy="4023000"/>
          </a:xfrm>
          <a:prstGeom prst="rect">
            <a:avLst/>
          </a:prstGeom>
          <a:noFill/>
          <a:ln>
            <a:noFill/>
          </a:ln>
        </p:spPr>
        <p:txBody>
          <a:bodyPr lIns="45720" rIns="45720"/>
          <a:p>
            <a:pPr marL="50292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In order to solve for the first problem, accuracy of the scraped set by A-priori algorithm is computed by the following formula:</a:t>
            </a:r>
            <a:endParaRPr b="0" lang="en-US" sz="2200" spc="-1" strike="noStrike">
              <a:solidFill>
                <a:srgbClr val="000000"/>
              </a:solidFill>
              <a:uFill>
                <a:solidFill>
                  <a:srgbClr val="ffffff"/>
                </a:solidFill>
              </a:uFill>
              <a:latin typeface="Tw Cen MT"/>
            </a:endParaRPr>
          </a:p>
          <a:p>
            <a:pPr marL="274320" indent="-27432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x = n / N x 100</a:t>
            </a:r>
            <a:endParaRPr b="0" lang="en-US" sz="2200" spc="-1" strike="noStrike">
              <a:solidFill>
                <a:srgbClr val="000000"/>
              </a:solidFill>
              <a:uFill>
                <a:solidFill>
                  <a:srgbClr val="ffffff"/>
                </a:solidFill>
              </a:uFill>
              <a:latin typeface="Tw Cen MT"/>
            </a:endParaRPr>
          </a:p>
          <a:p>
            <a:pPr marL="9144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where: x = accuracy</a:t>
            </a:r>
            <a:endParaRPr b="0" lang="en-US" sz="2200" spc="-1" strike="noStrike">
              <a:solidFill>
                <a:srgbClr val="000000"/>
              </a:solidFill>
              <a:uFill>
                <a:solidFill>
                  <a:srgbClr val="ffffff"/>
                </a:solidFill>
              </a:uFill>
              <a:latin typeface="Tw Cen MT"/>
            </a:endParaRPr>
          </a:p>
          <a:p>
            <a:pPr marL="13716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n = number of relevant item in set</a:t>
            </a:r>
            <a:endParaRPr b="0" lang="en-US" sz="2200" spc="-1" strike="noStrike">
              <a:solidFill>
                <a:srgbClr val="000000"/>
              </a:solidFill>
              <a:uFill>
                <a:solidFill>
                  <a:srgbClr val="ffffff"/>
                </a:solidFill>
              </a:uFill>
              <a:latin typeface="Tw Cen MT"/>
            </a:endParaRPr>
          </a:p>
          <a:p>
            <a:pPr marL="13716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N = total number of item in set</a:t>
            </a:r>
            <a:endParaRPr b="0" lang="en-US" sz="2200" spc="-1" strike="noStrike">
              <a:solidFill>
                <a:srgbClr val="000000"/>
              </a:solidFill>
              <a:uFill>
                <a:solidFill>
                  <a:srgbClr val="ffffff"/>
                </a:solidFill>
              </a:uFill>
              <a:latin typeface="Tw Cen MT"/>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Data Analysis</a:t>
            </a:r>
            <a:endParaRPr b="0" lang="en-US" sz="1800" spc="-1" strike="noStrike">
              <a:solidFill>
                <a:srgbClr val="000000"/>
              </a:solidFill>
              <a:uFill>
                <a:solidFill>
                  <a:srgbClr val="ffffff"/>
                </a:solidFill>
              </a:uFill>
              <a:latin typeface="Tw Cen MT"/>
            </a:endParaRPr>
          </a:p>
        </p:txBody>
      </p:sp>
      <p:sp>
        <p:nvSpPr>
          <p:cNvPr id="157" name="TextShape 2"/>
          <p:cNvSpPr txBox="1"/>
          <p:nvPr/>
        </p:nvSpPr>
        <p:spPr>
          <a:xfrm>
            <a:off x="1024200" y="2286000"/>
            <a:ext cx="9719640" cy="4023000"/>
          </a:xfrm>
          <a:prstGeom prst="rect">
            <a:avLst/>
          </a:prstGeom>
          <a:noFill/>
          <a:ln>
            <a:noFill/>
          </a:ln>
        </p:spPr>
        <p:txBody>
          <a:bodyPr lIns="45720" rIns="45720"/>
          <a:p>
            <a:pPr marL="4572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The formula of Bayesian Estimation in the second problem is used for evaluation of the ranking in the 'scraped' data sets:</a:t>
            </a:r>
            <a:endParaRPr b="0" lang="en-US" sz="2200" spc="-1" strike="noStrike">
              <a:solidFill>
                <a:srgbClr val="000000"/>
              </a:solidFill>
              <a:uFill>
                <a:solidFill>
                  <a:srgbClr val="ffffff"/>
                </a:solidFill>
              </a:uFill>
              <a:latin typeface="Tw Cen MT"/>
            </a:endParaRPr>
          </a:p>
          <a:p>
            <a:pPr marL="274320" indent="-274320">
              <a:buClr>
                <a:srgbClr val="000000"/>
              </a:buClr>
              <a:buSzPct val="45000"/>
              <a:buFont typeface="Wingdings" charset="2"/>
              <a:buChar char=""/>
            </a:pPr>
            <a:r>
              <a:rPr b="0" lang="en-US" sz="2200" spc="-1" strike="noStrike">
                <a:solidFill>
                  <a:srgbClr val="000000"/>
                </a:solidFill>
                <a:uFill>
                  <a:solidFill>
                    <a:srgbClr val="ffffff"/>
                  </a:solidFill>
                </a:uFill>
                <a:latin typeface="Times New Roman"/>
              </a:rPr>
              <a:t>x = w</a:t>
            </a:r>
            <a:r>
              <a:rPr b="0" lang="en-US" sz="2200" spc="-1" strike="noStrike">
                <a:solidFill>
                  <a:srgbClr val="000000"/>
                </a:solidFill>
                <a:uFill>
                  <a:solidFill>
                    <a:srgbClr val="ffffff"/>
                  </a:solidFill>
                </a:uFill>
                <a:latin typeface="Cambria Math"/>
                <a:ea typeface="Cambria Math"/>
              </a:rPr>
              <a:t>∗</a:t>
            </a:r>
            <a:r>
              <a:rPr b="0" lang="en-US" sz="2200" spc="-1" strike="noStrike">
                <a:solidFill>
                  <a:srgbClr val="000000"/>
                </a:solidFill>
                <a:uFill>
                  <a:solidFill>
                    <a:srgbClr val="ffffff"/>
                  </a:solidFill>
                </a:uFill>
                <a:latin typeface="Times New Roman"/>
              </a:rPr>
              <a:t>R+(1−w)</a:t>
            </a:r>
            <a:r>
              <a:rPr b="0" lang="en-US" sz="2200" spc="-1" strike="noStrike">
                <a:solidFill>
                  <a:srgbClr val="000000"/>
                </a:solidFill>
                <a:uFill>
                  <a:solidFill>
                    <a:srgbClr val="ffffff"/>
                  </a:solidFill>
                </a:uFill>
                <a:latin typeface="Cambria Math"/>
                <a:ea typeface="Cambria Math"/>
              </a:rPr>
              <a:t>∗</a:t>
            </a:r>
            <a:r>
              <a:rPr b="0" lang="en-US" sz="2200" spc="-1" strike="noStrike">
                <a:solidFill>
                  <a:srgbClr val="000000"/>
                </a:solidFill>
                <a:uFill>
                  <a:solidFill>
                    <a:srgbClr val="ffffff"/>
                  </a:solidFill>
                </a:uFill>
                <a:latin typeface="Times New Roman"/>
              </a:rPr>
              <a:t>C</a:t>
            </a:r>
            <a:endParaRPr b="0" lang="en-US" sz="2200" spc="-1" strike="noStrike">
              <a:solidFill>
                <a:srgbClr val="000000"/>
              </a:solidFill>
              <a:uFill>
                <a:solidFill>
                  <a:srgbClr val="ffffff"/>
                </a:solidFill>
              </a:uFill>
              <a:latin typeface="Tw Cen MT"/>
            </a:endParaRPr>
          </a:p>
          <a:p>
            <a:pPr marL="9144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where: R = mean over the ratings for the items.</a:t>
            </a:r>
            <a:endParaRPr b="0" lang="en-US" sz="2200" spc="-1" strike="noStrike">
              <a:solidFill>
                <a:srgbClr val="000000"/>
              </a:solidFill>
              <a:uFill>
                <a:solidFill>
                  <a:srgbClr val="ffffff"/>
                </a:solidFill>
              </a:uFill>
              <a:latin typeface="Tw Cen MT"/>
            </a:endParaRPr>
          </a:p>
          <a:p>
            <a:pPr marL="13716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C = mean over all items</a:t>
            </a:r>
            <a:endParaRPr b="0" lang="en-US" sz="2200" spc="-1" strike="noStrike">
              <a:solidFill>
                <a:srgbClr val="000000"/>
              </a:solidFill>
              <a:uFill>
                <a:solidFill>
                  <a:srgbClr val="ffffff"/>
                </a:solidFill>
              </a:uFill>
              <a:latin typeface="Tw Cen MT"/>
            </a:endParaRPr>
          </a:p>
          <a:p>
            <a:pPr marL="13716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w = v/(v+m)</a:t>
            </a:r>
            <a:endParaRPr b="0" lang="en-US" sz="2200" spc="-1" strike="noStrike">
              <a:solidFill>
                <a:srgbClr val="000000"/>
              </a:solidFill>
              <a:uFill>
                <a:solidFill>
                  <a:srgbClr val="ffffff"/>
                </a:solidFill>
              </a:uFill>
              <a:latin typeface="Tw Cen MT"/>
            </a:endParaRPr>
          </a:p>
          <a:p>
            <a:pPr marL="13716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v = number of reviews</a:t>
            </a:r>
            <a:endParaRPr b="0" lang="en-US" sz="2200" spc="-1" strike="noStrike">
              <a:solidFill>
                <a:srgbClr val="000000"/>
              </a:solidFill>
              <a:uFill>
                <a:solidFill>
                  <a:srgbClr val="ffffff"/>
                </a:solidFill>
              </a:uFill>
              <a:latin typeface="Tw Cen MT"/>
            </a:endParaRPr>
          </a:p>
          <a:p>
            <a:pPr marL="13716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m = threshold parameter</a:t>
            </a:r>
            <a:endParaRPr b="0" lang="en-US" sz="2200" spc="-1" strike="noStrike">
              <a:solidFill>
                <a:srgbClr val="000000"/>
              </a:solidFill>
              <a:uFill>
                <a:solidFill>
                  <a:srgbClr val="ffffff"/>
                </a:solidFill>
              </a:uFill>
              <a:latin typeface="Tw Cen MT"/>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Data Analysis</a:t>
            </a:r>
            <a:endParaRPr b="0" lang="en-US" sz="1800" spc="-1" strike="noStrike">
              <a:solidFill>
                <a:srgbClr val="000000"/>
              </a:solidFill>
              <a:uFill>
                <a:solidFill>
                  <a:srgbClr val="ffffff"/>
                </a:solidFill>
              </a:uFill>
              <a:latin typeface="Tw Cen MT"/>
            </a:endParaRPr>
          </a:p>
        </p:txBody>
      </p:sp>
      <p:sp>
        <p:nvSpPr>
          <p:cNvPr id="159" name="TextShape 2"/>
          <p:cNvSpPr txBox="1"/>
          <p:nvPr/>
        </p:nvSpPr>
        <p:spPr>
          <a:xfrm>
            <a:off x="1024200" y="2286000"/>
            <a:ext cx="9719640" cy="4023000"/>
          </a:xfrm>
          <a:prstGeom prst="rect">
            <a:avLst/>
          </a:prstGeom>
          <a:noFill/>
          <a:ln>
            <a:noFill/>
          </a:ln>
        </p:spPr>
        <p:txBody>
          <a:bodyPr lIns="45720" rIns="45720"/>
          <a:p>
            <a:pPr marL="4572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To solve the third problem, formula for frequency distribution is used:</a:t>
            </a:r>
            <a:endParaRPr b="0" lang="en-US" sz="2200" spc="-1" strike="noStrike">
              <a:solidFill>
                <a:srgbClr val="000000"/>
              </a:solidFill>
              <a:uFill>
                <a:solidFill>
                  <a:srgbClr val="ffffff"/>
                </a:solidFill>
              </a:uFill>
              <a:latin typeface="Tw Cen MT"/>
            </a:endParaRPr>
          </a:p>
          <a:p>
            <a:pPr marL="274320" indent="-27432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x = Σfw</a:t>
            </a:r>
            <a:endParaRPr b="0" lang="en-US" sz="2200" spc="-1" strike="noStrike">
              <a:solidFill>
                <a:srgbClr val="000000"/>
              </a:solidFill>
              <a:uFill>
                <a:solidFill>
                  <a:srgbClr val="ffffff"/>
                </a:solidFill>
              </a:uFill>
              <a:latin typeface="Tw Cen MT"/>
            </a:endParaRPr>
          </a:p>
          <a:p>
            <a:pPr marL="13716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where: x = mean</a:t>
            </a:r>
            <a:endParaRPr b="0" lang="en-US" sz="2200" spc="-1" strike="noStrike">
              <a:solidFill>
                <a:srgbClr val="000000"/>
              </a:solidFill>
              <a:uFill>
                <a:solidFill>
                  <a:srgbClr val="ffffff"/>
                </a:solidFill>
              </a:uFill>
              <a:latin typeface="Tw Cen MT"/>
            </a:endParaRPr>
          </a:p>
          <a:p>
            <a:pPr marL="13716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f = frequency</a:t>
            </a:r>
            <a:endParaRPr b="0" lang="en-US" sz="2200" spc="-1" strike="noStrike">
              <a:solidFill>
                <a:srgbClr val="000000"/>
              </a:solidFill>
              <a:uFill>
                <a:solidFill>
                  <a:srgbClr val="ffffff"/>
                </a:solidFill>
              </a:uFill>
              <a:latin typeface="Tw Cen MT"/>
            </a:endParaRPr>
          </a:p>
          <a:p>
            <a:pPr marL="1371600" indent="457200">
              <a:buClr>
                <a:srgbClr val="000000"/>
              </a:buClr>
              <a:buSzPct val="45000"/>
              <a:buFont typeface="Wingdings" charset="2"/>
              <a:buChar char=""/>
            </a:pPr>
            <a:r>
              <a:rPr b="0" lang="en-US" sz="2200" spc="-1" strike="noStrike">
                <a:solidFill>
                  <a:srgbClr val="000000"/>
                </a:solidFill>
                <a:uFill>
                  <a:solidFill>
                    <a:srgbClr val="ffffff"/>
                  </a:solidFill>
                </a:uFill>
                <a:latin typeface="Tw Cen MT"/>
              </a:rPr>
              <a:t>w = weight</a:t>
            </a:r>
            <a:endParaRPr b="0" lang="en-US" sz="2200" spc="-1" strike="noStrike">
              <a:solidFill>
                <a:srgbClr val="000000"/>
              </a:solidFill>
              <a:uFill>
                <a:solidFill>
                  <a:srgbClr val="ffffff"/>
                </a:solidFill>
              </a:uFill>
              <a:latin typeface="Tw Cen MT"/>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4960080"/>
            <a:ext cx="7772040" cy="1462680"/>
          </a:xfrm>
          <a:prstGeom prst="rect">
            <a:avLst/>
          </a:prstGeom>
          <a:noFill/>
          <a:ln>
            <a:noFill/>
          </a:ln>
        </p:spPr>
        <p:txBody>
          <a:bodyPr anchor="ctr"/>
          <a:p>
            <a:pPr algn="r">
              <a:lnSpc>
                <a:spcPct val="100000"/>
              </a:lnSpc>
            </a:pPr>
            <a:r>
              <a:rPr b="0" lang="en-US" sz="5000" spc="199" strike="noStrike" cap="all">
                <a:solidFill>
                  <a:srgbClr val="0d0d0d"/>
                </a:solidFill>
                <a:uFill>
                  <a:solidFill>
                    <a:srgbClr val="ffffff"/>
                  </a:solidFill>
                </a:uFill>
                <a:latin typeface="Tw Cen MT Condensed"/>
              </a:rPr>
              <a:t>The problem and its Background</a:t>
            </a:r>
            <a:endParaRPr b="0" lang="en-US" sz="1800" spc="-1" strike="noStrike">
              <a:solidFill>
                <a:srgbClr val="000000"/>
              </a:solidFill>
              <a:uFill>
                <a:solidFill>
                  <a:srgbClr val="ffffff"/>
                </a:solidFill>
              </a:uFill>
              <a:latin typeface="Tw Cen MT"/>
            </a:endParaRPr>
          </a:p>
        </p:txBody>
      </p:sp>
      <p:sp>
        <p:nvSpPr>
          <p:cNvPr id="129" name="CustomShape 2"/>
          <p:cNvSpPr/>
          <p:nvPr/>
        </p:nvSpPr>
        <p:spPr>
          <a:xfrm>
            <a:off x="8519400" y="4960080"/>
            <a:ext cx="3457080" cy="1462680"/>
          </a:xfrm>
          <a:prstGeom prst="rect">
            <a:avLst/>
          </a:prstGeom>
          <a:noFill/>
          <a:ln>
            <a:noFill/>
          </a:ln>
        </p:spPr>
        <p:style>
          <a:lnRef idx="0"/>
          <a:fillRef idx="0"/>
          <a:effectRef idx="0"/>
          <a:fontRef idx="minor"/>
        </p:style>
        <p:txBody>
          <a:bodyPr anchor="ctr"/>
          <a:p>
            <a:pPr>
              <a:lnSpc>
                <a:spcPct val="100000"/>
              </a:lnSpc>
            </a:pPr>
            <a:r>
              <a:rPr b="0" lang="en-PH" sz="5000" spc="199" strike="noStrike" cap="all">
                <a:solidFill>
                  <a:srgbClr val="0d0d0d"/>
                </a:solidFill>
                <a:uFill>
                  <a:solidFill>
                    <a:srgbClr val="ffffff"/>
                  </a:solidFill>
                </a:uFill>
                <a:latin typeface="Tw Cen MT Condensed"/>
              </a:rPr>
              <a:t>Chapter 1</a:t>
            </a:r>
            <a:endParaRPr b="0" lang="en-PH"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iNTRODUCTION</a:t>
            </a:r>
            <a:endParaRPr b="0" lang="en-US" sz="1800" spc="-1" strike="noStrike">
              <a:solidFill>
                <a:srgbClr val="000000"/>
              </a:solidFill>
              <a:uFill>
                <a:solidFill>
                  <a:srgbClr val="ffffff"/>
                </a:solidFill>
              </a:uFill>
              <a:latin typeface="Tw Cen MT"/>
            </a:endParaRPr>
          </a:p>
        </p:txBody>
      </p:sp>
      <p:sp>
        <p:nvSpPr>
          <p:cNvPr id="131" name="TextShape 2"/>
          <p:cNvSpPr txBox="1"/>
          <p:nvPr/>
        </p:nvSpPr>
        <p:spPr>
          <a:xfrm>
            <a:off x="1024200" y="2286000"/>
            <a:ext cx="9719640" cy="4023000"/>
          </a:xfrm>
          <a:prstGeom prst="rect">
            <a:avLst/>
          </a:prstGeom>
          <a:noFill/>
          <a:ln>
            <a:noFill/>
          </a:ln>
        </p:spPr>
        <p:txBody>
          <a:bodyPr lIns="45720" rIns="45720"/>
          <a:p>
            <a:pPr marL="91440" indent="-91080" algn="just">
              <a:lnSpc>
                <a:spcPct val="100000"/>
              </a:lnSpc>
              <a:buClr>
                <a:srgbClr val="1cade4"/>
              </a:buClr>
              <a:buFont typeface="Wingdings" charset="2"/>
              <a:buChar char=""/>
            </a:pPr>
            <a:r>
              <a:rPr b="0" lang="en-US" sz="2200" spc="-1" strike="noStrike">
                <a:solidFill>
                  <a:srgbClr val="000000"/>
                </a:solidFill>
                <a:uFill>
                  <a:solidFill>
                    <a:srgbClr val="ffffff"/>
                  </a:solidFill>
                </a:uFill>
                <a:latin typeface="Tw Cen MT"/>
              </a:rPr>
              <a:t> </a:t>
            </a:r>
            <a:r>
              <a:rPr b="0" lang="en-US" sz="2200" spc="-1" strike="noStrike">
                <a:solidFill>
                  <a:srgbClr val="000000"/>
                </a:solidFill>
                <a:uFill>
                  <a:solidFill>
                    <a:srgbClr val="ffffff"/>
                  </a:solidFill>
                </a:uFill>
                <a:latin typeface="Tw Cen MT"/>
              </a:rPr>
              <a:t>Shoppers want to bargain to get the best when buying products.</a:t>
            </a:r>
            <a:endParaRPr b="0" lang="en-US" sz="2200" spc="-1" strike="noStrike">
              <a:solidFill>
                <a:srgbClr val="000000"/>
              </a:solidFill>
              <a:uFill>
                <a:solidFill>
                  <a:srgbClr val="ffffff"/>
                </a:solidFill>
              </a:uFill>
              <a:latin typeface="Tw Cen MT"/>
            </a:endParaRPr>
          </a:p>
          <a:p>
            <a:pPr marL="91440" indent="-91080" algn="just">
              <a:lnSpc>
                <a:spcPct val="100000"/>
              </a:lnSpc>
              <a:buClr>
                <a:srgbClr val="1cade4"/>
              </a:buClr>
              <a:buFont typeface="Wingdings" charset="2"/>
              <a:buChar char=""/>
            </a:pPr>
            <a:r>
              <a:rPr b="0" lang="en-US" sz="2200" spc="-1" strike="noStrike">
                <a:solidFill>
                  <a:srgbClr val="000000"/>
                </a:solidFill>
                <a:uFill>
                  <a:solidFill>
                    <a:srgbClr val="ffffff"/>
                  </a:solidFill>
                </a:uFill>
                <a:latin typeface="Tw Cen MT"/>
              </a:rPr>
              <a:t> </a:t>
            </a:r>
            <a:r>
              <a:rPr b="0" lang="en-US" sz="2200" spc="-1" strike="noStrike">
                <a:solidFill>
                  <a:srgbClr val="000000"/>
                </a:solidFill>
                <a:uFill>
                  <a:solidFill>
                    <a:srgbClr val="ffffff"/>
                  </a:solidFill>
                </a:uFill>
                <a:latin typeface="Tw Cen MT"/>
              </a:rPr>
              <a:t>Today’s  technological trend: online shopping.</a:t>
            </a:r>
            <a:endParaRPr b="0" lang="en-US" sz="2200" spc="-1" strike="noStrike">
              <a:solidFill>
                <a:srgbClr val="000000"/>
              </a:solidFill>
              <a:uFill>
                <a:solidFill>
                  <a:srgbClr val="ffffff"/>
                </a:solidFill>
              </a:uFill>
              <a:latin typeface="Tw Cen MT"/>
            </a:endParaRPr>
          </a:p>
          <a:p>
            <a:pPr marL="91440" indent="-91080" algn="just">
              <a:lnSpc>
                <a:spcPct val="100000"/>
              </a:lnSpc>
              <a:buClr>
                <a:srgbClr val="1cade4"/>
              </a:buClr>
              <a:buFont typeface="Wingdings" charset="2"/>
              <a:buChar char=""/>
            </a:pPr>
            <a:r>
              <a:rPr b="0" lang="en-US" sz="2200" spc="-1" strike="noStrike">
                <a:solidFill>
                  <a:srgbClr val="000000"/>
                </a:solidFill>
                <a:uFill>
                  <a:solidFill>
                    <a:srgbClr val="ffffff"/>
                  </a:solidFill>
                </a:uFill>
                <a:latin typeface="Tw Cen MT"/>
              </a:rPr>
              <a:t> </a:t>
            </a:r>
            <a:r>
              <a:rPr b="0" lang="en-US" sz="2200" spc="-1" strike="noStrike">
                <a:solidFill>
                  <a:srgbClr val="000000"/>
                </a:solidFill>
                <a:uFill>
                  <a:solidFill>
                    <a:srgbClr val="ffffff"/>
                  </a:solidFill>
                </a:uFill>
                <a:latin typeface="Tw Cen MT"/>
              </a:rPr>
              <a:t>Problems encountered: </a:t>
            </a:r>
            <a:endParaRPr b="0" lang="en-US" sz="2200" spc="-1" strike="noStrike">
              <a:solidFill>
                <a:srgbClr val="000000"/>
              </a:solidFill>
              <a:uFill>
                <a:solidFill>
                  <a:srgbClr val="ffffff"/>
                </a:solidFill>
              </a:uFill>
              <a:latin typeface="Tw Cen MT"/>
            </a:endParaRPr>
          </a:p>
          <a:p>
            <a:pPr algn="just">
              <a:lnSpc>
                <a:spcPct val="100000"/>
              </a:lnSpc>
            </a:pPr>
            <a:r>
              <a:rPr b="0" lang="en-US" sz="2200" spc="-1" strike="noStrike">
                <a:solidFill>
                  <a:srgbClr val="000000"/>
                </a:solidFill>
                <a:uFill>
                  <a:solidFill>
                    <a:srgbClr val="ffffff"/>
                  </a:solidFill>
                </a:uFill>
                <a:latin typeface="Tw Cen MT"/>
              </a:rPr>
              <a:t>Most shoppers want to bargain to get the best out of their money when buying products. In today’s technology, shopping is made easier with the use of online shopping applications. But there is still a problem, shoppers would search at numerous online shopping websites (OSW) and manually comparing them just to get the best deal. Through data mining, specifically web crawling, product information from different websites can be fetched and displayed on a single page. However, there would be redundant, repetitive data present on the product list. Also, most of the acquired data aren’t usually the best deal and therefore could be filtered out. In order to solve this, an algorithm for removing data redundancy and analysis should be applied.</a:t>
            </a:r>
            <a:endParaRPr b="0" lang="en-US" sz="2200" spc="-1" strike="noStrike">
              <a:solidFill>
                <a:srgbClr val="000000"/>
              </a:solidFill>
              <a:uFill>
                <a:solidFill>
                  <a:srgbClr val="ffffff"/>
                </a:solidFill>
              </a:uFill>
              <a:latin typeface="Tw Cen MT"/>
            </a:endParaRPr>
          </a:p>
          <a:p>
            <a:pPr marL="91440" indent="-91080" algn="just">
              <a:lnSpc>
                <a:spcPct val="100000"/>
              </a:lnSpc>
              <a:buClr>
                <a:srgbClr val="1cade4"/>
              </a:buClr>
              <a:buFont typeface="Tw Cen MT"/>
              <a:buChar char=" "/>
            </a:pPr>
            <a:r>
              <a:rPr b="0" lang="en-US" sz="2200" spc="-1" strike="noStrike">
                <a:solidFill>
                  <a:srgbClr val="000000"/>
                </a:solidFill>
                <a:uFill>
                  <a:solidFill>
                    <a:srgbClr val="ffffff"/>
                  </a:solidFill>
                </a:uFill>
                <a:latin typeface="Tw Cen MT"/>
              </a:rPr>
              <a:t> </a:t>
            </a:r>
            <a:r>
              <a:rPr b="0" lang="en-US" sz="2200" spc="-1" strike="noStrike">
                <a:solidFill>
                  <a:srgbClr val="000000"/>
                </a:solidFill>
                <a:uFill>
                  <a:solidFill>
                    <a:srgbClr val="ffffff"/>
                  </a:solidFill>
                </a:uFill>
                <a:latin typeface="Tw Cen MT"/>
              </a:rPr>
              <a:t>Technological trend: shopping online</a:t>
            </a:r>
            <a:endParaRPr b="0" lang="en-US" sz="2200" spc="-1" strike="noStrike">
              <a:solidFill>
                <a:srgbClr val="000000"/>
              </a:solidFill>
              <a:uFill>
                <a:solidFill>
                  <a:srgbClr val="ffffff"/>
                </a:solidFill>
              </a:uFill>
              <a:latin typeface="Tw Cen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Statement of the Problem</a:t>
            </a:r>
            <a:endParaRPr b="0" lang="en-US" sz="1800" spc="-1" strike="noStrike">
              <a:solidFill>
                <a:srgbClr val="000000"/>
              </a:solidFill>
              <a:uFill>
                <a:solidFill>
                  <a:srgbClr val="ffffff"/>
                </a:solidFill>
              </a:uFill>
              <a:latin typeface="Tw Cen MT"/>
            </a:endParaRPr>
          </a:p>
        </p:txBody>
      </p:sp>
      <p:sp>
        <p:nvSpPr>
          <p:cNvPr id="133" name="TextShape 2"/>
          <p:cNvSpPr txBox="1"/>
          <p:nvPr/>
        </p:nvSpPr>
        <p:spPr>
          <a:xfrm>
            <a:off x="1024200" y="2286000"/>
            <a:ext cx="9719640" cy="4023000"/>
          </a:xfrm>
          <a:prstGeom prst="rect">
            <a:avLst/>
          </a:prstGeom>
          <a:noFill/>
          <a:ln>
            <a:noFill/>
          </a:ln>
        </p:spPr>
        <p:txBody>
          <a:bodyPr lIns="45720" rIns="45720"/>
          <a:p>
            <a:pPr marL="91440" indent="-91080">
              <a:lnSpc>
                <a:spcPct val="90000"/>
              </a:lnSpc>
              <a:buClr>
                <a:srgbClr val="1cade4"/>
              </a:buClr>
              <a:buFont typeface="Tw Cen MT"/>
              <a:buChar char=" "/>
            </a:pPr>
            <a:r>
              <a:rPr b="0" lang="en-US" sz="2200" spc="-1" strike="noStrike">
                <a:solidFill>
                  <a:srgbClr val="000000"/>
                </a:solidFill>
                <a:uFill>
                  <a:solidFill>
                    <a:srgbClr val="ffffff"/>
                  </a:solidFill>
                </a:uFill>
                <a:latin typeface="Tw Cen MT"/>
              </a:rPr>
              <a:t>This study aims to develop a system that gets the best deal from various online shopping websites based on user’s search terms and apply a visualization technique to display the best deals. Specifically, this will address the following sub-problems:</a:t>
            </a:r>
            <a:endParaRPr b="0" lang="en-US" sz="2200" spc="-1" strike="noStrike">
              <a:solidFill>
                <a:srgbClr val="000000"/>
              </a:solidFill>
              <a:uFill>
                <a:solidFill>
                  <a:srgbClr val="ffffff"/>
                </a:solidFill>
              </a:uFill>
              <a:latin typeface="Tw Cen MT"/>
            </a:endParaRPr>
          </a:p>
          <a:p>
            <a:pPr marL="91440" indent="-91080">
              <a:lnSpc>
                <a:spcPct val="100000"/>
              </a:lnSpc>
              <a:buClr>
                <a:srgbClr val="1cade4"/>
              </a:buClr>
              <a:buFont typeface="Tw Cen MT"/>
              <a:buChar char=" "/>
            </a:pPr>
            <a:r>
              <a:rPr b="0" lang="en-US" sz="2200" spc="-1" strike="noStrike">
                <a:solidFill>
                  <a:srgbClr val="000000"/>
                </a:solidFill>
                <a:uFill>
                  <a:solidFill>
                    <a:srgbClr val="ffffff"/>
                  </a:solidFill>
                </a:uFill>
                <a:latin typeface="Tw Cen MT"/>
              </a:rPr>
              <a:t>1. Using the a-priori algorithm, what is the accuracy of getting the relevant data from online shopping websites?</a:t>
            </a:r>
            <a:endParaRPr b="0" lang="en-US" sz="2200" spc="-1" strike="noStrike">
              <a:solidFill>
                <a:srgbClr val="000000"/>
              </a:solidFill>
              <a:uFill>
                <a:solidFill>
                  <a:srgbClr val="ffffff"/>
                </a:solidFill>
              </a:uFill>
              <a:latin typeface="Tw Cen MT"/>
            </a:endParaRPr>
          </a:p>
          <a:p>
            <a:pPr marL="91440" indent="-91080">
              <a:lnSpc>
                <a:spcPct val="100000"/>
              </a:lnSpc>
              <a:buClr>
                <a:srgbClr val="1cade4"/>
              </a:buClr>
              <a:buFont typeface="Tw Cen MT"/>
              <a:buChar char=" "/>
            </a:pPr>
            <a:r>
              <a:rPr b="0" lang="en-US" sz="2200" spc="-1" strike="noStrike">
                <a:solidFill>
                  <a:srgbClr val="000000"/>
                </a:solidFill>
                <a:uFill>
                  <a:solidFill>
                    <a:srgbClr val="ffffff"/>
                  </a:solidFill>
                </a:uFill>
                <a:latin typeface="Tw Cen MT"/>
              </a:rPr>
              <a:t>2. What is the accuracy of applying Bayesian estimate and Interleaved Ranking in getting the best deals?</a:t>
            </a:r>
            <a:endParaRPr b="0" lang="en-US" sz="2200" spc="-1" strike="noStrike">
              <a:solidFill>
                <a:srgbClr val="000000"/>
              </a:solidFill>
              <a:uFill>
                <a:solidFill>
                  <a:srgbClr val="ffffff"/>
                </a:solidFill>
              </a:uFill>
              <a:latin typeface="Tw Cen MT"/>
            </a:endParaRPr>
          </a:p>
          <a:p>
            <a:pPr marL="91440" indent="-91080">
              <a:lnSpc>
                <a:spcPct val="100000"/>
              </a:lnSpc>
              <a:buClr>
                <a:srgbClr val="1cade4"/>
              </a:buClr>
              <a:buFont typeface="Tw Cen MT"/>
              <a:buChar char=" "/>
            </a:pPr>
            <a:r>
              <a:rPr b="0" lang="en-US" sz="2200" spc="-1" strike="noStrike">
                <a:solidFill>
                  <a:srgbClr val="000000"/>
                </a:solidFill>
                <a:uFill>
                  <a:solidFill>
                    <a:srgbClr val="ffffff"/>
                  </a:solidFill>
                </a:uFill>
                <a:latin typeface="Tw Cen MT"/>
              </a:rPr>
              <a:t>3. What is the average degree of maximizing graph in plotting the best deals?</a:t>
            </a:r>
            <a:endParaRPr b="0" lang="en-US" sz="2200" spc="-1" strike="noStrike">
              <a:solidFill>
                <a:srgbClr val="000000"/>
              </a:solidFill>
              <a:uFill>
                <a:solidFill>
                  <a:srgbClr val="ffffff"/>
                </a:solidFill>
              </a:uFill>
              <a:latin typeface="Tw Cen M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Scope and Limitation of the Study</a:t>
            </a:r>
            <a:endParaRPr b="0" lang="en-US" sz="1800" spc="-1" strike="noStrike">
              <a:solidFill>
                <a:srgbClr val="000000"/>
              </a:solidFill>
              <a:uFill>
                <a:solidFill>
                  <a:srgbClr val="ffffff"/>
                </a:solidFill>
              </a:uFill>
              <a:latin typeface="Tw Cen MT"/>
            </a:endParaRPr>
          </a:p>
        </p:txBody>
      </p:sp>
      <p:sp>
        <p:nvSpPr>
          <p:cNvPr id="135" name="TextShape 2"/>
          <p:cNvSpPr txBox="1"/>
          <p:nvPr/>
        </p:nvSpPr>
        <p:spPr>
          <a:xfrm>
            <a:off x="1024200" y="2286000"/>
            <a:ext cx="9719640" cy="4023000"/>
          </a:xfrm>
          <a:prstGeom prst="rect">
            <a:avLst/>
          </a:prstGeom>
          <a:noFill/>
          <a:ln>
            <a:noFill/>
          </a:ln>
        </p:spPr>
        <p:txBody>
          <a:bodyPr lIns="45720" rIns="45720"/>
          <a:p>
            <a:pPr marL="91440" indent="-91080">
              <a:lnSpc>
                <a:spcPct val="90000"/>
              </a:lnSpc>
              <a:buClr>
                <a:srgbClr val="1cade4"/>
              </a:buClr>
              <a:buFont typeface="Tw Cen MT"/>
              <a:buChar char=" "/>
            </a:pPr>
            <a:r>
              <a:rPr b="0" lang="en-US" sz="2400" spc="-1" strike="noStrike">
                <a:solidFill>
                  <a:srgbClr val="000000"/>
                </a:solidFill>
                <a:uFill>
                  <a:solidFill>
                    <a:srgbClr val="ffffff"/>
                  </a:solidFill>
                </a:uFill>
                <a:latin typeface="Tw Cen MT"/>
              </a:rPr>
              <a:t>This study will focus on the accuracy of the finding the best deals of a product selected by the user at the top online shopping websites.</a:t>
            </a:r>
            <a:endParaRPr b="0" lang="en-US" sz="2200" spc="-1" strike="noStrike">
              <a:solidFill>
                <a:srgbClr val="000000"/>
              </a:solidFill>
              <a:uFill>
                <a:solidFill>
                  <a:srgbClr val="ffffff"/>
                </a:solidFill>
              </a:uFill>
              <a:latin typeface="Tw Cen MT"/>
            </a:endParaRPr>
          </a:p>
          <a:p>
            <a:pPr marL="91440" indent="-91080">
              <a:lnSpc>
                <a:spcPct val="90000"/>
              </a:lnSpc>
              <a:buClr>
                <a:srgbClr val="1cade4"/>
              </a:buClr>
              <a:buFont typeface="Tw Cen MT"/>
              <a:buChar char=" "/>
            </a:pPr>
            <a:r>
              <a:rPr b="0" lang="en-US" sz="2400" spc="-1" strike="noStrike">
                <a:solidFill>
                  <a:srgbClr val="000000"/>
                </a:solidFill>
                <a:uFill>
                  <a:solidFill>
                    <a:srgbClr val="ffffff"/>
                  </a:solidFill>
                </a:uFill>
                <a:latin typeface="Tw Cen MT"/>
              </a:rPr>
              <a:t>The system will mine data from popular retailer online shopping websites and will not include second hand online shopping websites, specifically:</a:t>
            </a:r>
            <a:endParaRPr b="0" lang="en-US" sz="2200" spc="-1" strike="noStrike">
              <a:solidFill>
                <a:srgbClr val="000000"/>
              </a:solidFill>
              <a:uFill>
                <a:solidFill>
                  <a:srgbClr val="ffffff"/>
                </a:solidFill>
              </a:uFill>
              <a:latin typeface="Tw Cen MT"/>
            </a:endParaRPr>
          </a:p>
          <a:p>
            <a:pPr marL="91440" indent="-91080">
              <a:lnSpc>
                <a:spcPct val="90000"/>
              </a:lnSpc>
              <a:buClr>
                <a:srgbClr val="1cade4"/>
              </a:buClr>
              <a:buFont typeface="Tw Cen MT"/>
              <a:buChar char=" "/>
            </a:pPr>
            <a:r>
              <a:rPr b="0" lang="en-US" sz="2400" spc="-1" strike="noStrike">
                <a:solidFill>
                  <a:srgbClr val="000000"/>
                </a:solidFill>
                <a:uFill>
                  <a:solidFill>
                    <a:srgbClr val="ffffff"/>
                  </a:solidFill>
                </a:uFill>
                <a:latin typeface="Tw Cen MT"/>
              </a:rPr>
              <a:t>1. Lazada (lazada.com.ph)</a:t>
            </a:r>
            <a:endParaRPr b="0" lang="en-US" sz="2200" spc="-1" strike="noStrike">
              <a:solidFill>
                <a:srgbClr val="000000"/>
              </a:solidFill>
              <a:uFill>
                <a:solidFill>
                  <a:srgbClr val="ffffff"/>
                </a:solidFill>
              </a:uFill>
              <a:latin typeface="Tw Cen MT"/>
            </a:endParaRPr>
          </a:p>
          <a:p>
            <a:pPr marL="91440" indent="-91080">
              <a:lnSpc>
                <a:spcPct val="90000"/>
              </a:lnSpc>
              <a:buClr>
                <a:srgbClr val="1cade4"/>
              </a:buClr>
              <a:buFont typeface="Tw Cen MT"/>
              <a:buChar char=" "/>
            </a:pPr>
            <a:r>
              <a:rPr b="0" lang="en-US" sz="2400" spc="-1" strike="noStrike">
                <a:solidFill>
                  <a:srgbClr val="000000"/>
                </a:solidFill>
                <a:uFill>
                  <a:solidFill>
                    <a:srgbClr val="ffffff"/>
                  </a:solidFill>
                </a:uFill>
                <a:latin typeface="Tw Cen MT"/>
              </a:rPr>
              <a:t>2. Shopee (shopee.ph)</a:t>
            </a:r>
            <a:endParaRPr b="0" lang="en-US" sz="2200" spc="-1" strike="noStrike">
              <a:solidFill>
                <a:srgbClr val="000000"/>
              </a:solidFill>
              <a:uFill>
                <a:solidFill>
                  <a:srgbClr val="ffffff"/>
                </a:solidFill>
              </a:uFill>
              <a:latin typeface="Tw Cen MT"/>
            </a:endParaRPr>
          </a:p>
          <a:p>
            <a:pPr marL="91440" indent="-91080">
              <a:lnSpc>
                <a:spcPct val="90000"/>
              </a:lnSpc>
              <a:buClr>
                <a:srgbClr val="1cade4"/>
              </a:buClr>
              <a:buFont typeface="Tw Cen MT"/>
              <a:buChar char=" "/>
            </a:pPr>
            <a:r>
              <a:rPr b="0" lang="en-US" sz="2400" spc="-1" strike="noStrike">
                <a:solidFill>
                  <a:srgbClr val="000000"/>
                </a:solidFill>
                <a:uFill>
                  <a:solidFill>
                    <a:srgbClr val="ffffff"/>
                  </a:solidFill>
                </a:uFill>
                <a:latin typeface="Tw Cen MT"/>
              </a:rPr>
              <a:t>3. Amazon (amazon.com)</a:t>
            </a:r>
            <a:endParaRPr b="0" lang="en-US" sz="2200" spc="-1" strike="noStrike">
              <a:solidFill>
                <a:srgbClr val="000000"/>
              </a:solidFill>
              <a:uFill>
                <a:solidFill>
                  <a:srgbClr val="ffffff"/>
                </a:solidFill>
              </a:uFill>
              <a:latin typeface="Tw Cen MT"/>
            </a:endParaRPr>
          </a:p>
          <a:p>
            <a:pPr marL="91440" indent="-91080">
              <a:lnSpc>
                <a:spcPct val="90000"/>
              </a:lnSpc>
              <a:buClr>
                <a:srgbClr val="1cade4"/>
              </a:buClr>
              <a:buFont typeface="Tw Cen MT"/>
              <a:buChar char=" "/>
            </a:pPr>
            <a:r>
              <a:rPr b="0" lang="en-US" sz="2400" spc="-1" strike="noStrike">
                <a:solidFill>
                  <a:srgbClr val="000000"/>
                </a:solidFill>
                <a:uFill>
                  <a:solidFill>
                    <a:srgbClr val="ffffff"/>
                  </a:solidFill>
                </a:uFill>
                <a:latin typeface="Tw Cen MT"/>
              </a:rPr>
              <a:t>4. Zalora (zalora.com.ph)</a:t>
            </a:r>
            <a:endParaRPr b="0" lang="en-US" sz="2200" spc="-1" strike="noStrike">
              <a:solidFill>
                <a:srgbClr val="000000"/>
              </a:solidFill>
              <a:uFill>
                <a:solidFill>
                  <a:srgbClr val="ffffff"/>
                </a:solidFill>
              </a:uFill>
              <a:latin typeface="Tw Cen MT"/>
            </a:endParaRPr>
          </a:p>
          <a:p>
            <a:pPr marL="91440" indent="-91080">
              <a:lnSpc>
                <a:spcPct val="90000"/>
              </a:lnSpc>
              <a:buClr>
                <a:srgbClr val="1cade4"/>
              </a:buClr>
              <a:buFont typeface="Tw Cen MT"/>
              <a:buChar char=" "/>
            </a:pPr>
            <a:r>
              <a:rPr b="0" lang="en-US" sz="2400" spc="-1" strike="noStrike">
                <a:solidFill>
                  <a:srgbClr val="000000"/>
                </a:solidFill>
                <a:uFill>
                  <a:solidFill>
                    <a:srgbClr val="ffffff"/>
                  </a:solidFill>
                </a:uFill>
                <a:latin typeface="Tw Cen MT"/>
              </a:rPr>
              <a:t>The scope in assessing the best deals will base on the relevancy, availability, price excluding the shipping fee, and numerical reviews regarding the product. The product prices will be displayed in Philippine Peso.</a:t>
            </a:r>
            <a:endParaRPr b="0" lang="en-US" sz="2200" spc="-1" strike="noStrike">
              <a:solidFill>
                <a:srgbClr val="000000"/>
              </a:solidFill>
              <a:uFill>
                <a:solidFill>
                  <a:srgbClr val="ffffff"/>
                </a:solidFill>
              </a:uFill>
              <a:latin typeface="Tw Cen MT"/>
            </a:endParaRPr>
          </a:p>
          <a:p>
            <a:pPr marL="91440" indent="-91080">
              <a:lnSpc>
                <a:spcPct val="90000"/>
              </a:lnSpc>
              <a:buClr>
                <a:srgbClr val="1cade4"/>
              </a:buClr>
              <a:buFont typeface="Tw Cen MT"/>
              <a:buChar char=" "/>
            </a:pPr>
            <a:r>
              <a:rPr b="0" lang="en-US" sz="2400" spc="-1" strike="noStrike">
                <a:solidFill>
                  <a:srgbClr val="000000"/>
                </a:solidFill>
                <a:uFill>
                  <a:solidFill>
                    <a:srgbClr val="ffffff"/>
                  </a:solidFill>
                </a:uFill>
                <a:latin typeface="Tw Cen MT"/>
              </a:rPr>
              <a:t>The system will not be affiliated in selling products and will only act as a recommender system for finding the best deals.</a:t>
            </a:r>
            <a:endParaRPr b="0" lang="en-US" sz="2200" spc="-1" strike="noStrike">
              <a:solidFill>
                <a:srgbClr val="000000"/>
              </a:solidFill>
              <a:uFill>
                <a:solidFill>
                  <a:srgbClr val="ffffff"/>
                </a:solidFill>
              </a:uFill>
              <a:latin typeface="Tw Cen MT"/>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4960080"/>
            <a:ext cx="7772040" cy="1462680"/>
          </a:xfrm>
          <a:prstGeom prst="rect">
            <a:avLst/>
          </a:prstGeom>
          <a:noFill/>
          <a:ln>
            <a:noFill/>
          </a:ln>
        </p:spPr>
        <p:txBody>
          <a:bodyPr anchor="ctr"/>
          <a:p>
            <a:pPr algn="r">
              <a:lnSpc>
                <a:spcPct val="100000"/>
              </a:lnSpc>
            </a:pPr>
            <a:r>
              <a:rPr b="0" lang="en-US" sz="5000" spc="199" strike="noStrike" cap="all">
                <a:solidFill>
                  <a:srgbClr val="0d0d0d"/>
                </a:solidFill>
                <a:uFill>
                  <a:solidFill>
                    <a:srgbClr val="ffffff"/>
                  </a:solidFill>
                </a:uFill>
                <a:latin typeface="Tw Cen MT Condensed"/>
              </a:rPr>
              <a:t>Review of Related </a:t>
            </a:r>
            <a:r>
              <a:rPr b="0" lang="en-US" sz="5000" spc="199" strike="noStrike" cap="all">
                <a:solidFill>
                  <a:srgbClr val="0d0d0d"/>
                </a:solidFill>
                <a:uFill>
                  <a:solidFill>
                    <a:srgbClr val="ffffff"/>
                  </a:solidFill>
                </a:uFill>
                <a:latin typeface="Tw Cen MT Condensed"/>
              </a:rPr>
              <a:t>
</a:t>
            </a:r>
            <a:r>
              <a:rPr b="0" lang="en-US" sz="5000" spc="199" strike="noStrike" cap="all">
                <a:solidFill>
                  <a:srgbClr val="0d0d0d"/>
                </a:solidFill>
                <a:uFill>
                  <a:solidFill>
                    <a:srgbClr val="ffffff"/>
                  </a:solidFill>
                </a:uFill>
                <a:latin typeface="Tw Cen MT Condensed"/>
              </a:rPr>
              <a:t>Literature and Studies</a:t>
            </a:r>
            <a:endParaRPr b="0" lang="en-US" sz="1800" spc="-1" strike="noStrike">
              <a:solidFill>
                <a:srgbClr val="000000"/>
              </a:solidFill>
              <a:uFill>
                <a:solidFill>
                  <a:srgbClr val="ffffff"/>
                </a:solidFill>
              </a:uFill>
              <a:latin typeface="Tw Cen MT"/>
            </a:endParaRPr>
          </a:p>
        </p:txBody>
      </p:sp>
      <p:sp>
        <p:nvSpPr>
          <p:cNvPr id="137" name="CustomShape 2"/>
          <p:cNvSpPr/>
          <p:nvPr/>
        </p:nvSpPr>
        <p:spPr>
          <a:xfrm>
            <a:off x="8519400" y="4960080"/>
            <a:ext cx="3457080" cy="1462680"/>
          </a:xfrm>
          <a:prstGeom prst="rect">
            <a:avLst/>
          </a:prstGeom>
          <a:noFill/>
          <a:ln>
            <a:noFill/>
          </a:ln>
        </p:spPr>
        <p:style>
          <a:lnRef idx="0"/>
          <a:fillRef idx="0"/>
          <a:effectRef idx="0"/>
          <a:fontRef idx="minor"/>
        </p:style>
        <p:txBody>
          <a:bodyPr anchor="ctr"/>
          <a:p>
            <a:pPr>
              <a:lnSpc>
                <a:spcPct val="100000"/>
              </a:lnSpc>
            </a:pPr>
            <a:r>
              <a:rPr b="0" lang="en-PH" sz="5000" spc="199" strike="noStrike" cap="all">
                <a:solidFill>
                  <a:srgbClr val="0d0d0d"/>
                </a:solidFill>
                <a:uFill>
                  <a:solidFill>
                    <a:srgbClr val="ffffff"/>
                  </a:solidFill>
                </a:uFill>
                <a:latin typeface="Tw Cen MT Condensed"/>
              </a:rPr>
              <a:t>Chapter 2</a:t>
            </a:r>
            <a:endParaRPr b="0" lang="en-PH"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Synthesis of the study</a:t>
            </a:r>
            <a:endParaRPr b="0" lang="en-US" sz="1800" spc="-1" strike="noStrike">
              <a:solidFill>
                <a:srgbClr val="000000"/>
              </a:solidFill>
              <a:uFill>
                <a:solidFill>
                  <a:srgbClr val="ffffff"/>
                </a:solidFill>
              </a:uFill>
              <a:latin typeface="Tw Cen MT"/>
            </a:endParaRPr>
          </a:p>
        </p:txBody>
      </p:sp>
      <p:graphicFrame>
        <p:nvGraphicFramePr>
          <p:cNvPr id="139" name="Table 2"/>
          <p:cNvGraphicFramePr/>
          <p:nvPr/>
        </p:nvGraphicFramePr>
        <p:xfrm>
          <a:off x="683640" y="2087280"/>
          <a:ext cx="10635840" cy="4392720"/>
        </p:xfrm>
        <a:graphic>
          <a:graphicData uri="http://schemas.openxmlformats.org/drawingml/2006/table">
            <a:tbl>
              <a:tblPr/>
              <a:tblGrid>
                <a:gridCol w="2230200"/>
                <a:gridCol w="5917320"/>
                <a:gridCol w="2488680"/>
              </a:tblGrid>
              <a:tr h="1364760">
                <a:tc>
                  <a:txBody>
                    <a:bodyPr/>
                    <a:p>
                      <a:pPr>
                        <a:lnSpc>
                          <a:spcPct val="100000"/>
                        </a:lnSpc>
                      </a:pPr>
                      <a:r>
                        <a:rPr b="1" lang="en-PH" sz="1800" spc="-1" strike="noStrike">
                          <a:solidFill>
                            <a:srgbClr val="ffffff"/>
                          </a:solidFill>
                          <a:uFill>
                            <a:solidFill>
                              <a:srgbClr val="ffffff"/>
                            </a:solidFill>
                          </a:uFill>
                          <a:latin typeface="Tw Cen MT"/>
                        </a:rPr>
                        <a:t>TITLE</a:t>
                      </a:r>
                      <a:endParaRPr b="0" lang="en-PH"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p>
                      <a:pPr>
                        <a:lnSpc>
                          <a:spcPct val="100000"/>
                        </a:lnSpc>
                      </a:pPr>
                      <a:r>
                        <a:rPr b="1" lang="en-PH" sz="1800" spc="-1" strike="noStrike">
                          <a:solidFill>
                            <a:srgbClr val="ffffff"/>
                          </a:solidFill>
                          <a:uFill>
                            <a:solidFill>
                              <a:srgbClr val="ffffff"/>
                            </a:solidFill>
                          </a:uFill>
                          <a:latin typeface="Tw Cen MT"/>
                        </a:rPr>
                        <a:t>CONTENT</a:t>
                      </a:r>
                      <a:endParaRPr b="0" lang="en-PH"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p>
                      <a:pPr>
                        <a:lnSpc>
                          <a:spcPct val="100000"/>
                        </a:lnSpc>
                      </a:pPr>
                      <a:r>
                        <a:rPr b="1" lang="en-PH" sz="1800" spc="-1" strike="noStrike">
                          <a:solidFill>
                            <a:srgbClr val="ffffff"/>
                          </a:solidFill>
                          <a:uFill>
                            <a:solidFill>
                              <a:srgbClr val="ffffff"/>
                            </a:solidFill>
                          </a:uFill>
                          <a:latin typeface="Tw Cen MT"/>
                        </a:rPr>
                        <a:t>CHALLENGES/</a:t>
                      </a:r>
                      <a:endParaRPr b="0" lang="en-PH" sz="1800" spc="-1" strike="noStrike">
                        <a:solidFill>
                          <a:srgbClr val="000000"/>
                        </a:solidFill>
                        <a:uFill>
                          <a:solidFill>
                            <a:srgbClr val="ffffff"/>
                          </a:solidFill>
                        </a:uFill>
                        <a:latin typeface="Arial"/>
                      </a:endParaRPr>
                    </a:p>
                    <a:p>
                      <a:pPr>
                        <a:lnSpc>
                          <a:spcPct val="100000"/>
                        </a:lnSpc>
                      </a:pPr>
                      <a:r>
                        <a:rPr b="1" lang="en-PH" sz="1800" spc="-1" strike="noStrike">
                          <a:solidFill>
                            <a:srgbClr val="ffffff"/>
                          </a:solidFill>
                          <a:uFill>
                            <a:solidFill>
                              <a:srgbClr val="ffffff"/>
                            </a:solidFill>
                          </a:uFill>
                          <a:latin typeface="Tw Cen MT"/>
                        </a:rPr>
                        <a:t>RECOMMENDATIONS</a:t>
                      </a:r>
                      <a:endParaRPr b="0" lang="en-PH"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r>
              <a:tr h="3027960">
                <a:tc>
                  <a:txBody>
                    <a:bodyPr/>
                    <a:p>
                      <a:pPr algn="just">
                        <a:lnSpc>
                          <a:spcPct val="100000"/>
                        </a:lnSpc>
                      </a:pPr>
                      <a:r>
                        <a:rPr b="0" lang="en-PH" sz="1800" spc="-1" strike="noStrike">
                          <a:solidFill>
                            <a:srgbClr val="000000"/>
                          </a:solidFill>
                          <a:uFill>
                            <a:solidFill>
                              <a:srgbClr val="ffffff"/>
                            </a:solidFill>
                          </a:uFill>
                          <a:latin typeface="Tw Cen MT"/>
                        </a:rPr>
                        <a:t>Comparison of ecommerce products using web mining</a:t>
                      </a:r>
                      <a:endParaRPr b="0" lang="en-PH"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gn="just">
                        <a:lnSpc>
                          <a:spcPct val="100000"/>
                        </a:lnSpc>
                      </a:pPr>
                      <a:r>
                        <a:rPr b="0" lang="en-PH" sz="1600" spc="-1" strike="noStrike">
                          <a:solidFill>
                            <a:srgbClr val="000000"/>
                          </a:solidFill>
                          <a:uFill>
                            <a:solidFill>
                              <a:srgbClr val="ffffff"/>
                            </a:solidFill>
                          </a:uFill>
                          <a:latin typeface="Tw Cen MT"/>
                        </a:rPr>
                        <a:t>The authors said that one of the most important sources for all kinds of products is electronic commerce (e-commerce) and a great amount of techniques have been developed to match customer's behaviour to attract more business and participation of people. As the rise of many e-commerce websites available it becomes difficult to search and choose to buy a single product. </a:t>
                      </a:r>
                      <a:endParaRPr b="0" lang="en-PH"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p>
                      <a:pPr>
                        <a:lnSpc>
                          <a:spcPct val="100000"/>
                        </a:lnSpc>
                      </a:pPr>
                      <a:r>
                        <a:rPr b="0" lang="en-PH" sz="1800" spc="-1" strike="noStrike">
                          <a:solidFill>
                            <a:srgbClr val="000000"/>
                          </a:solidFill>
                          <a:uFill>
                            <a:solidFill>
                              <a:srgbClr val="ffffff"/>
                            </a:solidFill>
                          </a:uFill>
                          <a:latin typeface="Tw Cen MT"/>
                        </a:rPr>
                        <a:t>Adding a new feature to the application.</a:t>
                      </a:r>
                      <a:endParaRPr b="0" lang="en-PH"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4960080"/>
            <a:ext cx="7772040" cy="1462680"/>
          </a:xfrm>
          <a:prstGeom prst="rect">
            <a:avLst/>
          </a:prstGeom>
          <a:noFill/>
          <a:ln>
            <a:noFill/>
          </a:ln>
        </p:spPr>
        <p:txBody>
          <a:bodyPr anchor="ctr"/>
          <a:p>
            <a:pPr algn="r">
              <a:lnSpc>
                <a:spcPct val="100000"/>
              </a:lnSpc>
            </a:pPr>
            <a:r>
              <a:rPr b="0" lang="en-US" sz="5000" spc="199" strike="noStrike" cap="all">
                <a:solidFill>
                  <a:srgbClr val="0d0d0d"/>
                </a:solidFill>
                <a:uFill>
                  <a:solidFill>
                    <a:srgbClr val="ffffff"/>
                  </a:solidFill>
                </a:uFill>
                <a:latin typeface="Tw Cen MT Condensed"/>
              </a:rPr>
              <a:t>Rese</a:t>
            </a:r>
            <a:r>
              <a:rPr b="0" lang="en-US" sz="5000" spc="199" strike="noStrike" cap="all">
                <a:solidFill>
                  <a:srgbClr val="0d0d0d"/>
                </a:solidFill>
                <a:uFill>
                  <a:solidFill>
                    <a:srgbClr val="ffffff"/>
                  </a:solidFill>
                </a:uFill>
                <a:latin typeface="Tw Cen MT Condensed"/>
              </a:rPr>
              <a:t>arch </a:t>
            </a:r>
            <a:r>
              <a:rPr b="0" lang="en-US" sz="5000" spc="199" strike="noStrike" cap="all">
                <a:solidFill>
                  <a:srgbClr val="0d0d0d"/>
                </a:solidFill>
                <a:uFill>
                  <a:solidFill>
                    <a:srgbClr val="ffffff"/>
                  </a:solidFill>
                </a:uFill>
                <a:latin typeface="Tw Cen MT Condensed"/>
              </a:rPr>
              <a:t>Meth</a:t>
            </a:r>
            <a:r>
              <a:rPr b="0" lang="en-US" sz="5000" spc="199" strike="noStrike" cap="all">
                <a:solidFill>
                  <a:srgbClr val="0d0d0d"/>
                </a:solidFill>
                <a:uFill>
                  <a:solidFill>
                    <a:srgbClr val="ffffff"/>
                  </a:solidFill>
                </a:uFill>
                <a:latin typeface="Tw Cen MT Condensed"/>
              </a:rPr>
              <a:t>odol</a:t>
            </a:r>
            <a:r>
              <a:rPr b="0" lang="en-US" sz="5000" spc="199" strike="noStrike" cap="all">
                <a:solidFill>
                  <a:srgbClr val="0d0d0d"/>
                </a:solidFill>
                <a:uFill>
                  <a:solidFill>
                    <a:srgbClr val="ffffff"/>
                  </a:solidFill>
                </a:uFill>
                <a:latin typeface="Tw Cen MT Condensed"/>
              </a:rPr>
              <a:t>ogy</a:t>
            </a:r>
            <a:endParaRPr b="0" lang="en-US" sz="1800" spc="-1" strike="noStrike">
              <a:solidFill>
                <a:srgbClr val="000000"/>
              </a:solidFill>
              <a:uFill>
                <a:solidFill>
                  <a:srgbClr val="ffffff"/>
                </a:solidFill>
              </a:uFill>
              <a:latin typeface="Tw Cen MT"/>
            </a:endParaRPr>
          </a:p>
        </p:txBody>
      </p:sp>
      <p:sp>
        <p:nvSpPr>
          <p:cNvPr id="141" name="CustomShape 2"/>
          <p:cNvSpPr/>
          <p:nvPr/>
        </p:nvSpPr>
        <p:spPr>
          <a:xfrm>
            <a:off x="8519400" y="4960080"/>
            <a:ext cx="3457080" cy="1462680"/>
          </a:xfrm>
          <a:prstGeom prst="rect">
            <a:avLst/>
          </a:prstGeom>
          <a:noFill/>
          <a:ln>
            <a:noFill/>
          </a:ln>
        </p:spPr>
        <p:style>
          <a:lnRef idx="0"/>
          <a:fillRef idx="0"/>
          <a:effectRef idx="0"/>
          <a:fontRef idx="minor"/>
        </p:style>
        <p:txBody>
          <a:bodyPr anchor="ctr"/>
          <a:p>
            <a:pPr>
              <a:lnSpc>
                <a:spcPct val="100000"/>
              </a:lnSpc>
            </a:pPr>
            <a:r>
              <a:rPr b="0" lang="en-PH" sz="5000" spc="199" strike="noStrike" cap="all">
                <a:solidFill>
                  <a:srgbClr val="0d0d0d"/>
                </a:solidFill>
                <a:uFill>
                  <a:solidFill>
                    <a:srgbClr val="ffffff"/>
                  </a:solidFill>
                </a:uFill>
                <a:latin typeface="Tw Cen MT Condensed"/>
              </a:rPr>
              <a:t>Chapter 3</a:t>
            </a:r>
            <a:endParaRPr b="0" lang="en-PH"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024200" y="585360"/>
            <a:ext cx="9719640" cy="1499400"/>
          </a:xfrm>
          <a:prstGeom prst="rect">
            <a:avLst/>
          </a:prstGeom>
          <a:noFill/>
          <a:ln>
            <a:noFill/>
          </a:ln>
        </p:spPr>
        <p:txBody>
          <a:bodyPr anchor="ctr"/>
          <a:p>
            <a:pPr>
              <a:lnSpc>
                <a:spcPct val="80000"/>
              </a:lnSpc>
            </a:pPr>
            <a:r>
              <a:rPr b="0" lang="en-US" sz="5000" spc="97" strike="noStrike" cap="all">
                <a:solidFill>
                  <a:srgbClr val="0d0d0d"/>
                </a:solidFill>
                <a:uFill>
                  <a:solidFill>
                    <a:srgbClr val="ffffff"/>
                  </a:solidFill>
                </a:uFill>
                <a:latin typeface="Tw Cen MT Condensed"/>
              </a:rPr>
              <a:t>Rese</a:t>
            </a:r>
            <a:r>
              <a:rPr b="0" lang="en-US" sz="5000" spc="97" strike="noStrike" cap="all">
                <a:solidFill>
                  <a:srgbClr val="0d0d0d"/>
                </a:solidFill>
                <a:uFill>
                  <a:solidFill>
                    <a:srgbClr val="ffffff"/>
                  </a:solidFill>
                </a:uFill>
                <a:latin typeface="Tw Cen MT Condensed"/>
              </a:rPr>
              <a:t>arch </a:t>
            </a:r>
            <a:r>
              <a:rPr b="0" lang="en-US" sz="5000" spc="97" strike="noStrike" cap="all">
                <a:solidFill>
                  <a:srgbClr val="0d0d0d"/>
                </a:solidFill>
                <a:uFill>
                  <a:solidFill>
                    <a:srgbClr val="ffffff"/>
                  </a:solidFill>
                </a:uFill>
                <a:latin typeface="Tw Cen MT Condensed"/>
              </a:rPr>
              <a:t>Desi</a:t>
            </a:r>
            <a:r>
              <a:rPr b="0" lang="en-US" sz="5000" spc="97" strike="noStrike" cap="all">
                <a:solidFill>
                  <a:srgbClr val="0d0d0d"/>
                </a:solidFill>
                <a:uFill>
                  <a:solidFill>
                    <a:srgbClr val="ffffff"/>
                  </a:solidFill>
                </a:uFill>
                <a:latin typeface="Tw Cen MT Condensed"/>
              </a:rPr>
              <a:t>gn</a:t>
            </a:r>
            <a:endParaRPr b="0" lang="en-US" sz="1800" spc="-1" strike="noStrike">
              <a:solidFill>
                <a:srgbClr val="000000"/>
              </a:solidFill>
              <a:uFill>
                <a:solidFill>
                  <a:srgbClr val="ffffff"/>
                </a:solidFill>
              </a:uFill>
              <a:latin typeface="Tw Cen MT"/>
            </a:endParaRPr>
          </a:p>
        </p:txBody>
      </p:sp>
      <p:sp>
        <p:nvSpPr>
          <p:cNvPr id="143" name="TextShape 2"/>
          <p:cNvSpPr txBox="1"/>
          <p:nvPr/>
        </p:nvSpPr>
        <p:spPr>
          <a:xfrm>
            <a:off x="1024200" y="2286000"/>
            <a:ext cx="9719640" cy="4023000"/>
          </a:xfrm>
          <a:prstGeom prst="rect">
            <a:avLst/>
          </a:prstGeom>
          <a:noFill/>
          <a:ln>
            <a:noFill/>
          </a:ln>
        </p:spPr>
        <p:txBody>
          <a:bodyPr lIns="45720" rIns="45720"/>
          <a:p>
            <a:r>
              <a:rPr b="0" lang="en-US" sz="2200" spc="-1" strike="noStrike">
                <a:solidFill>
                  <a:srgbClr val="000000"/>
                </a:solidFill>
                <a:uFill>
                  <a:solidFill>
                    <a:srgbClr val="ffffff"/>
                  </a:solidFill>
                </a:uFill>
                <a:latin typeface="Tw Cen MT"/>
              </a:rPr>
              <a:t>Experimental Research Design is used to determine the questions stated in the statement of the problem.</a:t>
            </a:r>
            <a:endParaRPr b="0" lang="en-US" sz="2200" spc="-1" strike="noStrike">
              <a:solidFill>
                <a:srgbClr val="000000"/>
              </a:solidFill>
              <a:uFill>
                <a:solidFill>
                  <a:srgbClr val="ffffff"/>
                </a:solidFill>
              </a:uFill>
              <a:latin typeface="Tw Cen MT"/>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299</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2017-07-06T17:20:05Z</dcterms:created>
  <dc:creator>Eigengrau</dc:creator>
  <dc:description/>
  <dc:language>en-PH</dc:language>
  <cp:lastModifiedBy/>
  <dcterms:modified xsi:type="dcterms:W3CDTF">2017-09-14T17:11:38Z</dcterms:modified>
  <cp:revision>27</cp:revision>
  <dc:subject/>
  <dc:title>Product Comparison And Analysis Through Data Mining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