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9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5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F2E528F5-EE2B-439F-9122-343036A9DA77}"/>
              </a:ext>
            </a:extLst>
          </p:cNvPr>
          <p:cNvSpPr>
            <a:spLocks noChangeAspect="1"/>
          </p:cNvSpPr>
          <p:nvPr/>
        </p:nvSpPr>
        <p:spPr>
          <a:xfrm>
            <a:off x="1774676" y="1014282"/>
            <a:ext cx="1110611" cy="1110611"/>
          </a:xfrm>
          <a:prstGeom prst="donut">
            <a:avLst>
              <a:gd name="adj" fmla="val 7134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9F07D20-0BFE-4E6B-B887-41FE3CC136C6}"/>
              </a:ext>
            </a:extLst>
          </p:cNvPr>
          <p:cNvSpPr/>
          <p:nvPr/>
        </p:nvSpPr>
        <p:spPr>
          <a:xfrm rot="10800000">
            <a:off x="2051934" y="1255223"/>
            <a:ext cx="441794" cy="628728"/>
          </a:xfrm>
          <a:prstGeom prst="chevron">
            <a:avLst>
              <a:gd name="adj" fmla="val 60452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323359"/>
      </a:dk2>
      <a:lt2>
        <a:srgbClr val="E8E2E6"/>
      </a:lt2>
      <a:accent1>
        <a:srgbClr val="87D6A0"/>
      </a:accent1>
      <a:accent2>
        <a:srgbClr val="6CCDB4"/>
      </a:accent2>
      <a:accent3>
        <a:srgbClr val="87C9D6"/>
      </a:accent3>
      <a:accent4>
        <a:srgbClr val="6C95CD"/>
      </a:accent4>
      <a:accent5>
        <a:srgbClr val="8787D6"/>
      </a:accent5>
      <a:accent6>
        <a:srgbClr val="946CCD"/>
      </a:accent6>
      <a:hlink>
        <a:srgbClr val="743E62"/>
      </a:hlink>
      <a:folHlink>
        <a:srgbClr val="4C4C4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Bitter</dc:creator>
  <cp:lastModifiedBy>Christian Bitter</cp:lastModifiedBy>
  <cp:revision>2</cp:revision>
  <dcterms:created xsi:type="dcterms:W3CDTF">2019-07-02T15:32:00Z</dcterms:created>
  <dcterms:modified xsi:type="dcterms:W3CDTF">2019-07-02T19:03:16Z</dcterms:modified>
</cp:coreProperties>
</file>