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sldIdLst>
    <p:sldId id="256" r:id="rId2"/>
    <p:sldId id="259" r:id="rId3"/>
    <p:sldId id="260" r:id="rId4"/>
    <p:sldId id="261" r:id="rId5"/>
    <p:sldId id="262" r:id="rId6"/>
    <p:sldId id="263" r:id="rId7"/>
    <p:sldId id="264" r:id="rId8"/>
    <p:sldId id="267" r:id="rId9"/>
    <p:sldId id="266" r:id="rId10"/>
    <p:sldId id="265" r:id="rId11"/>
    <p:sldId id="268" r:id="rId12"/>
    <p:sldId id="269" r:id="rId13"/>
    <p:sldId id="270" r:id="rId14"/>
    <p:sldId id="271" r:id="rId15"/>
    <p:sldId id="272" r:id="rId16"/>
    <p:sldId id="273" r:id="rId17"/>
    <p:sldId id="274" r:id="rId18"/>
    <p:sldId id="275" r:id="rId19"/>
    <p:sldId id="276" r:id="rId20"/>
    <p:sldId id="277" r:id="rId21"/>
  </p:sldIdLst>
  <p:sldSz cx="10691813" cy="7559675"/>
  <p:notesSz cx="6858000" cy="9144000"/>
  <p:custDataLst>
    <p:tags r:id="rId2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08"/>
    <p:restoredTop sz="94637"/>
  </p:normalViewPr>
  <p:slideViewPr>
    <p:cSldViewPr snapToGrid="0" snapToObjects="1">
      <p:cViewPr varScale="1">
        <p:scale>
          <a:sx n="78" d="100"/>
          <a:sy n="78" d="100"/>
        </p:scale>
        <p:origin x="1219"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gs" Target="tags/tag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01886" y="1237197"/>
            <a:ext cx="9088041" cy="2631887"/>
          </a:xfrm>
        </p:spPr>
        <p:txBody>
          <a:bodyPr anchor="b"/>
          <a:lstStyle>
            <a:lvl1pPr algn="ctr">
              <a:defRPr sz="6614"/>
            </a:lvl1pPr>
          </a:lstStyle>
          <a:p>
            <a:r>
              <a:rPr lang="en-US"/>
              <a:t>Click to edit Master title style</a:t>
            </a:r>
            <a:endParaRPr lang="en-US" dirty="0"/>
          </a:p>
        </p:txBody>
      </p:sp>
      <p:sp>
        <p:nvSpPr>
          <p:cNvPr id="3" name="Subtitle 2"/>
          <p:cNvSpPr>
            <a:spLocks noGrp="1"/>
          </p:cNvSpPr>
          <p:nvPr>
            <p:ph type="subTitle" idx="1"/>
          </p:nvPr>
        </p:nvSpPr>
        <p:spPr>
          <a:xfrm>
            <a:off x="1336477" y="3970580"/>
            <a:ext cx="8018860" cy="1825171"/>
          </a:xfrm>
        </p:spPr>
        <p:txBody>
          <a:bodyPr/>
          <a:lstStyle>
            <a:lvl1pPr marL="0" indent="0" algn="ctr">
              <a:buNone/>
              <a:defRPr sz="2646"/>
            </a:lvl1pPr>
            <a:lvl2pPr marL="503972" indent="0" algn="ctr">
              <a:buNone/>
              <a:defRPr sz="2205"/>
            </a:lvl2pPr>
            <a:lvl3pPr marL="1007943" indent="0" algn="ctr">
              <a:buNone/>
              <a:defRPr sz="1984"/>
            </a:lvl3pPr>
            <a:lvl4pPr marL="1511915" indent="0" algn="ctr">
              <a:buNone/>
              <a:defRPr sz="1764"/>
            </a:lvl4pPr>
            <a:lvl5pPr marL="2015886" indent="0" algn="ctr">
              <a:buNone/>
              <a:defRPr sz="1764"/>
            </a:lvl5pPr>
            <a:lvl6pPr marL="2519858" indent="0" algn="ctr">
              <a:buNone/>
              <a:defRPr sz="1764"/>
            </a:lvl6pPr>
            <a:lvl7pPr marL="3023829" indent="0" algn="ctr">
              <a:buNone/>
              <a:defRPr sz="1764"/>
            </a:lvl7pPr>
            <a:lvl8pPr marL="3527801" indent="0" algn="ctr">
              <a:buNone/>
              <a:defRPr sz="1764"/>
            </a:lvl8pPr>
            <a:lvl9pPr marL="4031772" indent="0" algn="ctr">
              <a:buNone/>
              <a:defRPr sz="1764"/>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3B70D8C-5A85-5B4D-A999-59A393203C17}" type="datetimeFigureOut">
              <a:rPr lang="en-US" smtClean="0"/>
              <a:t>5/19/2020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0EBB6E-8D34-E94E-9D03-121577D2D98A}"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B70D8C-5A85-5B4D-A999-59A393203C17}" type="datetimeFigureOut">
              <a:rPr lang="en-US" smtClean="0"/>
              <a:t>5/19/2020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0EBB6E-8D34-E94E-9D03-121577D2D98A}"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651329" y="402483"/>
            <a:ext cx="2305422" cy="640647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35063" y="402483"/>
            <a:ext cx="6782619" cy="64064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B70D8C-5A85-5B4D-A999-59A393203C17}" type="datetimeFigureOut">
              <a:rPr lang="en-US" smtClean="0"/>
              <a:t>5/19/2020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0EBB6E-8D34-E94E-9D03-121577D2D98A}"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B70D8C-5A85-5B4D-A999-59A393203C17}" type="datetimeFigureOut">
              <a:rPr lang="en-US" smtClean="0"/>
              <a:t>5/19/2020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0EBB6E-8D34-E94E-9D03-121577D2D98A}"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9494" y="1884671"/>
            <a:ext cx="9221689" cy="3144614"/>
          </a:xfrm>
        </p:spPr>
        <p:txBody>
          <a:bodyPr anchor="b"/>
          <a:lstStyle>
            <a:lvl1pPr>
              <a:defRPr sz="6614"/>
            </a:lvl1pPr>
          </a:lstStyle>
          <a:p>
            <a:r>
              <a:rPr lang="en-US"/>
              <a:t>Click to edit Master title style</a:t>
            </a:r>
            <a:endParaRPr lang="en-US" dirty="0"/>
          </a:p>
        </p:txBody>
      </p:sp>
      <p:sp>
        <p:nvSpPr>
          <p:cNvPr id="3" name="Text Placeholder 2"/>
          <p:cNvSpPr>
            <a:spLocks noGrp="1"/>
          </p:cNvSpPr>
          <p:nvPr>
            <p:ph type="body" idx="1"/>
          </p:nvPr>
        </p:nvSpPr>
        <p:spPr>
          <a:xfrm>
            <a:off x="729494" y="5059035"/>
            <a:ext cx="9221689" cy="1653678"/>
          </a:xfrm>
        </p:spPr>
        <p:txBody>
          <a:bodyPr/>
          <a:lstStyle>
            <a:lvl1pPr marL="0" indent="0">
              <a:buNone/>
              <a:defRPr sz="2646">
                <a:solidFill>
                  <a:schemeClr val="tx1"/>
                </a:solidFill>
              </a:defRPr>
            </a:lvl1pPr>
            <a:lvl2pPr marL="503972" indent="0">
              <a:buNone/>
              <a:defRPr sz="2205">
                <a:solidFill>
                  <a:schemeClr val="tx1">
                    <a:tint val="75000"/>
                  </a:schemeClr>
                </a:solidFill>
              </a:defRPr>
            </a:lvl2pPr>
            <a:lvl3pPr marL="1007943" indent="0">
              <a:buNone/>
              <a:defRPr sz="1984">
                <a:solidFill>
                  <a:schemeClr val="tx1">
                    <a:tint val="75000"/>
                  </a:schemeClr>
                </a:solidFill>
              </a:defRPr>
            </a:lvl3pPr>
            <a:lvl4pPr marL="1511915" indent="0">
              <a:buNone/>
              <a:defRPr sz="1764">
                <a:solidFill>
                  <a:schemeClr val="tx1">
                    <a:tint val="75000"/>
                  </a:schemeClr>
                </a:solidFill>
              </a:defRPr>
            </a:lvl4pPr>
            <a:lvl5pPr marL="2015886" indent="0">
              <a:buNone/>
              <a:defRPr sz="1764">
                <a:solidFill>
                  <a:schemeClr val="tx1">
                    <a:tint val="75000"/>
                  </a:schemeClr>
                </a:solidFill>
              </a:defRPr>
            </a:lvl5pPr>
            <a:lvl6pPr marL="2519858" indent="0">
              <a:buNone/>
              <a:defRPr sz="1764">
                <a:solidFill>
                  <a:schemeClr val="tx1">
                    <a:tint val="75000"/>
                  </a:schemeClr>
                </a:solidFill>
              </a:defRPr>
            </a:lvl6pPr>
            <a:lvl7pPr marL="3023829" indent="0">
              <a:buNone/>
              <a:defRPr sz="1764">
                <a:solidFill>
                  <a:schemeClr val="tx1">
                    <a:tint val="75000"/>
                  </a:schemeClr>
                </a:solidFill>
              </a:defRPr>
            </a:lvl7pPr>
            <a:lvl8pPr marL="3527801" indent="0">
              <a:buNone/>
              <a:defRPr sz="1764">
                <a:solidFill>
                  <a:schemeClr val="tx1">
                    <a:tint val="75000"/>
                  </a:schemeClr>
                </a:solidFill>
              </a:defRPr>
            </a:lvl8pPr>
            <a:lvl9pPr marL="4031772" indent="0">
              <a:buNone/>
              <a:defRPr sz="1764">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3B70D8C-5A85-5B4D-A999-59A393203C17}" type="datetimeFigureOut">
              <a:rPr lang="en-US" smtClean="0"/>
              <a:t>5/19/2020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0EBB6E-8D34-E94E-9D03-121577D2D98A}"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735062" y="2012414"/>
            <a:ext cx="4544021" cy="47965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412730" y="2012414"/>
            <a:ext cx="4544021" cy="47965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3B70D8C-5A85-5B4D-A999-59A393203C17}" type="datetimeFigureOut">
              <a:rPr lang="en-US" smtClean="0"/>
              <a:t>5/19/2020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0EBB6E-8D34-E94E-9D03-121577D2D98A}"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36455" y="402484"/>
            <a:ext cx="9221689" cy="1461188"/>
          </a:xfrm>
        </p:spPr>
        <p:txBody>
          <a:bodyPr/>
          <a:lstStyle/>
          <a:p>
            <a:r>
              <a:rPr lang="en-US"/>
              <a:t>Click to edit Master title style</a:t>
            </a:r>
            <a:endParaRPr lang="en-US" dirty="0"/>
          </a:p>
        </p:txBody>
      </p:sp>
      <p:sp>
        <p:nvSpPr>
          <p:cNvPr id="3" name="Text Placeholder 2"/>
          <p:cNvSpPr>
            <a:spLocks noGrp="1"/>
          </p:cNvSpPr>
          <p:nvPr>
            <p:ph type="body" idx="1"/>
          </p:nvPr>
        </p:nvSpPr>
        <p:spPr>
          <a:xfrm>
            <a:off x="736456" y="1853171"/>
            <a:ext cx="4523137" cy="908210"/>
          </a:xfrm>
        </p:spPr>
        <p:txBody>
          <a:bodyPr anchor="b"/>
          <a:lstStyle>
            <a:lvl1pPr marL="0" indent="0">
              <a:buNone/>
              <a:defRPr sz="2646" b="1"/>
            </a:lvl1pPr>
            <a:lvl2pPr marL="503972" indent="0">
              <a:buNone/>
              <a:defRPr sz="2205" b="1"/>
            </a:lvl2pPr>
            <a:lvl3pPr marL="1007943" indent="0">
              <a:buNone/>
              <a:defRPr sz="1984" b="1"/>
            </a:lvl3pPr>
            <a:lvl4pPr marL="1511915" indent="0">
              <a:buNone/>
              <a:defRPr sz="1764" b="1"/>
            </a:lvl4pPr>
            <a:lvl5pPr marL="2015886" indent="0">
              <a:buNone/>
              <a:defRPr sz="1764" b="1"/>
            </a:lvl5pPr>
            <a:lvl6pPr marL="2519858" indent="0">
              <a:buNone/>
              <a:defRPr sz="1764" b="1"/>
            </a:lvl6pPr>
            <a:lvl7pPr marL="3023829" indent="0">
              <a:buNone/>
              <a:defRPr sz="1764" b="1"/>
            </a:lvl7pPr>
            <a:lvl8pPr marL="3527801" indent="0">
              <a:buNone/>
              <a:defRPr sz="1764" b="1"/>
            </a:lvl8pPr>
            <a:lvl9pPr marL="4031772" indent="0">
              <a:buNone/>
              <a:defRPr sz="1764" b="1"/>
            </a:lvl9pPr>
          </a:lstStyle>
          <a:p>
            <a:pPr lvl="0"/>
            <a:r>
              <a:rPr lang="en-US"/>
              <a:t>Click to edit Master text styles</a:t>
            </a:r>
          </a:p>
        </p:txBody>
      </p:sp>
      <p:sp>
        <p:nvSpPr>
          <p:cNvPr id="4" name="Content Placeholder 3"/>
          <p:cNvSpPr>
            <a:spLocks noGrp="1"/>
          </p:cNvSpPr>
          <p:nvPr>
            <p:ph sz="half" idx="2"/>
          </p:nvPr>
        </p:nvSpPr>
        <p:spPr>
          <a:xfrm>
            <a:off x="736456" y="2761381"/>
            <a:ext cx="4523137" cy="40615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412731" y="1853171"/>
            <a:ext cx="4545413" cy="908210"/>
          </a:xfrm>
        </p:spPr>
        <p:txBody>
          <a:bodyPr anchor="b"/>
          <a:lstStyle>
            <a:lvl1pPr marL="0" indent="0">
              <a:buNone/>
              <a:defRPr sz="2646" b="1"/>
            </a:lvl1pPr>
            <a:lvl2pPr marL="503972" indent="0">
              <a:buNone/>
              <a:defRPr sz="2205" b="1"/>
            </a:lvl2pPr>
            <a:lvl3pPr marL="1007943" indent="0">
              <a:buNone/>
              <a:defRPr sz="1984" b="1"/>
            </a:lvl3pPr>
            <a:lvl4pPr marL="1511915" indent="0">
              <a:buNone/>
              <a:defRPr sz="1764" b="1"/>
            </a:lvl4pPr>
            <a:lvl5pPr marL="2015886" indent="0">
              <a:buNone/>
              <a:defRPr sz="1764" b="1"/>
            </a:lvl5pPr>
            <a:lvl6pPr marL="2519858" indent="0">
              <a:buNone/>
              <a:defRPr sz="1764" b="1"/>
            </a:lvl6pPr>
            <a:lvl7pPr marL="3023829" indent="0">
              <a:buNone/>
              <a:defRPr sz="1764" b="1"/>
            </a:lvl7pPr>
            <a:lvl8pPr marL="3527801" indent="0">
              <a:buNone/>
              <a:defRPr sz="1764" b="1"/>
            </a:lvl8pPr>
            <a:lvl9pPr marL="4031772" indent="0">
              <a:buNone/>
              <a:defRPr sz="1764" b="1"/>
            </a:lvl9pPr>
          </a:lstStyle>
          <a:p>
            <a:pPr lvl="0"/>
            <a:r>
              <a:rPr lang="en-US"/>
              <a:t>Click to edit Master text styles</a:t>
            </a:r>
          </a:p>
        </p:txBody>
      </p:sp>
      <p:sp>
        <p:nvSpPr>
          <p:cNvPr id="6" name="Content Placeholder 5"/>
          <p:cNvSpPr>
            <a:spLocks noGrp="1"/>
          </p:cNvSpPr>
          <p:nvPr>
            <p:ph sz="quarter" idx="4"/>
          </p:nvPr>
        </p:nvSpPr>
        <p:spPr>
          <a:xfrm>
            <a:off x="5412731" y="2761381"/>
            <a:ext cx="4545413" cy="40615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3B70D8C-5A85-5B4D-A999-59A393203C17}" type="datetimeFigureOut">
              <a:rPr lang="en-US" smtClean="0"/>
              <a:t>5/19/2020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D0EBB6E-8D34-E94E-9D03-121577D2D98A}"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3B70D8C-5A85-5B4D-A999-59A393203C17}" type="datetimeFigureOut">
              <a:rPr lang="en-US" smtClean="0"/>
              <a:t>5/19/2020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D0EBB6E-8D34-E94E-9D03-121577D2D98A}"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3B70D8C-5A85-5B4D-A999-59A393203C17}" type="datetimeFigureOut">
              <a:rPr lang="en-US" smtClean="0"/>
              <a:t>5/19/2020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D0EBB6E-8D34-E94E-9D03-121577D2D98A}"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36455" y="503978"/>
            <a:ext cx="3448388" cy="1763924"/>
          </a:xfrm>
        </p:spPr>
        <p:txBody>
          <a:bodyPr anchor="b"/>
          <a:lstStyle>
            <a:lvl1pPr>
              <a:defRPr sz="3527"/>
            </a:lvl1pPr>
          </a:lstStyle>
          <a:p>
            <a:r>
              <a:rPr lang="en-US"/>
              <a:t>Click to edit Master title style</a:t>
            </a:r>
            <a:endParaRPr lang="en-US" dirty="0"/>
          </a:p>
        </p:txBody>
      </p:sp>
      <p:sp>
        <p:nvSpPr>
          <p:cNvPr id="3" name="Content Placeholder 2"/>
          <p:cNvSpPr>
            <a:spLocks noGrp="1"/>
          </p:cNvSpPr>
          <p:nvPr>
            <p:ph idx="1"/>
          </p:nvPr>
        </p:nvSpPr>
        <p:spPr>
          <a:xfrm>
            <a:off x="4545413" y="1088455"/>
            <a:ext cx="5412730" cy="5372269"/>
          </a:xfrm>
        </p:spPr>
        <p:txBody>
          <a:bodyPr/>
          <a:lstStyle>
            <a:lvl1pPr>
              <a:defRPr sz="3527"/>
            </a:lvl1pPr>
            <a:lvl2pPr>
              <a:defRPr sz="3086"/>
            </a:lvl2pPr>
            <a:lvl3pPr>
              <a:defRPr sz="2646"/>
            </a:lvl3pPr>
            <a:lvl4pPr>
              <a:defRPr sz="2205"/>
            </a:lvl4pPr>
            <a:lvl5pPr>
              <a:defRPr sz="2205"/>
            </a:lvl5pPr>
            <a:lvl6pPr>
              <a:defRPr sz="2205"/>
            </a:lvl6pPr>
            <a:lvl7pPr>
              <a:defRPr sz="2205"/>
            </a:lvl7pPr>
            <a:lvl8pPr>
              <a:defRPr sz="2205"/>
            </a:lvl8pPr>
            <a:lvl9pPr>
              <a:defRPr sz="220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36455" y="2267902"/>
            <a:ext cx="3448388" cy="4201570"/>
          </a:xfrm>
        </p:spPr>
        <p:txBody>
          <a:bodyPr/>
          <a:lstStyle>
            <a:lvl1pPr marL="0" indent="0">
              <a:buNone/>
              <a:defRPr sz="1764"/>
            </a:lvl1pPr>
            <a:lvl2pPr marL="503972" indent="0">
              <a:buNone/>
              <a:defRPr sz="1543"/>
            </a:lvl2pPr>
            <a:lvl3pPr marL="1007943" indent="0">
              <a:buNone/>
              <a:defRPr sz="1323"/>
            </a:lvl3pPr>
            <a:lvl4pPr marL="1511915" indent="0">
              <a:buNone/>
              <a:defRPr sz="1102"/>
            </a:lvl4pPr>
            <a:lvl5pPr marL="2015886" indent="0">
              <a:buNone/>
              <a:defRPr sz="1102"/>
            </a:lvl5pPr>
            <a:lvl6pPr marL="2519858" indent="0">
              <a:buNone/>
              <a:defRPr sz="1102"/>
            </a:lvl6pPr>
            <a:lvl7pPr marL="3023829" indent="0">
              <a:buNone/>
              <a:defRPr sz="1102"/>
            </a:lvl7pPr>
            <a:lvl8pPr marL="3527801" indent="0">
              <a:buNone/>
              <a:defRPr sz="1102"/>
            </a:lvl8pPr>
            <a:lvl9pPr marL="4031772" indent="0">
              <a:buNone/>
              <a:defRPr sz="1102"/>
            </a:lvl9pPr>
          </a:lstStyle>
          <a:p>
            <a:pPr lvl="0"/>
            <a:r>
              <a:rPr lang="en-US"/>
              <a:t>Click to edit Master text styles</a:t>
            </a:r>
          </a:p>
        </p:txBody>
      </p:sp>
      <p:sp>
        <p:nvSpPr>
          <p:cNvPr id="5" name="Date Placeholder 4"/>
          <p:cNvSpPr>
            <a:spLocks noGrp="1"/>
          </p:cNvSpPr>
          <p:nvPr>
            <p:ph type="dt" sz="half" idx="10"/>
          </p:nvPr>
        </p:nvSpPr>
        <p:spPr/>
        <p:txBody>
          <a:bodyPr/>
          <a:lstStyle/>
          <a:p>
            <a:fld id="{73B70D8C-5A85-5B4D-A999-59A393203C17}" type="datetimeFigureOut">
              <a:rPr lang="en-US" smtClean="0"/>
              <a:t>5/19/2020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0EBB6E-8D34-E94E-9D03-121577D2D98A}"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36455" y="503978"/>
            <a:ext cx="3448388" cy="1763924"/>
          </a:xfrm>
        </p:spPr>
        <p:txBody>
          <a:bodyPr anchor="b"/>
          <a:lstStyle>
            <a:lvl1pPr>
              <a:defRPr sz="3527"/>
            </a:lvl1pPr>
          </a:lstStyle>
          <a:p>
            <a:r>
              <a:rPr lang="en-US"/>
              <a:t>Click to edit Master title style</a:t>
            </a:r>
            <a:endParaRPr lang="en-US" dirty="0"/>
          </a:p>
        </p:txBody>
      </p:sp>
      <p:sp>
        <p:nvSpPr>
          <p:cNvPr id="3" name="Picture Placeholder 2"/>
          <p:cNvSpPr>
            <a:spLocks noGrp="1" noChangeAspect="1"/>
          </p:cNvSpPr>
          <p:nvPr>
            <p:ph type="pic" idx="1"/>
          </p:nvPr>
        </p:nvSpPr>
        <p:spPr>
          <a:xfrm>
            <a:off x="4545413" y="1088455"/>
            <a:ext cx="5412730" cy="5372269"/>
          </a:xfrm>
        </p:spPr>
        <p:txBody>
          <a:bodyPr anchor="t"/>
          <a:lstStyle>
            <a:lvl1pPr marL="0" indent="0">
              <a:buNone/>
              <a:defRPr sz="3527"/>
            </a:lvl1pPr>
            <a:lvl2pPr marL="503972" indent="0">
              <a:buNone/>
              <a:defRPr sz="3086"/>
            </a:lvl2pPr>
            <a:lvl3pPr marL="1007943" indent="0">
              <a:buNone/>
              <a:defRPr sz="2646"/>
            </a:lvl3pPr>
            <a:lvl4pPr marL="1511915" indent="0">
              <a:buNone/>
              <a:defRPr sz="2205"/>
            </a:lvl4pPr>
            <a:lvl5pPr marL="2015886" indent="0">
              <a:buNone/>
              <a:defRPr sz="2205"/>
            </a:lvl5pPr>
            <a:lvl6pPr marL="2519858" indent="0">
              <a:buNone/>
              <a:defRPr sz="2205"/>
            </a:lvl6pPr>
            <a:lvl7pPr marL="3023829" indent="0">
              <a:buNone/>
              <a:defRPr sz="2205"/>
            </a:lvl7pPr>
            <a:lvl8pPr marL="3527801" indent="0">
              <a:buNone/>
              <a:defRPr sz="2205"/>
            </a:lvl8pPr>
            <a:lvl9pPr marL="4031772" indent="0">
              <a:buNone/>
              <a:defRPr sz="2205"/>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736455" y="2267902"/>
            <a:ext cx="3448388" cy="4201570"/>
          </a:xfrm>
        </p:spPr>
        <p:txBody>
          <a:bodyPr/>
          <a:lstStyle>
            <a:lvl1pPr marL="0" indent="0">
              <a:buNone/>
              <a:defRPr sz="1764"/>
            </a:lvl1pPr>
            <a:lvl2pPr marL="503972" indent="0">
              <a:buNone/>
              <a:defRPr sz="1543"/>
            </a:lvl2pPr>
            <a:lvl3pPr marL="1007943" indent="0">
              <a:buNone/>
              <a:defRPr sz="1323"/>
            </a:lvl3pPr>
            <a:lvl4pPr marL="1511915" indent="0">
              <a:buNone/>
              <a:defRPr sz="1102"/>
            </a:lvl4pPr>
            <a:lvl5pPr marL="2015886" indent="0">
              <a:buNone/>
              <a:defRPr sz="1102"/>
            </a:lvl5pPr>
            <a:lvl6pPr marL="2519858" indent="0">
              <a:buNone/>
              <a:defRPr sz="1102"/>
            </a:lvl6pPr>
            <a:lvl7pPr marL="3023829" indent="0">
              <a:buNone/>
              <a:defRPr sz="1102"/>
            </a:lvl7pPr>
            <a:lvl8pPr marL="3527801" indent="0">
              <a:buNone/>
              <a:defRPr sz="1102"/>
            </a:lvl8pPr>
            <a:lvl9pPr marL="4031772" indent="0">
              <a:buNone/>
              <a:defRPr sz="1102"/>
            </a:lvl9pPr>
          </a:lstStyle>
          <a:p>
            <a:pPr lvl="0"/>
            <a:r>
              <a:rPr lang="en-US"/>
              <a:t>Click to edit Master text styles</a:t>
            </a:r>
          </a:p>
        </p:txBody>
      </p:sp>
      <p:sp>
        <p:nvSpPr>
          <p:cNvPr id="5" name="Date Placeholder 4"/>
          <p:cNvSpPr>
            <a:spLocks noGrp="1"/>
          </p:cNvSpPr>
          <p:nvPr>
            <p:ph type="dt" sz="half" idx="10"/>
          </p:nvPr>
        </p:nvSpPr>
        <p:spPr/>
        <p:txBody>
          <a:bodyPr/>
          <a:lstStyle/>
          <a:p>
            <a:fld id="{73B70D8C-5A85-5B4D-A999-59A393203C17}" type="datetimeFigureOut">
              <a:rPr lang="en-US" smtClean="0"/>
              <a:t>5/19/2020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0EBB6E-8D34-E94E-9D03-121577D2D98A}"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35062" y="402484"/>
            <a:ext cx="9221689" cy="146118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735062" y="2012414"/>
            <a:ext cx="9221689" cy="479654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35062" y="7006700"/>
            <a:ext cx="2405658" cy="402483"/>
          </a:xfrm>
          <a:prstGeom prst="rect">
            <a:avLst/>
          </a:prstGeom>
        </p:spPr>
        <p:txBody>
          <a:bodyPr vert="horz" lIns="91440" tIns="45720" rIns="91440" bIns="45720" rtlCol="0" anchor="ctr"/>
          <a:lstStyle>
            <a:lvl1pPr algn="l">
              <a:defRPr sz="1323">
                <a:solidFill>
                  <a:schemeClr val="tx1">
                    <a:tint val="75000"/>
                  </a:schemeClr>
                </a:solidFill>
              </a:defRPr>
            </a:lvl1pPr>
          </a:lstStyle>
          <a:p>
            <a:fld id="{73B70D8C-5A85-5B4D-A999-59A393203C17}" type="datetimeFigureOut">
              <a:rPr lang="en-US" smtClean="0"/>
              <a:t>5/19/2020</a:t>
            </a:fld>
            <a:endParaRPr lang="en-US"/>
          </a:p>
        </p:txBody>
      </p:sp>
      <p:sp>
        <p:nvSpPr>
          <p:cNvPr id="5" name="Footer Placeholder 4"/>
          <p:cNvSpPr>
            <a:spLocks noGrp="1"/>
          </p:cNvSpPr>
          <p:nvPr>
            <p:ph type="ftr" sz="quarter" idx="3"/>
          </p:nvPr>
        </p:nvSpPr>
        <p:spPr>
          <a:xfrm>
            <a:off x="3541663" y="7006700"/>
            <a:ext cx="3608487" cy="402483"/>
          </a:xfrm>
          <a:prstGeom prst="rect">
            <a:avLst/>
          </a:prstGeom>
        </p:spPr>
        <p:txBody>
          <a:bodyPr vert="horz" lIns="91440" tIns="45720" rIns="91440" bIns="45720" rtlCol="0" anchor="ctr"/>
          <a:lstStyle>
            <a:lvl1pPr algn="ctr">
              <a:defRPr sz="1323">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551093" y="7006700"/>
            <a:ext cx="2405658" cy="402483"/>
          </a:xfrm>
          <a:prstGeom prst="rect">
            <a:avLst/>
          </a:prstGeom>
        </p:spPr>
        <p:txBody>
          <a:bodyPr vert="horz" lIns="91440" tIns="45720" rIns="91440" bIns="45720" rtlCol="0" anchor="ctr"/>
          <a:lstStyle>
            <a:lvl1pPr algn="r">
              <a:defRPr sz="1323">
                <a:solidFill>
                  <a:schemeClr val="tx1">
                    <a:tint val="75000"/>
                  </a:schemeClr>
                </a:solidFill>
              </a:defRPr>
            </a:lvl1pPr>
          </a:lstStyle>
          <a:p>
            <a:fld id="{7D0EBB6E-8D34-E94E-9D03-121577D2D98A}" type="slidenum">
              <a:rPr lang="en-US" smtClean="0"/>
              <a:t>‹#›</a:t>
            </a:fld>
            <a:endParaRPr lang="en-US"/>
          </a:p>
        </p:txBody>
      </p:sp>
    </p:spTree>
    <p:extLst>
      <p:ext uri="{BB962C8B-B14F-4D97-AF65-F5344CB8AC3E}">
        <p14:creationId xmlns:p14="http://schemas.microsoft.com/office/powerpoint/2010/main" val="819588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1007943" rtl="0" eaLnBrk="1" latinLnBrk="0" hangingPunct="1">
        <a:lnSpc>
          <a:spcPct val="90000"/>
        </a:lnSpc>
        <a:spcBef>
          <a:spcPct val="0"/>
        </a:spcBef>
        <a:buNone/>
        <a:defRPr sz="4850" kern="1200">
          <a:solidFill>
            <a:schemeClr val="tx1"/>
          </a:solidFill>
          <a:latin typeface="+mj-lt"/>
          <a:ea typeface="+mj-ea"/>
          <a:cs typeface="+mj-cs"/>
        </a:defRPr>
      </a:lvl1pPr>
    </p:titleStyle>
    <p:bodyStyle>
      <a:lvl1pPr marL="251986" indent="-251986" algn="l" defTabSz="1007943" rtl="0" eaLnBrk="1" latinLnBrk="0" hangingPunct="1">
        <a:lnSpc>
          <a:spcPct val="90000"/>
        </a:lnSpc>
        <a:spcBef>
          <a:spcPts val="1102"/>
        </a:spcBef>
        <a:buFont typeface="Arial" panose="020B0604020202020204" pitchFamily="34" charset="0"/>
        <a:buChar char="•"/>
        <a:defRPr sz="3086" kern="1200">
          <a:solidFill>
            <a:schemeClr val="tx1"/>
          </a:solidFill>
          <a:latin typeface="+mn-lt"/>
          <a:ea typeface="+mn-ea"/>
          <a:cs typeface="+mn-cs"/>
        </a:defRPr>
      </a:lvl1pPr>
      <a:lvl2pPr marL="755957" indent="-251986" algn="l" defTabSz="1007943" rtl="0" eaLnBrk="1" latinLnBrk="0" hangingPunct="1">
        <a:lnSpc>
          <a:spcPct val="90000"/>
        </a:lnSpc>
        <a:spcBef>
          <a:spcPts val="551"/>
        </a:spcBef>
        <a:buFont typeface="Arial" panose="020B0604020202020204" pitchFamily="34" charset="0"/>
        <a:buChar char="•"/>
        <a:defRPr sz="2646" kern="1200">
          <a:solidFill>
            <a:schemeClr val="tx1"/>
          </a:solidFill>
          <a:latin typeface="+mn-lt"/>
          <a:ea typeface="+mn-ea"/>
          <a:cs typeface="+mn-cs"/>
        </a:defRPr>
      </a:lvl2pPr>
      <a:lvl3pPr marL="1259929" indent="-251986" algn="l" defTabSz="1007943" rtl="0" eaLnBrk="1" latinLnBrk="0" hangingPunct="1">
        <a:lnSpc>
          <a:spcPct val="90000"/>
        </a:lnSpc>
        <a:spcBef>
          <a:spcPts val="551"/>
        </a:spcBef>
        <a:buFont typeface="Arial" panose="020B0604020202020204" pitchFamily="34" charset="0"/>
        <a:buChar char="•"/>
        <a:defRPr sz="2205" kern="1200">
          <a:solidFill>
            <a:schemeClr val="tx1"/>
          </a:solidFill>
          <a:latin typeface="+mn-lt"/>
          <a:ea typeface="+mn-ea"/>
          <a:cs typeface="+mn-cs"/>
        </a:defRPr>
      </a:lvl3pPr>
      <a:lvl4pPr marL="1763900"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4pPr>
      <a:lvl5pPr marL="2267872"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5pPr>
      <a:lvl6pPr marL="2771844"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6pPr>
      <a:lvl7pPr marL="3275815"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7pPr>
      <a:lvl8pPr marL="3779787"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8pPr>
      <a:lvl9pPr marL="4283758"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9pPr>
    </p:bodyStyle>
    <p:otherStyle>
      <a:defPPr>
        <a:defRPr lang="en-US"/>
      </a:defPPr>
      <a:lvl1pPr marL="0" algn="l" defTabSz="1007943" rtl="0" eaLnBrk="1" latinLnBrk="0" hangingPunct="1">
        <a:defRPr sz="1984" kern="1200">
          <a:solidFill>
            <a:schemeClr val="tx1"/>
          </a:solidFill>
          <a:latin typeface="+mn-lt"/>
          <a:ea typeface="+mn-ea"/>
          <a:cs typeface="+mn-cs"/>
        </a:defRPr>
      </a:lvl1pPr>
      <a:lvl2pPr marL="503972" algn="l" defTabSz="1007943" rtl="0" eaLnBrk="1" latinLnBrk="0" hangingPunct="1">
        <a:defRPr sz="1984" kern="1200">
          <a:solidFill>
            <a:schemeClr val="tx1"/>
          </a:solidFill>
          <a:latin typeface="+mn-lt"/>
          <a:ea typeface="+mn-ea"/>
          <a:cs typeface="+mn-cs"/>
        </a:defRPr>
      </a:lvl2pPr>
      <a:lvl3pPr marL="1007943" algn="l" defTabSz="1007943" rtl="0" eaLnBrk="1" latinLnBrk="0" hangingPunct="1">
        <a:defRPr sz="1984" kern="1200">
          <a:solidFill>
            <a:schemeClr val="tx1"/>
          </a:solidFill>
          <a:latin typeface="+mn-lt"/>
          <a:ea typeface="+mn-ea"/>
          <a:cs typeface="+mn-cs"/>
        </a:defRPr>
      </a:lvl3pPr>
      <a:lvl4pPr marL="1511915" algn="l" defTabSz="1007943" rtl="0" eaLnBrk="1" latinLnBrk="0" hangingPunct="1">
        <a:defRPr sz="1984" kern="1200">
          <a:solidFill>
            <a:schemeClr val="tx1"/>
          </a:solidFill>
          <a:latin typeface="+mn-lt"/>
          <a:ea typeface="+mn-ea"/>
          <a:cs typeface="+mn-cs"/>
        </a:defRPr>
      </a:lvl4pPr>
      <a:lvl5pPr marL="2015886" algn="l" defTabSz="1007943" rtl="0" eaLnBrk="1" latinLnBrk="0" hangingPunct="1">
        <a:defRPr sz="1984" kern="1200">
          <a:solidFill>
            <a:schemeClr val="tx1"/>
          </a:solidFill>
          <a:latin typeface="+mn-lt"/>
          <a:ea typeface="+mn-ea"/>
          <a:cs typeface="+mn-cs"/>
        </a:defRPr>
      </a:lvl5pPr>
      <a:lvl6pPr marL="2519858" algn="l" defTabSz="1007943" rtl="0" eaLnBrk="1" latinLnBrk="0" hangingPunct="1">
        <a:defRPr sz="1984" kern="1200">
          <a:solidFill>
            <a:schemeClr val="tx1"/>
          </a:solidFill>
          <a:latin typeface="+mn-lt"/>
          <a:ea typeface="+mn-ea"/>
          <a:cs typeface="+mn-cs"/>
        </a:defRPr>
      </a:lvl6pPr>
      <a:lvl7pPr marL="3023829" algn="l" defTabSz="1007943" rtl="0" eaLnBrk="1" latinLnBrk="0" hangingPunct="1">
        <a:defRPr sz="1984" kern="1200">
          <a:solidFill>
            <a:schemeClr val="tx1"/>
          </a:solidFill>
          <a:latin typeface="+mn-lt"/>
          <a:ea typeface="+mn-ea"/>
          <a:cs typeface="+mn-cs"/>
        </a:defRPr>
      </a:lvl7pPr>
      <a:lvl8pPr marL="3527801" algn="l" defTabSz="1007943" rtl="0" eaLnBrk="1" latinLnBrk="0" hangingPunct="1">
        <a:defRPr sz="1984" kern="1200">
          <a:solidFill>
            <a:schemeClr val="tx1"/>
          </a:solidFill>
          <a:latin typeface="+mn-lt"/>
          <a:ea typeface="+mn-ea"/>
          <a:cs typeface="+mn-cs"/>
        </a:defRPr>
      </a:lvl8pPr>
      <a:lvl9pPr marL="4031772" algn="l" defTabSz="1007943" rtl="0" eaLnBrk="1" latinLnBrk="0" hangingPunct="1">
        <a:defRPr sz="1984"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Layout" Target="../slideLayouts/slideLayout1.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1.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3" Type="http://schemas.openxmlformats.org/officeDocument/2006/relationships/hyperlink" Target="mailto:corpcard_travel@seattlecca.org" TargetMode="External"/><Relationship Id="rId2" Type="http://schemas.openxmlformats.org/officeDocument/2006/relationships/slideLayout" Target="../slideLayouts/slideLayout1.xml"/><Relationship Id="rId1" Type="http://schemas.openxmlformats.org/officeDocument/2006/relationships/tags" Target="../tags/tag13.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Layout" Target="../slideLayouts/slideLayout1.xml"/><Relationship Id="rId1" Type="http://schemas.openxmlformats.org/officeDocument/2006/relationships/tags" Target="../tags/tag14.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hyperlink" Target="mailto:receipts@concur.com" TargetMode="External"/><Relationship Id="rId2" Type="http://schemas.openxmlformats.org/officeDocument/2006/relationships/slideLayout" Target="../slideLayouts/slideLayout1.xml"/><Relationship Id="rId1" Type="http://schemas.openxmlformats.org/officeDocument/2006/relationships/tags" Target="../tags/tag15.xm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slideLayout" Target="../slideLayouts/slideLayout1.xml"/><Relationship Id="rId1" Type="http://schemas.openxmlformats.org/officeDocument/2006/relationships/tags" Target="../tags/tag16.xml"/></Relationships>
</file>

<file path=ppt/slides/_rels/slide16.xml.rels><?xml version="1.0" encoding="UTF-8" standalone="yes"?>
<Relationships xmlns="http://schemas.openxmlformats.org/package/2006/relationships"><Relationship Id="rId3" Type="http://schemas.openxmlformats.org/officeDocument/2006/relationships/hyperlink" Target="mailto:corpcard_travel@seattlecca.org" TargetMode="External"/><Relationship Id="rId2" Type="http://schemas.openxmlformats.org/officeDocument/2006/relationships/slideLayout" Target="../slideLayouts/slideLayout1.xml"/><Relationship Id="rId1" Type="http://schemas.openxmlformats.org/officeDocument/2006/relationships/tags" Target="../tags/tag17.xml"/><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slideLayout" Target="../slideLayouts/slideLayout1.xml"/><Relationship Id="rId1" Type="http://schemas.openxmlformats.org/officeDocument/2006/relationships/tags" Target="../tags/tag18.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1.xml"/><Relationship Id="rId1" Type="http://schemas.openxmlformats.org/officeDocument/2006/relationships/tags" Target="../tags/tag19.xml"/><Relationship Id="rId4" Type="http://schemas.openxmlformats.org/officeDocument/2006/relationships/image" Target="../media/image1.png"/></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slideLayout" Target="../slideLayouts/slideLayout1.xml"/><Relationship Id="rId1" Type="http://schemas.openxmlformats.org/officeDocument/2006/relationships/tags" Target="../tags/tag20.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1.xml"/><Relationship Id="rId1" Type="http://schemas.openxmlformats.org/officeDocument/2006/relationships/tags" Target="../tags/tag3.xml"/><Relationship Id="rId5" Type="http://schemas.openxmlformats.org/officeDocument/2006/relationships/image" Target="../media/image5.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1.xml"/><Relationship Id="rId1" Type="http://schemas.openxmlformats.org/officeDocument/2006/relationships/tags" Target="../tags/tag21.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1.xml"/><Relationship Id="rId1" Type="http://schemas.openxmlformats.org/officeDocument/2006/relationships/tags" Target="../tags/tag4.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hyperlink" Target="https://auth.seattlecca.org.secureauth46/" TargetMode="External"/><Relationship Id="rId2" Type="http://schemas.openxmlformats.org/officeDocument/2006/relationships/slideLayout" Target="../slideLayouts/slideLayout1.xml"/><Relationship Id="rId1" Type="http://schemas.openxmlformats.org/officeDocument/2006/relationships/tags" Target="../tags/tag5.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1.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1.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3" Type="http://schemas.openxmlformats.org/officeDocument/2006/relationships/hyperlink" Target="mailto:corpcard_travel@seattlecca.org" TargetMode="External"/><Relationship Id="rId2" Type="http://schemas.openxmlformats.org/officeDocument/2006/relationships/slideLayout" Target="../slideLayouts/slideLayout1.xml"/><Relationship Id="rId1" Type="http://schemas.openxmlformats.org/officeDocument/2006/relationships/tags" Target="../tags/tag8.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hyperlink" Target="mailto:corpcard_travel@seattlecca.org" TargetMode="External"/><Relationship Id="rId2" Type="http://schemas.openxmlformats.org/officeDocument/2006/relationships/slideLayout" Target="../slideLayouts/slideLayout1.xml"/><Relationship Id="rId1" Type="http://schemas.openxmlformats.org/officeDocument/2006/relationships/tags" Target="../tags/tag9.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Layout" Target="../slideLayouts/slideLayout1.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130138578"/>
              </p:ext>
            </p:extLst>
          </p:nvPr>
        </p:nvGraphicFramePr>
        <p:xfrm>
          <a:off x="284815" y="569626"/>
          <a:ext cx="10220173" cy="6685612"/>
        </p:xfrm>
        <a:graphic>
          <a:graphicData uri="http://schemas.openxmlformats.org/drawingml/2006/table">
            <a:tbl>
              <a:tblPr firstRow="1" bandRow="1">
                <a:tableStyleId>{5940675A-B579-460E-94D1-54222C63F5DA}</a:tableStyleId>
              </a:tblPr>
              <a:tblGrid>
                <a:gridCol w="1135575">
                  <a:extLst>
                    <a:ext uri="{9D8B030D-6E8A-4147-A177-3AD203B41FA5}">
                      <a16:colId xmlns:a16="http://schemas.microsoft.com/office/drawing/2014/main" val="20000"/>
                    </a:ext>
                  </a:extLst>
                </a:gridCol>
                <a:gridCol w="703378">
                  <a:extLst>
                    <a:ext uri="{9D8B030D-6E8A-4147-A177-3AD203B41FA5}">
                      <a16:colId xmlns:a16="http://schemas.microsoft.com/office/drawing/2014/main" val="20001"/>
                    </a:ext>
                  </a:extLst>
                </a:gridCol>
                <a:gridCol w="1435509">
                  <a:extLst>
                    <a:ext uri="{9D8B030D-6E8A-4147-A177-3AD203B41FA5}">
                      <a16:colId xmlns:a16="http://schemas.microsoft.com/office/drawing/2014/main" val="20002"/>
                    </a:ext>
                  </a:extLst>
                </a:gridCol>
                <a:gridCol w="132263">
                  <a:extLst>
                    <a:ext uri="{9D8B030D-6E8A-4147-A177-3AD203B41FA5}">
                      <a16:colId xmlns:a16="http://schemas.microsoft.com/office/drawing/2014/main" val="564006093"/>
                    </a:ext>
                  </a:extLst>
                </a:gridCol>
                <a:gridCol w="1135575">
                  <a:extLst>
                    <a:ext uri="{9D8B030D-6E8A-4147-A177-3AD203B41FA5}">
                      <a16:colId xmlns:a16="http://schemas.microsoft.com/office/drawing/2014/main" val="20003"/>
                    </a:ext>
                  </a:extLst>
                </a:gridCol>
                <a:gridCol w="3406724">
                  <a:extLst>
                    <a:ext uri="{9D8B030D-6E8A-4147-A177-3AD203B41FA5}">
                      <a16:colId xmlns:a16="http://schemas.microsoft.com/office/drawing/2014/main" val="20004"/>
                    </a:ext>
                  </a:extLst>
                </a:gridCol>
                <a:gridCol w="2271149">
                  <a:extLst>
                    <a:ext uri="{9D8B030D-6E8A-4147-A177-3AD203B41FA5}">
                      <a16:colId xmlns:a16="http://schemas.microsoft.com/office/drawing/2014/main" val="20006"/>
                    </a:ext>
                  </a:extLst>
                </a:gridCol>
              </a:tblGrid>
              <a:tr h="409532">
                <a:tc>
                  <a:txBody>
                    <a:bodyPr/>
                    <a:lstStyle/>
                    <a:p>
                      <a:r>
                        <a:rPr lang="en-US" sz="1300" b="1" dirty="0"/>
                        <a:t>Project Title</a:t>
                      </a:r>
                    </a:p>
                  </a:txBody>
                  <a:tcPr marL="88394" marR="88394" marT="44196" marB="44196" anchor="ctr">
                    <a:lnL w="38100" cap="flat" cmpd="sng" algn="ctr">
                      <a:solidFill>
                        <a:schemeClr val="tx1">
                          <a:lumMod val="75000"/>
                          <a:lumOff val="25000"/>
                        </a:schemeClr>
                      </a:solidFill>
                      <a:prstDash val="solid"/>
                      <a:round/>
                      <a:headEnd type="none" w="med" len="med"/>
                      <a:tailEnd type="none" w="med" len="med"/>
                    </a:lnL>
                    <a:lnT w="38100" cap="flat" cmpd="sng" algn="ctr">
                      <a:solidFill>
                        <a:schemeClr val="tx1">
                          <a:lumMod val="75000"/>
                          <a:lumOff val="25000"/>
                        </a:schemeClr>
                      </a:solidFill>
                      <a:prstDash val="solid"/>
                      <a:round/>
                      <a:headEnd type="none" w="med" len="med"/>
                      <a:tailEnd type="none" w="med" len="med"/>
                    </a:lnT>
                  </a:tcPr>
                </a:tc>
                <a:tc gridSpan="2">
                  <a:txBody>
                    <a:bodyPr/>
                    <a:lstStyle/>
                    <a:p>
                      <a:r>
                        <a:rPr lang="en-US" sz="1300" dirty="0"/>
                        <a:t>CONCUR Training</a:t>
                      </a:r>
                    </a:p>
                  </a:txBody>
                  <a:tcPr marL="88394" marR="88394" marT="44196" marB="44196" anchor="ctr">
                    <a:lnT w="38100" cap="flat" cmpd="sng" algn="ctr">
                      <a:solidFill>
                        <a:schemeClr val="tx1">
                          <a:lumMod val="75000"/>
                          <a:lumOff val="25000"/>
                        </a:schemeClr>
                      </a:solidFill>
                      <a:prstDash val="solid"/>
                      <a:round/>
                      <a:headEnd type="none" w="med" len="med"/>
                      <a:tailEnd type="none" w="med" len="med"/>
                    </a:lnT>
                  </a:tcPr>
                </a:tc>
                <a:tc hMerge="1">
                  <a:txBody>
                    <a:bodyPr/>
                    <a:lstStyle/>
                    <a:p>
                      <a:endParaRPr lang="en-US"/>
                    </a:p>
                  </a:txBody>
                  <a:tcPr/>
                </a:tc>
                <a:tc gridSpan="2">
                  <a:txBody>
                    <a:bodyPr/>
                    <a:lstStyle/>
                    <a:p>
                      <a:r>
                        <a:rPr lang="en-US" sz="1300" b="1"/>
                        <a:t>Module</a:t>
                      </a:r>
                      <a:r>
                        <a:rPr lang="en-US" sz="1300" b="1" baseline="0"/>
                        <a:t> Title</a:t>
                      </a:r>
                      <a:endParaRPr lang="en-US" sz="1300" dirty="0"/>
                    </a:p>
                  </a:txBody>
                  <a:tcPr marL="88394" marR="88394" marT="44196" marB="44196" anchor="ctr">
                    <a:lnT w="38100" cap="flat" cmpd="sng" algn="ctr">
                      <a:solidFill>
                        <a:schemeClr val="tx1">
                          <a:lumMod val="75000"/>
                          <a:lumOff val="25000"/>
                        </a:schemeClr>
                      </a:solidFill>
                      <a:prstDash val="solid"/>
                      <a:round/>
                      <a:headEnd type="none" w="med" len="med"/>
                      <a:tailEnd type="none" w="med" len="med"/>
                    </a:lnT>
                  </a:tcPr>
                </a:tc>
                <a:tc h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300" b="1" dirty="0"/>
                        <a:t>Module</a:t>
                      </a:r>
                      <a:r>
                        <a:rPr lang="en-US" sz="1300" b="1" baseline="0" dirty="0"/>
                        <a:t> Title</a:t>
                      </a:r>
                      <a:endParaRPr lang="en-US" sz="1300" b="1" dirty="0"/>
                    </a:p>
                  </a:txBody>
                  <a:tcPr marL="88394" marR="88394" marT="44196" marB="44196" anchor="ctr">
                    <a:lnT w="38100" cap="flat" cmpd="sng" algn="ctr">
                      <a:solidFill>
                        <a:schemeClr val="tx1">
                          <a:lumMod val="75000"/>
                          <a:lumOff val="25000"/>
                        </a:schemeClr>
                      </a:solidFill>
                      <a:prstDash val="solid"/>
                      <a:round/>
                      <a:headEnd type="none" w="med" len="med"/>
                      <a:tailEnd type="none" w="med" len="med"/>
                    </a:lnT>
                  </a:tcPr>
                </a:tc>
                <a:tc>
                  <a:txBody>
                    <a:bodyPr/>
                    <a:lstStyle/>
                    <a:p>
                      <a:r>
                        <a:rPr lang="en-US" sz="1300" dirty="0"/>
                        <a:t>Setting Up an Expense Profile</a:t>
                      </a:r>
                    </a:p>
                  </a:txBody>
                  <a:tcPr marL="88394" marR="88394" marT="44196" marB="44196" anchor="ctr">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tcPr>
                </a:tc>
                <a:tc>
                  <a:txBody>
                    <a:bodyPr/>
                    <a:lstStyle/>
                    <a:p>
                      <a:pPr algn="ctr"/>
                      <a:r>
                        <a:rPr lang="en-US" sz="1300" b="1" dirty="0"/>
                        <a:t>Reviewer</a:t>
                      </a:r>
                      <a:r>
                        <a:rPr lang="en-US" sz="1300" b="1" baseline="0" dirty="0"/>
                        <a:t> Notes</a:t>
                      </a:r>
                      <a:endParaRPr lang="en-US" sz="1300" b="1" dirty="0"/>
                    </a:p>
                  </a:txBody>
                  <a:tcPr marL="88394" marR="88394" marT="44196" marB="44196" anchor="ct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0"/>
                  </a:ext>
                </a:extLst>
              </a:tr>
              <a:tr h="46484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300" b="1" dirty="0"/>
                        <a:t>Screen #</a:t>
                      </a:r>
                    </a:p>
                  </a:txBody>
                  <a:tcPr marL="88394" marR="88394" marT="44196" marB="44196" anchor="ctr">
                    <a:lnL w="38100" cap="flat" cmpd="sng" algn="ctr">
                      <a:solidFill>
                        <a:schemeClr val="tx1">
                          <a:lumMod val="75000"/>
                          <a:lumOff val="25000"/>
                        </a:schemeClr>
                      </a:solidFill>
                      <a:prstDash val="solid"/>
                      <a:round/>
                      <a:headEnd type="none" w="med" len="med"/>
                      <a:tailEnd type="none" w="med" len="med"/>
                    </a:lnL>
                    <a:lnB w="38100" cap="flat" cmpd="sng" algn="ctr">
                      <a:solidFill>
                        <a:schemeClr val="tx1">
                          <a:lumMod val="75000"/>
                          <a:lumOff val="25000"/>
                        </a:schemeClr>
                      </a:solidFill>
                      <a:prstDash val="solid"/>
                      <a:round/>
                      <a:headEnd type="none" w="med" len="med"/>
                      <a:tailEnd type="none" w="med" len="med"/>
                    </a:lnB>
                  </a:tcPr>
                </a:tc>
                <a:tc>
                  <a:txBody>
                    <a:bodyPr/>
                    <a:lstStyle/>
                    <a:p>
                      <a:r>
                        <a:rPr lang="en-US" sz="1300" dirty="0"/>
                        <a:t>1</a:t>
                      </a:r>
                    </a:p>
                  </a:txBody>
                  <a:tcPr marL="88394" marR="88394" marT="44196" marB="44196" anchor="ctr">
                    <a:lnB w="38100" cap="flat" cmpd="sng" algn="ctr">
                      <a:solidFill>
                        <a:schemeClr val="tx1">
                          <a:lumMod val="75000"/>
                          <a:lumOff val="25000"/>
                        </a:schemeClr>
                      </a:solidFill>
                      <a:prstDash val="solid"/>
                      <a:round/>
                      <a:headEnd type="none" w="med" len="med"/>
                      <a:tailEnd type="none" w="med" len="med"/>
                    </a:lnB>
                  </a:tcPr>
                </a:tc>
                <a:tc>
                  <a:txBody>
                    <a:bodyPr/>
                    <a:lstStyle/>
                    <a:p>
                      <a:r>
                        <a:rPr lang="en-US" sz="1300" b="1" baseline="0" dirty="0"/>
                        <a:t>Screen Title</a:t>
                      </a:r>
                      <a:endParaRPr lang="en-US" sz="1300" b="1" dirty="0"/>
                    </a:p>
                  </a:txBody>
                  <a:tcPr marL="88394" marR="88394" marT="44196" marB="44196" anchor="ctr">
                    <a:lnB w="38100" cap="flat" cmpd="sng" algn="ctr">
                      <a:solidFill>
                        <a:schemeClr val="tx1">
                          <a:lumMod val="75000"/>
                          <a:lumOff val="25000"/>
                        </a:schemeClr>
                      </a:solidFill>
                      <a:prstDash val="solid"/>
                      <a:round/>
                      <a:headEnd type="none" w="med" len="med"/>
                      <a:tailEnd type="none" w="med" len="med"/>
                    </a:lnB>
                  </a:tcPr>
                </a:tc>
                <a:tc gridSpan="3">
                  <a:txBody>
                    <a:bodyPr/>
                    <a:lstStyle/>
                    <a:p>
                      <a:r>
                        <a:rPr lang="en-US" sz="1300" b="0" dirty="0"/>
                        <a:t>Course Title Page/Intro</a:t>
                      </a:r>
                    </a:p>
                  </a:txBody>
                  <a:tcPr marL="88394" marR="88394" marT="44196" marB="44196" anchor="ctr">
                    <a:lnR w="38100" cap="flat" cmpd="sng" algn="ctr">
                      <a:solidFill>
                        <a:schemeClr val="tx1">
                          <a:lumMod val="75000"/>
                          <a:lumOff val="25000"/>
                        </a:schemeClr>
                      </a:solidFill>
                      <a:prstDash val="solid"/>
                      <a:round/>
                      <a:headEnd type="none" w="med" len="med"/>
                      <a:tailEnd type="none" w="med" len="med"/>
                    </a:lnR>
                    <a:lnB w="38100" cap="flat" cmpd="sng" algn="ctr">
                      <a:solidFill>
                        <a:schemeClr val="tx1">
                          <a:lumMod val="75000"/>
                          <a:lumOff val="25000"/>
                        </a:schemeClr>
                      </a:solidFill>
                      <a:prstDash val="solid"/>
                      <a:round/>
                      <a:headEnd type="none" w="med" len="med"/>
                      <a:tailEnd type="none" w="med" len="med"/>
                    </a:lnB>
                  </a:tcPr>
                </a:tc>
                <a:tc hMerge="1">
                  <a:txBody>
                    <a:bodyPr/>
                    <a:lstStyle/>
                    <a:p>
                      <a:endParaRPr lang="en-US" sz="1300" b="1" dirty="0"/>
                    </a:p>
                  </a:txBody>
                  <a:tcPr marL="88394" marR="88394" marT="44196" marB="44196" anchor="ctr">
                    <a:lnR w="38100" cap="flat" cmpd="sng" algn="ctr">
                      <a:solidFill>
                        <a:schemeClr val="tx1">
                          <a:lumMod val="75000"/>
                          <a:lumOff val="25000"/>
                        </a:schemeClr>
                      </a:solidFill>
                      <a:prstDash val="solid"/>
                      <a:round/>
                      <a:headEnd type="none" w="med" len="med"/>
                      <a:tailEnd type="none" w="med" len="med"/>
                    </a:lnR>
                    <a:lnB w="38100" cap="flat" cmpd="sng" algn="ctr">
                      <a:solidFill>
                        <a:schemeClr val="tx1">
                          <a:lumMod val="75000"/>
                          <a:lumOff val="25000"/>
                        </a:schemeClr>
                      </a:solidFill>
                      <a:prstDash val="solid"/>
                      <a:round/>
                      <a:headEnd type="none" w="med" len="med"/>
                      <a:tailEnd type="none" w="med" len="med"/>
                    </a:lnB>
                  </a:tcPr>
                </a:tc>
                <a:tc hMerge="1">
                  <a:txBody>
                    <a:bodyPr/>
                    <a:lstStyle/>
                    <a:p>
                      <a:endParaRPr lang="en-US" sz="1300" b="1" dirty="0"/>
                    </a:p>
                  </a:txBody>
                  <a:tcPr marL="88394" marR="88394" marT="44196" marB="44196" anchor="ctr">
                    <a:lnB w="38100" cap="flat" cmpd="sng" algn="ctr">
                      <a:solidFill>
                        <a:schemeClr val="tx1">
                          <a:lumMod val="75000"/>
                          <a:lumOff val="25000"/>
                        </a:schemeClr>
                      </a:solidFill>
                      <a:prstDash val="solid"/>
                      <a:round/>
                      <a:headEnd type="none" w="med" len="med"/>
                      <a:tailEnd type="none" w="med" len="med"/>
                    </a:lnB>
                  </a:tcPr>
                </a:tc>
                <a:tc rowSpan="2">
                  <a:txBody>
                    <a:bodyPr/>
                    <a:lstStyle/>
                    <a:p>
                      <a:pPr algn="ctr"/>
                      <a:r>
                        <a:rPr lang="en-US" sz="1300" dirty="0"/>
                        <a:t>Reviewer</a:t>
                      </a:r>
                      <a:r>
                        <a:rPr lang="en-US" sz="1300" baseline="0" dirty="0"/>
                        <a:t> 1</a:t>
                      </a:r>
                      <a:endParaRPr lang="en-US" sz="1300" dirty="0"/>
                    </a:p>
                  </a:txBody>
                  <a:tcPr marL="88394" marR="88394" marT="44196" marB="44196">
                    <a:lnL w="38100" cap="flat" cmpd="sng" algn="ctr">
                      <a:solidFill>
                        <a:schemeClr val="tx1">
                          <a:lumMod val="75000"/>
                          <a:lumOff val="25000"/>
                        </a:schemeClr>
                      </a:solidFill>
                      <a:prstDash val="solid"/>
                      <a:round/>
                      <a:headEnd type="none" w="med" len="med"/>
                      <a:tailEnd type="none" w="med" len="med"/>
                    </a:lnL>
                    <a:lnR w="38100" cap="flat" cmpd="sng" algn="ctr">
                      <a:solidFill>
                        <a:schemeClr val="tx1"/>
                      </a:solidFill>
                      <a:prstDash val="solid"/>
                      <a:round/>
                      <a:headEnd type="none" w="med" len="med"/>
                      <a:tailEnd type="none" w="med" len="med"/>
                    </a:lnR>
                    <a:lnB w="12700" cap="flat" cmpd="sng" algn="ctr">
                      <a:solidFill>
                        <a:schemeClr val="tx1">
                          <a:lumMod val="75000"/>
                          <a:lumOff val="25000"/>
                        </a:schemeClr>
                      </a:solidFill>
                      <a:prstDash val="solid"/>
                      <a:round/>
                      <a:headEnd type="none" w="med" len="med"/>
                      <a:tailEnd type="none" w="med" len="med"/>
                    </a:lnB>
                  </a:tcPr>
                </a:tc>
                <a:extLst>
                  <a:ext uri="{0D108BD9-81ED-4DB2-BD59-A6C34878D82A}">
                    <a16:rowId xmlns:a16="http://schemas.microsoft.com/office/drawing/2014/main" val="10001"/>
                  </a:ext>
                </a:extLst>
              </a:tr>
              <a:tr h="1627185">
                <a:tc rowSpan="4" gridSpan="5">
                  <a:txBody>
                    <a:bodyPr/>
                    <a:lstStyle/>
                    <a:p>
                      <a:pPr algn="ctr"/>
                      <a:r>
                        <a:rPr lang="en-US" sz="1300" b="1" baseline="0" dirty="0"/>
                        <a:t>Visuals</a:t>
                      </a:r>
                    </a:p>
                    <a:p>
                      <a:pPr algn="ctr"/>
                      <a:r>
                        <a:rPr lang="en-US" sz="1200" b="0" i="1" baseline="0" dirty="0"/>
                        <a:t>(Video/Pics/Characters)</a:t>
                      </a:r>
                      <a:endParaRPr lang="en-US" sz="1200" b="0" i="1" dirty="0"/>
                    </a:p>
                    <a:p>
                      <a:pPr algn="ctr"/>
                      <a:endParaRPr lang="en-US" sz="1300" b="1" dirty="0"/>
                    </a:p>
                    <a:p>
                      <a:pPr algn="ctr"/>
                      <a:endParaRPr lang="en-US" sz="130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sz="1300" dirty="0"/>
                    </a:p>
                    <a:p>
                      <a:endParaRPr lang="en-US" sz="1300" dirty="0"/>
                    </a:p>
                  </a:txBody>
                  <a:tcPr marL="88394" marR="88394" marT="44196" marB="44196">
                    <a:lnL w="38100" cap="flat" cmpd="sng" algn="ctr">
                      <a:solidFill>
                        <a:schemeClr val="tx1">
                          <a:lumMod val="75000"/>
                          <a:lumOff val="25000"/>
                        </a:schemeClr>
                      </a:solidFill>
                      <a:prstDash val="solid"/>
                      <a:round/>
                      <a:headEnd type="none" w="med" len="med"/>
                      <a:tailEnd type="none" w="med" len="med"/>
                    </a:lnL>
                    <a:lnT w="38100" cap="flat" cmpd="sng" algn="ctr">
                      <a:solidFill>
                        <a:schemeClr val="tx1">
                          <a:lumMod val="75000"/>
                          <a:lumOff val="2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4" hMerge="1">
                  <a:txBody>
                    <a:bodyPr/>
                    <a:lstStyle/>
                    <a:p>
                      <a:endParaRPr lang="en-US" sz="1400" dirty="0"/>
                    </a:p>
                  </a:txBody>
                  <a:tcPr anchor="ctr"/>
                </a:tc>
                <a:tc rowSpan="4" hMerge="1">
                  <a:txBody>
                    <a:bodyPr/>
                    <a:lstStyle/>
                    <a:p>
                      <a:endParaRPr lang="en-US"/>
                    </a:p>
                  </a:txBody>
                  <a:tcPr/>
                </a:tc>
                <a:tc rowSpan="4" hMerge="1">
                  <a:txBody>
                    <a:bodyPr/>
                    <a:lstStyle/>
                    <a:p>
                      <a:endParaRPr lang="en-US"/>
                    </a:p>
                  </a:txBody>
                  <a:tcPr/>
                </a:tc>
                <a:tc rowSpan="4" hMerge="1">
                  <a:txBody>
                    <a:bodyPr/>
                    <a:lstStyle/>
                    <a:p>
                      <a:endParaRPr lang="en-US" sz="1400" dirty="0"/>
                    </a:p>
                  </a:txBody>
                  <a:tcPr anchor="ctr">
                    <a:lnT w="38100" cap="flat" cmpd="sng" algn="ctr">
                      <a:solidFill>
                        <a:schemeClr val="tx1">
                          <a:lumMod val="75000"/>
                          <a:lumOff val="25000"/>
                        </a:schemeClr>
                      </a:solidFill>
                      <a:prstDash val="solid"/>
                      <a:round/>
                      <a:headEnd type="none" w="med" len="med"/>
                      <a:tailEnd type="none" w="med" len="med"/>
                    </a:lnT>
                  </a:tcPr>
                </a:tc>
                <a:tc row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300" b="1" dirty="0"/>
                        <a:t>Onscreen Text</a:t>
                      </a:r>
                      <a:r>
                        <a:rPr lang="en-US" sz="1300" b="1" baseline="0" dirty="0"/>
                        <a:t> </a:t>
                      </a:r>
                      <a:endParaRPr lang="en-US" sz="1400" dirty="0"/>
                    </a:p>
                    <a:p>
                      <a:pPr algn="ctr"/>
                      <a:endParaRPr lang="en-US" sz="1400" dirty="0"/>
                    </a:p>
                    <a:p>
                      <a:pPr algn="ctr"/>
                      <a:r>
                        <a:rPr lang="en-US" sz="1400" dirty="0"/>
                        <a:t>“Setting Up an Expense Profile”</a:t>
                      </a:r>
                    </a:p>
                    <a:p>
                      <a:pPr algn="ctr"/>
                      <a:endParaRPr lang="en-US" sz="1400" dirty="0"/>
                    </a:p>
                    <a:p>
                      <a:pPr algn="ctr"/>
                      <a:r>
                        <a:rPr lang="en-US" sz="1400" dirty="0"/>
                        <a:t>“SCCA CONCUR Training. To begin, type your Name and then click the Next Button.”</a:t>
                      </a:r>
                    </a:p>
                    <a:p>
                      <a:pPr algn="ctr"/>
                      <a:endParaRPr lang="en-US" sz="1400" dirty="0"/>
                    </a:p>
                    <a:p>
                      <a:pPr algn="ctr"/>
                      <a:r>
                        <a:rPr lang="en-US" sz="1400" dirty="0"/>
                        <a:t>“Type First and Last Name Here”</a:t>
                      </a:r>
                    </a:p>
                  </a:txBody>
                  <a:tcPr marL="88394" marR="88394" marT="44196" marB="44196">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tcPr>
                </a:tc>
                <a:tc vMerge="1">
                  <a:txBody>
                    <a:bodyPr/>
                    <a:lstStyle/>
                    <a:p>
                      <a:endParaRPr lang="en-US" sz="1400" dirty="0"/>
                    </a:p>
                  </a:txBody>
                  <a:tcPr anchor="ctr"/>
                </a:tc>
                <a:extLst>
                  <a:ext uri="{0D108BD9-81ED-4DB2-BD59-A6C34878D82A}">
                    <a16:rowId xmlns:a16="http://schemas.microsoft.com/office/drawing/2014/main" val="10002"/>
                  </a:ext>
                </a:extLst>
              </a:tr>
              <a:tr h="306355">
                <a:tc gridSpan="5"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vMerge="1">
                  <a:txBody>
                    <a:bodyPr/>
                    <a:lstStyle/>
                    <a:p>
                      <a:endParaRPr lang="en-US"/>
                    </a:p>
                  </a:txBody>
                  <a:tcPr/>
                </a:tc>
                <a:tc rowSpan="2">
                  <a:txBody>
                    <a:bodyPr/>
                    <a:lstStyle/>
                    <a:p>
                      <a:pPr marL="0" marR="0" indent="0" algn="ctr" defTabSz="1007943" rtl="0" eaLnBrk="1" fontAlgn="auto" latinLnBrk="0" hangingPunct="1">
                        <a:lnSpc>
                          <a:spcPct val="100000"/>
                        </a:lnSpc>
                        <a:spcBef>
                          <a:spcPts val="0"/>
                        </a:spcBef>
                        <a:spcAft>
                          <a:spcPts val="0"/>
                        </a:spcAft>
                        <a:buClrTx/>
                        <a:buSzTx/>
                        <a:buFontTx/>
                        <a:buNone/>
                        <a:tabLst/>
                        <a:defRPr/>
                      </a:pPr>
                      <a:r>
                        <a:rPr lang="en-US" sz="1300" dirty="0"/>
                        <a:t>Reviewer</a:t>
                      </a:r>
                      <a:r>
                        <a:rPr lang="en-US" sz="1300" baseline="0" dirty="0"/>
                        <a:t> 2</a:t>
                      </a:r>
                      <a:endParaRPr lang="en-US" sz="1300" dirty="0"/>
                    </a:p>
                    <a:p>
                      <a:pPr algn="ctr"/>
                      <a:endParaRPr lang="en-US" sz="1300" dirty="0"/>
                    </a:p>
                  </a:txBody>
                  <a:tcPr marL="88394" marR="88394" marT="44196" marB="44196">
                    <a:lnL w="38100" cap="flat" cmpd="sng" algn="ctr">
                      <a:solidFill>
                        <a:schemeClr val="tx1">
                          <a:lumMod val="75000"/>
                          <a:lumOff val="25000"/>
                        </a:schemeClr>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extLst>
                  <a:ext uri="{0D108BD9-81ED-4DB2-BD59-A6C34878D82A}">
                    <a16:rowId xmlns:a16="http://schemas.microsoft.com/office/drawing/2014/main" val="10003"/>
                  </a:ext>
                </a:extLst>
              </a:tr>
              <a:tr h="1785671">
                <a:tc gridSpan="5"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row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300" b="1" dirty="0"/>
                        <a:t>Animation &amp; </a:t>
                      </a:r>
                      <a:r>
                        <a:rPr lang="en-US" sz="1400" b="1" dirty="0"/>
                        <a:t>Interactivity</a:t>
                      </a:r>
                      <a:r>
                        <a:rPr lang="en-US" sz="1400" b="1" baseline="0" dirty="0"/>
                        <a:t> </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sz="1400" b="1" baseline="0" dirty="0"/>
                    </a:p>
                    <a:p>
                      <a:pPr marL="0" marR="0" indent="0" algn="ctr" defTabSz="914400" rtl="0" eaLnBrk="1" fontAlgn="auto" latinLnBrk="0" hangingPunct="1">
                        <a:lnSpc>
                          <a:spcPct val="100000"/>
                        </a:lnSpc>
                        <a:spcBef>
                          <a:spcPts val="0"/>
                        </a:spcBef>
                        <a:spcAft>
                          <a:spcPts val="0"/>
                        </a:spcAft>
                        <a:buClrTx/>
                        <a:buSzTx/>
                        <a:buFontTx/>
                        <a:buNone/>
                        <a:tabLst/>
                        <a:defRPr/>
                      </a:pPr>
                      <a:r>
                        <a:rPr lang="en-US" sz="1400" b="0" baseline="0" dirty="0"/>
                        <a:t>Layer 1:  SCCA logo enters and exits screen via fade (standard SCCA Intro)</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sz="1400" b="0" baseline="0" dirty="0"/>
                    </a:p>
                    <a:p>
                      <a:pPr marL="0" marR="0" indent="0" algn="ctr" defTabSz="914400" rtl="0" eaLnBrk="1" fontAlgn="auto" latinLnBrk="0" hangingPunct="1">
                        <a:lnSpc>
                          <a:spcPct val="100000"/>
                        </a:lnSpc>
                        <a:spcBef>
                          <a:spcPts val="0"/>
                        </a:spcBef>
                        <a:spcAft>
                          <a:spcPts val="0"/>
                        </a:spcAft>
                        <a:buClrTx/>
                        <a:buSzTx/>
                        <a:buFontTx/>
                        <a:buNone/>
                        <a:tabLst/>
                        <a:defRPr/>
                      </a:pPr>
                      <a:r>
                        <a:rPr lang="en-US" sz="1400" b="0" baseline="0" dirty="0"/>
                        <a:t>Layer 2:  Learner enters their name and clicks ‘Next’</a:t>
                      </a:r>
                    </a:p>
                  </a:txBody>
                  <a:tcPr marL="88394" marR="88394" marT="44196" marB="44196">
                    <a:lnR w="38100" cap="flat" cmpd="sng" algn="ctr">
                      <a:solidFill>
                        <a:schemeClr val="tx1">
                          <a:lumMod val="75000"/>
                          <a:lumOff val="25000"/>
                        </a:schemeClr>
                      </a:solidFill>
                      <a:prstDash val="solid"/>
                      <a:round/>
                      <a:headEnd type="none" w="med" len="med"/>
                      <a:tailEnd type="none" w="med" len="med"/>
                    </a:lnR>
                  </a:tcPr>
                </a:tc>
                <a:tc vMerge="1">
                  <a:txBody>
                    <a:bodyPr/>
                    <a:lstStyle/>
                    <a:p>
                      <a:pPr algn="ctr"/>
                      <a:endParaRPr lang="en-US" sz="1300" dirty="0"/>
                    </a:p>
                  </a:txBody>
                  <a:tcPr marL="88394" marR="88394" marT="44196" marB="44196">
                    <a:lnL w="38100" cap="flat" cmpd="sng" algn="ctr">
                      <a:solidFill>
                        <a:schemeClr val="tx1">
                          <a:lumMod val="75000"/>
                          <a:lumOff val="25000"/>
                        </a:schemeClr>
                      </a:solidFill>
                      <a:prstDash val="solid"/>
                      <a:round/>
                      <a:headEnd type="none" w="med" len="med"/>
                      <a:tailEnd type="none" w="med" len="med"/>
                    </a:lnL>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4"/>
                  </a:ext>
                </a:extLst>
              </a:tr>
              <a:tr h="161647">
                <a:tc gridSpan="5"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vMerge="1">
                  <a:txBody>
                    <a:bodyPr/>
                    <a:lstStyle/>
                    <a:p>
                      <a:endParaRPr lang="en-US"/>
                    </a:p>
                  </a:txBody>
                  <a:tcPr/>
                </a:tc>
                <a:tc rowSpan="3">
                  <a:txBody>
                    <a:bodyPr/>
                    <a:lstStyle/>
                    <a:p>
                      <a:pPr marL="0" marR="0" indent="0" algn="ctr" defTabSz="1007943" rtl="0" eaLnBrk="1" fontAlgn="auto" latinLnBrk="0" hangingPunct="1">
                        <a:lnSpc>
                          <a:spcPct val="100000"/>
                        </a:lnSpc>
                        <a:spcBef>
                          <a:spcPts val="0"/>
                        </a:spcBef>
                        <a:spcAft>
                          <a:spcPts val="0"/>
                        </a:spcAft>
                        <a:buClrTx/>
                        <a:buSzTx/>
                        <a:buFontTx/>
                        <a:buNone/>
                        <a:tabLst/>
                        <a:defRPr/>
                      </a:pPr>
                      <a:r>
                        <a:rPr lang="en-US" sz="1300" dirty="0"/>
                        <a:t>Reviewer</a:t>
                      </a:r>
                      <a:r>
                        <a:rPr lang="en-US" sz="1300" baseline="0" dirty="0"/>
                        <a:t> 3</a:t>
                      </a:r>
                      <a:endParaRPr lang="en-US" sz="1300" dirty="0"/>
                    </a:p>
                    <a:p>
                      <a:pPr algn="ctr"/>
                      <a:endParaRPr lang="en-US" sz="1300" dirty="0"/>
                    </a:p>
                  </a:txBody>
                  <a:tcPr marL="88394" marR="88394" marT="44196" marB="44196">
                    <a:lnL w="38100" cap="flat" cmpd="sng" algn="ctr">
                      <a:solidFill>
                        <a:schemeClr val="tx1">
                          <a:lumMod val="75000"/>
                          <a:lumOff val="25000"/>
                        </a:schemeClr>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1320534">
                <a:tc gridSpan="6">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300" b="1" dirty="0"/>
                        <a:t>Audio</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sz="1300" b="1" i="1" dirty="0">
                        <a:solidFill>
                          <a:srgbClr val="00B050"/>
                        </a:solidFill>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300" b="1" i="1" dirty="0">
                          <a:solidFill>
                            <a:srgbClr val="00B050"/>
                          </a:solidFill>
                        </a:rPr>
                        <a:t>No audio present on this slide</a:t>
                      </a:r>
                      <a:endParaRPr lang="en-US" sz="1200" b="0" i="1" dirty="0">
                        <a:solidFill>
                          <a:srgbClr val="00B050"/>
                        </a:solidFill>
                      </a:endParaRPr>
                    </a:p>
                  </a:txBody>
                  <a:tcPr marL="88394" marR="88394" marT="44196" marB="44196">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tcPr>
                </a:tc>
                <a:tc hMerge="1">
                  <a:txBody>
                    <a:bodyPr/>
                    <a:lstStyle/>
                    <a:p>
                      <a:endParaRPr lang="en-US" sz="1400" dirty="0"/>
                    </a:p>
                  </a:txBody>
                  <a:tcPr anchor="ctr"/>
                </a:tc>
                <a:tc hMerge="1">
                  <a:txBody>
                    <a:bodyPr/>
                    <a:lstStyle/>
                    <a:p>
                      <a:endParaRPr lang="en-US"/>
                    </a:p>
                  </a:txBody>
                  <a:tcPr/>
                </a:tc>
                <a:tc hMerge="1">
                  <a:txBody>
                    <a:bodyPr/>
                    <a:lstStyle/>
                    <a:p>
                      <a:endParaRPr lang="en-US"/>
                    </a:p>
                  </a:txBody>
                  <a:tcPr/>
                </a:tc>
                <a:tc hMerge="1">
                  <a:txBody>
                    <a:bodyPr/>
                    <a:lstStyle/>
                    <a:p>
                      <a:endParaRPr lang="en-US" sz="1400" dirty="0"/>
                    </a:p>
                  </a:txBody>
                  <a:tcPr anchor="ctr">
                    <a:lnL w="38100" cap="flat" cmpd="sng" algn="ctr">
                      <a:solidFill>
                        <a:schemeClr val="tx1">
                          <a:lumMod val="75000"/>
                          <a:lumOff val="25000"/>
                        </a:schemeClr>
                      </a:solidFill>
                      <a:prstDash val="solid"/>
                      <a:round/>
                      <a:headEnd type="none" w="med" len="med"/>
                      <a:tailEnd type="none" w="med" len="med"/>
                    </a:lnL>
                  </a:tcPr>
                </a:tc>
                <a:tc hMerge="1">
                  <a:txBody>
                    <a:bodyPr/>
                    <a:lstStyle/>
                    <a:p>
                      <a:endParaRPr lang="en-US" sz="1400" dirty="0"/>
                    </a:p>
                  </a:txBody>
                  <a:tcPr anchor="ctr"/>
                </a:tc>
                <a:tc vMerge="1">
                  <a:txBody>
                    <a:bodyPr/>
                    <a:lstStyle/>
                    <a:p>
                      <a:pPr algn="ctr"/>
                      <a:endParaRPr lang="en-US" sz="1300" dirty="0"/>
                    </a:p>
                  </a:txBody>
                  <a:tcPr marL="88394" marR="88394" marT="44196" marB="44196">
                    <a:lnL w="38100" cap="flat" cmpd="sng" algn="ctr">
                      <a:solidFill>
                        <a:schemeClr val="tx1">
                          <a:lumMod val="75000"/>
                          <a:lumOff val="25000"/>
                        </a:schemeClr>
                      </a:solidFill>
                      <a:prstDash val="solid"/>
                      <a:round/>
                      <a:headEnd type="none" w="med" len="med"/>
                      <a:tailEnd type="none" w="med" len="med"/>
                    </a:lnL>
                    <a:lnR w="38100" cap="flat" cmpd="sng" algn="ctr">
                      <a:solidFill>
                        <a:schemeClr val="tx1"/>
                      </a:solidFill>
                      <a:prstDash val="solid"/>
                      <a:round/>
                      <a:headEnd type="none" w="med" len="med"/>
                      <a:tailEnd type="none" w="med" len="med"/>
                    </a:lnR>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60984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300" b="1" dirty="0"/>
                        <a:t>Navigation/ Branching </a:t>
                      </a:r>
                    </a:p>
                  </a:txBody>
                  <a:tcPr marL="88394" marR="88394" marT="44196" marB="44196" anchor="ctr">
                    <a:lnL w="38100" cap="flat" cmpd="sng" algn="ctr">
                      <a:solidFill>
                        <a:schemeClr val="tx1">
                          <a:lumMod val="75000"/>
                          <a:lumOff val="25000"/>
                        </a:schemeClr>
                      </a:solidFill>
                      <a:prstDash val="solid"/>
                      <a:round/>
                      <a:headEnd type="none" w="med" len="med"/>
                      <a:tailEnd type="none" w="med" len="med"/>
                    </a:lnL>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tcPr>
                </a:tc>
                <a:tc gridSpan="3">
                  <a:txBody>
                    <a:bodyPr/>
                    <a:lstStyle/>
                    <a:p>
                      <a:r>
                        <a:rPr lang="en-US" sz="1300" dirty="0"/>
                        <a:t>Linear. User advances by clicking “next”</a:t>
                      </a:r>
                    </a:p>
                  </a:txBody>
                  <a:tcPr marL="88394" marR="88394" marT="44196" marB="44196" anchor="ct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tcPr>
                </a:tc>
                <a:tc hMerge="1">
                  <a:txBody>
                    <a:bodyPr/>
                    <a:lstStyle/>
                    <a:p>
                      <a:endParaRPr lang="en-US"/>
                    </a:p>
                  </a:txBody>
                  <a:tcPr/>
                </a:tc>
                <a:tc hMerge="1">
                  <a:txBody>
                    <a:bodyPr/>
                    <a:lstStyle/>
                    <a:p>
                      <a:endParaRPr lang="en-US" sz="1300" dirty="0"/>
                    </a:p>
                  </a:txBody>
                  <a:tcPr marL="88394" marR="88394" marT="44196" marB="44196" anchor="ct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300" b="1" dirty="0"/>
                        <a:t>Estimated time</a:t>
                      </a:r>
                    </a:p>
                  </a:txBody>
                  <a:tcPr marL="88394" marR="88394" marT="44196" marB="44196" anchor="ctr">
                    <a:lnB w="38100" cap="flat" cmpd="sng" algn="ctr">
                      <a:solidFill>
                        <a:schemeClr val="tx1">
                          <a:lumMod val="75000"/>
                          <a:lumOff val="25000"/>
                        </a:schemeClr>
                      </a:solidFill>
                      <a:prstDash val="solid"/>
                      <a:round/>
                      <a:headEnd type="none" w="med" len="med"/>
                      <a:tailEnd type="none" w="med" len="med"/>
                    </a:lnB>
                  </a:tcPr>
                </a:tc>
                <a:tc>
                  <a:txBody>
                    <a:bodyPr/>
                    <a:lstStyle/>
                    <a:p>
                      <a:r>
                        <a:rPr lang="en-US" sz="1300" dirty="0"/>
                        <a:t>30 seconds</a:t>
                      </a:r>
                    </a:p>
                  </a:txBody>
                  <a:tcPr marL="88394" marR="88394" marT="44196" marB="44196" anchor="ctr">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tcPr>
                </a:tc>
                <a:tc vMerge="1">
                  <a:txBody>
                    <a:bodyPr/>
                    <a:lstStyle/>
                    <a:p>
                      <a:endParaRPr lang="en-US" sz="1400"/>
                    </a:p>
                  </a:txBody>
                  <a:tcPr anchor="ctr"/>
                </a:tc>
                <a:extLst>
                  <a:ext uri="{0D108BD9-81ED-4DB2-BD59-A6C34878D82A}">
                    <a16:rowId xmlns:a16="http://schemas.microsoft.com/office/drawing/2014/main" val="10007"/>
                  </a:ext>
                </a:extLst>
              </a:tr>
            </a:tbl>
          </a:graphicData>
        </a:graphic>
      </p:graphicFrame>
      <p:sp>
        <p:nvSpPr>
          <p:cNvPr id="2" name="TextBox 1"/>
          <p:cNvSpPr txBox="1"/>
          <p:nvPr/>
        </p:nvSpPr>
        <p:spPr>
          <a:xfrm>
            <a:off x="3532096" y="44571"/>
            <a:ext cx="3627620" cy="400110"/>
          </a:xfrm>
          <a:prstGeom prst="rect">
            <a:avLst/>
          </a:prstGeom>
          <a:noFill/>
        </p:spPr>
        <p:txBody>
          <a:bodyPr wrap="square" rtlCol="0" anchor="ctr">
            <a:spAutoFit/>
          </a:bodyPr>
          <a:lstStyle/>
          <a:p>
            <a:pPr algn="ctr"/>
            <a:r>
              <a:rPr lang="en-US" sz="2000" b="1" dirty="0"/>
              <a:t>Content Slide</a:t>
            </a:r>
          </a:p>
        </p:txBody>
      </p:sp>
      <p:pic>
        <p:nvPicPr>
          <p:cNvPr id="5" name="Picture 4" descr="A picture containing food&#10;&#10;Description automatically generated">
            <a:extLst>
              <a:ext uri="{FF2B5EF4-FFF2-40B4-BE49-F238E27FC236}">
                <a16:creationId xmlns:a16="http://schemas.microsoft.com/office/drawing/2014/main" id="{3A52A5DB-9CB3-4AA1-B136-9AF4F52D978D}"/>
              </a:ext>
            </a:extLst>
          </p:cNvPr>
          <p:cNvPicPr>
            <a:picLocks noChangeAspect="1"/>
          </p:cNvPicPr>
          <p:nvPr/>
        </p:nvPicPr>
        <p:blipFill>
          <a:blip r:embed="rId3"/>
          <a:stretch>
            <a:fillRect/>
          </a:stretch>
        </p:blipFill>
        <p:spPr>
          <a:xfrm>
            <a:off x="556322" y="1926212"/>
            <a:ext cx="2048334" cy="1750127"/>
          </a:xfrm>
          <a:prstGeom prst="rect">
            <a:avLst/>
          </a:prstGeom>
        </p:spPr>
      </p:pic>
      <p:pic>
        <p:nvPicPr>
          <p:cNvPr id="6" name="Picture 5">
            <a:extLst>
              <a:ext uri="{FF2B5EF4-FFF2-40B4-BE49-F238E27FC236}">
                <a16:creationId xmlns:a16="http://schemas.microsoft.com/office/drawing/2014/main" id="{05E49FA9-3177-43AB-B3EE-F0EA83C39F26}"/>
              </a:ext>
            </a:extLst>
          </p:cNvPr>
          <p:cNvPicPr>
            <a:picLocks noChangeAspect="1"/>
          </p:cNvPicPr>
          <p:nvPr/>
        </p:nvPicPr>
        <p:blipFill>
          <a:blip r:embed="rId4"/>
          <a:stretch>
            <a:fillRect/>
          </a:stretch>
        </p:blipFill>
        <p:spPr>
          <a:xfrm>
            <a:off x="2621152" y="3742126"/>
            <a:ext cx="2048334" cy="1556847"/>
          </a:xfrm>
          <a:prstGeom prst="rect">
            <a:avLst/>
          </a:prstGeom>
        </p:spPr>
      </p:pic>
      <p:sp>
        <p:nvSpPr>
          <p:cNvPr id="13" name="Arrow: Right 12">
            <a:extLst>
              <a:ext uri="{FF2B5EF4-FFF2-40B4-BE49-F238E27FC236}">
                <a16:creationId xmlns:a16="http://schemas.microsoft.com/office/drawing/2014/main" id="{C173DF65-4244-482D-8A66-2DFB85C703F3}"/>
              </a:ext>
            </a:extLst>
          </p:cNvPr>
          <p:cNvSpPr/>
          <p:nvPr/>
        </p:nvSpPr>
        <p:spPr>
          <a:xfrm rot="2700000">
            <a:off x="2209381" y="3291403"/>
            <a:ext cx="563316" cy="44760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4822798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4199063298"/>
              </p:ext>
            </p:extLst>
          </p:nvPr>
        </p:nvGraphicFramePr>
        <p:xfrm>
          <a:off x="284815" y="569626"/>
          <a:ext cx="10220173" cy="6956638"/>
        </p:xfrm>
        <a:graphic>
          <a:graphicData uri="http://schemas.openxmlformats.org/drawingml/2006/table">
            <a:tbl>
              <a:tblPr firstRow="1" bandRow="1">
                <a:tableStyleId>{5940675A-B579-460E-94D1-54222C63F5DA}</a:tableStyleId>
              </a:tblPr>
              <a:tblGrid>
                <a:gridCol w="1135575">
                  <a:extLst>
                    <a:ext uri="{9D8B030D-6E8A-4147-A177-3AD203B41FA5}">
                      <a16:colId xmlns:a16="http://schemas.microsoft.com/office/drawing/2014/main" val="20000"/>
                    </a:ext>
                  </a:extLst>
                </a:gridCol>
                <a:gridCol w="703378">
                  <a:extLst>
                    <a:ext uri="{9D8B030D-6E8A-4147-A177-3AD203B41FA5}">
                      <a16:colId xmlns:a16="http://schemas.microsoft.com/office/drawing/2014/main" val="20001"/>
                    </a:ext>
                  </a:extLst>
                </a:gridCol>
                <a:gridCol w="1435509">
                  <a:extLst>
                    <a:ext uri="{9D8B030D-6E8A-4147-A177-3AD203B41FA5}">
                      <a16:colId xmlns:a16="http://schemas.microsoft.com/office/drawing/2014/main" val="20002"/>
                    </a:ext>
                  </a:extLst>
                </a:gridCol>
                <a:gridCol w="1267838">
                  <a:extLst>
                    <a:ext uri="{9D8B030D-6E8A-4147-A177-3AD203B41FA5}">
                      <a16:colId xmlns:a16="http://schemas.microsoft.com/office/drawing/2014/main" val="564006093"/>
                    </a:ext>
                  </a:extLst>
                </a:gridCol>
                <a:gridCol w="1131233">
                  <a:extLst>
                    <a:ext uri="{9D8B030D-6E8A-4147-A177-3AD203B41FA5}">
                      <a16:colId xmlns:a16="http://schemas.microsoft.com/office/drawing/2014/main" val="20004"/>
                    </a:ext>
                  </a:extLst>
                </a:gridCol>
                <a:gridCol w="1209368">
                  <a:extLst>
                    <a:ext uri="{9D8B030D-6E8A-4147-A177-3AD203B41FA5}">
                      <a16:colId xmlns:a16="http://schemas.microsoft.com/office/drawing/2014/main" val="2389771830"/>
                    </a:ext>
                  </a:extLst>
                </a:gridCol>
                <a:gridCol w="1066123">
                  <a:extLst>
                    <a:ext uri="{9D8B030D-6E8A-4147-A177-3AD203B41FA5}">
                      <a16:colId xmlns:a16="http://schemas.microsoft.com/office/drawing/2014/main" val="1752662609"/>
                    </a:ext>
                  </a:extLst>
                </a:gridCol>
                <a:gridCol w="2271149">
                  <a:extLst>
                    <a:ext uri="{9D8B030D-6E8A-4147-A177-3AD203B41FA5}">
                      <a16:colId xmlns:a16="http://schemas.microsoft.com/office/drawing/2014/main" val="20006"/>
                    </a:ext>
                  </a:extLst>
                </a:gridCol>
              </a:tblGrid>
              <a:tr h="409532">
                <a:tc>
                  <a:txBody>
                    <a:bodyPr/>
                    <a:lstStyle/>
                    <a:p>
                      <a:r>
                        <a:rPr lang="en-US" sz="1300" b="1" dirty="0"/>
                        <a:t>Project Title</a:t>
                      </a:r>
                    </a:p>
                  </a:txBody>
                  <a:tcPr marL="88394" marR="88394" marT="44196" marB="44196" anchor="ctr">
                    <a:lnL w="38100" cap="flat" cmpd="sng" algn="ctr">
                      <a:solidFill>
                        <a:schemeClr val="tx1">
                          <a:lumMod val="75000"/>
                          <a:lumOff val="25000"/>
                        </a:schemeClr>
                      </a:solidFill>
                      <a:prstDash val="solid"/>
                      <a:round/>
                      <a:headEnd type="none" w="med" len="med"/>
                      <a:tailEnd type="none" w="med" len="med"/>
                    </a:lnL>
                    <a:lnT w="38100" cap="flat" cmpd="sng" algn="ctr">
                      <a:solidFill>
                        <a:schemeClr val="tx1">
                          <a:lumMod val="75000"/>
                          <a:lumOff val="25000"/>
                        </a:schemeClr>
                      </a:solidFill>
                      <a:prstDash val="solid"/>
                      <a:round/>
                      <a:headEnd type="none" w="med" len="med"/>
                      <a:tailEnd type="none" w="med" len="med"/>
                    </a:lnT>
                  </a:tcPr>
                </a:tc>
                <a:tc gridSpan="2">
                  <a:txBody>
                    <a:bodyPr/>
                    <a:lstStyle/>
                    <a:p>
                      <a:r>
                        <a:rPr lang="en-US" sz="1300" dirty="0"/>
                        <a:t>CONCUR Training</a:t>
                      </a:r>
                    </a:p>
                  </a:txBody>
                  <a:tcPr marL="88394" marR="88394" marT="44196" marB="44196" anchor="ctr">
                    <a:lnT w="38100" cap="flat" cmpd="sng" algn="ctr">
                      <a:solidFill>
                        <a:schemeClr val="tx1">
                          <a:lumMod val="75000"/>
                          <a:lumOff val="25000"/>
                        </a:schemeClr>
                      </a:solidFill>
                      <a:prstDash val="solid"/>
                      <a:round/>
                      <a:headEnd type="none" w="med" len="med"/>
                      <a:tailEnd type="none" w="med" len="med"/>
                    </a:lnT>
                  </a:tcPr>
                </a:tc>
                <a:tc hMerge="1">
                  <a:txBody>
                    <a:bodyPr/>
                    <a:lstStyle/>
                    <a:p>
                      <a:endParaRPr lang="en-US"/>
                    </a:p>
                  </a:txBody>
                  <a:tcPr/>
                </a:tc>
                <a:tc>
                  <a:txBody>
                    <a:bodyPr/>
                    <a:lstStyle/>
                    <a:p>
                      <a:r>
                        <a:rPr lang="en-US" sz="1300" b="1"/>
                        <a:t>Module</a:t>
                      </a:r>
                      <a:r>
                        <a:rPr lang="en-US" sz="1300" b="1" baseline="0"/>
                        <a:t> Title</a:t>
                      </a:r>
                      <a:endParaRPr lang="en-US" sz="1300" dirty="0"/>
                    </a:p>
                  </a:txBody>
                  <a:tcPr marL="88394" marR="88394" marT="44196" marB="44196" anchor="ctr">
                    <a:lnT w="38100" cap="flat" cmpd="sng" algn="ctr">
                      <a:solidFill>
                        <a:schemeClr val="tx1">
                          <a:lumMod val="75000"/>
                          <a:lumOff val="25000"/>
                        </a:schemeClr>
                      </a:solidFill>
                      <a:prstDash val="solid"/>
                      <a:round/>
                      <a:headEnd type="none" w="med" len="med"/>
                      <a:tailEnd type="none" w="med" len="med"/>
                    </a:lnT>
                  </a:tcPr>
                </a:tc>
                <a:tc gridSpan="3">
                  <a:txBody>
                    <a:bodyPr/>
                    <a:lstStyle/>
                    <a:p>
                      <a:r>
                        <a:rPr lang="en-US" sz="1300" dirty="0"/>
                        <a:t>Setting Up an Expense Profile</a:t>
                      </a:r>
                    </a:p>
                  </a:txBody>
                  <a:tcPr marL="88394" marR="88394" marT="44196" marB="44196" anchor="ctr">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tcPr>
                </a:tc>
                <a:tc hMerge="1">
                  <a:txBody>
                    <a:bodyPr/>
                    <a:lstStyle/>
                    <a:p>
                      <a:endParaRPr lang="en-US"/>
                    </a:p>
                  </a:txBody>
                  <a:tcPr/>
                </a:tc>
                <a:tc hMerge="1">
                  <a:txBody>
                    <a:bodyPr/>
                    <a:lstStyle/>
                    <a:p>
                      <a:endParaRPr lang="en-US" sz="1300" dirty="0"/>
                    </a:p>
                  </a:txBody>
                  <a:tcPr marL="88394" marR="88394" marT="44196" marB="44196" anchor="ct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tcPr>
                </a:tc>
                <a:tc>
                  <a:txBody>
                    <a:bodyPr/>
                    <a:lstStyle/>
                    <a:p>
                      <a:pPr algn="ctr"/>
                      <a:r>
                        <a:rPr lang="en-US" sz="1300" b="1" dirty="0"/>
                        <a:t>Reviewer</a:t>
                      </a:r>
                      <a:r>
                        <a:rPr lang="en-US" sz="1300" b="1" baseline="0" dirty="0"/>
                        <a:t> Notes</a:t>
                      </a:r>
                      <a:endParaRPr lang="en-US" sz="1300" b="1" dirty="0"/>
                    </a:p>
                  </a:txBody>
                  <a:tcPr marL="88394" marR="88394" marT="44196" marB="44196" anchor="ct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0"/>
                  </a:ext>
                </a:extLst>
              </a:tr>
              <a:tr h="46484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300" b="1" dirty="0"/>
                        <a:t>Screen #</a:t>
                      </a:r>
                    </a:p>
                  </a:txBody>
                  <a:tcPr marL="88394" marR="88394" marT="44196" marB="44196" anchor="ctr">
                    <a:lnL w="38100" cap="flat" cmpd="sng" algn="ctr">
                      <a:solidFill>
                        <a:schemeClr val="tx1">
                          <a:lumMod val="75000"/>
                          <a:lumOff val="25000"/>
                        </a:schemeClr>
                      </a:solidFill>
                      <a:prstDash val="solid"/>
                      <a:round/>
                      <a:headEnd type="none" w="med" len="med"/>
                      <a:tailEnd type="none" w="med" len="med"/>
                    </a:lnL>
                    <a:lnB w="38100" cap="flat" cmpd="sng" algn="ctr">
                      <a:solidFill>
                        <a:schemeClr val="tx1">
                          <a:lumMod val="75000"/>
                          <a:lumOff val="25000"/>
                        </a:schemeClr>
                      </a:solidFill>
                      <a:prstDash val="solid"/>
                      <a:round/>
                      <a:headEnd type="none" w="med" len="med"/>
                      <a:tailEnd type="none" w="med" len="med"/>
                    </a:lnB>
                  </a:tcPr>
                </a:tc>
                <a:tc>
                  <a:txBody>
                    <a:bodyPr/>
                    <a:lstStyle/>
                    <a:p>
                      <a:r>
                        <a:rPr lang="en-US" sz="1300" dirty="0"/>
                        <a:t>10</a:t>
                      </a:r>
                    </a:p>
                  </a:txBody>
                  <a:tcPr marL="88394" marR="88394" marT="44196" marB="44196" anchor="ctr">
                    <a:lnB w="38100" cap="flat" cmpd="sng" algn="ctr">
                      <a:solidFill>
                        <a:schemeClr val="tx1">
                          <a:lumMod val="75000"/>
                          <a:lumOff val="25000"/>
                        </a:schemeClr>
                      </a:solidFill>
                      <a:prstDash val="solid"/>
                      <a:round/>
                      <a:headEnd type="none" w="med" len="med"/>
                      <a:tailEnd type="none" w="med" len="med"/>
                    </a:lnB>
                  </a:tcPr>
                </a:tc>
                <a:tc>
                  <a:txBody>
                    <a:bodyPr/>
                    <a:lstStyle/>
                    <a:p>
                      <a:r>
                        <a:rPr lang="en-US" sz="1300" b="1" baseline="0" dirty="0"/>
                        <a:t>Screen Title</a:t>
                      </a:r>
                      <a:endParaRPr lang="en-US" sz="1300" b="1" dirty="0"/>
                    </a:p>
                  </a:txBody>
                  <a:tcPr marL="88394" marR="88394" marT="44196" marB="44196" anchor="ctr">
                    <a:lnB w="38100" cap="flat" cmpd="sng" algn="ctr">
                      <a:solidFill>
                        <a:schemeClr val="tx1">
                          <a:lumMod val="75000"/>
                          <a:lumOff val="25000"/>
                        </a:schemeClr>
                      </a:solidFill>
                      <a:prstDash val="solid"/>
                      <a:round/>
                      <a:headEnd type="none" w="med" len="med"/>
                      <a:tailEnd type="none" w="med" len="med"/>
                    </a:lnB>
                  </a:tcPr>
                </a:tc>
                <a:tc gridSpan="4">
                  <a:txBody>
                    <a:bodyPr/>
                    <a:lstStyle/>
                    <a:p>
                      <a:r>
                        <a:rPr lang="en-US" sz="1300" b="0" dirty="0"/>
                        <a:t>Email addresses</a:t>
                      </a:r>
                    </a:p>
                  </a:txBody>
                  <a:tcPr marL="88394" marR="88394" marT="44196" marB="44196" anchor="ctr">
                    <a:lnR w="38100" cap="flat" cmpd="sng" algn="ctr">
                      <a:solidFill>
                        <a:schemeClr val="tx1">
                          <a:lumMod val="75000"/>
                          <a:lumOff val="25000"/>
                        </a:schemeClr>
                      </a:solidFill>
                      <a:prstDash val="solid"/>
                      <a:round/>
                      <a:headEnd type="none" w="med" len="med"/>
                      <a:tailEnd type="none" w="med" len="med"/>
                    </a:lnR>
                    <a:lnB w="38100" cap="flat" cmpd="sng" algn="ctr">
                      <a:solidFill>
                        <a:schemeClr val="tx1">
                          <a:lumMod val="75000"/>
                          <a:lumOff val="25000"/>
                        </a:schemeClr>
                      </a:solidFill>
                      <a:prstDash val="solid"/>
                      <a:round/>
                      <a:headEnd type="none" w="med" len="med"/>
                      <a:tailEnd type="none" w="med" len="med"/>
                    </a:lnB>
                  </a:tcPr>
                </a:tc>
                <a:tc hMerge="1">
                  <a:txBody>
                    <a:bodyPr/>
                    <a:lstStyle/>
                    <a:p>
                      <a:endParaRPr lang="en-US" sz="1300" b="1" dirty="0"/>
                    </a:p>
                  </a:txBody>
                  <a:tcPr marL="88394" marR="88394" marT="44196" marB="44196" anchor="ctr">
                    <a:lnL w="38100" cap="flat" cmpd="sng" algn="ctr">
                      <a:solidFill>
                        <a:schemeClr val="tx1">
                          <a:lumMod val="75000"/>
                          <a:lumOff val="25000"/>
                        </a:schemeClr>
                      </a:solidFill>
                      <a:prstDash val="solid"/>
                      <a:round/>
                      <a:headEnd type="none" w="med" len="med"/>
                      <a:tailEnd type="none" w="med" len="med"/>
                    </a:lnL>
                    <a:lnB w="38100" cap="flat" cmpd="sng" algn="ctr">
                      <a:solidFill>
                        <a:schemeClr val="tx1">
                          <a:lumMod val="75000"/>
                          <a:lumOff val="25000"/>
                        </a:schemeClr>
                      </a:solidFill>
                      <a:prstDash val="solid"/>
                      <a:round/>
                      <a:headEnd type="none" w="med" len="med"/>
                      <a:tailEnd type="none" w="med" len="med"/>
                    </a:lnB>
                  </a:tcPr>
                </a:tc>
                <a:tc hMerge="1">
                  <a:txBody>
                    <a:bodyPr/>
                    <a:lstStyle/>
                    <a:p>
                      <a:endParaRPr lang="en-US"/>
                    </a:p>
                  </a:txBody>
                  <a:tcPr/>
                </a:tc>
                <a:tc hMerge="1">
                  <a:txBody>
                    <a:bodyPr/>
                    <a:lstStyle/>
                    <a:p>
                      <a:endParaRPr lang="en-US" sz="1300" b="0" dirty="0"/>
                    </a:p>
                  </a:txBody>
                  <a:tcPr marL="88394" marR="88394" marT="44196" marB="44196" anchor="ct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B w="38100" cap="flat" cmpd="sng" algn="ctr">
                      <a:solidFill>
                        <a:schemeClr val="tx1">
                          <a:lumMod val="75000"/>
                          <a:lumOff val="25000"/>
                        </a:schemeClr>
                      </a:solidFill>
                      <a:prstDash val="solid"/>
                      <a:round/>
                      <a:headEnd type="none" w="med" len="med"/>
                      <a:tailEnd type="none" w="med" len="med"/>
                    </a:lnB>
                  </a:tcPr>
                </a:tc>
                <a:tc rowSpan="2">
                  <a:txBody>
                    <a:bodyPr/>
                    <a:lstStyle/>
                    <a:p>
                      <a:pPr algn="ctr"/>
                      <a:r>
                        <a:rPr lang="en-US" sz="1300" dirty="0"/>
                        <a:t>Reviewer</a:t>
                      </a:r>
                      <a:r>
                        <a:rPr lang="en-US" sz="1300" baseline="0" dirty="0"/>
                        <a:t> 1</a:t>
                      </a:r>
                      <a:endParaRPr lang="en-US" sz="1300" dirty="0"/>
                    </a:p>
                  </a:txBody>
                  <a:tcPr marL="88394" marR="88394" marT="44196" marB="44196">
                    <a:lnL w="38100" cap="flat" cmpd="sng" algn="ctr">
                      <a:solidFill>
                        <a:schemeClr val="tx1">
                          <a:lumMod val="75000"/>
                          <a:lumOff val="25000"/>
                        </a:schemeClr>
                      </a:solidFill>
                      <a:prstDash val="solid"/>
                      <a:round/>
                      <a:headEnd type="none" w="med" len="med"/>
                      <a:tailEnd type="none" w="med" len="med"/>
                    </a:lnL>
                    <a:lnR w="38100" cap="flat" cmpd="sng" algn="ctr">
                      <a:solidFill>
                        <a:schemeClr val="tx1"/>
                      </a:solidFill>
                      <a:prstDash val="solid"/>
                      <a:round/>
                      <a:headEnd type="none" w="med" len="med"/>
                      <a:tailEnd type="none" w="med" len="med"/>
                    </a:lnR>
                    <a:lnB w="12700" cap="flat" cmpd="sng" algn="ctr">
                      <a:solidFill>
                        <a:schemeClr val="tx1">
                          <a:lumMod val="75000"/>
                          <a:lumOff val="25000"/>
                        </a:schemeClr>
                      </a:solidFill>
                      <a:prstDash val="solid"/>
                      <a:round/>
                      <a:headEnd type="none" w="med" len="med"/>
                      <a:tailEnd type="none" w="med" len="med"/>
                    </a:lnB>
                  </a:tcPr>
                </a:tc>
                <a:extLst>
                  <a:ext uri="{0D108BD9-81ED-4DB2-BD59-A6C34878D82A}">
                    <a16:rowId xmlns:a16="http://schemas.microsoft.com/office/drawing/2014/main" val="10001"/>
                  </a:ext>
                </a:extLst>
              </a:tr>
              <a:tr h="1627185">
                <a:tc rowSpan="4" gridSpan="4">
                  <a:txBody>
                    <a:bodyPr/>
                    <a:lstStyle/>
                    <a:p>
                      <a:pPr algn="ctr"/>
                      <a:r>
                        <a:rPr lang="en-US" sz="1300" b="1" baseline="0" dirty="0"/>
                        <a:t>Visuals</a:t>
                      </a:r>
                    </a:p>
                    <a:p>
                      <a:pPr algn="ctr"/>
                      <a:r>
                        <a:rPr lang="en-US" sz="1200" b="0" i="1" baseline="0" dirty="0"/>
                        <a:t>Email Address page screenshot</a:t>
                      </a:r>
                      <a:endParaRPr lang="en-US" sz="1200" b="0" i="1" dirty="0"/>
                    </a:p>
                    <a:p>
                      <a:pPr algn="ctr"/>
                      <a:endParaRPr lang="en-US" sz="1300" b="1" dirty="0"/>
                    </a:p>
                    <a:p>
                      <a:pPr algn="ctr"/>
                      <a:endParaRPr lang="en-US" sz="130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sz="1300" dirty="0"/>
                    </a:p>
                    <a:p>
                      <a:endParaRPr lang="en-US" sz="1300" dirty="0"/>
                    </a:p>
                  </a:txBody>
                  <a:tcPr marL="88394" marR="88394" marT="44196" marB="44196">
                    <a:lnL w="38100" cap="flat" cmpd="sng" algn="ctr">
                      <a:solidFill>
                        <a:schemeClr val="tx1">
                          <a:lumMod val="75000"/>
                          <a:lumOff val="25000"/>
                        </a:schemeClr>
                      </a:solidFill>
                      <a:prstDash val="solid"/>
                      <a:round/>
                      <a:headEnd type="none" w="med" len="med"/>
                      <a:tailEnd type="none" w="med" len="med"/>
                    </a:lnL>
                    <a:lnT w="38100" cap="flat" cmpd="sng" algn="ctr">
                      <a:solidFill>
                        <a:schemeClr val="tx1">
                          <a:lumMod val="75000"/>
                          <a:lumOff val="2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4" hMerge="1">
                  <a:txBody>
                    <a:bodyPr/>
                    <a:lstStyle/>
                    <a:p>
                      <a:endParaRPr lang="en-US" sz="1400" dirty="0"/>
                    </a:p>
                  </a:txBody>
                  <a:tcPr anchor="ctr"/>
                </a:tc>
                <a:tc rowSpan="4" hMerge="1">
                  <a:txBody>
                    <a:bodyPr/>
                    <a:lstStyle/>
                    <a:p>
                      <a:endParaRPr lang="en-US"/>
                    </a:p>
                  </a:txBody>
                  <a:tcPr/>
                </a:tc>
                <a:tc rowSpan="4" hMerge="1">
                  <a:txBody>
                    <a:bodyPr/>
                    <a:lstStyle/>
                    <a:p>
                      <a:endParaRPr lang="en-US"/>
                    </a:p>
                  </a:txBody>
                  <a:tcPr/>
                </a:tc>
                <a:tc rowSpan="2" gridSpan="3">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300" b="1" dirty="0"/>
                        <a:t>Onscreen Text</a:t>
                      </a:r>
                      <a:r>
                        <a:rPr lang="en-US" sz="1300" b="1" baseline="0" dirty="0"/>
                        <a:t> </a:t>
                      </a:r>
                      <a:endParaRPr lang="en-US" sz="1300" b="1" dirty="0"/>
                    </a:p>
                    <a:p>
                      <a:pPr algn="ctr"/>
                      <a:endParaRPr lang="en-US" sz="1300" dirty="0"/>
                    </a:p>
                    <a:p>
                      <a:pPr algn="ctr"/>
                      <a:r>
                        <a:rPr lang="en-US" sz="1300" dirty="0"/>
                        <a:t>Here you may change or add a second email address. In order to send receipts directly to CONCUR, click ‘Verify’ to activate your email. This will send a verification email to the address listed.</a:t>
                      </a:r>
                    </a:p>
                  </a:txBody>
                  <a:tcPr marL="88394" marR="88394" marT="44196" marB="44196">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tcPr>
                </a:tc>
                <a:tc rowSpan="2" hMerge="1">
                  <a:txBody>
                    <a:bodyPr/>
                    <a:lstStyle/>
                    <a:p>
                      <a:endParaRPr lang="en-US"/>
                    </a:p>
                  </a:txBody>
                  <a:tcPr/>
                </a:tc>
                <a:tc rowSpan="2" hMerge="1">
                  <a:txBody>
                    <a:bodyPr/>
                    <a:lstStyle/>
                    <a:p>
                      <a:pPr algn="ctr"/>
                      <a:endParaRPr lang="en-US" sz="1300" dirty="0"/>
                    </a:p>
                  </a:txBody>
                  <a:tcPr marL="88394" marR="88394" marT="44196" marB="44196">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tcPr>
                </a:tc>
                <a:tc vMerge="1">
                  <a:txBody>
                    <a:bodyPr/>
                    <a:lstStyle/>
                    <a:p>
                      <a:endParaRPr lang="en-US" sz="1400" dirty="0"/>
                    </a:p>
                  </a:txBody>
                  <a:tcPr anchor="ctr"/>
                </a:tc>
                <a:extLst>
                  <a:ext uri="{0D108BD9-81ED-4DB2-BD59-A6C34878D82A}">
                    <a16:rowId xmlns:a16="http://schemas.microsoft.com/office/drawing/2014/main" val="10002"/>
                  </a:ext>
                </a:extLst>
              </a:tr>
              <a:tr h="306355">
                <a:tc gridSpan="4"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gridSpan="3" vMerge="1">
                  <a:txBody>
                    <a:bodyPr/>
                    <a:lstStyle/>
                    <a:p>
                      <a:endParaRPr lang="en-US"/>
                    </a:p>
                  </a:txBody>
                  <a:tcPr/>
                </a:tc>
                <a:tc hMerge="1" vMerge="1">
                  <a:txBody>
                    <a:bodyPr/>
                    <a:lstStyle/>
                    <a:p>
                      <a:endParaRPr lang="en-US"/>
                    </a:p>
                  </a:txBody>
                  <a:tcPr/>
                </a:tc>
                <a:tc hMerge="1" vMerge="1">
                  <a:txBody>
                    <a:bodyPr/>
                    <a:lstStyle/>
                    <a:p>
                      <a:endParaRPr lang="en-US"/>
                    </a:p>
                  </a:txBody>
                  <a:tcPr/>
                </a:tc>
                <a:tc rowSpan="2">
                  <a:txBody>
                    <a:bodyPr/>
                    <a:lstStyle/>
                    <a:p>
                      <a:pPr marL="0" marR="0" indent="0" algn="ctr" defTabSz="1007943" rtl="0" eaLnBrk="1" fontAlgn="auto" latinLnBrk="0" hangingPunct="1">
                        <a:lnSpc>
                          <a:spcPct val="100000"/>
                        </a:lnSpc>
                        <a:spcBef>
                          <a:spcPts val="0"/>
                        </a:spcBef>
                        <a:spcAft>
                          <a:spcPts val="0"/>
                        </a:spcAft>
                        <a:buClrTx/>
                        <a:buSzTx/>
                        <a:buFontTx/>
                        <a:buNone/>
                        <a:tabLst/>
                        <a:defRPr/>
                      </a:pPr>
                      <a:r>
                        <a:rPr lang="en-US" sz="1300" dirty="0"/>
                        <a:t>Reviewer</a:t>
                      </a:r>
                      <a:r>
                        <a:rPr lang="en-US" sz="1300" baseline="0" dirty="0"/>
                        <a:t> 2</a:t>
                      </a:r>
                      <a:endParaRPr lang="en-US" sz="1300" dirty="0"/>
                    </a:p>
                    <a:p>
                      <a:pPr algn="ctr"/>
                      <a:endParaRPr lang="en-US" sz="1300" dirty="0"/>
                    </a:p>
                  </a:txBody>
                  <a:tcPr marL="88394" marR="88394" marT="44196" marB="44196">
                    <a:lnL w="38100" cap="flat" cmpd="sng" algn="ctr">
                      <a:solidFill>
                        <a:schemeClr val="tx1">
                          <a:lumMod val="75000"/>
                          <a:lumOff val="25000"/>
                        </a:schemeClr>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extLst>
                  <a:ext uri="{0D108BD9-81ED-4DB2-BD59-A6C34878D82A}">
                    <a16:rowId xmlns:a16="http://schemas.microsoft.com/office/drawing/2014/main" val="10003"/>
                  </a:ext>
                </a:extLst>
              </a:tr>
              <a:tr h="1785671">
                <a:tc gridSpan="4"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rowSpan="2" gridSpan="3">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300" b="1" dirty="0"/>
                        <a:t>Animation &amp; </a:t>
                      </a:r>
                      <a:r>
                        <a:rPr lang="en-US" sz="1400" b="1" dirty="0"/>
                        <a:t>Interactivity</a:t>
                      </a:r>
                      <a:r>
                        <a:rPr lang="en-US" sz="1400" b="1" baseline="0" dirty="0"/>
                        <a:t> </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sz="1400" b="1" baseline="0" dirty="0"/>
                    </a:p>
                    <a:p>
                      <a:pPr marL="0" marR="0" indent="0" algn="ctr" defTabSz="914400" rtl="0" eaLnBrk="1" fontAlgn="auto" latinLnBrk="0" hangingPunct="1">
                        <a:lnSpc>
                          <a:spcPct val="100000"/>
                        </a:lnSpc>
                        <a:spcBef>
                          <a:spcPts val="0"/>
                        </a:spcBef>
                        <a:spcAft>
                          <a:spcPts val="0"/>
                        </a:spcAft>
                        <a:buClrTx/>
                        <a:buSzTx/>
                        <a:buFontTx/>
                        <a:buNone/>
                        <a:tabLst/>
                        <a:defRPr/>
                      </a:pPr>
                      <a:r>
                        <a:rPr lang="en-US" sz="1400" b="0" baseline="0" dirty="0"/>
                        <a:t>Hover interaction pop-up: “Please note, a delegate CANNOT verify your email address on your behalf”</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sz="1400" b="0" baseline="0" dirty="0"/>
                    </a:p>
                    <a:p>
                      <a:pPr marL="0" marR="0" indent="0" algn="ctr" defTabSz="914400" rtl="0" eaLnBrk="1" fontAlgn="auto" latinLnBrk="0" hangingPunct="1">
                        <a:lnSpc>
                          <a:spcPct val="100000"/>
                        </a:lnSpc>
                        <a:spcBef>
                          <a:spcPts val="0"/>
                        </a:spcBef>
                        <a:spcAft>
                          <a:spcPts val="0"/>
                        </a:spcAft>
                        <a:buClrTx/>
                        <a:buSzTx/>
                        <a:buFontTx/>
                        <a:buNone/>
                        <a:tabLst/>
                        <a:defRPr/>
                      </a:pPr>
                      <a:r>
                        <a:rPr lang="en-US" sz="1400" b="0" baseline="0" dirty="0"/>
                        <a:t>“Add an email address and click ‘Verify’ to continue”</a:t>
                      </a:r>
                    </a:p>
                  </a:txBody>
                  <a:tcPr marL="88394" marR="88394" marT="44196" marB="44196">
                    <a:lnR w="38100" cap="flat" cmpd="sng" algn="ctr">
                      <a:solidFill>
                        <a:schemeClr val="tx1">
                          <a:lumMod val="75000"/>
                          <a:lumOff val="25000"/>
                        </a:schemeClr>
                      </a:solidFill>
                      <a:prstDash val="solid"/>
                      <a:round/>
                      <a:headEnd type="none" w="med" len="med"/>
                      <a:tailEnd type="none" w="med" len="med"/>
                    </a:lnR>
                  </a:tcPr>
                </a:tc>
                <a:tc rowSpan="2" hMerge="1">
                  <a:txBody>
                    <a:bodyPr/>
                    <a:lstStyle/>
                    <a:p>
                      <a:endParaRPr lang="en-US"/>
                    </a:p>
                  </a:txBody>
                  <a:tcPr/>
                </a:tc>
                <a:tc rowSpan="2"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400" b="1" baseline="0" dirty="0"/>
                    </a:p>
                  </a:txBody>
                  <a:tcPr marL="88394" marR="88394" marT="44196" marB="44196">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tcPr>
                </a:tc>
                <a:tc vMerge="1">
                  <a:txBody>
                    <a:bodyPr/>
                    <a:lstStyle/>
                    <a:p>
                      <a:pPr algn="ctr"/>
                      <a:endParaRPr lang="en-US" sz="1300" dirty="0"/>
                    </a:p>
                  </a:txBody>
                  <a:tcPr marL="88394" marR="88394" marT="44196" marB="44196">
                    <a:lnL w="38100" cap="flat" cmpd="sng" algn="ctr">
                      <a:solidFill>
                        <a:schemeClr val="tx1">
                          <a:lumMod val="75000"/>
                          <a:lumOff val="25000"/>
                        </a:schemeClr>
                      </a:solidFill>
                      <a:prstDash val="solid"/>
                      <a:round/>
                      <a:headEnd type="none" w="med" len="med"/>
                      <a:tailEnd type="none" w="med" len="med"/>
                    </a:lnL>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4"/>
                  </a:ext>
                </a:extLst>
              </a:tr>
              <a:tr h="161647">
                <a:tc gridSpan="4"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gridSpan="3" vMerge="1">
                  <a:txBody>
                    <a:bodyPr/>
                    <a:lstStyle/>
                    <a:p>
                      <a:endParaRPr lang="en-US"/>
                    </a:p>
                  </a:txBody>
                  <a:tcPr/>
                </a:tc>
                <a:tc hMerge="1" vMerge="1">
                  <a:txBody>
                    <a:bodyPr/>
                    <a:lstStyle/>
                    <a:p>
                      <a:endParaRPr lang="en-US"/>
                    </a:p>
                  </a:txBody>
                  <a:tcPr/>
                </a:tc>
                <a:tc hMerge="1" vMerge="1">
                  <a:txBody>
                    <a:bodyPr/>
                    <a:lstStyle/>
                    <a:p>
                      <a:endParaRPr lang="en-US"/>
                    </a:p>
                  </a:txBody>
                  <a:tcPr/>
                </a:tc>
                <a:tc rowSpan="3">
                  <a:txBody>
                    <a:bodyPr/>
                    <a:lstStyle/>
                    <a:p>
                      <a:pPr marL="0" marR="0" indent="0" algn="ctr" defTabSz="1007943" rtl="0" eaLnBrk="1" fontAlgn="auto" latinLnBrk="0" hangingPunct="1">
                        <a:lnSpc>
                          <a:spcPct val="100000"/>
                        </a:lnSpc>
                        <a:spcBef>
                          <a:spcPts val="0"/>
                        </a:spcBef>
                        <a:spcAft>
                          <a:spcPts val="0"/>
                        </a:spcAft>
                        <a:buClrTx/>
                        <a:buSzTx/>
                        <a:buFontTx/>
                        <a:buNone/>
                        <a:tabLst/>
                        <a:defRPr/>
                      </a:pPr>
                      <a:r>
                        <a:rPr lang="en-US" sz="1300" dirty="0"/>
                        <a:t>Reviewer</a:t>
                      </a:r>
                      <a:r>
                        <a:rPr lang="en-US" sz="1300" baseline="0" dirty="0"/>
                        <a:t> 3</a:t>
                      </a:r>
                      <a:endParaRPr lang="en-US" sz="1300" dirty="0"/>
                    </a:p>
                    <a:p>
                      <a:pPr algn="ctr"/>
                      <a:endParaRPr lang="en-US" sz="1300" dirty="0"/>
                    </a:p>
                  </a:txBody>
                  <a:tcPr marL="88394" marR="88394" marT="44196" marB="44196">
                    <a:lnL w="38100" cap="flat" cmpd="sng" algn="ctr">
                      <a:solidFill>
                        <a:schemeClr val="tx1">
                          <a:lumMod val="75000"/>
                          <a:lumOff val="25000"/>
                        </a:schemeClr>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1320534">
                <a:tc gridSpan="7">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300" b="1" dirty="0"/>
                        <a:t>Audio</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sz="1300" b="1" i="1" dirty="0">
                        <a:solidFill>
                          <a:srgbClr val="00B050"/>
                        </a:solidFill>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300" b="1" i="1" dirty="0">
                          <a:solidFill>
                            <a:srgbClr val="00B050"/>
                          </a:solidFill>
                        </a:rPr>
                        <a:t>No audio present on this slide</a:t>
                      </a:r>
                      <a:endParaRPr lang="en-US" sz="1200" b="0" i="1" dirty="0">
                        <a:solidFill>
                          <a:srgbClr val="00B050"/>
                        </a:solidFill>
                      </a:endParaRPr>
                    </a:p>
                    <a:p>
                      <a:pPr marL="0" marR="0" indent="0" algn="ctr" defTabSz="914400" rtl="0" eaLnBrk="1" fontAlgn="auto" latinLnBrk="0" hangingPunct="1">
                        <a:lnSpc>
                          <a:spcPct val="100000"/>
                        </a:lnSpc>
                        <a:spcBef>
                          <a:spcPts val="0"/>
                        </a:spcBef>
                        <a:spcAft>
                          <a:spcPts val="0"/>
                        </a:spcAft>
                        <a:buClrTx/>
                        <a:buSzTx/>
                        <a:buFontTx/>
                        <a:buNone/>
                        <a:tabLst/>
                        <a:defRPr/>
                      </a:pPr>
                      <a:endParaRPr lang="en-US" sz="1300" b="1" i="1" dirty="0">
                        <a:solidFill>
                          <a:srgbClr val="00B050"/>
                        </a:solidFill>
                      </a:endParaRPr>
                    </a:p>
                  </a:txBody>
                  <a:tcPr marL="88394" marR="88394" marT="44196" marB="44196">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tcPr>
                </a:tc>
                <a:tc hMerge="1">
                  <a:txBody>
                    <a:bodyPr/>
                    <a:lstStyle/>
                    <a:p>
                      <a:endParaRPr lang="en-US" sz="1400" dirty="0"/>
                    </a:p>
                  </a:txBody>
                  <a:tcPr anchor="ctr"/>
                </a:tc>
                <a:tc hMerge="1">
                  <a:txBody>
                    <a:bodyPr/>
                    <a:lstStyle/>
                    <a:p>
                      <a:endParaRPr lang="en-US"/>
                    </a:p>
                  </a:txBody>
                  <a:tcPr/>
                </a:tc>
                <a:tc hMerge="1">
                  <a:txBody>
                    <a:bodyPr/>
                    <a:lstStyle/>
                    <a:p>
                      <a:endParaRPr lang="en-US"/>
                    </a:p>
                  </a:txBody>
                  <a:tcPr/>
                </a:tc>
                <a:tc hMerge="1">
                  <a:txBody>
                    <a:bodyPr/>
                    <a:lstStyle/>
                    <a:p>
                      <a:endParaRPr lang="en-US" sz="1400" dirty="0"/>
                    </a:p>
                  </a:txBody>
                  <a:tcPr anchor="ctr">
                    <a:lnL w="38100" cap="flat" cmpd="sng" algn="ctr">
                      <a:solidFill>
                        <a:schemeClr val="tx1">
                          <a:lumMod val="75000"/>
                          <a:lumOff val="25000"/>
                        </a:schemeClr>
                      </a:solidFill>
                      <a:prstDash val="solid"/>
                      <a:round/>
                      <a:headEnd type="none" w="med" len="med"/>
                      <a:tailEnd type="none" w="med" len="med"/>
                    </a:lnL>
                  </a:tcPr>
                </a:tc>
                <a:tc hMerge="1">
                  <a:txBody>
                    <a:bodyPr/>
                    <a:lstStyle/>
                    <a:p>
                      <a:endParaRPr lang="en-US"/>
                    </a:p>
                  </a:txBody>
                  <a:tcPr/>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300" b="1" i="1" dirty="0">
                        <a:solidFill>
                          <a:srgbClr val="00B050"/>
                        </a:solidFill>
                      </a:endParaRPr>
                    </a:p>
                  </a:txBody>
                  <a:tcPr marL="88394" marR="88394" marT="44196" marB="44196">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B w="38100" cap="flat" cmpd="sng" algn="ctr">
                      <a:solidFill>
                        <a:schemeClr val="tx1">
                          <a:lumMod val="75000"/>
                          <a:lumOff val="25000"/>
                        </a:schemeClr>
                      </a:solidFill>
                      <a:prstDash val="solid"/>
                      <a:round/>
                      <a:headEnd type="none" w="med" len="med"/>
                      <a:tailEnd type="none" w="med" len="med"/>
                    </a:lnB>
                  </a:tcPr>
                </a:tc>
                <a:tc vMerge="1">
                  <a:txBody>
                    <a:bodyPr/>
                    <a:lstStyle/>
                    <a:p>
                      <a:pPr algn="ctr"/>
                      <a:endParaRPr lang="en-US" sz="1300" dirty="0"/>
                    </a:p>
                  </a:txBody>
                  <a:tcPr marL="88394" marR="88394" marT="44196" marB="44196">
                    <a:lnL w="38100" cap="flat" cmpd="sng" algn="ctr">
                      <a:solidFill>
                        <a:schemeClr val="tx1">
                          <a:lumMod val="75000"/>
                          <a:lumOff val="25000"/>
                        </a:schemeClr>
                      </a:solidFill>
                      <a:prstDash val="solid"/>
                      <a:round/>
                      <a:headEnd type="none" w="med" len="med"/>
                      <a:tailEnd type="none" w="med" len="med"/>
                    </a:lnL>
                    <a:lnR w="38100" cap="flat" cmpd="sng" algn="ctr">
                      <a:solidFill>
                        <a:schemeClr val="tx1"/>
                      </a:solidFill>
                      <a:prstDash val="solid"/>
                      <a:round/>
                      <a:headEnd type="none" w="med" len="med"/>
                      <a:tailEnd type="none" w="med" len="med"/>
                    </a:lnR>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60984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300" b="1" dirty="0"/>
                        <a:t>Navigation/ Branching </a:t>
                      </a:r>
                    </a:p>
                  </a:txBody>
                  <a:tcPr marL="88394" marR="88394" marT="44196" marB="44196" anchor="ctr">
                    <a:lnL w="38100" cap="flat" cmpd="sng" algn="ctr">
                      <a:solidFill>
                        <a:schemeClr val="tx1">
                          <a:lumMod val="75000"/>
                          <a:lumOff val="25000"/>
                        </a:schemeClr>
                      </a:solidFill>
                      <a:prstDash val="solid"/>
                      <a:round/>
                      <a:headEnd type="none" w="med" len="med"/>
                      <a:tailEnd type="none" w="med" len="med"/>
                    </a:lnL>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tcPr>
                </a:tc>
                <a:tc gridSpan="4">
                  <a:txBody>
                    <a:bodyPr/>
                    <a:lstStyle/>
                    <a:p>
                      <a:pPr marL="0" marR="0" lvl="0" indent="0" algn="l" defTabSz="1007943" rtl="0" eaLnBrk="1" fontAlgn="auto" latinLnBrk="0" hangingPunct="1">
                        <a:lnSpc>
                          <a:spcPct val="100000"/>
                        </a:lnSpc>
                        <a:spcBef>
                          <a:spcPts val="0"/>
                        </a:spcBef>
                        <a:spcAft>
                          <a:spcPts val="0"/>
                        </a:spcAft>
                        <a:buClrTx/>
                        <a:buSzTx/>
                        <a:buFontTx/>
                        <a:buNone/>
                        <a:tabLst/>
                        <a:defRPr/>
                      </a:pPr>
                      <a:r>
                        <a:rPr lang="en-US" sz="1300" dirty="0"/>
                        <a:t>Branching, user has 1-3 remaining options to choose from. Checkmark will appear next to ‘email addresses’ menu item. Once all 4 sections have a checkmark, ‘Next’ button appears and user clicks to move on to the next section.</a:t>
                      </a:r>
                    </a:p>
                  </a:txBody>
                  <a:tcPr marL="88394" marR="88394" marT="44196" marB="44196" anchor="ct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tcPr>
                </a:tc>
                <a:tc hMerge="1">
                  <a:txBody>
                    <a:bodyPr/>
                    <a:lstStyle/>
                    <a:p>
                      <a:endParaRPr lang="en-US"/>
                    </a:p>
                  </a:txBody>
                  <a:tcPr/>
                </a:tc>
                <a:tc hMerge="1">
                  <a:txBody>
                    <a:bodyPr/>
                    <a:lstStyle/>
                    <a:p>
                      <a:endParaRPr lang="en-US" sz="1300" dirty="0"/>
                    </a:p>
                  </a:txBody>
                  <a:tcPr marL="88394" marR="88394" marT="44196" marB="44196" anchor="ct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tcPr>
                </a:tc>
                <a:tc hMerge="1">
                  <a:txBody>
                    <a:bodyPr/>
                    <a:lstStyle/>
                    <a:p>
                      <a:endParaRPr lang="en-US" sz="1300" dirty="0"/>
                    </a:p>
                  </a:txBody>
                  <a:tcPr marL="88394" marR="88394" marT="44196" marB="44196" anchor="ctr">
                    <a:lnR w="38100" cap="flat" cmpd="sng" algn="ctr">
                      <a:solidFill>
                        <a:schemeClr val="tx1">
                          <a:lumMod val="75000"/>
                          <a:lumOff val="25000"/>
                        </a:schemeClr>
                      </a:solidFill>
                      <a:prstDash val="solid"/>
                      <a:round/>
                      <a:headEnd type="none" w="med" len="med"/>
                      <a:tailEnd type="none" w="med" len="med"/>
                    </a:lnR>
                    <a:lnB w="38100" cap="flat" cmpd="sng" algn="ctr">
                      <a:solidFill>
                        <a:schemeClr val="tx1">
                          <a:lumMod val="75000"/>
                          <a:lumOff val="25000"/>
                        </a:schemeClr>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300" b="1" dirty="0"/>
                        <a:t>Estimated time</a:t>
                      </a:r>
                    </a:p>
                  </a:txBody>
                  <a:tcPr marL="88394" marR="88394" marT="44196" marB="44196" anchor="ctr">
                    <a:lnB w="38100" cap="flat" cmpd="sng" algn="ctr">
                      <a:solidFill>
                        <a:schemeClr val="tx1">
                          <a:lumMod val="75000"/>
                          <a:lumOff val="25000"/>
                        </a:schemeClr>
                      </a:solidFill>
                      <a:prstDash val="solid"/>
                      <a:round/>
                      <a:headEnd type="none" w="med" len="med"/>
                      <a:tailEnd type="none" w="med" len="med"/>
                    </a:lnB>
                  </a:tcPr>
                </a:tc>
                <a:tc>
                  <a:txBody>
                    <a:bodyPr/>
                    <a:lstStyle/>
                    <a:p>
                      <a:r>
                        <a:rPr lang="en-US" sz="1300" dirty="0"/>
                        <a:t>1 minute</a:t>
                      </a:r>
                    </a:p>
                  </a:txBody>
                  <a:tcPr marL="88394" marR="88394" marT="44196" marB="44196" anchor="ctr">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tcPr>
                </a:tc>
                <a:tc vMerge="1">
                  <a:txBody>
                    <a:bodyPr/>
                    <a:lstStyle/>
                    <a:p>
                      <a:endParaRPr lang="en-US" sz="1400"/>
                    </a:p>
                  </a:txBody>
                  <a:tcPr anchor="ctr"/>
                </a:tc>
                <a:extLst>
                  <a:ext uri="{0D108BD9-81ED-4DB2-BD59-A6C34878D82A}">
                    <a16:rowId xmlns:a16="http://schemas.microsoft.com/office/drawing/2014/main" val="10007"/>
                  </a:ext>
                </a:extLst>
              </a:tr>
            </a:tbl>
          </a:graphicData>
        </a:graphic>
      </p:graphicFrame>
      <p:sp>
        <p:nvSpPr>
          <p:cNvPr id="2" name="TextBox 1"/>
          <p:cNvSpPr txBox="1"/>
          <p:nvPr/>
        </p:nvSpPr>
        <p:spPr>
          <a:xfrm>
            <a:off x="3532096" y="44571"/>
            <a:ext cx="3627620" cy="400110"/>
          </a:xfrm>
          <a:prstGeom prst="rect">
            <a:avLst/>
          </a:prstGeom>
          <a:noFill/>
        </p:spPr>
        <p:txBody>
          <a:bodyPr wrap="square" rtlCol="0" anchor="ctr">
            <a:spAutoFit/>
          </a:bodyPr>
          <a:lstStyle/>
          <a:p>
            <a:pPr algn="ctr"/>
            <a:r>
              <a:rPr lang="en-US" sz="2000" b="1" dirty="0"/>
              <a:t>Content Slide</a:t>
            </a:r>
          </a:p>
        </p:txBody>
      </p:sp>
      <p:pic>
        <p:nvPicPr>
          <p:cNvPr id="5" name="Picture 4">
            <a:extLst>
              <a:ext uri="{FF2B5EF4-FFF2-40B4-BE49-F238E27FC236}">
                <a16:creationId xmlns:a16="http://schemas.microsoft.com/office/drawing/2014/main" id="{E852B7C5-1EC4-47CE-B5EB-707D9F2FE2A9}"/>
              </a:ext>
            </a:extLst>
          </p:cNvPr>
          <p:cNvPicPr>
            <a:picLocks noChangeAspect="1"/>
          </p:cNvPicPr>
          <p:nvPr/>
        </p:nvPicPr>
        <p:blipFill>
          <a:blip r:embed="rId3"/>
          <a:stretch>
            <a:fillRect/>
          </a:stretch>
        </p:blipFill>
        <p:spPr>
          <a:xfrm>
            <a:off x="387957" y="2088214"/>
            <a:ext cx="4341359" cy="2798417"/>
          </a:xfrm>
          <a:prstGeom prst="rect">
            <a:avLst/>
          </a:prstGeom>
        </p:spPr>
      </p:pic>
    </p:spTree>
    <p:custDataLst>
      <p:tags r:id="rId1"/>
    </p:custDataLst>
    <p:extLst>
      <p:ext uri="{BB962C8B-B14F-4D97-AF65-F5344CB8AC3E}">
        <p14:creationId xmlns:p14="http://schemas.microsoft.com/office/powerpoint/2010/main" val="30287376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739043006"/>
              </p:ext>
            </p:extLst>
          </p:nvPr>
        </p:nvGraphicFramePr>
        <p:xfrm>
          <a:off x="284815" y="569626"/>
          <a:ext cx="10220173" cy="6746926"/>
        </p:xfrm>
        <a:graphic>
          <a:graphicData uri="http://schemas.openxmlformats.org/drawingml/2006/table">
            <a:tbl>
              <a:tblPr firstRow="1" bandRow="1">
                <a:tableStyleId>{5940675A-B579-460E-94D1-54222C63F5DA}</a:tableStyleId>
              </a:tblPr>
              <a:tblGrid>
                <a:gridCol w="1135575">
                  <a:extLst>
                    <a:ext uri="{9D8B030D-6E8A-4147-A177-3AD203B41FA5}">
                      <a16:colId xmlns:a16="http://schemas.microsoft.com/office/drawing/2014/main" val="20000"/>
                    </a:ext>
                  </a:extLst>
                </a:gridCol>
                <a:gridCol w="703378">
                  <a:extLst>
                    <a:ext uri="{9D8B030D-6E8A-4147-A177-3AD203B41FA5}">
                      <a16:colId xmlns:a16="http://schemas.microsoft.com/office/drawing/2014/main" val="20001"/>
                    </a:ext>
                  </a:extLst>
                </a:gridCol>
                <a:gridCol w="1435509">
                  <a:extLst>
                    <a:ext uri="{9D8B030D-6E8A-4147-A177-3AD203B41FA5}">
                      <a16:colId xmlns:a16="http://schemas.microsoft.com/office/drawing/2014/main" val="20002"/>
                    </a:ext>
                  </a:extLst>
                </a:gridCol>
                <a:gridCol w="1111046">
                  <a:extLst>
                    <a:ext uri="{9D8B030D-6E8A-4147-A177-3AD203B41FA5}">
                      <a16:colId xmlns:a16="http://schemas.microsoft.com/office/drawing/2014/main" val="564006093"/>
                    </a:ext>
                  </a:extLst>
                </a:gridCol>
                <a:gridCol w="156792">
                  <a:extLst>
                    <a:ext uri="{9D8B030D-6E8A-4147-A177-3AD203B41FA5}">
                      <a16:colId xmlns:a16="http://schemas.microsoft.com/office/drawing/2014/main" val="2068464452"/>
                    </a:ext>
                  </a:extLst>
                </a:gridCol>
                <a:gridCol w="1101737">
                  <a:extLst>
                    <a:ext uri="{9D8B030D-6E8A-4147-A177-3AD203B41FA5}">
                      <a16:colId xmlns:a16="http://schemas.microsoft.com/office/drawing/2014/main" val="20004"/>
                    </a:ext>
                  </a:extLst>
                </a:gridCol>
                <a:gridCol w="2304987">
                  <a:extLst>
                    <a:ext uri="{9D8B030D-6E8A-4147-A177-3AD203B41FA5}">
                      <a16:colId xmlns:a16="http://schemas.microsoft.com/office/drawing/2014/main" val="3170982963"/>
                    </a:ext>
                  </a:extLst>
                </a:gridCol>
                <a:gridCol w="2271149">
                  <a:extLst>
                    <a:ext uri="{9D8B030D-6E8A-4147-A177-3AD203B41FA5}">
                      <a16:colId xmlns:a16="http://schemas.microsoft.com/office/drawing/2014/main" val="20006"/>
                    </a:ext>
                  </a:extLst>
                </a:gridCol>
              </a:tblGrid>
              <a:tr h="409532">
                <a:tc>
                  <a:txBody>
                    <a:bodyPr/>
                    <a:lstStyle/>
                    <a:p>
                      <a:r>
                        <a:rPr lang="en-US" sz="1300" b="1" dirty="0"/>
                        <a:t>Project Title</a:t>
                      </a:r>
                    </a:p>
                  </a:txBody>
                  <a:tcPr marL="88394" marR="88394" marT="44196" marB="44196" anchor="ctr">
                    <a:lnL w="38100" cap="flat" cmpd="sng" algn="ctr">
                      <a:solidFill>
                        <a:schemeClr val="tx1">
                          <a:lumMod val="75000"/>
                          <a:lumOff val="25000"/>
                        </a:schemeClr>
                      </a:solidFill>
                      <a:prstDash val="solid"/>
                      <a:round/>
                      <a:headEnd type="none" w="med" len="med"/>
                      <a:tailEnd type="none" w="med" len="med"/>
                    </a:lnL>
                    <a:lnT w="38100" cap="flat" cmpd="sng" algn="ctr">
                      <a:solidFill>
                        <a:schemeClr val="tx1">
                          <a:lumMod val="75000"/>
                          <a:lumOff val="25000"/>
                        </a:schemeClr>
                      </a:solidFill>
                      <a:prstDash val="solid"/>
                      <a:round/>
                      <a:headEnd type="none" w="med" len="med"/>
                      <a:tailEnd type="none" w="med" len="med"/>
                    </a:lnT>
                  </a:tcPr>
                </a:tc>
                <a:tc gridSpan="2">
                  <a:txBody>
                    <a:bodyPr/>
                    <a:lstStyle/>
                    <a:p>
                      <a:r>
                        <a:rPr lang="en-US" sz="1300" dirty="0"/>
                        <a:t>CONCUR Training</a:t>
                      </a:r>
                    </a:p>
                  </a:txBody>
                  <a:tcPr marL="88394" marR="88394" marT="44196" marB="44196" anchor="ctr">
                    <a:lnT w="38100" cap="flat" cmpd="sng" algn="ctr">
                      <a:solidFill>
                        <a:schemeClr val="tx1">
                          <a:lumMod val="75000"/>
                          <a:lumOff val="25000"/>
                        </a:schemeClr>
                      </a:solidFill>
                      <a:prstDash val="solid"/>
                      <a:round/>
                      <a:headEnd type="none" w="med" len="med"/>
                      <a:tailEnd type="none" w="med" len="med"/>
                    </a:lnT>
                  </a:tcPr>
                </a:tc>
                <a:tc hMerge="1">
                  <a:txBody>
                    <a:bodyPr/>
                    <a:lstStyle/>
                    <a:p>
                      <a:endParaRPr lang="en-US"/>
                    </a:p>
                  </a:txBody>
                  <a:tcPr/>
                </a:tc>
                <a:tc gridSpan="2">
                  <a:txBody>
                    <a:bodyPr/>
                    <a:lstStyle/>
                    <a:p>
                      <a:r>
                        <a:rPr lang="en-US" sz="1300" b="1"/>
                        <a:t>Module</a:t>
                      </a:r>
                      <a:r>
                        <a:rPr lang="en-US" sz="1300" b="1" baseline="0"/>
                        <a:t> Title</a:t>
                      </a:r>
                      <a:endParaRPr lang="en-US" sz="1300" dirty="0"/>
                    </a:p>
                  </a:txBody>
                  <a:tcPr marL="88394" marR="88394" marT="44196" marB="44196" anchor="ctr">
                    <a:lnT w="38100" cap="flat" cmpd="sng" algn="ctr">
                      <a:solidFill>
                        <a:schemeClr val="tx1">
                          <a:lumMod val="75000"/>
                          <a:lumOff val="25000"/>
                        </a:schemeClr>
                      </a:solidFill>
                      <a:prstDash val="solid"/>
                      <a:round/>
                      <a:headEnd type="none" w="med" len="med"/>
                      <a:tailEnd type="none" w="med" len="med"/>
                    </a:lnT>
                  </a:tcPr>
                </a:tc>
                <a:tc hMerge="1">
                  <a:txBody>
                    <a:bodyPr/>
                    <a:lstStyle/>
                    <a:p>
                      <a:endParaRPr lang="en-US" sz="1300" dirty="0"/>
                    </a:p>
                  </a:txBody>
                  <a:tcPr marL="88394" marR="88394" marT="44196" marB="44196" anchor="ctr">
                    <a:lnT w="38100" cap="flat" cmpd="sng" algn="ctr">
                      <a:solidFill>
                        <a:schemeClr val="tx1">
                          <a:lumMod val="75000"/>
                          <a:lumOff val="25000"/>
                        </a:schemeClr>
                      </a:solidFill>
                      <a:prstDash val="solid"/>
                      <a:round/>
                      <a:headEnd type="none" w="med" len="med"/>
                      <a:tailEnd type="none" w="med" len="med"/>
                    </a:lnT>
                  </a:tcPr>
                </a:tc>
                <a:tc gridSpan="2">
                  <a:txBody>
                    <a:bodyPr/>
                    <a:lstStyle/>
                    <a:p>
                      <a:r>
                        <a:rPr lang="en-US" sz="1300" dirty="0"/>
                        <a:t>Setting Up an Expense Profile</a:t>
                      </a:r>
                    </a:p>
                  </a:txBody>
                  <a:tcPr marL="88394" marR="88394" marT="44196" marB="44196" anchor="ctr">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tcPr>
                </a:tc>
                <a:tc hMerge="1">
                  <a:txBody>
                    <a:bodyPr/>
                    <a:lstStyle/>
                    <a:p>
                      <a:endParaRPr lang="en-US" sz="1300" dirty="0"/>
                    </a:p>
                  </a:txBody>
                  <a:tcPr marL="88394" marR="88394" marT="44196" marB="44196" anchor="ct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tcPr>
                </a:tc>
                <a:tc>
                  <a:txBody>
                    <a:bodyPr/>
                    <a:lstStyle/>
                    <a:p>
                      <a:pPr algn="ctr"/>
                      <a:r>
                        <a:rPr lang="en-US" sz="1300" b="1" dirty="0"/>
                        <a:t>Reviewer</a:t>
                      </a:r>
                      <a:r>
                        <a:rPr lang="en-US" sz="1300" b="1" baseline="0" dirty="0"/>
                        <a:t> Notes</a:t>
                      </a:r>
                      <a:endParaRPr lang="en-US" sz="1300" b="1" dirty="0"/>
                    </a:p>
                  </a:txBody>
                  <a:tcPr marL="88394" marR="88394" marT="44196" marB="44196" anchor="ct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0"/>
                  </a:ext>
                </a:extLst>
              </a:tr>
              <a:tr h="46484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300" b="1" dirty="0"/>
                        <a:t>Screen #</a:t>
                      </a:r>
                    </a:p>
                  </a:txBody>
                  <a:tcPr marL="88394" marR="88394" marT="44196" marB="44196" anchor="ctr">
                    <a:lnL w="38100" cap="flat" cmpd="sng" algn="ctr">
                      <a:solidFill>
                        <a:schemeClr val="tx1">
                          <a:lumMod val="75000"/>
                          <a:lumOff val="25000"/>
                        </a:schemeClr>
                      </a:solidFill>
                      <a:prstDash val="solid"/>
                      <a:round/>
                      <a:headEnd type="none" w="med" len="med"/>
                      <a:tailEnd type="none" w="med" len="med"/>
                    </a:lnL>
                    <a:lnB w="38100" cap="flat" cmpd="sng" algn="ctr">
                      <a:solidFill>
                        <a:schemeClr val="tx1">
                          <a:lumMod val="75000"/>
                          <a:lumOff val="25000"/>
                        </a:schemeClr>
                      </a:solidFill>
                      <a:prstDash val="solid"/>
                      <a:round/>
                      <a:headEnd type="none" w="med" len="med"/>
                      <a:tailEnd type="none" w="med" len="med"/>
                    </a:lnB>
                  </a:tcPr>
                </a:tc>
                <a:tc>
                  <a:txBody>
                    <a:bodyPr/>
                    <a:lstStyle/>
                    <a:p>
                      <a:r>
                        <a:rPr lang="en-US" sz="1300" dirty="0"/>
                        <a:t>11</a:t>
                      </a:r>
                    </a:p>
                  </a:txBody>
                  <a:tcPr marL="88394" marR="88394" marT="44196" marB="44196" anchor="ctr">
                    <a:lnB w="38100" cap="flat" cmpd="sng" algn="ctr">
                      <a:solidFill>
                        <a:schemeClr val="tx1">
                          <a:lumMod val="75000"/>
                          <a:lumOff val="25000"/>
                        </a:schemeClr>
                      </a:solidFill>
                      <a:prstDash val="solid"/>
                      <a:round/>
                      <a:headEnd type="none" w="med" len="med"/>
                      <a:tailEnd type="none" w="med" len="med"/>
                    </a:lnB>
                  </a:tcPr>
                </a:tc>
                <a:tc>
                  <a:txBody>
                    <a:bodyPr/>
                    <a:lstStyle/>
                    <a:p>
                      <a:r>
                        <a:rPr lang="en-US" sz="1300" b="1" baseline="0" dirty="0"/>
                        <a:t>Screen Title</a:t>
                      </a:r>
                      <a:endParaRPr lang="en-US" sz="1300" b="1" dirty="0"/>
                    </a:p>
                  </a:txBody>
                  <a:tcPr marL="88394" marR="88394" marT="44196" marB="44196" anchor="ctr">
                    <a:lnB w="38100" cap="flat" cmpd="sng" algn="ctr">
                      <a:solidFill>
                        <a:schemeClr val="tx1">
                          <a:lumMod val="75000"/>
                          <a:lumOff val="25000"/>
                        </a:schemeClr>
                      </a:solidFill>
                      <a:prstDash val="solid"/>
                      <a:round/>
                      <a:headEnd type="none" w="med" len="med"/>
                      <a:tailEnd type="none" w="med" len="med"/>
                    </a:lnB>
                  </a:tcPr>
                </a:tc>
                <a:tc gridSpan="4">
                  <a:txBody>
                    <a:bodyPr/>
                    <a:lstStyle/>
                    <a:p>
                      <a:r>
                        <a:rPr lang="en-US" sz="1300" b="0" dirty="0"/>
                        <a:t>Expense Settings</a:t>
                      </a:r>
                    </a:p>
                  </a:txBody>
                  <a:tcPr marL="88394" marR="88394" marT="44196" marB="44196" anchor="ctr">
                    <a:lnR w="38100" cap="flat" cmpd="sng" algn="ctr">
                      <a:solidFill>
                        <a:schemeClr val="tx1">
                          <a:lumMod val="75000"/>
                          <a:lumOff val="25000"/>
                        </a:schemeClr>
                      </a:solidFill>
                      <a:prstDash val="solid"/>
                      <a:round/>
                      <a:headEnd type="none" w="med" len="med"/>
                      <a:tailEnd type="none" w="med" len="med"/>
                    </a:lnR>
                    <a:lnB w="38100" cap="flat" cmpd="sng" algn="ctr">
                      <a:solidFill>
                        <a:schemeClr val="tx1">
                          <a:lumMod val="75000"/>
                          <a:lumOff val="25000"/>
                        </a:schemeClr>
                      </a:solidFill>
                      <a:prstDash val="solid"/>
                      <a:round/>
                      <a:headEnd type="none" w="med" len="med"/>
                      <a:tailEnd type="none" w="med" len="med"/>
                    </a:lnB>
                  </a:tcPr>
                </a:tc>
                <a:tc hMerge="1">
                  <a:txBody>
                    <a:bodyPr/>
                    <a:lstStyle/>
                    <a:p>
                      <a:endParaRPr lang="en-US"/>
                    </a:p>
                  </a:txBody>
                  <a:tcPr/>
                </a:tc>
                <a:tc hMerge="1">
                  <a:txBody>
                    <a:bodyPr/>
                    <a:lstStyle/>
                    <a:p>
                      <a:endParaRPr lang="en-US" sz="1300" b="1" dirty="0"/>
                    </a:p>
                  </a:txBody>
                  <a:tcPr marL="88394" marR="88394" marT="44196" marB="44196" anchor="ctr">
                    <a:lnL w="38100" cap="flat" cmpd="sng" algn="ctr">
                      <a:solidFill>
                        <a:schemeClr val="tx1">
                          <a:lumMod val="75000"/>
                          <a:lumOff val="25000"/>
                        </a:schemeClr>
                      </a:solidFill>
                      <a:prstDash val="solid"/>
                      <a:round/>
                      <a:headEnd type="none" w="med" len="med"/>
                      <a:tailEnd type="none" w="med" len="med"/>
                    </a:lnL>
                    <a:lnB w="38100" cap="flat" cmpd="sng" algn="ctr">
                      <a:solidFill>
                        <a:schemeClr val="tx1">
                          <a:lumMod val="75000"/>
                          <a:lumOff val="25000"/>
                        </a:schemeClr>
                      </a:solidFill>
                      <a:prstDash val="solid"/>
                      <a:round/>
                      <a:headEnd type="none" w="med" len="med"/>
                      <a:tailEnd type="none" w="med" len="med"/>
                    </a:lnB>
                  </a:tcPr>
                </a:tc>
                <a:tc hMerge="1">
                  <a:txBody>
                    <a:bodyPr/>
                    <a:lstStyle/>
                    <a:p>
                      <a:endParaRPr lang="en-US" sz="1300" b="0" dirty="0"/>
                    </a:p>
                  </a:txBody>
                  <a:tcPr marL="88394" marR="88394" marT="44196" marB="44196" anchor="ct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B w="38100" cap="flat" cmpd="sng" algn="ctr">
                      <a:solidFill>
                        <a:schemeClr val="tx1">
                          <a:lumMod val="75000"/>
                          <a:lumOff val="25000"/>
                        </a:schemeClr>
                      </a:solidFill>
                      <a:prstDash val="solid"/>
                      <a:round/>
                      <a:headEnd type="none" w="med" len="med"/>
                      <a:tailEnd type="none" w="med" len="med"/>
                    </a:lnB>
                  </a:tcPr>
                </a:tc>
                <a:tc rowSpan="2">
                  <a:txBody>
                    <a:bodyPr/>
                    <a:lstStyle/>
                    <a:p>
                      <a:pPr algn="ctr"/>
                      <a:r>
                        <a:rPr lang="en-US" sz="1300" dirty="0"/>
                        <a:t>Reviewer</a:t>
                      </a:r>
                      <a:r>
                        <a:rPr lang="en-US" sz="1300" baseline="0" dirty="0"/>
                        <a:t> 1</a:t>
                      </a:r>
                      <a:endParaRPr lang="en-US" sz="1300" dirty="0"/>
                    </a:p>
                  </a:txBody>
                  <a:tcPr marL="88394" marR="88394" marT="44196" marB="44196">
                    <a:lnL w="38100" cap="flat" cmpd="sng" algn="ctr">
                      <a:solidFill>
                        <a:schemeClr val="tx1">
                          <a:lumMod val="75000"/>
                          <a:lumOff val="25000"/>
                        </a:schemeClr>
                      </a:solidFill>
                      <a:prstDash val="solid"/>
                      <a:round/>
                      <a:headEnd type="none" w="med" len="med"/>
                      <a:tailEnd type="none" w="med" len="med"/>
                    </a:lnL>
                    <a:lnR w="38100" cap="flat" cmpd="sng" algn="ctr">
                      <a:solidFill>
                        <a:schemeClr val="tx1"/>
                      </a:solidFill>
                      <a:prstDash val="solid"/>
                      <a:round/>
                      <a:headEnd type="none" w="med" len="med"/>
                      <a:tailEnd type="none" w="med" len="med"/>
                    </a:lnR>
                    <a:lnB w="12700" cap="flat" cmpd="sng" algn="ctr">
                      <a:solidFill>
                        <a:schemeClr val="tx1">
                          <a:lumMod val="75000"/>
                          <a:lumOff val="25000"/>
                        </a:schemeClr>
                      </a:solidFill>
                      <a:prstDash val="solid"/>
                      <a:round/>
                      <a:headEnd type="none" w="med" len="med"/>
                      <a:tailEnd type="none" w="med" len="med"/>
                    </a:lnB>
                  </a:tcPr>
                </a:tc>
                <a:extLst>
                  <a:ext uri="{0D108BD9-81ED-4DB2-BD59-A6C34878D82A}">
                    <a16:rowId xmlns:a16="http://schemas.microsoft.com/office/drawing/2014/main" val="10001"/>
                  </a:ext>
                </a:extLst>
              </a:tr>
              <a:tr h="1627185">
                <a:tc rowSpan="4" gridSpan="5">
                  <a:txBody>
                    <a:bodyPr/>
                    <a:lstStyle/>
                    <a:p>
                      <a:pPr algn="ctr"/>
                      <a:r>
                        <a:rPr lang="en-US" sz="1300" b="1" baseline="0" dirty="0"/>
                        <a:t>Visuals</a:t>
                      </a:r>
                    </a:p>
                    <a:p>
                      <a:pPr algn="ctr"/>
                      <a:r>
                        <a:rPr lang="en-US" sz="1200" b="0" i="1" baseline="0" dirty="0"/>
                        <a:t>Profile options homepage screenshot</a:t>
                      </a:r>
                      <a:endParaRPr lang="en-US" sz="1200" b="0" i="1" dirty="0"/>
                    </a:p>
                    <a:p>
                      <a:pPr algn="ctr"/>
                      <a:endParaRPr lang="en-US" sz="1300" b="1" dirty="0"/>
                    </a:p>
                    <a:p>
                      <a:pPr algn="ctr"/>
                      <a:endParaRPr lang="en-US" sz="130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sz="1300" dirty="0"/>
                    </a:p>
                    <a:p>
                      <a:endParaRPr lang="en-US" sz="1300" dirty="0"/>
                    </a:p>
                  </a:txBody>
                  <a:tcPr marL="88394" marR="88394" marT="44196" marB="44196">
                    <a:lnL w="38100" cap="flat" cmpd="sng" algn="ctr">
                      <a:solidFill>
                        <a:schemeClr val="tx1">
                          <a:lumMod val="75000"/>
                          <a:lumOff val="25000"/>
                        </a:schemeClr>
                      </a:solidFill>
                      <a:prstDash val="solid"/>
                      <a:round/>
                      <a:headEnd type="none" w="med" len="med"/>
                      <a:tailEnd type="none" w="med" len="med"/>
                    </a:lnL>
                    <a:lnT w="38100" cap="flat" cmpd="sng" algn="ctr">
                      <a:solidFill>
                        <a:schemeClr val="tx1">
                          <a:lumMod val="75000"/>
                          <a:lumOff val="2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4" hMerge="1">
                  <a:txBody>
                    <a:bodyPr/>
                    <a:lstStyle/>
                    <a:p>
                      <a:endParaRPr lang="en-US" sz="1400" dirty="0"/>
                    </a:p>
                  </a:txBody>
                  <a:tcPr anchor="ctr"/>
                </a:tc>
                <a:tc rowSpan="4" hMerge="1">
                  <a:txBody>
                    <a:bodyPr/>
                    <a:lstStyle/>
                    <a:p>
                      <a:endParaRPr lang="en-US"/>
                    </a:p>
                  </a:txBody>
                  <a:tcPr/>
                </a:tc>
                <a:tc rowSpan="4" hMerge="1">
                  <a:txBody>
                    <a:bodyPr/>
                    <a:lstStyle/>
                    <a:p>
                      <a:endParaRPr lang="en-US"/>
                    </a:p>
                  </a:txBody>
                  <a:tcPr/>
                </a:tc>
                <a:tc rowSpan="4" hMerge="1">
                  <a:txBody>
                    <a:bodyPr/>
                    <a:lstStyle/>
                    <a:p>
                      <a:endParaRPr lang="en-US" sz="1300" dirty="0"/>
                    </a:p>
                  </a:txBody>
                  <a:tcPr marL="88394" marR="88394" marT="44196" marB="44196">
                    <a:lnT w="38100" cap="flat" cmpd="sng" algn="ctr">
                      <a:solidFill>
                        <a:schemeClr val="tx1">
                          <a:lumMod val="75000"/>
                          <a:lumOff val="2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300" b="1" dirty="0"/>
                        <a:t>Onscreen Text</a:t>
                      </a:r>
                      <a:r>
                        <a:rPr lang="en-US" sz="1300" b="1" baseline="0" dirty="0"/>
                        <a:t> </a:t>
                      </a:r>
                      <a:endParaRPr lang="en-US" sz="1300" b="1" dirty="0"/>
                    </a:p>
                    <a:p>
                      <a:pPr algn="ctr"/>
                      <a:endParaRPr lang="en-US" sz="1300" dirty="0"/>
                    </a:p>
                    <a:p>
                      <a:pPr algn="ctr"/>
                      <a:r>
                        <a:rPr lang="en-US" sz="1300" dirty="0"/>
                        <a:t>Next, we’ll update our expense settings. Click on any menu item to continue.</a:t>
                      </a:r>
                    </a:p>
                  </a:txBody>
                  <a:tcPr marL="88394" marR="88394" marT="44196" marB="44196">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tcPr>
                </a:tc>
                <a:tc rowSpan="2" hMerge="1">
                  <a:txBody>
                    <a:bodyPr/>
                    <a:lstStyle/>
                    <a:p>
                      <a:pPr algn="ctr"/>
                      <a:endParaRPr lang="en-US" sz="1300" dirty="0"/>
                    </a:p>
                  </a:txBody>
                  <a:tcPr marL="88394" marR="88394" marT="44196" marB="44196">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tcPr>
                </a:tc>
                <a:tc vMerge="1">
                  <a:txBody>
                    <a:bodyPr/>
                    <a:lstStyle/>
                    <a:p>
                      <a:endParaRPr lang="en-US" sz="1400" dirty="0"/>
                    </a:p>
                  </a:txBody>
                  <a:tcPr anchor="ctr"/>
                </a:tc>
                <a:extLst>
                  <a:ext uri="{0D108BD9-81ED-4DB2-BD59-A6C34878D82A}">
                    <a16:rowId xmlns:a16="http://schemas.microsoft.com/office/drawing/2014/main" val="10002"/>
                  </a:ext>
                </a:extLst>
              </a:tr>
              <a:tr h="306355">
                <a:tc gridSpan="5"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gridSpan="2" vMerge="1">
                  <a:txBody>
                    <a:bodyPr/>
                    <a:lstStyle/>
                    <a:p>
                      <a:endParaRPr lang="en-US"/>
                    </a:p>
                  </a:txBody>
                  <a:tcPr/>
                </a:tc>
                <a:tc hMerge="1" vMerge="1">
                  <a:txBody>
                    <a:bodyPr/>
                    <a:lstStyle/>
                    <a:p>
                      <a:endParaRPr lang="en-US"/>
                    </a:p>
                  </a:txBody>
                  <a:tcPr/>
                </a:tc>
                <a:tc rowSpan="2">
                  <a:txBody>
                    <a:bodyPr/>
                    <a:lstStyle/>
                    <a:p>
                      <a:pPr marL="0" marR="0" indent="0" algn="ctr" defTabSz="1007943" rtl="0" eaLnBrk="1" fontAlgn="auto" latinLnBrk="0" hangingPunct="1">
                        <a:lnSpc>
                          <a:spcPct val="100000"/>
                        </a:lnSpc>
                        <a:spcBef>
                          <a:spcPts val="0"/>
                        </a:spcBef>
                        <a:spcAft>
                          <a:spcPts val="0"/>
                        </a:spcAft>
                        <a:buClrTx/>
                        <a:buSzTx/>
                        <a:buFontTx/>
                        <a:buNone/>
                        <a:tabLst/>
                        <a:defRPr/>
                      </a:pPr>
                      <a:r>
                        <a:rPr lang="en-US" sz="1300" dirty="0"/>
                        <a:t>Reviewer</a:t>
                      </a:r>
                      <a:r>
                        <a:rPr lang="en-US" sz="1300" baseline="0" dirty="0"/>
                        <a:t> 2</a:t>
                      </a:r>
                      <a:endParaRPr lang="en-US" sz="1300" dirty="0"/>
                    </a:p>
                    <a:p>
                      <a:pPr algn="ctr"/>
                      <a:endParaRPr lang="en-US" sz="1300" dirty="0"/>
                    </a:p>
                  </a:txBody>
                  <a:tcPr marL="88394" marR="88394" marT="44196" marB="44196">
                    <a:lnL w="38100" cap="flat" cmpd="sng" algn="ctr">
                      <a:solidFill>
                        <a:schemeClr val="tx1">
                          <a:lumMod val="75000"/>
                          <a:lumOff val="25000"/>
                        </a:schemeClr>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extLst>
                  <a:ext uri="{0D108BD9-81ED-4DB2-BD59-A6C34878D82A}">
                    <a16:rowId xmlns:a16="http://schemas.microsoft.com/office/drawing/2014/main" val="10003"/>
                  </a:ext>
                </a:extLst>
              </a:tr>
              <a:tr h="1785671">
                <a:tc gridSpan="5"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rowSpan="2"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300" b="1" dirty="0"/>
                        <a:t>Animation &amp; </a:t>
                      </a:r>
                      <a:r>
                        <a:rPr lang="en-US" sz="1400" b="1" dirty="0"/>
                        <a:t>Interactivity</a:t>
                      </a:r>
                      <a:r>
                        <a:rPr lang="en-US" sz="1400" b="1" baseline="0" dirty="0"/>
                        <a:t> </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sz="1400" b="1" baseline="0" dirty="0"/>
                    </a:p>
                    <a:p>
                      <a:pPr marL="0" marR="0" indent="0" algn="ctr" defTabSz="914400" rtl="0" eaLnBrk="1" fontAlgn="auto" latinLnBrk="0" hangingPunct="1">
                        <a:lnSpc>
                          <a:spcPct val="100000"/>
                        </a:lnSpc>
                        <a:spcBef>
                          <a:spcPts val="0"/>
                        </a:spcBef>
                        <a:spcAft>
                          <a:spcPts val="0"/>
                        </a:spcAft>
                        <a:buClrTx/>
                        <a:buSzTx/>
                        <a:buFontTx/>
                        <a:buNone/>
                        <a:tabLst/>
                        <a:defRPr/>
                      </a:pPr>
                      <a:r>
                        <a:rPr lang="en-US" sz="1400" b="0" baseline="0" dirty="0"/>
                        <a:t>Circle will appear around ‘Expense Settings’ section. </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sz="1400" b="0" baseline="0" dirty="0"/>
                    </a:p>
                    <a:p>
                      <a:pPr marL="0" marR="0" indent="0" algn="ctr" defTabSz="914400" rtl="0" eaLnBrk="1" fontAlgn="auto" latinLnBrk="0" hangingPunct="1">
                        <a:lnSpc>
                          <a:spcPct val="100000"/>
                        </a:lnSpc>
                        <a:spcBef>
                          <a:spcPts val="0"/>
                        </a:spcBef>
                        <a:spcAft>
                          <a:spcPts val="0"/>
                        </a:spcAft>
                        <a:buClrTx/>
                        <a:buSzTx/>
                        <a:buFontTx/>
                        <a:buNone/>
                        <a:tabLst/>
                        <a:defRPr/>
                      </a:pPr>
                      <a:r>
                        <a:rPr lang="en-US" sz="1400" b="0" baseline="0" dirty="0"/>
                        <a:t>Hotspots will be active for each menu item: expense info, bank info, expense delegates, expense preferences, expense approvers. User can click any to continue.</a:t>
                      </a:r>
                    </a:p>
                  </a:txBody>
                  <a:tcPr marL="88394" marR="88394" marT="44196" marB="44196">
                    <a:lnR w="38100" cap="flat" cmpd="sng" algn="ctr">
                      <a:solidFill>
                        <a:schemeClr val="tx1">
                          <a:lumMod val="75000"/>
                          <a:lumOff val="25000"/>
                        </a:schemeClr>
                      </a:solidFill>
                      <a:prstDash val="solid"/>
                      <a:round/>
                      <a:headEnd type="none" w="med" len="med"/>
                      <a:tailEnd type="none" w="med" len="med"/>
                    </a:lnR>
                  </a:tcPr>
                </a:tc>
                <a:tc rowSpan="2"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400" b="0" baseline="0" dirty="0"/>
                    </a:p>
                  </a:txBody>
                  <a:tcPr marL="88394" marR="88394" marT="44196" marB="44196">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tcPr>
                </a:tc>
                <a:tc vMerge="1">
                  <a:txBody>
                    <a:bodyPr/>
                    <a:lstStyle/>
                    <a:p>
                      <a:pPr algn="ctr"/>
                      <a:endParaRPr lang="en-US" sz="1300" dirty="0"/>
                    </a:p>
                  </a:txBody>
                  <a:tcPr marL="88394" marR="88394" marT="44196" marB="44196">
                    <a:lnL w="38100" cap="flat" cmpd="sng" algn="ctr">
                      <a:solidFill>
                        <a:schemeClr val="tx1">
                          <a:lumMod val="75000"/>
                          <a:lumOff val="25000"/>
                        </a:schemeClr>
                      </a:solidFill>
                      <a:prstDash val="solid"/>
                      <a:round/>
                      <a:headEnd type="none" w="med" len="med"/>
                      <a:tailEnd type="none" w="med" len="med"/>
                    </a:lnL>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4"/>
                  </a:ext>
                </a:extLst>
              </a:tr>
              <a:tr h="161647">
                <a:tc gridSpan="5"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gridSpan="2" vMerge="1">
                  <a:txBody>
                    <a:bodyPr/>
                    <a:lstStyle/>
                    <a:p>
                      <a:endParaRPr lang="en-US"/>
                    </a:p>
                  </a:txBody>
                  <a:tcPr/>
                </a:tc>
                <a:tc hMerge="1" vMerge="1">
                  <a:txBody>
                    <a:bodyPr/>
                    <a:lstStyle/>
                    <a:p>
                      <a:endParaRPr lang="en-US"/>
                    </a:p>
                  </a:txBody>
                  <a:tcPr/>
                </a:tc>
                <a:tc rowSpan="3">
                  <a:txBody>
                    <a:bodyPr/>
                    <a:lstStyle/>
                    <a:p>
                      <a:pPr marL="0" marR="0" indent="0" algn="ctr" defTabSz="1007943" rtl="0" eaLnBrk="1" fontAlgn="auto" latinLnBrk="0" hangingPunct="1">
                        <a:lnSpc>
                          <a:spcPct val="100000"/>
                        </a:lnSpc>
                        <a:spcBef>
                          <a:spcPts val="0"/>
                        </a:spcBef>
                        <a:spcAft>
                          <a:spcPts val="0"/>
                        </a:spcAft>
                        <a:buClrTx/>
                        <a:buSzTx/>
                        <a:buFontTx/>
                        <a:buNone/>
                        <a:tabLst/>
                        <a:defRPr/>
                      </a:pPr>
                      <a:r>
                        <a:rPr lang="en-US" sz="1300" dirty="0"/>
                        <a:t>Reviewer</a:t>
                      </a:r>
                      <a:r>
                        <a:rPr lang="en-US" sz="1300" baseline="0" dirty="0"/>
                        <a:t> 3</a:t>
                      </a:r>
                      <a:endParaRPr lang="en-US" sz="1300" dirty="0"/>
                    </a:p>
                    <a:p>
                      <a:pPr algn="ctr"/>
                      <a:endParaRPr lang="en-US" sz="1300" dirty="0"/>
                    </a:p>
                  </a:txBody>
                  <a:tcPr marL="88394" marR="88394" marT="44196" marB="44196">
                    <a:lnL w="38100" cap="flat" cmpd="sng" algn="ctr">
                      <a:solidFill>
                        <a:schemeClr val="tx1">
                          <a:lumMod val="75000"/>
                          <a:lumOff val="25000"/>
                        </a:schemeClr>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1320534">
                <a:tc gridSpan="7">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300" b="1" dirty="0"/>
                        <a:t>Audio</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sz="1300" b="1" i="1" dirty="0">
                        <a:solidFill>
                          <a:srgbClr val="00B050"/>
                        </a:solidFill>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300" b="1" i="1" dirty="0">
                          <a:solidFill>
                            <a:srgbClr val="00B050"/>
                          </a:solidFill>
                        </a:rPr>
                        <a:t>No audio present on this slide</a:t>
                      </a:r>
                      <a:endParaRPr lang="en-US" sz="1200" b="0" i="1" dirty="0">
                        <a:solidFill>
                          <a:srgbClr val="00B050"/>
                        </a:solidFill>
                      </a:endParaRPr>
                    </a:p>
                    <a:p>
                      <a:pPr marL="0" marR="0" indent="0" algn="ctr" defTabSz="914400" rtl="0" eaLnBrk="1" fontAlgn="auto" latinLnBrk="0" hangingPunct="1">
                        <a:lnSpc>
                          <a:spcPct val="100000"/>
                        </a:lnSpc>
                        <a:spcBef>
                          <a:spcPts val="0"/>
                        </a:spcBef>
                        <a:spcAft>
                          <a:spcPts val="0"/>
                        </a:spcAft>
                        <a:buClrTx/>
                        <a:buSzTx/>
                        <a:buFontTx/>
                        <a:buNone/>
                        <a:tabLst/>
                        <a:defRPr/>
                      </a:pPr>
                      <a:endParaRPr lang="en-US" sz="1300" b="1" i="1" dirty="0">
                        <a:solidFill>
                          <a:srgbClr val="00B050"/>
                        </a:solidFill>
                      </a:endParaRPr>
                    </a:p>
                  </a:txBody>
                  <a:tcPr marL="88394" marR="88394" marT="44196" marB="44196">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tcPr>
                </a:tc>
                <a:tc hMerge="1">
                  <a:txBody>
                    <a:bodyPr/>
                    <a:lstStyle/>
                    <a:p>
                      <a:endParaRPr lang="en-US" sz="1400" dirty="0"/>
                    </a:p>
                  </a:txBody>
                  <a:tcPr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sz="1400" dirty="0"/>
                    </a:p>
                  </a:txBody>
                  <a:tcPr anchor="ctr">
                    <a:lnL w="38100" cap="flat" cmpd="sng" algn="ctr">
                      <a:solidFill>
                        <a:schemeClr val="tx1">
                          <a:lumMod val="75000"/>
                          <a:lumOff val="25000"/>
                        </a:schemeClr>
                      </a:solidFill>
                      <a:prstDash val="solid"/>
                      <a:round/>
                      <a:headEnd type="none" w="med" len="med"/>
                      <a:tailEnd type="none" w="med" len="med"/>
                    </a:lnL>
                  </a:tcPr>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300" b="1" i="1" dirty="0">
                        <a:solidFill>
                          <a:srgbClr val="00B050"/>
                        </a:solidFill>
                      </a:endParaRPr>
                    </a:p>
                  </a:txBody>
                  <a:tcPr marL="88394" marR="88394" marT="44196" marB="44196">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B w="38100" cap="flat" cmpd="sng" algn="ctr">
                      <a:solidFill>
                        <a:schemeClr val="tx1">
                          <a:lumMod val="75000"/>
                          <a:lumOff val="25000"/>
                        </a:schemeClr>
                      </a:solidFill>
                      <a:prstDash val="solid"/>
                      <a:round/>
                      <a:headEnd type="none" w="med" len="med"/>
                      <a:tailEnd type="none" w="med" len="med"/>
                    </a:lnB>
                  </a:tcPr>
                </a:tc>
                <a:tc vMerge="1">
                  <a:txBody>
                    <a:bodyPr/>
                    <a:lstStyle/>
                    <a:p>
                      <a:pPr algn="ctr"/>
                      <a:endParaRPr lang="en-US" sz="1300" dirty="0"/>
                    </a:p>
                  </a:txBody>
                  <a:tcPr marL="88394" marR="88394" marT="44196" marB="44196">
                    <a:lnL w="38100" cap="flat" cmpd="sng" algn="ctr">
                      <a:solidFill>
                        <a:schemeClr val="tx1">
                          <a:lumMod val="75000"/>
                          <a:lumOff val="25000"/>
                        </a:schemeClr>
                      </a:solidFill>
                      <a:prstDash val="solid"/>
                      <a:round/>
                      <a:headEnd type="none" w="med" len="med"/>
                      <a:tailEnd type="none" w="med" len="med"/>
                    </a:lnL>
                    <a:lnR w="38100" cap="flat" cmpd="sng" algn="ctr">
                      <a:solidFill>
                        <a:schemeClr val="tx1"/>
                      </a:solidFill>
                      <a:prstDash val="solid"/>
                      <a:round/>
                      <a:headEnd type="none" w="med" len="med"/>
                      <a:tailEnd type="none" w="med" len="med"/>
                    </a:lnR>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60984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300" b="1" dirty="0"/>
                        <a:t>Navigation/ Branching </a:t>
                      </a:r>
                    </a:p>
                  </a:txBody>
                  <a:tcPr marL="88394" marR="88394" marT="44196" marB="44196" anchor="ctr">
                    <a:lnL w="38100" cap="flat" cmpd="sng" algn="ctr">
                      <a:solidFill>
                        <a:schemeClr val="tx1">
                          <a:lumMod val="75000"/>
                          <a:lumOff val="25000"/>
                        </a:schemeClr>
                      </a:solidFill>
                      <a:prstDash val="solid"/>
                      <a:round/>
                      <a:headEnd type="none" w="med" len="med"/>
                      <a:tailEnd type="none" w="med" len="med"/>
                    </a:lnL>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tcPr>
                </a:tc>
                <a:tc gridSpan="3">
                  <a:txBody>
                    <a:bodyPr/>
                    <a:lstStyle/>
                    <a:p>
                      <a:pPr marL="0" marR="0" lvl="0" indent="0" algn="l" defTabSz="1007943" rtl="0" eaLnBrk="1" fontAlgn="auto" latinLnBrk="0" hangingPunct="1">
                        <a:lnSpc>
                          <a:spcPct val="100000"/>
                        </a:lnSpc>
                        <a:spcBef>
                          <a:spcPts val="0"/>
                        </a:spcBef>
                        <a:spcAft>
                          <a:spcPts val="0"/>
                        </a:spcAft>
                        <a:buClrTx/>
                        <a:buSzTx/>
                        <a:buFontTx/>
                        <a:buNone/>
                        <a:tabLst/>
                        <a:defRPr/>
                      </a:pPr>
                      <a:r>
                        <a:rPr lang="en-US" sz="1300" dirty="0"/>
                        <a:t>Branching, user has 6 options to choose from. </a:t>
                      </a:r>
                    </a:p>
                  </a:txBody>
                  <a:tcPr marL="88394" marR="88394" marT="44196" marB="44196" anchor="ct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tcPr>
                </a:tc>
                <a:tc hMerge="1">
                  <a:txBody>
                    <a:bodyPr/>
                    <a:lstStyle/>
                    <a:p>
                      <a:endParaRPr lang="en-US"/>
                    </a:p>
                  </a:txBody>
                  <a:tcPr/>
                </a:tc>
                <a:tc hMerge="1">
                  <a:txBody>
                    <a:bodyPr/>
                    <a:lstStyle/>
                    <a:p>
                      <a:endParaRPr lang="en-US" sz="1300" dirty="0"/>
                    </a:p>
                  </a:txBody>
                  <a:tcPr marL="88394" marR="88394" marT="44196" marB="44196" anchor="ct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tcPr>
                </a:tc>
                <a:tc gridSpan="2">
                  <a:txBody>
                    <a:bodyPr/>
                    <a:lstStyle/>
                    <a:p>
                      <a:r>
                        <a:rPr lang="en-US" sz="1300" b="1" dirty="0"/>
                        <a:t>Estimated time</a:t>
                      </a:r>
                      <a:endParaRPr lang="en-US" dirty="0"/>
                    </a:p>
                  </a:txBody>
                  <a:tcPr marL="88394" marR="88394" marT="44196" marB="44196" anchor="ctr">
                    <a:lnB w="38100" cap="flat" cmpd="sng" algn="ctr">
                      <a:solidFill>
                        <a:schemeClr val="tx1">
                          <a:lumMod val="75000"/>
                          <a:lumOff val="25000"/>
                        </a:schemeClr>
                      </a:solidFill>
                      <a:prstDash val="solid"/>
                      <a:round/>
                      <a:headEnd type="none" w="med" len="med"/>
                      <a:tailEnd type="none" w="med" len="med"/>
                    </a:lnB>
                  </a:tcPr>
                </a:tc>
                <a:tc hMerge="1">
                  <a:txBody>
                    <a:bodyPr/>
                    <a:lstStyle/>
                    <a:p>
                      <a:endParaRPr lang="en-US" sz="1300" dirty="0"/>
                    </a:p>
                  </a:txBody>
                  <a:tcPr marL="88394" marR="88394" marT="44196" marB="44196" anchor="ctr">
                    <a:lnR w="38100" cap="flat" cmpd="sng" algn="ctr">
                      <a:solidFill>
                        <a:schemeClr val="tx1">
                          <a:lumMod val="75000"/>
                          <a:lumOff val="25000"/>
                        </a:schemeClr>
                      </a:solidFill>
                      <a:prstDash val="solid"/>
                      <a:round/>
                      <a:headEnd type="none" w="med" len="med"/>
                      <a:tailEnd type="none" w="med" len="med"/>
                    </a:lnR>
                    <a:lnB w="38100" cap="flat" cmpd="sng" algn="ctr">
                      <a:solidFill>
                        <a:schemeClr val="tx1">
                          <a:lumMod val="75000"/>
                          <a:lumOff val="25000"/>
                        </a:schemeClr>
                      </a:solidFill>
                      <a:prstDash val="solid"/>
                      <a:round/>
                      <a:headEnd type="none" w="med" len="med"/>
                      <a:tailEnd type="none" w="med" len="med"/>
                    </a:lnB>
                  </a:tcPr>
                </a:tc>
                <a:tc>
                  <a:txBody>
                    <a:bodyPr/>
                    <a:lstStyle/>
                    <a:p>
                      <a:r>
                        <a:rPr lang="en-US" sz="1300" dirty="0"/>
                        <a:t>30 seconds</a:t>
                      </a:r>
                    </a:p>
                  </a:txBody>
                  <a:tcPr marL="88394" marR="88394" marT="44196" marB="44196" anchor="ctr">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tcPr>
                </a:tc>
                <a:tc vMerge="1">
                  <a:txBody>
                    <a:bodyPr/>
                    <a:lstStyle/>
                    <a:p>
                      <a:endParaRPr lang="en-US" sz="1400"/>
                    </a:p>
                  </a:txBody>
                  <a:tcPr anchor="ctr"/>
                </a:tc>
                <a:extLst>
                  <a:ext uri="{0D108BD9-81ED-4DB2-BD59-A6C34878D82A}">
                    <a16:rowId xmlns:a16="http://schemas.microsoft.com/office/drawing/2014/main" val="10007"/>
                  </a:ext>
                </a:extLst>
              </a:tr>
            </a:tbl>
          </a:graphicData>
        </a:graphic>
      </p:graphicFrame>
      <p:sp>
        <p:nvSpPr>
          <p:cNvPr id="2" name="TextBox 1"/>
          <p:cNvSpPr txBox="1"/>
          <p:nvPr/>
        </p:nvSpPr>
        <p:spPr>
          <a:xfrm>
            <a:off x="3532096" y="44571"/>
            <a:ext cx="3627620" cy="400110"/>
          </a:xfrm>
          <a:prstGeom prst="rect">
            <a:avLst/>
          </a:prstGeom>
          <a:noFill/>
        </p:spPr>
        <p:txBody>
          <a:bodyPr wrap="square" rtlCol="0" anchor="ctr">
            <a:spAutoFit/>
          </a:bodyPr>
          <a:lstStyle/>
          <a:p>
            <a:pPr algn="ctr"/>
            <a:r>
              <a:rPr lang="en-US" sz="2000" b="1" dirty="0"/>
              <a:t>Content Slide</a:t>
            </a:r>
          </a:p>
        </p:txBody>
      </p:sp>
      <p:pic>
        <p:nvPicPr>
          <p:cNvPr id="5" name="Picture 4">
            <a:extLst>
              <a:ext uri="{FF2B5EF4-FFF2-40B4-BE49-F238E27FC236}">
                <a16:creationId xmlns:a16="http://schemas.microsoft.com/office/drawing/2014/main" id="{1FDF0315-988A-4495-95EB-242CFEB2CFC1}"/>
              </a:ext>
            </a:extLst>
          </p:cNvPr>
          <p:cNvPicPr>
            <a:picLocks noChangeAspect="1"/>
          </p:cNvPicPr>
          <p:nvPr/>
        </p:nvPicPr>
        <p:blipFill>
          <a:blip r:embed="rId3"/>
          <a:stretch>
            <a:fillRect/>
          </a:stretch>
        </p:blipFill>
        <p:spPr>
          <a:xfrm>
            <a:off x="379856" y="1946786"/>
            <a:ext cx="4432266" cy="2650495"/>
          </a:xfrm>
          <a:prstGeom prst="rect">
            <a:avLst/>
          </a:prstGeom>
        </p:spPr>
      </p:pic>
    </p:spTree>
    <p:custDataLst>
      <p:tags r:id="rId1"/>
    </p:custDataLst>
    <p:extLst>
      <p:ext uri="{BB962C8B-B14F-4D97-AF65-F5344CB8AC3E}">
        <p14:creationId xmlns:p14="http://schemas.microsoft.com/office/powerpoint/2010/main" val="41885340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441477063"/>
              </p:ext>
            </p:extLst>
          </p:nvPr>
        </p:nvGraphicFramePr>
        <p:xfrm>
          <a:off x="284815" y="569626"/>
          <a:ext cx="10220173" cy="6789229"/>
        </p:xfrm>
        <a:graphic>
          <a:graphicData uri="http://schemas.openxmlformats.org/drawingml/2006/table">
            <a:tbl>
              <a:tblPr firstRow="1" bandRow="1">
                <a:tableStyleId>{5940675A-B579-460E-94D1-54222C63F5DA}</a:tableStyleId>
              </a:tblPr>
              <a:tblGrid>
                <a:gridCol w="1135575">
                  <a:extLst>
                    <a:ext uri="{9D8B030D-6E8A-4147-A177-3AD203B41FA5}">
                      <a16:colId xmlns:a16="http://schemas.microsoft.com/office/drawing/2014/main" val="20000"/>
                    </a:ext>
                  </a:extLst>
                </a:gridCol>
                <a:gridCol w="703378">
                  <a:extLst>
                    <a:ext uri="{9D8B030D-6E8A-4147-A177-3AD203B41FA5}">
                      <a16:colId xmlns:a16="http://schemas.microsoft.com/office/drawing/2014/main" val="20001"/>
                    </a:ext>
                  </a:extLst>
                </a:gridCol>
                <a:gridCol w="1435509">
                  <a:extLst>
                    <a:ext uri="{9D8B030D-6E8A-4147-A177-3AD203B41FA5}">
                      <a16:colId xmlns:a16="http://schemas.microsoft.com/office/drawing/2014/main" val="20002"/>
                    </a:ext>
                  </a:extLst>
                </a:gridCol>
                <a:gridCol w="1267838">
                  <a:extLst>
                    <a:ext uri="{9D8B030D-6E8A-4147-A177-3AD203B41FA5}">
                      <a16:colId xmlns:a16="http://schemas.microsoft.com/office/drawing/2014/main" val="564006093"/>
                    </a:ext>
                  </a:extLst>
                </a:gridCol>
                <a:gridCol w="811685">
                  <a:extLst>
                    <a:ext uri="{9D8B030D-6E8A-4147-A177-3AD203B41FA5}">
                      <a16:colId xmlns:a16="http://schemas.microsoft.com/office/drawing/2014/main" val="20004"/>
                    </a:ext>
                  </a:extLst>
                </a:gridCol>
                <a:gridCol w="1046480">
                  <a:extLst>
                    <a:ext uri="{9D8B030D-6E8A-4147-A177-3AD203B41FA5}">
                      <a16:colId xmlns:a16="http://schemas.microsoft.com/office/drawing/2014/main" val="3922886259"/>
                    </a:ext>
                  </a:extLst>
                </a:gridCol>
                <a:gridCol w="1548559">
                  <a:extLst>
                    <a:ext uri="{9D8B030D-6E8A-4147-A177-3AD203B41FA5}">
                      <a16:colId xmlns:a16="http://schemas.microsoft.com/office/drawing/2014/main" val="2741745945"/>
                    </a:ext>
                  </a:extLst>
                </a:gridCol>
                <a:gridCol w="2271149">
                  <a:extLst>
                    <a:ext uri="{9D8B030D-6E8A-4147-A177-3AD203B41FA5}">
                      <a16:colId xmlns:a16="http://schemas.microsoft.com/office/drawing/2014/main" val="20006"/>
                    </a:ext>
                  </a:extLst>
                </a:gridCol>
              </a:tblGrid>
              <a:tr h="409532">
                <a:tc>
                  <a:txBody>
                    <a:bodyPr/>
                    <a:lstStyle/>
                    <a:p>
                      <a:r>
                        <a:rPr lang="en-US" sz="1300" b="1" dirty="0"/>
                        <a:t>Project Title</a:t>
                      </a:r>
                    </a:p>
                  </a:txBody>
                  <a:tcPr marL="88394" marR="88394" marT="44196" marB="44196" anchor="ctr">
                    <a:lnL w="38100" cap="flat" cmpd="sng" algn="ctr">
                      <a:solidFill>
                        <a:schemeClr val="tx1">
                          <a:lumMod val="75000"/>
                          <a:lumOff val="25000"/>
                        </a:schemeClr>
                      </a:solidFill>
                      <a:prstDash val="solid"/>
                      <a:round/>
                      <a:headEnd type="none" w="med" len="med"/>
                      <a:tailEnd type="none" w="med" len="med"/>
                    </a:lnL>
                    <a:lnT w="38100" cap="flat" cmpd="sng" algn="ctr">
                      <a:solidFill>
                        <a:schemeClr val="tx1">
                          <a:lumMod val="75000"/>
                          <a:lumOff val="25000"/>
                        </a:schemeClr>
                      </a:solidFill>
                      <a:prstDash val="solid"/>
                      <a:round/>
                      <a:headEnd type="none" w="med" len="med"/>
                      <a:tailEnd type="none" w="med" len="med"/>
                    </a:lnT>
                  </a:tcPr>
                </a:tc>
                <a:tc gridSpan="2">
                  <a:txBody>
                    <a:bodyPr/>
                    <a:lstStyle/>
                    <a:p>
                      <a:r>
                        <a:rPr lang="en-US" sz="1300" dirty="0"/>
                        <a:t>CONCUR Training</a:t>
                      </a:r>
                    </a:p>
                  </a:txBody>
                  <a:tcPr marL="88394" marR="88394" marT="44196" marB="44196" anchor="ctr">
                    <a:lnT w="38100" cap="flat" cmpd="sng" algn="ctr">
                      <a:solidFill>
                        <a:schemeClr val="tx1">
                          <a:lumMod val="75000"/>
                          <a:lumOff val="25000"/>
                        </a:schemeClr>
                      </a:solidFill>
                      <a:prstDash val="solid"/>
                      <a:round/>
                      <a:headEnd type="none" w="med" len="med"/>
                      <a:tailEnd type="none" w="med" len="med"/>
                    </a:lnT>
                  </a:tcPr>
                </a:tc>
                <a:tc hMerge="1">
                  <a:txBody>
                    <a:bodyPr/>
                    <a:lstStyle/>
                    <a:p>
                      <a:endParaRPr lang="en-US"/>
                    </a:p>
                  </a:txBody>
                  <a:tcPr/>
                </a:tc>
                <a:tc>
                  <a:txBody>
                    <a:bodyPr/>
                    <a:lstStyle/>
                    <a:p>
                      <a:r>
                        <a:rPr lang="en-US" sz="1300" b="1"/>
                        <a:t>Module</a:t>
                      </a:r>
                      <a:r>
                        <a:rPr lang="en-US" sz="1300" b="1" baseline="0"/>
                        <a:t> Title</a:t>
                      </a:r>
                      <a:endParaRPr lang="en-US" sz="1300" dirty="0"/>
                    </a:p>
                  </a:txBody>
                  <a:tcPr marL="88394" marR="88394" marT="44196" marB="44196" anchor="ctr">
                    <a:lnT w="38100" cap="flat" cmpd="sng" algn="ctr">
                      <a:solidFill>
                        <a:schemeClr val="tx1">
                          <a:lumMod val="75000"/>
                          <a:lumOff val="25000"/>
                        </a:schemeClr>
                      </a:solidFill>
                      <a:prstDash val="solid"/>
                      <a:round/>
                      <a:headEnd type="none" w="med" len="med"/>
                      <a:tailEnd type="none" w="med" len="med"/>
                    </a:lnT>
                  </a:tcPr>
                </a:tc>
                <a:tc gridSpan="3">
                  <a:txBody>
                    <a:bodyPr/>
                    <a:lstStyle/>
                    <a:p>
                      <a:r>
                        <a:rPr lang="en-US" sz="1300" dirty="0"/>
                        <a:t>Setting Up an Expense Profile</a:t>
                      </a:r>
                    </a:p>
                  </a:txBody>
                  <a:tcPr marL="88394" marR="88394" marT="44196" marB="44196" anchor="ctr">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tcPr>
                </a:tc>
                <a:tc hMerge="1">
                  <a:txBody>
                    <a:bodyPr/>
                    <a:lstStyle/>
                    <a:p>
                      <a:endParaRPr lang="en-US"/>
                    </a:p>
                  </a:txBody>
                  <a:tcPr/>
                </a:tc>
                <a:tc hMerge="1">
                  <a:txBody>
                    <a:bodyPr/>
                    <a:lstStyle/>
                    <a:p>
                      <a:endParaRPr lang="en-US" sz="1300" dirty="0"/>
                    </a:p>
                  </a:txBody>
                  <a:tcPr marL="88394" marR="88394" marT="44196" marB="44196" anchor="ct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tcPr>
                </a:tc>
                <a:tc>
                  <a:txBody>
                    <a:bodyPr/>
                    <a:lstStyle/>
                    <a:p>
                      <a:pPr algn="ctr"/>
                      <a:r>
                        <a:rPr lang="en-US" sz="1300" b="1" dirty="0"/>
                        <a:t>Reviewer</a:t>
                      </a:r>
                      <a:r>
                        <a:rPr lang="en-US" sz="1300" b="1" baseline="0" dirty="0"/>
                        <a:t> Notes</a:t>
                      </a:r>
                      <a:endParaRPr lang="en-US" sz="1300" b="1" dirty="0"/>
                    </a:p>
                  </a:txBody>
                  <a:tcPr marL="88394" marR="88394" marT="44196" marB="44196" anchor="ct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0"/>
                  </a:ext>
                </a:extLst>
              </a:tr>
              <a:tr h="46484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300" b="1" dirty="0"/>
                        <a:t>Screen #</a:t>
                      </a:r>
                    </a:p>
                  </a:txBody>
                  <a:tcPr marL="88394" marR="88394" marT="44196" marB="44196" anchor="ctr">
                    <a:lnL w="38100" cap="flat" cmpd="sng" algn="ctr">
                      <a:solidFill>
                        <a:schemeClr val="tx1">
                          <a:lumMod val="75000"/>
                          <a:lumOff val="25000"/>
                        </a:schemeClr>
                      </a:solidFill>
                      <a:prstDash val="solid"/>
                      <a:round/>
                      <a:headEnd type="none" w="med" len="med"/>
                      <a:tailEnd type="none" w="med" len="med"/>
                    </a:lnL>
                    <a:lnB w="38100" cap="flat" cmpd="sng" algn="ctr">
                      <a:solidFill>
                        <a:schemeClr val="tx1">
                          <a:lumMod val="75000"/>
                          <a:lumOff val="25000"/>
                        </a:schemeClr>
                      </a:solidFill>
                      <a:prstDash val="solid"/>
                      <a:round/>
                      <a:headEnd type="none" w="med" len="med"/>
                      <a:tailEnd type="none" w="med" len="med"/>
                    </a:lnB>
                  </a:tcPr>
                </a:tc>
                <a:tc>
                  <a:txBody>
                    <a:bodyPr/>
                    <a:lstStyle/>
                    <a:p>
                      <a:r>
                        <a:rPr lang="en-US" sz="1300" dirty="0"/>
                        <a:t>12</a:t>
                      </a:r>
                    </a:p>
                  </a:txBody>
                  <a:tcPr marL="88394" marR="88394" marT="44196" marB="44196" anchor="ctr">
                    <a:lnB w="38100" cap="flat" cmpd="sng" algn="ctr">
                      <a:solidFill>
                        <a:schemeClr val="tx1">
                          <a:lumMod val="75000"/>
                          <a:lumOff val="25000"/>
                        </a:schemeClr>
                      </a:solidFill>
                      <a:prstDash val="solid"/>
                      <a:round/>
                      <a:headEnd type="none" w="med" len="med"/>
                      <a:tailEnd type="none" w="med" len="med"/>
                    </a:lnB>
                  </a:tcPr>
                </a:tc>
                <a:tc>
                  <a:txBody>
                    <a:bodyPr/>
                    <a:lstStyle/>
                    <a:p>
                      <a:r>
                        <a:rPr lang="en-US" sz="1300" b="1" baseline="0" dirty="0"/>
                        <a:t>Screen Title</a:t>
                      </a:r>
                      <a:endParaRPr lang="en-US" sz="1300" b="1" dirty="0"/>
                    </a:p>
                  </a:txBody>
                  <a:tcPr marL="88394" marR="88394" marT="44196" marB="44196" anchor="ctr">
                    <a:lnB w="38100" cap="flat" cmpd="sng" algn="ctr">
                      <a:solidFill>
                        <a:schemeClr val="tx1">
                          <a:lumMod val="75000"/>
                          <a:lumOff val="25000"/>
                        </a:schemeClr>
                      </a:solidFill>
                      <a:prstDash val="solid"/>
                      <a:round/>
                      <a:headEnd type="none" w="med" len="med"/>
                      <a:tailEnd type="none" w="med" len="med"/>
                    </a:lnB>
                  </a:tcPr>
                </a:tc>
                <a:tc gridSpan="4">
                  <a:txBody>
                    <a:bodyPr/>
                    <a:lstStyle/>
                    <a:p>
                      <a:r>
                        <a:rPr lang="en-US" sz="1300" b="0" dirty="0"/>
                        <a:t>Expense information</a:t>
                      </a:r>
                    </a:p>
                  </a:txBody>
                  <a:tcPr marL="88394" marR="88394" marT="44196" marB="44196" anchor="ctr">
                    <a:lnR w="38100" cap="flat" cmpd="sng" algn="ctr">
                      <a:solidFill>
                        <a:schemeClr val="tx1">
                          <a:lumMod val="75000"/>
                          <a:lumOff val="25000"/>
                        </a:schemeClr>
                      </a:solidFill>
                      <a:prstDash val="solid"/>
                      <a:round/>
                      <a:headEnd type="none" w="med" len="med"/>
                      <a:tailEnd type="none" w="med" len="med"/>
                    </a:lnR>
                    <a:lnB w="38100" cap="flat" cmpd="sng" algn="ctr">
                      <a:solidFill>
                        <a:schemeClr val="tx1">
                          <a:lumMod val="75000"/>
                          <a:lumOff val="25000"/>
                        </a:schemeClr>
                      </a:solidFill>
                      <a:prstDash val="solid"/>
                      <a:round/>
                      <a:headEnd type="none" w="med" len="med"/>
                      <a:tailEnd type="none" w="med" len="med"/>
                    </a:lnB>
                  </a:tcPr>
                </a:tc>
                <a:tc hMerge="1">
                  <a:txBody>
                    <a:bodyPr/>
                    <a:lstStyle/>
                    <a:p>
                      <a:endParaRPr lang="en-US" sz="1300" b="1" dirty="0"/>
                    </a:p>
                  </a:txBody>
                  <a:tcPr marL="88394" marR="88394" marT="44196" marB="44196" anchor="ctr">
                    <a:lnL w="38100" cap="flat" cmpd="sng" algn="ctr">
                      <a:solidFill>
                        <a:schemeClr val="tx1">
                          <a:lumMod val="75000"/>
                          <a:lumOff val="25000"/>
                        </a:schemeClr>
                      </a:solidFill>
                      <a:prstDash val="solid"/>
                      <a:round/>
                      <a:headEnd type="none" w="med" len="med"/>
                      <a:tailEnd type="none" w="med" len="med"/>
                    </a:lnL>
                    <a:lnB w="38100" cap="flat" cmpd="sng" algn="ctr">
                      <a:solidFill>
                        <a:schemeClr val="tx1">
                          <a:lumMod val="75000"/>
                          <a:lumOff val="25000"/>
                        </a:schemeClr>
                      </a:solidFill>
                      <a:prstDash val="solid"/>
                      <a:round/>
                      <a:headEnd type="none" w="med" len="med"/>
                      <a:tailEnd type="none" w="med" len="med"/>
                    </a:lnB>
                  </a:tcPr>
                </a:tc>
                <a:tc hMerge="1">
                  <a:txBody>
                    <a:bodyPr/>
                    <a:lstStyle/>
                    <a:p>
                      <a:endParaRPr lang="en-US"/>
                    </a:p>
                  </a:txBody>
                  <a:tcPr/>
                </a:tc>
                <a:tc hMerge="1">
                  <a:txBody>
                    <a:bodyPr/>
                    <a:lstStyle/>
                    <a:p>
                      <a:endParaRPr lang="en-US" sz="1300" b="0" dirty="0"/>
                    </a:p>
                  </a:txBody>
                  <a:tcPr marL="88394" marR="88394" marT="44196" marB="44196" anchor="ct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B w="38100" cap="flat" cmpd="sng" algn="ctr">
                      <a:solidFill>
                        <a:schemeClr val="tx1">
                          <a:lumMod val="75000"/>
                          <a:lumOff val="25000"/>
                        </a:schemeClr>
                      </a:solidFill>
                      <a:prstDash val="solid"/>
                      <a:round/>
                      <a:headEnd type="none" w="med" len="med"/>
                      <a:tailEnd type="none" w="med" len="med"/>
                    </a:lnB>
                  </a:tcPr>
                </a:tc>
                <a:tc rowSpan="2">
                  <a:txBody>
                    <a:bodyPr/>
                    <a:lstStyle/>
                    <a:p>
                      <a:pPr algn="ctr"/>
                      <a:r>
                        <a:rPr lang="en-US" sz="1300" dirty="0"/>
                        <a:t>Reviewer</a:t>
                      </a:r>
                      <a:r>
                        <a:rPr lang="en-US" sz="1300" baseline="0" dirty="0"/>
                        <a:t> 1</a:t>
                      </a:r>
                      <a:endParaRPr lang="en-US" sz="1300" dirty="0"/>
                    </a:p>
                  </a:txBody>
                  <a:tcPr marL="88394" marR="88394" marT="44196" marB="44196">
                    <a:lnL w="38100" cap="flat" cmpd="sng" algn="ctr">
                      <a:solidFill>
                        <a:schemeClr val="tx1">
                          <a:lumMod val="75000"/>
                          <a:lumOff val="25000"/>
                        </a:schemeClr>
                      </a:solidFill>
                      <a:prstDash val="solid"/>
                      <a:round/>
                      <a:headEnd type="none" w="med" len="med"/>
                      <a:tailEnd type="none" w="med" len="med"/>
                    </a:lnL>
                    <a:lnR w="38100" cap="flat" cmpd="sng" algn="ctr">
                      <a:solidFill>
                        <a:schemeClr val="tx1"/>
                      </a:solidFill>
                      <a:prstDash val="solid"/>
                      <a:round/>
                      <a:headEnd type="none" w="med" len="med"/>
                      <a:tailEnd type="none" w="med" len="med"/>
                    </a:lnR>
                    <a:lnB w="12700" cap="flat" cmpd="sng" algn="ctr">
                      <a:solidFill>
                        <a:schemeClr val="tx1">
                          <a:lumMod val="75000"/>
                          <a:lumOff val="25000"/>
                        </a:schemeClr>
                      </a:solidFill>
                      <a:prstDash val="solid"/>
                      <a:round/>
                      <a:headEnd type="none" w="med" len="med"/>
                      <a:tailEnd type="none" w="med" len="med"/>
                    </a:lnB>
                  </a:tcPr>
                </a:tc>
                <a:extLst>
                  <a:ext uri="{0D108BD9-81ED-4DB2-BD59-A6C34878D82A}">
                    <a16:rowId xmlns:a16="http://schemas.microsoft.com/office/drawing/2014/main" val="10001"/>
                  </a:ext>
                </a:extLst>
              </a:tr>
              <a:tr h="1627185">
                <a:tc rowSpan="4" gridSpan="4">
                  <a:txBody>
                    <a:bodyPr/>
                    <a:lstStyle/>
                    <a:p>
                      <a:pPr algn="ctr"/>
                      <a:r>
                        <a:rPr lang="en-US" sz="1300" b="1" baseline="0" dirty="0"/>
                        <a:t>Visuals</a:t>
                      </a:r>
                    </a:p>
                    <a:p>
                      <a:pPr algn="ctr"/>
                      <a:r>
                        <a:rPr lang="en-US" sz="1200" b="0" i="1" baseline="0" dirty="0"/>
                        <a:t>Expense info page screenshot</a:t>
                      </a:r>
                      <a:endParaRPr lang="en-US" sz="1200" b="0" i="1" dirty="0"/>
                    </a:p>
                    <a:p>
                      <a:pPr algn="ctr"/>
                      <a:endParaRPr lang="en-US" sz="1300" b="1" dirty="0"/>
                    </a:p>
                    <a:p>
                      <a:pPr algn="ctr"/>
                      <a:endParaRPr lang="en-US" sz="130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sz="1300" dirty="0"/>
                    </a:p>
                    <a:p>
                      <a:endParaRPr lang="en-US" sz="1300" dirty="0"/>
                    </a:p>
                  </a:txBody>
                  <a:tcPr marL="88394" marR="88394" marT="44196" marB="44196">
                    <a:lnL w="38100" cap="flat" cmpd="sng" algn="ctr">
                      <a:solidFill>
                        <a:schemeClr val="tx1">
                          <a:lumMod val="75000"/>
                          <a:lumOff val="25000"/>
                        </a:schemeClr>
                      </a:solidFill>
                      <a:prstDash val="solid"/>
                      <a:round/>
                      <a:headEnd type="none" w="med" len="med"/>
                      <a:tailEnd type="none" w="med" len="med"/>
                    </a:lnL>
                    <a:lnT w="38100" cap="flat" cmpd="sng" algn="ctr">
                      <a:solidFill>
                        <a:schemeClr val="tx1">
                          <a:lumMod val="75000"/>
                          <a:lumOff val="2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4" hMerge="1">
                  <a:txBody>
                    <a:bodyPr/>
                    <a:lstStyle/>
                    <a:p>
                      <a:endParaRPr lang="en-US" sz="1400" dirty="0"/>
                    </a:p>
                  </a:txBody>
                  <a:tcPr anchor="ctr"/>
                </a:tc>
                <a:tc rowSpan="4" hMerge="1">
                  <a:txBody>
                    <a:bodyPr/>
                    <a:lstStyle/>
                    <a:p>
                      <a:endParaRPr lang="en-US"/>
                    </a:p>
                  </a:txBody>
                  <a:tcPr/>
                </a:tc>
                <a:tc rowSpan="4" hMerge="1">
                  <a:txBody>
                    <a:bodyPr/>
                    <a:lstStyle/>
                    <a:p>
                      <a:endParaRPr lang="en-US"/>
                    </a:p>
                  </a:txBody>
                  <a:tcPr/>
                </a:tc>
                <a:tc rowSpan="2" gridSpan="3">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300" b="1" dirty="0"/>
                        <a:t>Onscreen Text</a:t>
                      </a:r>
                      <a:r>
                        <a:rPr lang="en-US" sz="1300" b="1" baseline="0" dirty="0"/>
                        <a:t> </a:t>
                      </a:r>
                      <a:endParaRPr lang="en-US" sz="1300" b="1" dirty="0"/>
                    </a:p>
                    <a:p>
                      <a:pPr algn="ctr"/>
                      <a:endParaRPr lang="en-US" sz="1300" dirty="0"/>
                    </a:p>
                    <a:p>
                      <a:pPr algn="ctr"/>
                      <a:r>
                        <a:rPr lang="en-US" sz="1300" dirty="0"/>
                        <a:t>“This information is imported directly from HR data. If anything looks incorrect, please email </a:t>
                      </a:r>
                      <a:r>
                        <a:rPr lang="en-US" sz="1300" dirty="0">
                          <a:hlinkClick r:id="rId3"/>
                        </a:rPr>
                        <a:t>corpcard_travel@seattlecca.org</a:t>
                      </a:r>
                      <a:endParaRPr lang="en-US" sz="1300" dirty="0"/>
                    </a:p>
                  </a:txBody>
                  <a:tcPr marL="88394" marR="88394" marT="44196" marB="44196">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tcPr>
                </a:tc>
                <a:tc rowSpan="2" hMerge="1">
                  <a:txBody>
                    <a:bodyPr/>
                    <a:lstStyle/>
                    <a:p>
                      <a:endParaRPr lang="en-US"/>
                    </a:p>
                  </a:txBody>
                  <a:tcPr/>
                </a:tc>
                <a:tc rowSpan="2" hMerge="1">
                  <a:txBody>
                    <a:bodyPr/>
                    <a:lstStyle/>
                    <a:p>
                      <a:pPr algn="ctr"/>
                      <a:endParaRPr lang="en-US" sz="1300" dirty="0"/>
                    </a:p>
                  </a:txBody>
                  <a:tcPr marL="88394" marR="88394" marT="44196" marB="44196">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tcPr>
                </a:tc>
                <a:tc vMerge="1">
                  <a:txBody>
                    <a:bodyPr/>
                    <a:lstStyle/>
                    <a:p>
                      <a:endParaRPr lang="en-US" sz="1400" dirty="0"/>
                    </a:p>
                  </a:txBody>
                  <a:tcPr anchor="ctr"/>
                </a:tc>
                <a:extLst>
                  <a:ext uri="{0D108BD9-81ED-4DB2-BD59-A6C34878D82A}">
                    <a16:rowId xmlns:a16="http://schemas.microsoft.com/office/drawing/2014/main" val="10002"/>
                  </a:ext>
                </a:extLst>
              </a:tr>
              <a:tr h="306355">
                <a:tc gridSpan="4"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gridSpan="3" vMerge="1">
                  <a:txBody>
                    <a:bodyPr/>
                    <a:lstStyle/>
                    <a:p>
                      <a:endParaRPr lang="en-US"/>
                    </a:p>
                  </a:txBody>
                  <a:tcPr/>
                </a:tc>
                <a:tc hMerge="1" vMerge="1">
                  <a:txBody>
                    <a:bodyPr/>
                    <a:lstStyle/>
                    <a:p>
                      <a:endParaRPr lang="en-US"/>
                    </a:p>
                  </a:txBody>
                  <a:tcPr/>
                </a:tc>
                <a:tc hMerge="1" vMerge="1">
                  <a:txBody>
                    <a:bodyPr/>
                    <a:lstStyle/>
                    <a:p>
                      <a:endParaRPr lang="en-US"/>
                    </a:p>
                  </a:txBody>
                  <a:tcPr/>
                </a:tc>
                <a:tc rowSpan="2">
                  <a:txBody>
                    <a:bodyPr/>
                    <a:lstStyle/>
                    <a:p>
                      <a:pPr marL="0" marR="0" indent="0" algn="ctr" defTabSz="1007943" rtl="0" eaLnBrk="1" fontAlgn="auto" latinLnBrk="0" hangingPunct="1">
                        <a:lnSpc>
                          <a:spcPct val="100000"/>
                        </a:lnSpc>
                        <a:spcBef>
                          <a:spcPts val="0"/>
                        </a:spcBef>
                        <a:spcAft>
                          <a:spcPts val="0"/>
                        </a:spcAft>
                        <a:buClrTx/>
                        <a:buSzTx/>
                        <a:buFontTx/>
                        <a:buNone/>
                        <a:tabLst/>
                        <a:defRPr/>
                      </a:pPr>
                      <a:r>
                        <a:rPr lang="en-US" sz="1300" dirty="0"/>
                        <a:t>Reviewer</a:t>
                      </a:r>
                      <a:r>
                        <a:rPr lang="en-US" sz="1300" baseline="0" dirty="0"/>
                        <a:t> 2</a:t>
                      </a:r>
                      <a:endParaRPr lang="en-US" sz="1300" dirty="0"/>
                    </a:p>
                    <a:p>
                      <a:pPr algn="ctr"/>
                      <a:endParaRPr lang="en-US" sz="1300" dirty="0"/>
                    </a:p>
                  </a:txBody>
                  <a:tcPr marL="88394" marR="88394" marT="44196" marB="44196">
                    <a:lnL w="38100" cap="flat" cmpd="sng" algn="ctr">
                      <a:solidFill>
                        <a:schemeClr val="tx1">
                          <a:lumMod val="75000"/>
                          <a:lumOff val="25000"/>
                        </a:schemeClr>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extLst>
                  <a:ext uri="{0D108BD9-81ED-4DB2-BD59-A6C34878D82A}">
                    <a16:rowId xmlns:a16="http://schemas.microsoft.com/office/drawing/2014/main" val="10003"/>
                  </a:ext>
                </a:extLst>
              </a:tr>
              <a:tr h="1785671">
                <a:tc gridSpan="4"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rowSpan="2" gridSpan="3">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300" b="1" dirty="0"/>
                        <a:t>Animation &amp; </a:t>
                      </a:r>
                      <a:r>
                        <a:rPr lang="en-US" sz="1400" b="1" dirty="0"/>
                        <a:t>Interactivity</a:t>
                      </a:r>
                      <a:r>
                        <a:rPr lang="en-US" sz="1400" b="1" baseline="0" dirty="0"/>
                        <a:t> </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sz="1400" b="1" baseline="0" dirty="0"/>
                    </a:p>
                    <a:p>
                      <a:pPr marL="0" marR="0" indent="0" algn="ctr" defTabSz="914400" rtl="0" eaLnBrk="1" fontAlgn="auto" latinLnBrk="0" hangingPunct="1">
                        <a:lnSpc>
                          <a:spcPct val="100000"/>
                        </a:lnSpc>
                        <a:spcBef>
                          <a:spcPts val="0"/>
                        </a:spcBef>
                        <a:spcAft>
                          <a:spcPts val="0"/>
                        </a:spcAft>
                        <a:buClrTx/>
                        <a:buSzTx/>
                        <a:buFontTx/>
                        <a:buNone/>
                        <a:tabLst/>
                        <a:defRPr/>
                      </a:pPr>
                      <a:r>
                        <a:rPr lang="en-US" sz="1400" b="0" baseline="0" dirty="0"/>
                        <a:t>‘Click save to continue’</a:t>
                      </a:r>
                    </a:p>
                  </a:txBody>
                  <a:tcPr marL="88394" marR="88394" marT="44196" marB="44196">
                    <a:lnR w="38100" cap="flat" cmpd="sng" algn="ctr">
                      <a:solidFill>
                        <a:schemeClr val="tx1">
                          <a:lumMod val="75000"/>
                          <a:lumOff val="25000"/>
                        </a:schemeClr>
                      </a:solidFill>
                      <a:prstDash val="solid"/>
                      <a:round/>
                      <a:headEnd type="none" w="med" len="med"/>
                      <a:tailEnd type="none" w="med" len="med"/>
                    </a:lnR>
                  </a:tcPr>
                </a:tc>
                <a:tc rowSpan="2" hMerge="1">
                  <a:txBody>
                    <a:bodyPr/>
                    <a:lstStyle/>
                    <a:p>
                      <a:endParaRPr lang="en-US"/>
                    </a:p>
                  </a:txBody>
                  <a:tcPr/>
                </a:tc>
                <a:tc rowSpan="2"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400" b="1" baseline="0" dirty="0"/>
                    </a:p>
                  </a:txBody>
                  <a:tcPr marL="88394" marR="88394" marT="44196" marB="44196">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tcPr>
                </a:tc>
                <a:tc vMerge="1">
                  <a:txBody>
                    <a:bodyPr/>
                    <a:lstStyle/>
                    <a:p>
                      <a:pPr algn="ctr"/>
                      <a:endParaRPr lang="en-US" sz="1300" dirty="0"/>
                    </a:p>
                  </a:txBody>
                  <a:tcPr marL="88394" marR="88394" marT="44196" marB="44196">
                    <a:lnL w="38100" cap="flat" cmpd="sng" algn="ctr">
                      <a:solidFill>
                        <a:schemeClr val="tx1">
                          <a:lumMod val="75000"/>
                          <a:lumOff val="25000"/>
                        </a:schemeClr>
                      </a:solidFill>
                      <a:prstDash val="solid"/>
                      <a:round/>
                      <a:headEnd type="none" w="med" len="med"/>
                      <a:tailEnd type="none" w="med" len="med"/>
                    </a:lnL>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4"/>
                  </a:ext>
                </a:extLst>
              </a:tr>
              <a:tr h="161647">
                <a:tc gridSpan="4"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gridSpan="3" vMerge="1">
                  <a:txBody>
                    <a:bodyPr/>
                    <a:lstStyle/>
                    <a:p>
                      <a:endParaRPr lang="en-US"/>
                    </a:p>
                  </a:txBody>
                  <a:tcPr/>
                </a:tc>
                <a:tc hMerge="1" vMerge="1">
                  <a:txBody>
                    <a:bodyPr/>
                    <a:lstStyle/>
                    <a:p>
                      <a:endParaRPr lang="en-US"/>
                    </a:p>
                  </a:txBody>
                  <a:tcPr/>
                </a:tc>
                <a:tc hMerge="1" vMerge="1">
                  <a:txBody>
                    <a:bodyPr/>
                    <a:lstStyle/>
                    <a:p>
                      <a:endParaRPr lang="en-US"/>
                    </a:p>
                  </a:txBody>
                  <a:tcPr/>
                </a:tc>
                <a:tc rowSpan="3">
                  <a:txBody>
                    <a:bodyPr/>
                    <a:lstStyle/>
                    <a:p>
                      <a:pPr marL="0" marR="0" indent="0" algn="ctr" defTabSz="1007943" rtl="0" eaLnBrk="1" fontAlgn="auto" latinLnBrk="0" hangingPunct="1">
                        <a:lnSpc>
                          <a:spcPct val="100000"/>
                        </a:lnSpc>
                        <a:spcBef>
                          <a:spcPts val="0"/>
                        </a:spcBef>
                        <a:spcAft>
                          <a:spcPts val="0"/>
                        </a:spcAft>
                        <a:buClrTx/>
                        <a:buSzTx/>
                        <a:buFontTx/>
                        <a:buNone/>
                        <a:tabLst/>
                        <a:defRPr/>
                      </a:pPr>
                      <a:r>
                        <a:rPr lang="en-US" sz="1300" dirty="0"/>
                        <a:t>Reviewer</a:t>
                      </a:r>
                      <a:r>
                        <a:rPr lang="en-US" sz="1300" baseline="0" dirty="0"/>
                        <a:t> 3</a:t>
                      </a:r>
                      <a:endParaRPr lang="en-US" sz="1300" dirty="0"/>
                    </a:p>
                    <a:p>
                      <a:pPr algn="ctr"/>
                      <a:endParaRPr lang="en-US" sz="1300" dirty="0"/>
                    </a:p>
                  </a:txBody>
                  <a:tcPr marL="88394" marR="88394" marT="44196" marB="44196">
                    <a:lnL w="38100" cap="flat" cmpd="sng" algn="ctr">
                      <a:solidFill>
                        <a:schemeClr val="tx1">
                          <a:lumMod val="75000"/>
                          <a:lumOff val="25000"/>
                        </a:schemeClr>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1351245">
                <a:tc gridSpan="7">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300" b="1" dirty="0"/>
                        <a:t>Audio</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sz="1300" b="1" i="1" dirty="0">
                        <a:solidFill>
                          <a:srgbClr val="00B050"/>
                        </a:solidFill>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300" b="1" i="1" dirty="0">
                          <a:solidFill>
                            <a:srgbClr val="00B050"/>
                          </a:solidFill>
                        </a:rPr>
                        <a:t>No audio present on this slide</a:t>
                      </a:r>
                      <a:endParaRPr lang="en-US" sz="1200" b="0" i="1" dirty="0">
                        <a:solidFill>
                          <a:srgbClr val="00B050"/>
                        </a:solidFill>
                      </a:endParaRPr>
                    </a:p>
                    <a:p>
                      <a:pPr marL="0" marR="0" indent="0" algn="ctr" defTabSz="914400" rtl="0" eaLnBrk="1" fontAlgn="auto" latinLnBrk="0" hangingPunct="1">
                        <a:lnSpc>
                          <a:spcPct val="100000"/>
                        </a:lnSpc>
                        <a:spcBef>
                          <a:spcPts val="0"/>
                        </a:spcBef>
                        <a:spcAft>
                          <a:spcPts val="0"/>
                        </a:spcAft>
                        <a:buClrTx/>
                        <a:buSzTx/>
                        <a:buFontTx/>
                        <a:buNone/>
                        <a:tabLst/>
                        <a:defRPr/>
                      </a:pPr>
                      <a:endParaRPr lang="en-US" sz="1300" b="1" i="1" dirty="0">
                        <a:solidFill>
                          <a:srgbClr val="00B050"/>
                        </a:solidFill>
                      </a:endParaRPr>
                    </a:p>
                  </a:txBody>
                  <a:tcPr marL="88394" marR="88394" marT="44196" marB="44196">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tcPr>
                </a:tc>
                <a:tc hMerge="1">
                  <a:txBody>
                    <a:bodyPr/>
                    <a:lstStyle/>
                    <a:p>
                      <a:endParaRPr lang="en-US" sz="1400" dirty="0"/>
                    </a:p>
                  </a:txBody>
                  <a:tcPr anchor="ctr"/>
                </a:tc>
                <a:tc hMerge="1">
                  <a:txBody>
                    <a:bodyPr/>
                    <a:lstStyle/>
                    <a:p>
                      <a:endParaRPr lang="en-US"/>
                    </a:p>
                  </a:txBody>
                  <a:tcPr/>
                </a:tc>
                <a:tc hMerge="1">
                  <a:txBody>
                    <a:bodyPr/>
                    <a:lstStyle/>
                    <a:p>
                      <a:endParaRPr lang="en-US"/>
                    </a:p>
                  </a:txBody>
                  <a:tcPr/>
                </a:tc>
                <a:tc hMerge="1">
                  <a:txBody>
                    <a:bodyPr/>
                    <a:lstStyle/>
                    <a:p>
                      <a:endParaRPr lang="en-US" sz="1400" dirty="0"/>
                    </a:p>
                  </a:txBody>
                  <a:tcPr anchor="ctr">
                    <a:lnL w="38100" cap="flat" cmpd="sng" algn="ctr">
                      <a:solidFill>
                        <a:schemeClr val="tx1">
                          <a:lumMod val="75000"/>
                          <a:lumOff val="25000"/>
                        </a:schemeClr>
                      </a:solidFill>
                      <a:prstDash val="solid"/>
                      <a:round/>
                      <a:headEnd type="none" w="med" len="med"/>
                      <a:tailEnd type="none" w="med" len="med"/>
                    </a:lnL>
                  </a:tcPr>
                </a:tc>
                <a:tc hMerge="1">
                  <a:txBody>
                    <a:bodyPr/>
                    <a:lstStyle/>
                    <a:p>
                      <a:endParaRPr lang="en-US"/>
                    </a:p>
                  </a:txBody>
                  <a:tcPr/>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300" b="1" i="1" dirty="0">
                        <a:solidFill>
                          <a:srgbClr val="00B050"/>
                        </a:solidFill>
                      </a:endParaRPr>
                    </a:p>
                  </a:txBody>
                  <a:tcPr marL="88394" marR="88394" marT="44196" marB="44196">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B w="38100" cap="flat" cmpd="sng" algn="ctr">
                      <a:solidFill>
                        <a:schemeClr val="tx1">
                          <a:lumMod val="75000"/>
                          <a:lumOff val="25000"/>
                        </a:schemeClr>
                      </a:solidFill>
                      <a:prstDash val="solid"/>
                      <a:round/>
                      <a:headEnd type="none" w="med" len="med"/>
                      <a:tailEnd type="none" w="med" len="med"/>
                    </a:lnB>
                  </a:tcPr>
                </a:tc>
                <a:tc vMerge="1">
                  <a:txBody>
                    <a:bodyPr/>
                    <a:lstStyle/>
                    <a:p>
                      <a:pPr algn="ctr"/>
                      <a:endParaRPr lang="en-US" sz="1300" dirty="0"/>
                    </a:p>
                  </a:txBody>
                  <a:tcPr marL="88394" marR="88394" marT="44196" marB="44196">
                    <a:lnL w="38100" cap="flat" cmpd="sng" algn="ctr">
                      <a:solidFill>
                        <a:schemeClr val="tx1">
                          <a:lumMod val="75000"/>
                          <a:lumOff val="25000"/>
                        </a:schemeClr>
                      </a:solidFill>
                      <a:prstDash val="solid"/>
                      <a:round/>
                      <a:headEnd type="none" w="med" len="med"/>
                      <a:tailEnd type="none" w="med" len="med"/>
                    </a:lnL>
                    <a:lnR w="38100" cap="flat" cmpd="sng" algn="ctr">
                      <a:solidFill>
                        <a:schemeClr val="tx1"/>
                      </a:solidFill>
                      <a:prstDash val="solid"/>
                      <a:round/>
                      <a:headEnd type="none" w="med" len="med"/>
                      <a:tailEnd type="none" w="med" len="med"/>
                    </a:lnR>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60984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300" b="1" dirty="0"/>
                        <a:t>Navigation/ Branching </a:t>
                      </a:r>
                    </a:p>
                  </a:txBody>
                  <a:tcPr marL="88394" marR="88394" marT="44196" marB="44196" anchor="ctr">
                    <a:lnL w="38100" cap="flat" cmpd="sng" algn="ctr">
                      <a:solidFill>
                        <a:schemeClr val="tx1">
                          <a:lumMod val="75000"/>
                          <a:lumOff val="25000"/>
                        </a:schemeClr>
                      </a:solidFill>
                      <a:prstDash val="solid"/>
                      <a:round/>
                      <a:headEnd type="none" w="med" len="med"/>
                      <a:tailEnd type="none" w="med" len="med"/>
                    </a:lnL>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tcPr>
                </a:tc>
                <a:tc gridSpan="4">
                  <a:txBody>
                    <a:bodyPr/>
                    <a:lstStyle/>
                    <a:p>
                      <a:pPr marL="0" marR="0" lvl="0" indent="0" algn="l" defTabSz="1007943" rtl="0" eaLnBrk="1" fontAlgn="auto" latinLnBrk="0" hangingPunct="1">
                        <a:lnSpc>
                          <a:spcPct val="100000"/>
                        </a:lnSpc>
                        <a:spcBef>
                          <a:spcPts val="0"/>
                        </a:spcBef>
                        <a:spcAft>
                          <a:spcPts val="0"/>
                        </a:spcAft>
                        <a:buClrTx/>
                        <a:buSzTx/>
                        <a:buFontTx/>
                        <a:buNone/>
                        <a:tabLst/>
                        <a:defRPr/>
                      </a:pPr>
                      <a:r>
                        <a:rPr lang="en-US" sz="1300" dirty="0"/>
                        <a:t>Branching, user has 1-5 remaining options to choose from. Checkmark will appear next to ‘expense information’ menu item. </a:t>
                      </a:r>
                    </a:p>
                  </a:txBody>
                  <a:tcPr marL="88394" marR="88394" marT="44196" marB="44196" anchor="ct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tcPr>
                </a:tc>
                <a:tc hMerge="1">
                  <a:txBody>
                    <a:bodyPr/>
                    <a:lstStyle/>
                    <a:p>
                      <a:endParaRPr lang="en-US"/>
                    </a:p>
                  </a:txBody>
                  <a:tcPr/>
                </a:tc>
                <a:tc hMerge="1">
                  <a:txBody>
                    <a:bodyPr/>
                    <a:lstStyle/>
                    <a:p>
                      <a:endParaRPr lang="en-US" sz="1300" dirty="0"/>
                    </a:p>
                  </a:txBody>
                  <a:tcPr marL="88394" marR="88394" marT="44196" marB="44196" anchor="ct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tcPr>
                </a:tc>
                <a:tc hMerge="1">
                  <a:txBody>
                    <a:bodyPr/>
                    <a:lstStyle/>
                    <a:p>
                      <a:endParaRPr lang="en-US" sz="1300" dirty="0"/>
                    </a:p>
                  </a:txBody>
                  <a:tcPr marL="88394" marR="88394" marT="44196" marB="44196" anchor="ctr">
                    <a:lnR w="38100" cap="flat" cmpd="sng" algn="ctr">
                      <a:solidFill>
                        <a:schemeClr val="tx1">
                          <a:lumMod val="75000"/>
                          <a:lumOff val="25000"/>
                        </a:schemeClr>
                      </a:solidFill>
                      <a:prstDash val="solid"/>
                      <a:round/>
                      <a:headEnd type="none" w="med" len="med"/>
                      <a:tailEnd type="none" w="med" len="med"/>
                    </a:lnR>
                    <a:lnB w="38100" cap="flat" cmpd="sng" algn="ctr">
                      <a:solidFill>
                        <a:schemeClr val="tx1">
                          <a:lumMod val="75000"/>
                          <a:lumOff val="25000"/>
                        </a:schemeClr>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300" b="1" dirty="0"/>
                        <a:t>Estimated time</a:t>
                      </a:r>
                    </a:p>
                  </a:txBody>
                  <a:tcPr marL="88394" marR="88394" marT="44196" marB="44196" anchor="ctr">
                    <a:lnB w="38100" cap="flat" cmpd="sng" algn="ctr">
                      <a:solidFill>
                        <a:schemeClr val="tx1">
                          <a:lumMod val="75000"/>
                          <a:lumOff val="25000"/>
                        </a:schemeClr>
                      </a:solidFill>
                      <a:prstDash val="solid"/>
                      <a:round/>
                      <a:headEnd type="none" w="med" len="med"/>
                      <a:tailEnd type="none" w="med" len="med"/>
                    </a:lnB>
                  </a:tcPr>
                </a:tc>
                <a:tc>
                  <a:txBody>
                    <a:bodyPr/>
                    <a:lstStyle/>
                    <a:p>
                      <a:r>
                        <a:rPr lang="en-US" sz="1300" dirty="0"/>
                        <a:t>30 seconds</a:t>
                      </a:r>
                    </a:p>
                  </a:txBody>
                  <a:tcPr marL="88394" marR="88394" marT="44196" marB="44196" anchor="ct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tcPr>
                </a:tc>
                <a:tc vMerge="1">
                  <a:txBody>
                    <a:bodyPr/>
                    <a:lstStyle/>
                    <a:p>
                      <a:endParaRPr lang="en-US" sz="1400"/>
                    </a:p>
                  </a:txBody>
                  <a:tcPr anchor="ctr"/>
                </a:tc>
                <a:extLst>
                  <a:ext uri="{0D108BD9-81ED-4DB2-BD59-A6C34878D82A}">
                    <a16:rowId xmlns:a16="http://schemas.microsoft.com/office/drawing/2014/main" val="10007"/>
                  </a:ext>
                </a:extLst>
              </a:tr>
            </a:tbl>
          </a:graphicData>
        </a:graphic>
      </p:graphicFrame>
      <p:sp>
        <p:nvSpPr>
          <p:cNvPr id="2" name="TextBox 1"/>
          <p:cNvSpPr txBox="1"/>
          <p:nvPr/>
        </p:nvSpPr>
        <p:spPr>
          <a:xfrm>
            <a:off x="3532096" y="44571"/>
            <a:ext cx="3627620" cy="400110"/>
          </a:xfrm>
          <a:prstGeom prst="rect">
            <a:avLst/>
          </a:prstGeom>
          <a:noFill/>
        </p:spPr>
        <p:txBody>
          <a:bodyPr wrap="square" rtlCol="0" anchor="ctr">
            <a:spAutoFit/>
          </a:bodyPr>
          <a:lstStyle/>
          <a:p>
            <a:pPr algn="ctr"/>
            <a:r>
              <a:rPr lang="en-US" sz="2000" b="1" dirty="0"/>
              <a:t>Content Slide</a:t>
            </a:r>
          </a:p>
        </p:txBody>
      </p:sp>
      <p:pic>
        <p:nvPicPr>
          <p:cNvPr id="5" name="Picture 4">
            <a:extLst>
              <a:ext uri="{FF2B5EF4-FFF2-40B4-BE49-F238E27FC236}">
                <a16:creationId xmlns:a16="http://schemas.microsoft.com/office/drawing/2014/main" id="{9561E545-EFBE-4933-9344-6579905D19A0}"/>
              </a:ext>
            </a:extLst>
          </p:cNvPr>
          <p:cNvPicPr>
            <a:picLocks noChangeAspect="1"/>
          </p:cNvPicPr>
          <p:nvPr/>
        </p:nvPicPr>
        <p:blipFill>
          <a:blip r:embed="rId4"/>
          <a:stretch>
            <a:fillRect/>
          </a:stretch>
        </p:blipFill>
        <p:spPr>
          <a:xfrm>
            <a:off x="284814" y="2007266"/>
            <a:ext cx="4496805" cy="2869533"/>
          </a:xfrm>
          <a:prstGeom prst="rect">
            <a:avLst/>
          </a:prstGeom>
        </p:spPr>
      </p:pic>
    </p:spTree>
    <p:custDataLst>
      <p:tags r:id="rId1"/>
    </p:custDataLst>
    <p:extLst>
      <p:ext uri="{BB962C8B-B14F-4D97-AF65-F5344CB8AC3E}">
        <p14:creationId xmlns:p14="http://schemas.microsoft.com/office/powerpoint/2010/main" val="27097451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7341389"/>
              </p:ext>
            </p:extLst>
          </p:nvPr>
        </p:nvGraphicFramePr>
        <p:xfrm>
          <a:off x="284815" y="569626"/>
          <a:ext cx="10220173" cy="7005010"/>
        </p:xfrm>
        <a:graphic>
          <a:graphicData uri="http://schemas.openxmlformats.org/drawingml/2006/table">
            <a:tbl>
              <a:tblPr firstRow="1" bandRow="1">
                <a:tableStyleId>{5940675A-B579-460E-94D1-54222C63F5DA}</a:tableStyleId>
              </a:tblPr>
              <a:tblGrid>
                <a:gridCol w="1135575">
                  <a:extLst>
                    <a:ext uri="{9D8B030D-6E8A-4147-A177-3AD203B41FA5}">
                      <a16:colId xmlns:a16="http://schemas.microsoft.com/office/drawing/2014/main" val="20000"/>
                    </a:ext>
                  </a:extLst>
                </a:gridCol>
                <a:gridCol w="703378">
                  <a:extLst>
                    <a:ext uri="{9D8B030D-6E8A-4147-A177-3AD203B41FA5}">
                      <a16:colId xmlns:a16="http://schemas.microsoft.com/office/drawing/2014/main" val="20001"/>
                    </a:ext>
                  </a:extLst>
                </a:gridCol>
                <a:gridCol w="1435509">
                  <a:extLst>
                    <a:ext uri="{9D8B030D-6E8A-4147-A177-3AD203B41FA5}">
                      <a16:colId xmlns:a16="http://schemas.microsoft.com/office/drawing/2014/main" val="20002"/>
                    </a:ext>
                  </a:extLst>
                </a:gridCol>
                <a:gridCol w="658762">
                  <a:extLst>
                    <a:ext uri="{9D8B030D-6E8A-4147-A177-3AD203B41FA5}">
                      <a16:colId xmlns:a16="http://schemas.microsoft.com/office/drawing/2014/main" val="564006093"/>
                    </a:ext>
                  </a:extLst>
                </a:gridCol>
                <a:gridCol w="609076">
                  <a:extLst>
                    <a:ext uri="{9D8B030D-6E8A-4147-A177-3AD203B41FA5}">
                      <a16:colId xmlns:a16="http://schemas.microsoft.com/office/drawing/2014/main" val="20003"/>
                    </a:ext>
                  </a:extLst>
                </a:gridCol>
                <a:gridCol w="659285">
                  <a:extLst>
                    <a:ext uri="{9D8B030D-6E8A-4147-A177-3AD203B41FA5}">
                      <a16:colId xmlns:a16="http://schemas.microsoft.com/office/drawing/2014/main" val="20004"/>
                    </a:ext>
                  </a:extLst>
                </a:gridCol>
                <a:gridCol w="3500284">
                  <a:extLst>
                    <a:ext uri="{9D8B030D-6E8A-4147-A177-3AD203B41FA5}">
                      <a16:colId xmlns:a16="http://schemas.microsoft.com/office/drawing/2014/main" val="1276304138"/>
                    </a:ext>
                  </a:extLst>
                </a:gridCol>
                <a:gridCol w="1518304">
                  <a:extLst>
                    <a:ext uri="{9D8B030D-6E8A-4147-A177-3AD203B41FA5}">
                      <a16:colId xmlns:a16="http://schemas.microsoft.com/office/drawing/2014/main" val="20006"/>
                    </a:ext>
                  </a:extLst>
                </a:gridCol>
              </a:tblGrid>
              <a:tr h="409532">
                <a:tc>
                  <a:txBody>
                    <a:bodyPr/>
                    <a:lstStyle/>
                    <a:p>
                      <a:r>
                        <a:rPr lang="en-US" sz="1300" b="1" dirty="0"/>
                        <a:t>Project Title</a:t>
                      </a:r>
                    </a:p>
                  </a:txBody>
                  <a:tcPr marL="88394" marR="88394" marT="44196" marB="44196" anchor="ctr">
                    <a:lnL w="38100" cap="flat" cmpd="sng" algn="ctr">
                      <a:solidFill>
                        <a:schemeClr val="tx1">
                          <a:lumMod val="75000"/>
                          <a:lumOff val="25000"/>
                        </a:schemeClr>
                      </a:solidFill>
                      <a:prstDash val="solid"/>
                      <a:round/>
                      <a:headEnd type="none" w="med" len="med"/>
                      <a:tailEnd type="none" w="med" len="med"/>
                    </a:lnL>
                    <a:lnT w="38100" cap="flat" cmpd="sng" algn="ctr">
                      <a:solidFill>
                        <a:schemeClr val="tx1">
                          <a:lumMod val="75000"/>
                          <a:lumOff val="25000"/>
                        </a:schemeClr>
                      </a:solidFill>
                      <a:prstDash val="solid"/>
                      <a:round/>
                      <a:headEnd type="none" w="med" len="med"/>
                      <a:tailEnd type="none" w="med" len="med"/>
                    </a:lnT>
                  </a:tcPr>
                </a:tc>
                <a:tc gridSpan="2">
                  <a:txBody>
                    <a:bodyPr/>
                    <a:lstStyle/>
                    <a:p>
                      <a:r>
                        <a:rPr lang="en-US" sz="1300" dirty="0"/>
                        <a:t>CONCUR Training</a:t>
                      </a:r>
                    </a:p>
                  </a:txBody>
                  <a:tcPr marL="88394" marR="88394" marT="44196" marB="44196" anchor="ctr">
                    <a:lnT w="38100" cap="flat" cmpd="sng" algn="ctr">
                      <a:solidFill>
                        <a:schemeClr val="tx1">
                          <a:lumMod val="75000"/>
                          <a:lumOff val="25000"/>
                        </a:schemeClr>
                      </a:solidFill>
                      <a:prstDash val="solid"/>
                      <a:round/>
                      <a:headEnd type="none" w="med" len="med"/>
                      <a:tailEnd type="none" w="med" len="med"/>
                    </a:lnT>
                  </a:tcPr>
                </a:tc>
                <a:tc hMerge="1">
                  <a:txBody>
                    <a:bodyPr/>
                    <a:lstStyle/>
                    <a:p>
                      <a:endParaRPr lang="en-US"/>
                    </a:p>
                  </a:txBody>
                  <a:tcPr/>
                </a:tc>
                <a:tc gridSpan="2">
                  <a:txBody>
                    <a:bodyPr/>
                    <a:lstStyle/>
                    <a:p>
                      <a:r>
                        <a:rPr lang="en-US" sz="1300" b="1"/>
                        <a:t>Module</a:t>
                      </a:r>
                      <a:r>
                        <a:rPr lang="en-US" sz="1300" b="1" baseline="0"/>
                        <a:t> Title</a:t>
                      </a:r>
                      <a:endParaRPr lang="en-US" sz="1300" dirty="0"/>
                    </a:p>
                  </a:txBody>
                  <a:tcPr marL="88394" marR="88394" marT="44196" marB="44196" anchor="ctr">
                    <a:lnT w="38100" cap="flat" cmpd="sng" algn="ctr">
                      <a:solidFill>
                        <a:schemeClr val="tx1">
                          <a:lumMod val="75000"/>
                          <a:lumOff val="25000"/>
                        </a:schemeClr>
                      </a:solidFill>
                      <a:prstDash val="solid"/>
                      <a:round/>
                      <a:headEnd type="none" w="med" len="med"/>
                      <a:tailEnd type="none" w="med" len="med"/>
                    </a:lnT>
                  </a:tcPr>
                </a:tc>
                <a:tc h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300" b="1" dirty="0"/>
                        <a:t>Module</a:t>
                      </a:r>
                      <a:r>
                        <a:rPr lang="en-US" sz="1300" b="1" baseline="0" dirty="0"/>
                        <a:t> Title</a:t>
                      </a:r>
                      <a:endParaRPr lang="en-US" sz="1300" b="1" dirty="0"/>
                    </a:p>
                  </a:txBody>
                  <a:tcPr marL="88394" marR="88394" marT="44196" marB="44196" anchor="ctr">
                    <a:lnT w="38100" cap="flat" cmpd="sng" algn="ctr">
                      <a:solidFill>
                        <a:schemeClr val="tx1">
                          <a:lumMod val="75000"/>
                          <a:lumOff val="25000"/>
                        </a:schemeClr>
                      </a:solidFill>
                      <a:prstDash val="solid"/>
                      <a:round/>
                      <a:headEnd type="none" w="med" len="med"/>
                      <a:tailEnd type="none" w="med" len="med"/>
                    </a:lnT>
                  </a:tcPr>
                </a:tc>
                <a:tc gridSpan="2">
                  <a:txBody>
                    <a:bodyPr/>
                    <a:lstStyle/>
                    <a:p>
                      <a:r>
                        <a:rPr lang="en-US" sz="1300" dirty="0"/>
                        <a:t>Setting Up an Expense Profile</a:t>
                      </a:r>
                    </a:p>
                  </a:txBody>
                  <a:tcPr marL="88394" marR="88394" marT="44196" marB="44196" anchor="ctr">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tcPr>
                </a:tc>
                <a:tc hMerge="1">
                  <a:txBody>
                    <a:bodyPr/>
                    <a:lstStyle/>
                    <a:p>
                      <a:endParaRPr lang="en-US" sz="1300" dirty="0"/>
                    </a:p>
                  </a:txBody>
                  <a:tcPr marL="88394" marR="88394" marT="44196" marB="44196" anchor="ct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tcPr>
                </a:tc>
                <a:tc>
                  <a:txBody>
                    <a:bodyPr/>
                    <a:lstStyle/>
                    <a:p>
                      <a:pPr algn="ctr"/>
                      <a:r>
                        <a:rPr lang="en-US" sz="1300" b="1" dirty="0"/>
                        <a:t>Reviewer</a:t>
                      </a:r>
                      <a:r>
                        <a:rPr lang="en-US" sz="1300" b="1" baseline="0" dirty="0"/>
                        <a:t> Notes</a:t>
                      </a:r>
                      <a:endParaRPr lang="en-US" sz="1300" b="1" dirty="0"/>
                    </a:p>
                  </a:txBody>
                  <a:tcPr marL="88394" marR="88394" marT="44196" marB="44196" anchor="ct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0"/>
                  </a:ext>
                </a:extLst>
              </a:tr>
              <a:tr h="46484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300" b="1" dirty="0"/>
                        <a:t>Screen #</a:t>
                      </a:r>
                    </a:p>
                  </a:txBody>
                  <a:tcPr marL="88394" marR="88394" marT="44196" marB="44196" anchor="ctr">
                    <a:lnL w="38100" cap="flat" cmpd="sng" algn="ctr">
                      <a:solidFill>
                        <a:schemeClr val="tx1">
                          <a:lumMod val="75000"/>
                          <a:lumOff val="25000"/>
                        </a:schemeClr>
                      </a:solidFill>
                      <a:prstDash val="solid"/>
                      <a:round/>
                      <a:headEnd type="none" w="med" len="med"/>
                      <a:tailEnd type="none" w="med" len="med"/>
                    </a:lnL>
                    <a:lnB w="38100" cap="flat" cmpd="sng" algn="ctr">
                      <a:solidFill>
                        <a:schemeClr val="tx1">
                          <a:lumMod val="75000"/>
                          <a:lumOff val="25000"/>
                        </a:schemeClr>
                      </a:solidFill>
                      <a:prstDash val="solid"/>
                      <a:round/>
                      <a:headEnd type="none" w="med" len="med"/>
                      <a:tailEnd type="none" w="med" len="med"/>
                    </a:lnB>
                  </a:tcPr>
                </a:tc>
                <a:tc>
                  <a:txBody>
                    <a:bodyPr/>
                    <a:lstStyle/>
                    <a:p>
                      <a:r>
                        <a:rPr lang="en-US" sz="1300" dirty="0"/>
                        <a:t>13</a:t>
                      </a:r>
                    </a:p>
                  </a:txBody>
                  <a:tcPr marL="88394" marR="88394" marT="44196" marB="44196" anchor="ctr">
                    <a:lnB w="38100" cap="flat" cmpd="sng" algn="ctr">
                      <a:solidFill>
                        <a:schemeClr val="tx1">
                          <a:lumMod val="75000"/>
                          <a:lumOff val="25000"/>
                        </a:schemeClr>
                      </a:solidFill>
                      <a:prstDash val="solid"/>
                      <a:round/>
                      <a:headEnd type="none" w="med" len="med"/>
                      <a:tailEnd type="none" w="med" len="med"/>
                    </a:lnB>
                  </a:tcPr>
                </a:tc>
                <a:tc>
                  <a:txBody>
                    <a:bodyPr/>
                    <a:lstStyle/>
                    <a:p>
                      <a:r>
                        <a:rPr lang="en-US" sz="1300" b="1" baseline="0" dirty="0"/>
                        <a:t>Screen Title</a:t>
                      </a:r>
                      <a:endParaRPr lang="en-US" sz="1300" b="1" dirty="0"/>
                    </a:p>
                  </a:txBody>
                  <a:tcPr marL="88394" marR="88394" marT="44196" marB="44196" anchor="ctr">
                    <a:lnB w="38100" cap="flat" cmpd="sng" algn="ctr">
                      <a:solidFill>
                        <a:schemeClr val="tx1">
                          <a:lumMod val="75000"/>
                          <a:lumOff val="25000"/>
                        </a:schemeClr>
                      </a:solidFill>
                      <a:prstDash val="solid"/>
                      <a:round/>
                      <a:headEnd type="none" w="med" len="med"/>
                      <a:tailEnd type="none" w="med" len="med"/>
                    </a:lnB>
                  </a:tcPr>
                </a:tc>
                <a:tc gridSpan="4">
                  <a:txBody>
                    <a:bodyPr/>
                    <a:lstStyle/>
                    <a:p>
                      <a:r>
                        <a:rPr lang="en-US" sz="1300" b="0" dirty="0"/>
                        <a:t>Bank Information</a:t>
                      </a:r>
                    </a:p>
                  </a:txBody>
                  <a:tcPr marL="88394" marR="88394" marT="44196" marB="44196" anchor="ctr">
                    <a:lnR w="38100" cap="flat" cmpd="sng" algn="ctr">
                      <a:solidFill>
                        <a:schemeClr val="tx1">
                          <a:lumMod val="75000"/>
                          <a:lumOff val="25000"/>
                        </a:schemeClr>
                      </a:solidFill>
                      <a:prstDash val="solid"/>
                      <a:round/>
                      <a:headEnd type="none" w="med" len="med"/>
                      <a:tailEnd type="none" w="med" len="med"/>
                    </a:lnR>
                    <a:lnB w="38100" cap="flat" cmpd="sng" algn="ctr">
                      <a:solidFill>
                        <a:schemeClr val="tx1">
                          <a:lumMod val="75000"/>
                          <a:lumOff val="25000"/>
                        </a:schemeClr>
                      </a:solidFill>
                      <a:prstDash val="solid"/>
                      <a:round/>
                      <a:headEnd type="none" w="med" len="med"/>
                      <a:tailEnd type="none" w="med" len="med"/>
                    </a:lnB>
                  </a:tcPr>
                </a:tc>
                <a:tc hMerge="1">
                  <a:txBody>
                    <a:bodyPr/>
                    <a:lstStyle/>
                    <a:p>
                      <a:endParaRPr lang="en-US" sz="1300" b="1" dirty="0"/>
                    </a:p>
                  </a:txBody>
                  <a:tcPr marL="88394" marR="88394" marT="44196" marB="44196" anchor="ctr">
                    <a:lnR w="38100" cap="flat" cmpd="sng" algn="ctr">
                      <a:solidFill>
                        <a:schemeClr val="tx1">
                          <a:lumMod val="75000"/>
                          <a:lumOff val="25000"/>
                        </a:schemeClr>
                      </a:solidFill>
                      <a:prstDash val="solid"/>
                      <a:round/>
                      <a:headEnd type="none" w="med" len="med"/>
                      <a:tailEnd type="none" w="med" len="med"/>
                    </a:lnR>
                    <a:lnB w="38100" cap="flat" cmpd="sng" algn="ctr">
                      <a:solidFill>
                        <a:schemeClr val="tx1">
                          <a:lumMod val="75000"/>
                          <a:lumOff val="25000"/>
                        </a:schemeClr>
                      </a:solidFill>
                      <a:prstDash val="solid"/>
                      <a:round/>
                      <a:headEnd type="none" w="med" len="med"/>
                      <a:tailEnd type="none" w="med" len="med"/>
                    </a:lnB>
                  </a:tcPr>
                </a:tc>
                <a:tc hMerge="1">
                  <a:txBody>
                    <a:bodyPr/>
                    <a:lstStyle/>
                    <a:p>
                      <a:endParaRPr lang="en-US" sz="1300" b="1" dirty="0"/>
                    </a:p>
                  </a:txBody>
                  <a:tcPr marL="88394" marR="88394" marT="44196" marB="44196" anchor="ctr">
                    <a:lnB w="38100" cap="flat" cmpd="sng" algn="ctr">
                      <a:solidFill>
                        <a:schemeClr val="tx1">
                          <a:lumMod val="75000"/>
                          <a:lumOff val="25000"/>
                        </a:schemeClr>
                      </a:solidFill>
                      <a:prstDash val="solid"/>
                      <a:round/>
                      <a:headEnd type="none" w="med" len="med"/>
                      <a:tailEnd type="none" w="med" len="med"/>
                    </a:lnB>
                  </a:tcPr>
                </a:tc>
                <a:tc hMerge="1">
                  <a:txBody>
                    <a:bodyPr/>
                    <a:lstStyle/>
                    <a:p>
                      <a:endParaRPr lang="en-US" sz="1300" b="0" dirty="0"/>
                    </a:p>
                  </a:txBody>
                  <a:tcPr marL="88394" marR="88394" marT="44196" marB="44196" anchor="ct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B w="38100" cap="flat" cmpd="sng" algn="ctr">
                      <a:solidFill>
                        <a:schemeClr val="tx1">
                          <a:lumMod val="75000"/>
                          <a:lumOff val="25000"/>
                        </a:schemeClr>
                      </a:solidFill>
                      <a:prstDash val="solid"/>
                      <a:round/>
                      <a:headEnd type="none" w="med" len="med"/>
                      <a:tailEnd type="none" w="med" len="med"/>
                    </a:lnB>
                  </a:tcPr>
                </a:tc>
                <a:tc rowSpan="2">
                  <a:txBody>
                    <a:bodyPr/>
                    <a:lstStyle/>
                    <a:p>
                      <a:pPr algn="ctr"/>
                      <a:r>
                        <a:rPr lang="en-US" sz="1300" dirty="0"/>
                        <a:t>Reviewer</a:t>
                      </a:r>
                      <a:r>
                        <a:rPr lang="en-US" sz="1300" baseline="0" dirty="0"/>
                        <a:t> 1</a:t>
                      </a:r>
                      <a:endParaRPr lang="en-US" sz="1300" dirty="0"/>
                    </a:p>
                  </a:txBody>
                  <a:tcPr marL="88394" marR="88394" marT="44196" marB="44196">
                    <a:lnL w="38100" cap="flat" cmpd="sng" algn="ctr">
                      <a:solidFill>
                        <a:schemeClr val="tx1">
                          <a:lumMod val="75000"/>
                          <a:lumOff val="25000"/>
                        </a:schemeClr>
                      </a:solidFill>
                      <a:prstDash val="solid"/>
                      <a:round/>
                      <a:headEnd type="none" w="med" len="med"/>
                      <a:tailEnd type="none" w="med" len="med"/>
                    </a:lnL>
                    <a:lnR w="38100" cap="flat" cmpd="sng" algn="ctr">
                      <a:solidFill>
                        <a:schemeClr val="tx1"/>
                      </a:solidFill>
                      <a:prstDash val="solid"/>
                      <a:round/>
                      <a:headEnd type="none" w="med" len="med"/>
                      <a:tailEnd type="none" w="med" len="med"/>
                    </a:lnR>
                    <a:lnB w="12700" cap="flat" cmpd="sng" algn="ctr">
                      <a:solidFill>
                        <a:schemeClr val="tx1">
                          <a:lumMod val="75000"/>
                          <a:lumOff val="25000"/>
                        </a:schemeClr>
                      </a:solidFill>
                      <a:prstDash val="solid"/>
                      <a:round/>
                      <a:headEnd type="none" w="med" len="med"/>
                      <a:tailEnd type="none" w="med" len="med"/>
                    </a:lnB>
                  </a:tcPr>
                </a:tc>
                <a:extLst>
                  <a:ext uri="{0D108BD9-81ED-4DB2-BD59-A6C34878D82A}">
                    <a16:rowId xmlns:a16="http://schemas.microsoft.com/office/drawing/2014/main" val="10001"/>
                  </a:ext>
                </a:extLst>
              </a:tr>
              <a:tr h="1627185">
                <a:tc rowSpan="4" gridSpan="5">
                  <a:txBody>
                    <a:bodyPr/>
                    <a:lstStyle/>
                    <a:p>
                      <a:pPr algn="ctr"/>
                      <a:r>
                        <a:rPr lang="en-US" sz="1300" b="1" baseline="0" dirty="0"/>
                        <a:t>Visuals</a:t>
                      </a:r>
                    </a:p>
                    <a:p>
                      <a:pPr algn="ctr"/>
                      <a:r>
                        <a:rPr lang="en-US" sz="1200" b="0" i="1" baseline="0" dirty="0"/>
                        <a:t>Bank info page screenshot</a:t>
                      </a:r>
                      <a:endParaRPr lang="en-US" sz="1200" b="0" i="1" dirty="0"/>
                    </a:p>
                    <a:p>
                      <a:pPr algn="ctr"/>
                      <a:endParaRPr lang="en-US" sz="1300" b="1" dirty="0"/>
                    </a:p>
                    <a:p>
                      <a:pPr algn="ctr"/>
                      <a:endParaRPr lang="en-US" sz="130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sz="1300" dirty="0"/>
                    </a:p>
                    <a:p>
                      <a:endParaRPr lang="en-US" sz="1300" dirty="0"/>
                    </a:p>
                  </a:txBody>
                  <a:tcPr marL="88394" marR="88394" marT="44196" marB="44196">
                    <a:lnL w="38100" cap="flat" cmpd="sng" algn="ctr">
                      <a:solidFill>
                        <a:schemeClr val="tx1">
                          <a:lumMod val="75000"/>
                          <a:lumOff val="25000"/>
                        </a:schemeClr>
                      </a:solidFill>
                      <a:prstDash val="solid"/>
                      <a:round/>
                      <a:headEnd type="none" w="med" len="med"/>
                      <a:tailEnd type="none" w="med" len="med"/>
                    </a:lnL>
                    <a:lnT w="38100" cap="flat" cmpd="sng" algn="ctr">
                      <a:solidFill>
                        <a:schemeClr val="tx1">
                          <a:lumMod val="75000"/>
                          <a:lumOff val="2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4" hMerge="1">
                  <a:txBody>
                    <a:bodyPr/>
                    <a:lstStyle/>
                    <a:p>
                      <a:endParaRPr lang="en-US" sz="1400" dirty="0"/>
                    </a:p>
                  </a:txBody>
                  <a:tcPr anchor="ctr"/>
                </a:tc>
                <a:tc rowSpan="4" hMerge="1">
                  <a:txBody>
                    <a:bodyPr/>
                    <a:lstStyle/>
                    <a:p>
                      <a:endParaRPr lang="en-US"/>
                    </a:p>
                  </a:txBody>
                  <a:tcPr/>
                </a:tc>
                <a:tc rowSpan="4" hMerge="1">
                  <a:txBody>
                    <a:bodyPr/>
                    <a:lstStyle/>
                    <a:p>
                      <a:endParaRPr lang="en-US"/>
                    </a:p>
                  </a:txBody>
                  <a:tcPr/>
                </a:tc>
                <a:tc rowSpan="4" hMerge="1">
                  <a:txBody>
                    <a:bodyPr/>
                    <a:lstStyle/>
                    <a:p>
                      <a:endParaRPr lang="en-US" sz="1400" dirty="0"/>
                    </a:p>
                  </a:txBody>
                  <a:tcPr anchor="ctr">
                    <a:lnT w="38100" cap="flat" cmpd="sng" algn="ctr">
                      <a:solidFill>
                        <a:schemeClr val="tx1">
                          <a:lumMod val="75000"/>
                          <a:lumOff val="25000"/>
                        </a:schemeClr>
                      </a:solidFill>
                      <a:prstDash val="solid"/>
                      <a:round/>
                      <a:headEnd type="none" w="med" len="med"/>
                      <a:tailEnd type="none" w="med" len="med"/>
                    </a:lnT>
                  </a:tcPr>
                </a:tc>
                <a:tc rowSpan="2"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300" b="1" dirty="0"/>
                        <a:t>Onscreen Text</a:t>
                      </a:r>
                      <a:r>
                        <a:rPr lang="en-US" sz="1300" b="1" baseline="0" dirty="0"/>
                        <a:t> </a:t>
                      </a:r>
                      <a:endParaRPr lang="en-US" sz="1300" b="1" dirty="0"/>
                    </a:p>
                    <a:p>
                      <a:pPr algn="ctr"/>
                      <a:endParaRPr lang="en-US" sz="1300" dirty="0"/>
                    </a:p>
                    <a:p>
                      <a:pPr algn="ctr"/>
                      <a:r>
                        <a:rPr lang="en-US" sz="1300" dirty="0"/>
                        <a:t>“Banking information is used for reimbursement deposit only and is not accessible by any member of CONCUR or SCCA.”</a:t>
                      </a:r>
                    </a:p>
                    <a:p>
                      <a:pPr algn="ctr"/>
                      <a:endParaRPr lang="en-US" sz="1300" dirty="0"/>
                    </a:p>
                    <a:p>
                      <a:pPr marL="0" marR="0" lvl="0" indent="0" algn="ctr" defTabSz="1007943" rtl="0" eaLnBrk="1" fontAlgn="auto" latinLnBrk="0" hangingPunct="1">
                        <a:lnSpc>
                          <a:spcPct val="100000"/>
                        </a:lnSpc>
                        <a:spcBef>
                          <a:spcPts val="0"/>
                        </a:spcBef>
                        <a:spcAft>
                          <a:spcPts val="0"/>
                        </a:spcAft>
                        <a:buClrTx/>
                        <a:buSzTx/>
                        <a:buFontTx/>
                        <a:buNone/>
                        <a:tabLst/>
                        <a:defRPr/>
                      </a:pPr>
                      <a:r>
                        <a:rPr lang="en-US" sz="1200" b="0" baseline="0" dirty="0"/>
                        <a:t>“Fill out all required fields in red. Use the information on the example VOID check to complete this page. Click ‘Save’ to continue.”</a:t>
                      </a:r>
                    </a:p>
                  </a:txBody>
                  <a:tcPr marL="88394" marR="88394" marT="44196" marB="44196">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tcPr>
                </a:tc>
                <a:tc rowSpan="2" hMerge="1">
                  <a:txBody>
                    <a:bodyPr/>
                    <a:lstStyle/>
                    <a:p>
                      <a:pPr algn="ctr"/>
                      <a:endParaRPr lang="en-US" sz="1300" dirty="0"/>
                    </a:p>
                  </a:txBody>
                  <a:tcPr marL="88394" marR="88394" marT="44196" marB="44196">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tcPr>
                </a:tc>
                <a:tc vMerge="1">
                  <a:txBody>
                    <a:bodyPr/>
                    <a:lstStyle/>
                    <a:p>
                      <a:endParaRPr lang="en-US" sz="1400" dirty="0"/>
                    </a:p>
                  </a:txBody>
                  <a:tcPr anchor="ctr"/>
                </a:tc>
                <a:extLst>
                  <a:ext uri="{0D108BD9-81ED-4DB2-BD59-A6C34878D82A}">
                    <a16:rowId xmlns:a16="http://schemas.microsoft.com/office/drawing/2014/main" val="10002"/>
                  </a:ext>
                </a:extLst>
              </a:tr>
              <a:tr h="306355">
                <a:tc gridSpan="5"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gridSpan="2" vMerge="1">
                  <a:txBody>
                    <a:bodyPr/>
                    <a:lstStyle/>
                    <a:p>
                      <a:endParaRPr lang="en-US"/>
                    </a:p>
                  </a:txBody>
                  <a:tcPr/>
                </a:tc>
                <a:tc hMerge="1" vMerge="1">
                  <a:txBody>
                    <a:bodyPr/>
                    <a:lstStyle/>
                    <a:p>
                      <a:endParaRPr lang="en-US"/>
                    </a:p>
                  </a:txBody>
                  <a:tcPr/>
                </a:tc>
                <a:tc rowSpan="2">
                  <a:txBody>
                    <a:bodyPr/>
                    <a:lstStyle/>
                    <a:p>
                      <a:pPr marL="0" marR="0" indent="0" algn="ctr" defTabSz="1007943" rtl="0" eaLnBrk="1" fontAlgn="auto" latinLnBrk="0" hangingPunct="1">
                        <a:lnSpc>
                          <a:spcPct val="100000"/>
                        </a:lnSpc>
                        <a:spcBef>
                          <a:spcPts val="0"/>
                        </a:spcBef>
                        <a:spcAft>
                          <a:spcPts val="0"/>
                        </a:spcAft>
                        <a:buClrTx/>
                        <a:buSzTx/>
                        <a:buFontTx/>
                        <a:buNone/>
                        <a:tabLst/>
                        <a:defRPr/>
                      </a:pPr>
                      <a:r>
                        <a:rPr lang="en-US" sz="1300" dirty="0"/>
                        <a:t>Reviewer</a:t>
                      </a:r>
                      <a:r>
                        <a:rPr lang="en-US" sz="1300" baseline="0" dirty="0"/>
                        <a:t> 2</a:t>
                      </a:r>
                      <a:endParaRPr lang="en-US" sz="1300" dirty="0"/>
                    </a:p>
                    <a:p>
                      <a:pPr algn="ctr"/>
                      <a:endParaRPr lang="en-US" sz="1300" dirty="0"/>
                    </a:p>
                  </a:txBody>
                  <a:tcPr marL="88394" marR="88394" marT="44196" marB="44196">
                    <a:lnL w="38100" cap="flat" cmpd="sng" algn="ctr">
                      <a:solidFill>
                        <a:schemeClr val="tx1">
                          <a:lumMod val="75000"/>
                          <a:lumOff val="25000"/>
                        </a:schemeClr>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extLst>
                  <a:ext uri="{0D108BD9-81ED-4DB2-BD59-A6C34878D82A}">
                    <a16:rowId xmlns:a16="http://schemas.microsoft.com/office/drawing/2014/main" val="10003"/>
                  </a:ext>
                </a:extLst>
              </a:tr>
              <a:tr h="1785671">
                <a:tc gridSpan="5"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rowSpan="2"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300" b="1" dirty="0"/>
                        <a:t>Animation &amp; </a:t>
                      </a:r>
                      <a:r>
                        <a:rPr lang="en-US" sz="1400" b="1" dirty="0"/>
                        <a:t>Interactivity</a:t>
                      </a:r>
                      <a:r>
                        <a:rPr lang="en-US" sz="1400" b="1" baseline="0" dirty="0"/>
                        <a:t> </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b="0" baseline="0" dirty="0"/>
                        <a:t>-Example check will be in a click view/hide interaction.</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b="0" baseline="0" dirty="0"/>
                        <a:t>-User must fill out red fields and click ‘save to continue’.</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b="0" baseline="0" dirty="0"/>
                        <a:t>-Once user clicks save, pop up window will appear: </a:t>
                      </a:r>
                      <a:r>
                        <a:rPr lang="en-US" sz="1400" b="0" i="1" baseline="0" dirty="0"/>
                        <a:t>“IMPORTANT: Your account will initially have a status of unconfirmed. CONCUR will deposit one cent in the account you identified. If the transaction is successful, the account is confirmed. This process usually takes 3-4 days and during this time you will be unable to submit reimbursement requests.”</a:t>
                      </a:r>
                    </a:p>
                  </a:txBody>
                  <a:tcPr marL="88394" marR="88394" marT="44196" marB="44196">
                    <a:lnR w="38100" cap="flat" cmpd="sng" algn="ctr">
                      <a:solidFill>
                        <a:schemeClr val="tx1">
                          <a:lumMod val="75000"/>
                          <a:lumOff val="25000"/>
                        </a:schemeClr>
                      </a:solidFill>
                      <a:prstDash val="solid"/>
                      <a:round/>
                      <a:headEnd type="none" w="med" len="med"/>
                      <a:tailEnd type="none" w="med" len="med"/>
                    </a:lnR>
                  </a:tcPr>
                </a:tc>
                <a:tc rowSpan="2"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400" b="1" baseline="0" dirty="0"/>
                    </a:p>
                  </a:txBody>
                  <a:tcPr marL="88394" marR="88394" marT="44196" marB="44196">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tcPr>
                </a:tc>
                <a:tc vMerge="1">
                  <a:txBody>
                    <a:bodyPr/>
                    <a:lstStyle/>
                    <a:p>
                      <a:pPr algn="ctr"/>
                      <a:endParaRPr lang="en-US" sz="1300" dirty="0"/>
                    </a:p>
                  </a:txBody>
                  <a:tcPr marL="88394" marR="88394" marT="44196" marB="44196">
                    <a:lnL w="38100" cap="flat" cmpd="sng" algn="ctr">
                      <a:solidFill>
                        <a:schemeClr val="tx1">
                          <a:lumMod val="75000"/>
                          <a:lumOff val="25000"/>
                        </a:schemeClr>
                      </a:solidFill>
                      <a:prstDash val="solid"/>
                      <a:round/>
                      <a:headEnd type="none" w="med" len="med"/>
                      <a:tailEnd type="none" w="med" len="med"/>
                    </a:lnL>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4"/>
                  </a:ext>
                </a:extLst>
              </a:tr>
              <a:tr h="161647">
                <a:tc gridSpan="5"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gridSpan="2" vMerge="1">
                  <a:txBody>
                    <a:bodyPr/>
                    <a:lstStyle/>
                    <a:p>
                      <a:endParaRPr lang="en-US"/>
                    </a:p>
                  </a:txBody>
                  <a:tcPr/>
                </a:tc>
                <a:tc hMerge="1" vMerge="1">
                  <a:txBody>
                    <a:bodyPr/>
                    <a:lstStyle/>
                    <a:p>
                      <a:endParaRPr lang="en-US"/>
                    </a:p>
                  </a:txBody>
                  <a:tcPr/>
                </a:tc>
                <a:tc rowSpan="3">
                  <a:txBody>
                    <a:bodyPr/>
                    <a:lstStyle/>
                    <a:p>
                      <a:pPr marL="0" marR="0" indent="0" algn="ctr" defTabSz="1007943" rtl="0" eaLnBrk="1" fontAlgn="auto" latinLnBrk="0" hangingPunct="1">
                        <a:lnSpc>
                          <a:spcPct val="100000"/>
                        </a:lnSpc>
                        <a:spcBef>
                          <a:spcPts val="0"/>
                        </a:spcBef>
                        <a:spcAft>
                          <a:spcPts val="0"/>
                        </a:spcAft>
                        <a:buClrTx/>
                        <a:buSzTx/>
                        <a:buFontTx/>
                        <a:buNone/>
                        <a:tabLst/>
                        <a:defRPr/>
                      </a:pPr>
                      <a:r>
                        <a:rPr lang="en-US" sz="1300" dirty="0"/>
                        <a:t>Reviewer</a:t>
                      </a:r>
                      <a:r>
                        <a:rPr lang="en-US" sz="1300" baseline="0" dirty="0"/>
                        <a:t> 3</a:t>
                      </a:r>
                      <a:endParaRPr lang="en-US" sz="1300" dirty="0"/>
                    </a:p>
                    <a:p>
                      <a:pPr algn="ctr"/>
                      <a:endParaRPr lang="en-US" sz="1300" dirty="0"/>
                    </a:p>
                  </a:txBody>
                  <a:tcPr marL="88394" marR="88394" marT="44196" marB="44196">
                    <a:lnL w="38100" cap="flat" cmpd="sng" algn="ctr">
                      <a:solidFill>
                        <a:schemeClr val="tx1">
                          <a:lumMod val="75000"/>
                          <a:lumOff val="25000"/>
                        </a:schemeClr>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568243">
                <a:tc gridSpan="7">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300" b="1" dirty="0"/>
                        <a:t>Audio</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sz="1300" b="1" i="1" dirty="0">
                        <a:solidFill>
                          <a:srgbClr val="00B050"/>
                        </a:solidFill>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300" b="1" i="1" dirty="0">
                          <a:solidFill>
                            <a:srgbClr val="00B050"/>
                          </a:solidFill>
                        </a:rPr>
                        <a:t>No audio present on this slide</a:t>
                      </a:r>
                      <a:endParaRPr lang="en-US" sz="1200" b="0" i="1" dirty="0">
                        <a:solidFill>
                          <a:srgbClr val="00B050"/>
                        </a:solidFill>
                      </a:endParaRPr>
                    </a:p>
                    <a:p>
                      <a:pPr marL="0" marR="0" indent="0" algn="ctr" defTabSz="914400" rtl="0" eaLnBrk="1" fontAlgn="auto" latinLnBrk="0" hangingPunct="1">
                        <a:lnSpc>
                          <a:spcPct val="100000"/>
                        </a:lnSpc>
                        <a:spcBef>
                          <a:spcPts val="0"/>
                        </a:spcBef>
                        <a:spcAft>
                          <a:spcPts val="0"/>
                        </a:spcAft>
                        <a:buClrTx/>
                        <a:buSzTx/>
                        <a:buFontTx/>
                        <a:buNone/>
                        <a:tabLst/>
                        <a:defRPr/>
                      </a:pPr>
                      <a:endParaRPr lang="en-US" sz="1300" b="1" i="1" dirty="0">
                        <a:solidFill>
                          <a:srgbClr val="00B050"/>
                        </a:solidFill>
                      </a:endParaRPr>
                    </a:p>
                  </a:txBody>
                  <a:tcPr marL="88394" marR="88394" marT="44196" marB="44196">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tcPr>
                </a:tc>
                <a:tc hMerge="1">
                  <a:txBody>
                    <a:bodyPr/>
                    <a:lstStyle/>
                    <a:p>
                      <a:endParaRPr lang="en-US" sz="1400" dirty="0"/>
                    </a:p>
                  </a:txBody>
                  <a:tcPr anchor="ctr"/>
                </a:tc>
                <a:tc hMerge="1">
                  <a:txBody>
                    <a:bodyPr/>
                    <a:lstStyle/>
                    <a:p>
                      <a:endParaRPr lang="en-US"/>
                    </a:p>
                  </a:txBody>
                  <a:tcPr/>
                </a:tc>
                <a:tc hMerge="1">
                  <a:txBody>
                    <a:bodyPr/>
                    <a:lstStyle/>
                    <a:p>
                      <a:endParaRPr lang="en-US"/>
                    </a:p>
                  </a:txBody>
                  <a:tcPr/>
                </a:tc>
                <a:tc hMerge="1">
                  <a:txBody>
                    <a:bodyPr/>
                    <a:lstStyle/>
                    <a:p>
                      <a:endParaRPr lang="en-US" sz="1400" dirty="0"/>
                    </a:p>
                  </a:txBody>
                  <a:tcPr anchor="ctr">
                    <a:lnL w="38100" cap="flat" cmpd="sng" algn="ctr">
                      <a:solidFill>
                        <a:schemeClr val="tx1">
                          <a:lumMod val="75000"/>
                          <a:lumOff val="25000"/>
                        </a:schemeClr>
                      </a:solidFill>
                      <a:prstDash val="solid"/>
                      <a:round/>
                      <a:headEnd type="none" w="med" len="med"/>
                      <a:tailEnd type="none" w="med" len="med"/>
                    </a:lnL>
                  </a:tcPr>
                </a:tc>
                <a:tc hMerge="1">
                  <a:txBody>
                    <a:bodyPr/>
                    <a:lstStyle/>
                    <a:p>
                      <a:endParaRPr lang="en-US" sz="1400" dirty="0"/>
                    </a:p>
                  </a:txBody>
                  <a:tcPr anchor="ctr"/>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300" b="1" i="1" dirty="0">
                        <a:solidFill>
                          <a:srgbClr val="00B050"/>
                        </a:solidFill>
                      </a:endParaRPr>
                    </a:p>
                  </a:txBody>
                  <a:tcPr marL="88394" marR="88394" marT="44196" marB="44196">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B w="38100" cap="flat" cmpd="sng" algn="ctr">
                      <a:solidFill>
                        <a:schemeClr val="tx1">
                          <a:lumMod val="75000"/>
                          <a:lumOff val="25000"/>
                        </a:schemeClr>
                      </a:solidFill>
                      <a:prstDash val="solid"/>
                      <a:round/>
                      <a:headEnd type="none" w="med" len="med"/>
                      <a:tailEnd type="none" w="med" len="med"/>
                    </a:lnB>
                  </a:tcPr>
                </a:tc>
                <a:tc vMerge="1">
                  <a:txBody>
                    <a:bodyPr/>
                    <a:lstStyle/>
                    <a:p>
                      <a:pPr algn="ctr"/>
                      <a:endParaRPr lang="en-US" sz="1300" dirty="0"/>
                    </a:p>
                  </a:txBody>
                  <a:tcPr marL="88394" marR="88394" marT="44196" marB="44196">
                    <a:lnL w="38100" cap="flat" cmpd="sng" algn="ctr">
                      <a:solidFill>
                        <a:schemeClr val="tx1">
                          <a:lumMod val="75000"/>
                          <a:lumOff val="25000"/>
                        </a:schemeClr>
                      </a:solidFill>
                      <a:prstDash val="solid"/>
                      <a:round/>
                      <a:headEnd type="none" w="med" len="med"/>
                      <a:tailEnd type="none" w="med" len="med"/>
                    </a:lnL>
                    <a:lnR w="38100" cap="flat" cmpd="sng" algn="ctr">
                      <a:solidFill>
                        <a:schemeClr val="tx1"/>
                      </a:solidFill>
                      <a:prstDash val="solid"/>
                      <a:round/>
                      <a:headEnd type="none" w="med" len="med"/>
                      <a:tailEnd type="none" w="med" len="med"/>
                    </a:lnR>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60984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300" b="1" dirty="0"/>
                        <a:t>Navigation/ Branching </a:t>
                      </a:r>
                    </a:p>
                  </a:txBody>
                  <a:tcPr marL="88394" marR="88394" marT="44196" marB="44196" anchor="ctr">
                    <a:lnL w="38100" cap="flat" cmpd="sng" algn="ctr">
                      <a:solidFill>
                        <a:schemeClr val="tx1">
                          <a:lumMod val="75000"/>
                          <a:lumOff val="25000"/>
                        </a:schemeClr>
                      </a:solidFill>
                      <a:prstDash val="solid"/>
                      <a:round/>
                      <a:headEnd type="none" w="med" len="med"/>
                      <a:tailEnd type="none" w="med" len="med"/>
                    </a:lnL>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tcPr>
                </a:tc>
                <a:tc gridSpan="3">
                  <a:txBody>
                    <a:bodyPr/>
                    <a:lstStyle/>
                    <a:p>
                      <a:r>
                        <a:rPr lang="en-US" sz="1300" dirty="0"/>
                        <a:t>Branching, user has 1-5 remaining options to choose from. Checkmark will appear next to ‘Bank information’ menu item. </a:t>
                      </a:r>
                    </a:p>
                  </a:txBody>
                  <a:tcPr marL="88394" marR="88394" marT="44196" marB="44196" anchor="ct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tcPr>
                </a:tc>
                <a:tc hMerge="1">
                  <a:txBody>
                    <a:bodyPr/>
                    <a:lstStyle/>
                    <a:p>
                      <a:endParaRPr lang="en-US"/>
                    </a:p>
                  </a:txBody>
                  <a:tcPr/>
                </a:tc>
                <a:tc hMerge="1">
                  <a:txBody>
                    <a:bodyPr/>
                    <a:lstStyle/>
                    <a:p>
                      <a:endParaRPr lang="en-US" sz="1300" dirty="0"/>
                    </a:p>
                  </a:txBody>
                  <a:tcPr marL="88394" marR="88394" marT="44196" marB="44196" anchor="ct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tcPr>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300" b="1" dirty="0"/>
                        <a:t>Estimated time</a:t>
                      </a:r>
                    </a:p>
                  </a:txBody>
                  <a:tcPr marL="88394" marR="88394" marT="44196" marB="44196" anchor="ctr">
                    <a:lnB w="38100" cap="flat" cmpd="sng" algn="ctr">
                      <a:solidFill>
                        <a:schemeClr val="tx1">
                          <a:lumMod val="75000"/>
                          <a:lumOff val="25000"/>
                        </a:schemeClr>
                      </a:solidFill>
                      <a:prstDash val="solid"/>
                      <a:round/>
                      <a:headEnd type="none" w="med" len="med"/>
                      <a:tailEnd type="none" w="med" len="med"/>
                    </a:lnB>
                  </a:tcPr>
                </a:tc>
                <a:tc hMerge="1">
                  <a:txBody>
                    <a:bodyPr/>
                    <a:lstStyle/>
                    <a:p>
                      <a:endParaRPr lang="en-US" sz="1300" dirty="0"/>
                    </a:p>
                  </a:txBody>
                  <a:tcPr marL="88394" marR="88394" marT="44196" marB="44196" anchor="ctr">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tcPr>
                </a:tc>
                <a:tc>
                  <a:txBody>
                    <a:bodyPr/>
                    <a:lstStyle/>
                    <a:p>
                      <a:r>
                        <a:rPr lang="en-US" sz="1300" dirty="0"/>
                        <a:t>2 mins</a:t>
                      </a:r>
                    </a:p>
                  </a:txBody>
                  <a:tcPr marL="88394" marR="88394" marT="44196" marB="44196" anchor="ct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tcPr>
                </a:tc>
                <a:tc vMerge="1">
                  <a:txBody>
                    <a:bodyPr/>
                    <a:lstStyle/>
                    <a:p>
                      <a:endParaRPr lang="en-US" sz="1400"/>
                    </a:p>
                  </a:txBody>
                  <a:tcPr anchor="ctr"/>
                </a:tc>
                <a:extLst>
                  <a:ext uri="{0D108BD9-81ED-4DB2-BD59-A6C34878D82A}">
                    <a16:rowId xmlns:a16="http://schemas.microsoft.com/office/drawing/2014/main" val="10007"/>
                  </a:ext>
                </a:extLst>
              </a:tr>
            </a:tbl>
          </a:graphicData>
        </a:graphic>
      </p:graphicFrame>
      <p:sp>
        <p:nvSpPr>
          <p:cNvPr id="2" name="TextBox 1"/>
          <p:cNvSpPr txBox="1"/>
          <p:nvPr/>
        </p:nvSpPr>
        <p:spPr>
          <a:xfrm>
            <a:off x="3532096" y="44571"/>
            <a:ext cx="3627620" cy="400110"/>
          </a:xfrm>
          <a:prstGeom prst="rect">
            <a:avLst/>
          </a:prstGeom>
          <a:noFill/>
        </p:spPr>
        <p:txBody>
          <a:bodyPr wrap="square" rtlCol="0" anchor="ctr">
            <a:spAutoFit/>
          </a:bodyPr>
          <a:lstStyle/>
          <a:p>
            <a:pPr algn="ctr"/>
            <a:r>
              <a:rPr lang="en-US" sz="2000" b="1" dirty="0"/>
              <a:t>Content Slide</a:t>
            </a:r>
          </a:p>
        </p:txBody>
      </p:sp>
      <p:pic>
        <p:nvPicPr>
          <p:cNvPr id="3" name="Picture 2">
            <a:extLst>
              <a:ext uri="{FF2B5EF4-FFF2-40B4-BE49-F238E27FC236}">
                <a16:creationId xmlns:a16="http://schemas.microsoft.com/office/drawing/2014/main" id="{C65EBB4D-4E54-494E-8F9E-6205EFDBB24B}"/>
              </a:ext>
            </a:extLst>
          </p:cNvPr>
          <p:cNvPicPr>
            <a:picLocks noChangeAspect="1"/>
          </p:cNvPicPr>
          <p:nvPr/>
        </p:nvPicPr>
        <p:blipFill>
          <a:blip r:embed="rId3"/>
          <a:stretch>
            <a:fillRect/>
          </a:stretch>
        </p:blipFill>
        <p:spPr>
          <a:xfrm>
            <a:off x="353960" y="1926901"/>
            <a:ext cx="4449128" cy="2379628"/>
          </a:xfrm>
          <a:prstGeom prst="rect">
            <a:avLst/>
          </a:prstGeom>
        </p:spPr>
      </p:pic>
      <p:pic>
        <p:nvPicPr>
          <p:cNvPr id="5" name="Picture 4">
            <a:extLst>
              <a:ext uri="{FF2B5EF4-FFF2-40B4-BE49-F238E27FC236}">
                <a16:creationId xmlns:a16="http://schemas.microsoft.com/office/drawing/2014/main" id="{49E9BB2C-759F-4359-85C5-2882ABB1E84D}"/>
              </a:ext>
            </a:extLst>
          </p:cNvPr>
          <p:cNvPicPr>
            <a:picLocks noChangeAspect="1"/>
          </p:cNvPicPr>
          <p:nvPr/>
        </p:nvPicPr>
        <p:blipFill>
          <a:blip r:embed="rId4"/>
          <a:stretch>
            <a:fillRect/>
          </a:stretch>
        </p:blipFill>
        <p:spPr>
          <a:xfrm>
            <a:off x="2267286" y="4362157"/>
            <a:ext cx="2460158" cy="1301647"/>
          </a:xfrm>
          <a:prstGeom prst="rect">
            <a:avLst/>
          </a:prstGeom>
        </p:spPr>
      </p:pic>
      <p:sp>
        <p:nvSpPr>
          <p:cNvPr id="6" name="Arrow: Right 5">
            <a:extLst>
              <a:ext uri="{FF2B5EF4-FFF2-40B4-BE49-F238E27FC236}">
                <a16:creationId xmlns:a16="http://schemas.microsoft.com/office/drawing/2014/main" id="{E2FE4A17-9522-4AD3-A3C3-470C31D15A1D}"/>
              </a:ext>
            </a:extLst>
          </p:cNvPr>
          <p:cNvSpPr/>
          <p:nvPr/>
        </p:nvSpPr>
        <p:spPr>
          <a:xfrm rot="2346386">
            <a:off x="2014052" y="4249578"/>
            <a:ext cx="506468" cy="36379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5935652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549113439"/>
              </p:ext>
            </p:extLst>
          </p:nvPr>
        </p:nvGraphicFramePr>
        <p:xfrm>
          <a:off x="284815" y="569626"/>
          <a:ext cx="10220173" cy="6990201"/>
        </p:xfrm>
        <a:graphic>
          <a:graphicData uri="http://schemas.openxmlformats.org/drawingml/2006/table">
            <a:tbl>
              <a:tblPr firstRow="1" bandRow="1">
                <a:tableStyleId>{5940675A-B579-460E-94D1-54222C63F5DA}</a:tableStyleId>
              </a:tblPr>
              <a:tblGrid>
                <a:gridCol w="1135575">
                  <a:extLst>
                    <a:ext uri="{9D8B030D-6E8A-4147-A177-3AD203B41FA5}">
                      <a16:colId xmlns:a16="http://schemas.microsoft.com/office/drawing/2014/main" val="20000"/>
                    </a:ext>
                  </a:extLst>
                </a:gridCol>
                <a:gridCol w="703378">
                  <a:extLst>
                    <a:ext uri="{9D8B030D-6E8A-4147-A177-3AD203B41FA5}">
                      <a16:colId xmlns:a16="http://schemas.microsoft.com/office/drawing/2014/main" val="20001"/>
                    </a:ext>
                  </a:extLst>
                </a:gridCol>
                <a:gridCol w="1435509">
                  <a:extLst>
                    <a:ext uri="{9D8B030D-6E8A-4147-A177-3AD203B41FA5}">
                      <a16:colId xmlns:a16="http://schemas.microsoft.com/office/drawing/2014/main" val="20002"/>
                    </a:ext>
                  </a:extLst>
                </a:gridCol>
                <a:gridCol w="580104">
                  <a:extLst>
                    <a:ext uri="{9D8B030D-6E8A-4147-A177-3AD203B41FA5}">
                      <a16:colId xmlns:a16="http://schemas.microsoft.com/office/drawing/2014/main" val="564006093"/>
                    </a:ext>
                  </a:extLst>
                </a:gridCol>
                <a:gridCol w="687734">
                  <a:extLst>
                    <a:ext uri="{9D8B030D-6E8A-4147-A177-3AD203B41FA5}">
                      <a16:colId xmlns:a16="http://schemas.microsoft.com/office/drawing/2014/main" val="20003"/>
                    </a:ext>
                  </a:extLst>
                </a:gridCol>
                <a:gridCol w="639620">
                  <a:extLst>
                    <a:ext uri="{9D8B030D-6E8A-4147-A177-3AD203B41FA5}">
                      <a16:colId xmlns:a16="http://schemas.microsoft.com/office/drawing/2014/main" val="20004"/>
                    </a:ext>
                  </a:extLst>
                </a:gridCol>
                <a:gridCol w="3864078">
                  <a:extLst>
                    <a:ext uri="{9D8B030D-6E8A-4147-A177-3AD203B41FA5}">
                      <a16:colId xmlns:a16="http://schemas.microsoft.com/office/drawing/2014/main" val="3871986049"/>
                    </a:ext>
                  </a:extLst>
                </a:gridCol>
                <a:gridCol w="1174175">
                  <a:extLst>
                    <a:ext uri="{9D8B030D-6E8A-4147-A177-3AD203B41FA5}">
                      <a16:colId xmlns:a16="http://schemas.microsoft.com/office/drawing/2014/main" val="20006"/>
                    </a:ext>
                  </a:extLst>
                </a:gridCol>
              </a:tblGrid>
              <a:tr h="409532">
                <a:tc>
                  <a:txBody>
                    <a:bodyPr/>
                    <a:lstStyle/>
                    <a:p>
                      <a:r>
                        <a:rPr lang="en-US" sz="1300" b="1" dirty="0"/>
                        <a:t>Project Title</a:t>
                      </a:r>
                    </a:p>
                  </a:txBody>
                  <a:tcPr marL="88394" marR="88394" marT="44196" marB="44196" anchor="ctr">
                    <a:lnL w="38100" cap="flat" cmpd="sng" algn="ctr">
                      <a:solidFill>
                        <a:schemeClr val="tx1">
                          <a:lumMod val="75000"/>
                          <a:lumOff val="25000"/>
                        </a:schemeClr>
                      </a:solidFill>
                      <a:prstDash val="solid"/>
                      <a:round/>
                      <a:headEnd type="none" w="med" len="med"/>
                      <a:tailEnd type="none" w="med" len="med"/>
                    </a:lnL>
                    <a:lnT w="38100" cap="flat" cmpd="sng" algn="ctr">
                      <a:solidFill>
                        <a:schemeClr val="tx1">
                          <a:lumMod val="75000"/>
                          <a:lumOff val="25000"/>
                        </a:schemeClr>
                      </a:solidFill>
                      <a:prstDash val="solid"/>
                      <a:round/>
                      <a:headEnd type="none" w="med" len="med"/>
                      <a:tailEnd type="none" w="med" len="med"/>
                    </a:lnT>
                  </a:tcPr>
                </a:tc>
                <a:tc gridSpan="2">
                  <a:txBody>
                    <a:bodyPr/>
                    <a:lstStyle/>
                    <a:p>
                      <a:r>
                        <a:rPr lang="en-US" sz="1300" dirty="0"/>
                        <a:t>CONCUR Training</a:t>
                      </a:r>
                    </a:p>
                  </a:txBody>
                  <a:tcPr marL="88394" marR="88394" marT="44196" marB="44196" anchor="ctr">
                    <a:lnT w="38100" cap="flat" cmpd="sng" algn="ctr">
                      <a:solidFill>
                        <a:schemeClr val="tx1">
                          <a:lumMod val="75000"/>
                          <a:lumOff val="25000"/>
                        </a:schemeClr>
                      </a:solidFill>
                      <a:prstDash val="solid"/>
                      <a:round/>
                      <a:headEnd type="none" w="med" len="med"/>
                      <a:tailEnd type="none" w="med" len="med"/>
                    </a:lnT>
                  </a:tcPr>
                </a:tc>
                <a:tc hMerge="1">
                  <a:txBody>
                    <a:bodyPr/>
                    <a:lstStyle/>
                    <a:p>
                      <a:endParaRPr lang="en-US"/>
                    </a:p>
                  </a:txBody>
                  <a:tcPr/>
                </a:tc>
                <a:tc gridSpan="2">
                  <a:txBody>
                    <a:bodyPr/>
                    <a:lstStyle/>
                    <a:p>
                      <a:r>
                        <a:rPr lang="en-US" sz="1300" b="1"/>
                        <a:t>Module</a:t>
                      </a:r>
                      <a:r>
                        <a:rPr lang="en-US" sz="1300" b="1" baseline="0"/>
                        <a:t> Title</a:t>
                      </a:r>
                      <a:endParaRPr lang="en-US" sz="1300" dirty="0"/>
                    </a:p>
                  </a:txBody>
                  <a:tcPr marL="88394" marR="88394" marT="44196" marB="44196" anchor="ctr">
                    <a:lnT w="38100" cap="flat" cmpd="sng" algn="ctr">
                      <a:solidFill>
                        <a:schemeClr val="tx1">
                          <a:lumMod val="75000"/>
                          <a:lumOff val="25000"/>
                        </a:schemeClr>
                      </a:solidFill>
                      <a:prstDash val="solid"/>
                      <a:round/>
                      <a:headEnd type="none" w="med" len="med"/>
                      <a:tailEnd type="none" w="med" len="med"/>
                    </a:lnT>
                  </a:tcPr>
                </a:tc>
                <a:tc h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300" b="1" dirty="0"/>
                        <a:t>Module</a:t>
                      </a:r>
                      <a:r>
                        <a:rPr lang="en-US" sz="1300" b="1" baseline="0" dirty="0"/>
                        <a:t> Title</a:t>
                      </a:r>
                      <a:endParaRPr lang="en-US" sz="1300" b="1" dirty="0"/>
                    </a:p>
                  </a:txBody>
                  <a:tcPr marL="88394" marR="88394" marT="44196" marB="44196" anchor="ctr">
                    <a:lnT w="38100" cap="flat" cmpd="sng" algn="ctr">
                      <a:solidFill>
                        <a:schemeClr val="tx1">
                          <a:lumMod val="75000"/>
                          <a:lumOff val="25000"/>
                        </a:schemeClr>
                      </a:solidFill>
                      <a:prstDash val="solid"/>
                      <a:round/>
                      <a:headEnd type="none" w="med" len="med"/>
                      <a:tailEnd type="none" w="med" len="med"/>
                    </a:lnT>
                  </a:tcPr>
                </a:tc>
                <a:tc gridSpan="2">
                  <a:txBody>
                    <a:bodyPr/>
                    <a:lstStyle/>
                    <a:p>
                      <a:r>
                        <a:rPr lang="en-US" sz="1300" dirty="0"/>
                        <a:t>Setting Up an Expense Profile</a:t>
                      </a:r>
                    </a:p>
                  </a:txBody>
                  <a:tcPr marL="88394" marR="88394" marT="44196" marB="44196" anchor="ctr">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tcPr>
                </a:tc>
                <a:tc hMerge="1">
                  <a:txBody>
                    <a:bodyPr/>
                    <a:lstStyle/>
                    <a:p>
                      <a:endParaRPr lang="en-US" sz="1300" dirty="0"/>
                    </a:p>
                  </a:txBody>
                  <a:tcPr marL="88394" marR="88394" marT="44196" marB="44196" anchor="ct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tcPr>
                </a:tc>
                <a:tc>
                  <a:txBody>
                    <a:bodyPr/>
                    <a:lstStyle/>
                    <a:p>
                      <a:pPr algn="ctr"/>
                      <a:r>
                        <a:rPr lang="en-US" sz="1300" b="1" dirty="0"/>
                        <a:t>Reviewer</a:t>
                      </a:r>
                      <a:r>
                        <a:rPr lang="en-US" sz="1300" b="1" baseline="0" dirty="0"/>
                        <a:t> Notes</a:t>
                      </a:r>
                      <a:endParaRPr lang="en-US" sz="1300" b="1" dirty="0"/>
                    </a:p>
                  </a:txBody>
                  <a:tcPr marL="88394" marR="88394" marT="44196" marB="44196" anchor="ct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0"/>
                  </a:ext>
                </a:extLst>
              </a:tr>
              <a:tr h="46484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300" b="1" dirty="0"/>
                        <a:t>Screen #</a:t>
                      </a:r>
                    </a:p>
                  </a:txBody>
                  <a:tcPr marL="88394" marR="88394" marT="44196" marB="44196" anchor="ctr">
                    <a:lnL w="38100" cap="flat" cmpd="sng" algn="ctr">
                      <a:solidFill>
                        <a:schemeClr val="tx1">
                          <a:lumMod val="75000"/>
                          <a:lumOff val="25000"/>
                        </a:schemeClr>
                      </a:solidFill>
                      <a:prstDash val="solid"/>
                      <a:round/>
                      <a:headEnd type="none" w="med" len="med"/>
                      <a:tailEnd type="none" w="med" len="med"/>
                    </a:lnL>
                    <a:lnB w="38100" cap="flat" cmpd="sng" algn="ctr">
                      <a:solidFill>
                        <a:schemeClr val="tx1">
                          <a:lumMod val="75000"/>
                          <a:lumOff val="25000"/>
                        </a:schemeClr>
                      </a:solidFill>
                      <a:prstDash val="solid"/>
                      <a:round/>
                      <a:headEnd type="none" w="med" len="med"/>
                      <a:tailEnd type="none" w="med" len="med"/>
                    </a:lnB>
                  </a:tcPr>
                </a:tc>
                <a:tc>
                  <a:txBody>
                    <a:bodyPr/>
                    <a:lstStyle/>
                    <a:p>
                      <a:r>
                        <a:rPr lang="en-US" sz="1300" dirty="0"/>
                        <a:t>14</a:t>
                      </a:r>
                    </a:p>
                  </a:txBody>
                  <a:tcPr marL="88394" marR="88394" marT="44196" marB="44196" anchor="ctr">
                    <a:lnB w="38100" cap="flat" cmpd="sng" algn="ctr">
                      <a:solidFill>
                        <a:schemeClr val="tx1">
                          <a:lumMod val="75000"/>
                          <a:lumOff val="25000"/>
                        </a:schemeClr>
                      </a:solidFill>
                      <a:prstDash val="solid"/>
                      <a:round/>
                      <a:headEnd type="none" w="med" len="med"/>
                      <a:tailEnd type="none" w="med" len="med"/>
                    </a:lnB>
                  </a:tcPr>
                </a:tc>
                <a:tc>
                  <a:txBody>
                    <a:bodyPr/>
                    <a:lstStyle/>
                    <a:p>
                      <a:r>
                        <a:rPr lang="en-US" sz="1300" b="1" baseline="0" dirty="0"/>
                        <a:t>Screen Title</a:t>
                      </a:r>
                      <a:endParaRPr lang="en-US" sz="1300" b="1" dirty="0"/>
                    </a:p>
                  </a:txBody>
                  <a:tcPr marL="88394" marR="88394" marT="44196" marB="44196" anchor="ctr">
                    <a:lnB w="38100" cap="flat" cmpd="sng" algn="ctr">
                      <a:solidFill>
                        <a:schemeClr val="tx1">
                          <a:lumMod val="75000"/>
                          <a:lumOff val="25000"/>
                        </a:schemeClr>
                      </a:solidFill>
                      <a:prstDash val="solid"/>
                      <a:round/>
                      <a:headEnd type="none" w="med" len="med"/>
                      <a:tailEnd type="none" w="med" len="med"/>
                    </a:lnB>
                  </a:tcPr>
                </a:tc>
                <a:tc gridSpan="4">
                  <a:txBody>
                    <a:bodyPr/>
                    <a:lstStyle/>
                    <a:p>
                      <a:r>
                        <a:rPr lang="en-US" sz="1300" b="0" dirty="0"/>
                        <a:t>Expense Delegates</a:t>
                      </a:r>
                    </a:p>
                  </a:txBody>
                  <a:tcPr marL="88394" marR="88394" marT="44196" marB="44196" anchor="ctr">
                    <a:lnR w="38100" cap="flat" cmpd="sng" algn="ctr">
                      <a:solidFill>
                        <a:schemeClr val="tx1">
                          <a:lumMod val="75000"/>
                          <a:lumOff val="25000"/>
                        </a:schemeClr>
                      </a:solidFill>
                      <a:prstDash val="solid"/>
                      <a:round/>
                      <a:headEnd type="none" w="med" len="med"/>
                      <a:tailEnd type="none" w="med" len="med"/>
                    </a:lnR>
                    <a:lnB w="38100" cap="flat" cmpd="sng" algn="ctr">
                      <a:solidFill>
                        <a:schemeClr val="tx1">
                          <a:lumMod val="75000"/>
                          <a:lumOff val="25000"/>
                        </a:schemeClr>
                      </a:solidFill>
                      <a:prstDash val="solid"/>
                      <a:round/>
                      <a:headEnd type="none" w="med" len="med"/>
                      <a:tailEnd type="none" w="med" len="med"/>
                    </a:lnB>
                  </a:tcPr>
                </a:tc>
                <a:tc hMerge="1">
                  <a:txBody>
                    <a:bodyPr/>
                    <a:lstStyle/>
                    <a:p>
                      <a:endParaRPr lang="en-US" sz="1300" b="1" dirty="0"/>
                    </a:p>
                  </a:txBody>
                  <a:tcPr marL="88394" marR="88394" marT="44196" marB="44196" anchor="ctr">
                    <a:lnR w="38100" cap="flat" cmpd="sng" algn="ctr">
                      <a:solidFill>
                        <a:schemeClr val="tx1">
                          <a:lumMod val="75000"/>
                          <a:lumOff val="25000"/>
                        </a:schemeClr>
                      </a:solidFill>
                      <a:prstDash val="solid"/>
                      <a:round/>
                      <a:headEnd type="none" w="med" len="med"/>
                      <a:tailEnd type="none" w="med" len="med"/>
                    </a:lnR>
                    <a:lnB w="38100" cap="flat" cmpd="sng" algn="ctr">
                      <a:solidFill>
                        <a:schemeClr val="tx1">
                          <a:lumMod val="75000"/>
                          <a:lumOff val="25000"/>
                        </a:schemeClr>
                      </a:solidFill>
                      <a:prstDash val="solid"/>
                      <a:round/>
                      <a:headEnd type="none" w="med" len="med"/>
                      <a:tailEnd type="none" w="med" len="med"/>
                    </a:lnB>
                  </a:tcPr>
                </a:tc>
                <a:tc hMerge="1">
                  <a:txBody>
                    <a:bodyPr/>
                    <a:lstStyle/>
                    <a:p>
                      <a:endParaRPr lang="en-US" sz="1300" b="1" dirty="0"/>
                    </a:p>
                  </a:txBody>
                  <a:tcPr marL="88394" marR="88394" marT="44196" marB="44196" anchor="ctr">
                    <a:lnB w="38100" cap="flat" cmpd="sng" algn="ctr">
                      <a:solidFill>
                        <a:schemeClr val="tx1">
                          <a:lumMod val="75000"/>
                          <a:lumOff val="25000"/>
                        </a:schemeClr>
                      </a:solidFill>
                      <a:prstDash val="solid"/>
                      <a:round/>
                      <a:headEnd type="none" w="med" len="med"/>
                      <a:tailEnd type="none" w="med" len="med"/>
                    </a:lnB>
                  </a:tcPr>
                </a:tc>
                <a:tc hMerge="1">
                  <a:txBody>
                    <a:bodyPr/>
                    <a:lstStyle/>
                    <a:p>
                      <a:endParaRPr lang="en-US" sz="1300" b="0" dirty="0"/>
                    </a:p>
                  </a:txBody>
                  <a:tcPr marL="88394" marR="88394" marT="44196" marB="44196" anchor="ct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B w="38100" cap="flat" cmpd="sng" algn="ctr">
                      <a:solidFill>
                        <a:schemeClr val="tx1">
                          <a:lumMod val="75000"/>
                          <a:lumOff val="25000"/>
                        </a:schemeClr>
                      </a:solidFill>
                      <a:prstDash val="solid"/>
                      <a:round/>
                      <a:headEnd type="none" w="med" len="med"/>
                      <a:tailEnd type="none" w="med" len="med"/>
                    </a:lnB>
                  </a:tcPr>
                </a:tc>
                <a:tc rowSpan="3">
                  <a:txBody>
                    <a:bodyPr/>
                    <a:lstStyle/>
                    <a:p>
                      <a:pPr algn="ctr"/>
                      <a:r>
                        <a:rPr lang="en-US" sz="1300" dirty="0"/>
                        <a:t>Reviewer</a:t>
                      </a:r>
                      <a:r>
                        <a:rPr lang="en-US" sz="1300" baseline="0" dirty="0"/>
                        <a:t> 1</a:t>
                      </a:r>
                      <a:endParaRPr lang="en-US" sz="1300" dirty="0"/>
                    </a:p>
                  </a:txBody>
                  <a:tcPr marL="88394" marR="88394" marT="44196" marB="44196">
                    <a:lnL w="38100" cap="flat" cmpd="sng" algn="ctr">
                      <a:solidFill>
                        <a:schemeClr val="tx1">
                          <a:lumMod val="75000"/>
                          <a:lumOff val="25000"/>
                        </a:schemeClr>
                      </a:solidFill>
                      <a:prstDash val="solid"/>
                      <a:round/>
                      <a:headEnd type="none" w="med" len="med"/>
                      <a:tailEnd type="none" w="med" len="med"/>
                    </a:lnL>
                    <a:lnR w="38100" cap="flat" cmpd="sng" algn="ctr">
                      <a:solidFill>
                        <a:schemeClr val="tx1"/>
                      </a:solidFill>
                      <a:prstDash val="solid"/>
                      <a:round/>
                      <a:headEnd type="none" w="med" len="med"/>
                      <a:tailEnd type="none" w="med" len="med"/>
                    </a:lnR>
                    <a:lnB w="12700" cap="flat" cmpd="sng" algn="ctr">
                      <a:solidFill>
                        <a:schemeClr val="tx1">
                          <a:lumMod val="75000"/>
                          <a:lumOff val="25000"/>
                        </a:schemeClr>
                      </a:solidFill>
                      <a:prstDash val="solid"/>
                      <a:round/>
                      <a:headEnd type="none" w="med" len="med"/>
                      <a:tailEnd type="none" w="med" len="med"/>
                    </a:lnB>
                  </a:tcPr>
                </a:tc>
                <a:extLst>
                  <a:ext uri="{0D108BD9-81ED-4DB2-BD59-A6C34878D82A}">
                    <a16:rowId xmlns:a16="http://schemas.microsoft.com/office/drawing/2014/main" val="10001"/>
                  </a:ext>
                </a:extLst>
              </a:tr>
              <a:tr h="1401081">
                <a:tc rowSpan="4" gridSpan="5">
                  <a:txBody>
                    <a:bodyPr/>
                    <a:lstStyle/>
                    <a:p>
                      <a:pPr algn="ctr"/>
                      <a:r>
                        <a:rPr lang="en-US" sz="1300" b="1" baseline="0" dirty="0"/>
                        <a:t>Visuals</a:t>
                      </a:r>
                    </a:p>
                    <a:p>
                      <a:pPr algn="ctr"/>
                      <a:r>
                        <a:rPr lang="en-US" sz="1200" b="0" i="1" baseline="0" dirty="0"/>
                        <a:t>Expense delegate page screenshot</a:t>
                      </a:r>
                      <a:endParaRPr lang="en-US" sz="1200" b="0" i="1" dirty="0"/>
                    </a:p>
                    <a:p>
                      <a:pPr algn="ctr"/>
                      <a:endParaRPr lang="en-US" sz="1300" b="1" dirty="0"/>
                    </a:p>
                    <a:p>
                      <a:pPr algn="ctr"/>
                      <a:endParaRPr lang="en-US" sz="130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sz="1300" dirty="0"/>
                    </a:p>
                    <a:p>
                      <a:endParaRPr lang="en-US" sz="1300" dirty="0"/>
                    </a:p>
                  </a:txBody>
                  <a:tcPr marL="88394" marR="88394" marT="44196" marB="44196">
                    <a:lnL w="38100" cap="flat" cmpd="sng" algn="ctr">
                      <a:solidFill>
                        <a:schemeClr val="tx1">
                          <a:lumMod val="75000"/>
                          <a:lumOff val="25000"/>
                        </a:schemeClr>
                      </a:solidFill>
                      <a:prstDash val="solid"/>
                      <a:round/>
                      <a:headEnd type="none" w="med" len="med"/>
                      <a:tailEnd type="none" w="med" len="med"/>
                    </a:lnL>
                    <a:lnT w="38100" cap="flat" cmpd="sng" algn="ctr">
                      <a:solidFill>
                        <a:schemeClr val="tx1">
                          <a:lumMod val="75000"/>
                          <a:lumOff val="2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4" hMerge="1">
                  <a:txBody>
                    <a:bodyPr/>
                    <a:lstStyle/>
                    <a:p>
                      <a:endParaRPr lang="en-US" sz="1400" dirty="0"/>
                    </a:p>
                  </a:txBody>
                  <a:tcPr anchor="ctr"/>
                </a:tc>
                <a:tc rowSpan="4" hMerge="1">
                  <a:txBody>
                    <a:bodyPr/>
                    <a:lstStyle/>
                    <a:p>
                      <a:endParaRPr lang="en-US"/>
                    </a:p>
                  </a:txBody>
                  <a:tcPr/>
                </a:tc>
                <a:tc rowSpan="4" hMerge="1">
                  <a:txBody>
                    <a:bodyPr/>
                    <a:lstStyle/>
                    <a:p>
                      <a:endParaRPr lang="en-US"/>
                    </a:p>
                  </a:txBody>
                  <a:tcPr/>
                </a:tc>
                <a:tc rowSpan="4" hMerge="1">
                  <a:txBody>
                    <a:bodyPr/>
                    <a:lstStyle/>
                    <a:p>
                      <a:endParaRPr lang="en-US" sz="1400" dirty="0"/>
                    </a:p>
                  </a:txBody>
                  <a:tcPr anchor="ctr">
                    <a:lnT w="38100" cap="flat" cmpd="sng" algn="ctr">
                      <a:solidFill>
                        <a:schemeClr val="tx1">
                          <a:lumMod val="75000"/>
                          <a:lumOff val="25000"/>
                        </a:schemeClr>
                      </a:solidFill>
                      <a:prstDash val="solid"/>
                      <a:round/>
                      <a:headEnd type="none" w="med" len="med"/>
                      <a:tailEnd type="none" w="med" len="med"/>
                    </a:lnT>
                  </a:tcPr>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300" b="1" dirty="0"/>
                        <a:t>Onscreen Text</a:t>
                      </a:r>
                      <a:r>
                        <a:rPr lang="en-US" sz="1300" b="1" baseline="0" dirty="0"/>
                        <a:t> </a:t>
                      </a:r>
                      <a:endParaRPr lang="en-US" sz="1300" b="1" dirty="0"/>
                    </a:p>
                    <a:p>
                      <a:pPr algn="ctr"/>
                      <a:endParaRPr lang="en-US" sz="1300" dirty="0"/>
                    </a:p>
                    <a:p>
                      <a:pPr algn="ctr"/>
                      <a:r>
                        <a:rPr lang="en-US" sz="1300" dirty="0"/>
                        <a:t>“Delegates are other SCCA employees who can manage expenses on your behalf. This is helpful if you are out of the office or have an executive assistant who manages all credit cards for your team.”</a:t>
                      </a:r>
                    </a:p>
                  </a:txBody>
                  <a:tcPr marL="88394" marR="88394" marT="44196" marB="44196">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tcPr>
                </a:tc>
                <a:tc hMerge="1">
                  <a:txBody>
                    <a:bodyPr/>
                    <a:lstStyle/>
                    <a:p>
                      <a:pPr algn="ctr"/>
                      <a:endParaRPr lang="en-US" sz="1300" dirty="0"/>
                    </a:p>
                  </a:txBody>
                  <a:tcPr marL="88394" marR="88394" marT="44196" marB="44196">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tcPr>
                </a:tc>
                <a:tc vMerge="1">
                  <a:txBody>
                    <a:bodyPr/>
                    <a:lstStyle/>
                    <a:p>
                      <a:endParaRPr lang="en-US" sz="1400" dirty="0"/>
                    </a:p>
                  </a:txBody>
                  <a:tcPr anchor="ctr"/>
                </a:tc>
                <a:extLst>
                  <a:ext uri="{0D108BD9-81ED-4DB2-BD59-A6C34878D82A}">
                    <a16:rowId xmlns:a16="http://schemas.microsoft.com/office/drawing/2014/main" val="10002"/>
                  </a:ext>
                </a:extLst>
              </a:tr>
              <a:tr h="226104">
                <a:tc gridSpan="5"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rowSpan="3"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300" b="1" dirty="0"/>
                        <a:t>Animation &amp; </a:t>
                      </a:r>
                      <a:r>
                        <a:rPr lang="en-US" sz="1400" b="1" dirty="0"/>
                        <a:t>Interactivity</a:t>
                      </a:r>
                      <a:r>
                        <a:rPr lang="en-US" sz="1400" b="1" baseline="0" dirty="0"/>
                        <a:t> </a:t>
                      </a:r>
                    </a:p>
                    <a:p>
                      <a:pPr marL="0" marR="0" indent="0" algn="ctr" defTabSz="914400" rtl="0" eaLnBrk="1" fontAlgn="auto" latinLnBrk="0" hangingPunct="1">
                        <a:lnSpc>
                          <a:spcPct val="100000"/>
                        </a:lnSpc>
                        <a:spcBef>
                          <a:spcPts val="0"/>
                        </a:spcBef>
                        <a:spcAft>
                          <a:spcPts val="0"/>
                        </a:spcAft>
                        <a:buClrTx/>
                        <a:buSzTx/>
                        <a:buFontTx/>
                        <a:buNone/>
                        <a:tabLst/>
                        <a:defRPr/>
                      </a:pPr>
                      <a:r>
                        <a:rPr lang="en-US" sz="1200" b="0" baseline="0" dirty="0"/>
                        <a:t> Click ‘Add’ and search for “Smith. Click each check box to learn more about these permissions”</a:t>
                      </a:r>
                    </a:p>
                    <a:p>
                      <a:pPr marL="0" marR="0" indent="0" algn="ctr" defTabSz="914400" rtl="0" eaLnBrk="1" fontAlgn="auto" latinLnBrk="0" hangingPunct="1">
                        <a:lnSpc>
                          <a:spcPct val="100000"/>
                        </a:lnSpc>
                        <a:spcBef>
                          <a:spcPts val="0"/>
                        </a:spcBef>
                        <a:spcAft>
                          <a:spcPts val="0"/>
                        </a:spcAft>
                        <a:buClrTx/>
                        <a:buSzTx/>
                        <a:buFontTx/>
                        <a:buNone/>
                        <a:tabLst/>
                        <a:defRPr/>
                      </a:pPr>
                      <a:r>
                        <a:rPr lang="en-US" sz="1200" b="0" baseline="0" dirty="0"/>
                        <a:t>Click interactions: “</a:t>
                      </a:r>
                      <a:r>
                        <a:rPr lang="en-US" sz="1200" b="1" baseline="0" dirty="0"/>
                        <a:t>Can Prepare </a:t>
                      </a:r>
                      <a:r>
                        <a:rPr lang="en-US" sz="1200" b="0" baseline="0" dirty="0"/>
                        <a:t>– This will allow the user to get your statement ready, but they will not be able to submit it. This statement will sit in your queue until you are able to log back in and submit it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200" b="1" baseline="0" dirty="0"/>
                        <a:t>Can submit- </a:t>
                      </a:r>
                      <a:r>
                        <a:rPr lang="en-US" sz="1200" b="0" baseline="0" dirty="0"/>
                        <a:t>This will allow the user to submit reports for approval on your behalf. You will be notified when your report has been approved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200" b="1" baseline="0" dirty="0"/>
                        <a:t>Can view receipts- </a:t>
                      </a:r>
                      <a:r>
                        <a:rPr lang="en-US" sz="1200" b="0" baseline="0" dirty="0"/>
                        <a:t>User will allow the user to view any receipts you have uploaded or emailed to </a:t>
                      </a:r>
                      <a:r>
                        <a:rPr lang="en-US" sz="1200" b="0" baseline="0" dirty="0">
                          <a:hlinkClick r:id="rId3"/>
                        </a:rPr>
                        <a:t>receipts@concur.com</a:t>
                      </a:r>
                      <a:r>
                        <a:rPr lang="en-US" sz="1200" b="0" baseline="0" dirty="0"/>
                        <a:t>. This box must be selected if the delegate is given permission to prepare reports.</a:t>
                      </a:r>
                    </a:p>
                    <a:p>
                      <a:pPr marL="0" marR="0" indent="0" algn="ctr" defTabSz="914400" rtl="0" eaLnBrk="1" fontAlgn="auto" latinLnBrk="0" hangingPunct="1">
                        <a:lnSpc>
                          <a:spcPct val="100000"/>
                        </a:lnSpc>
                        <a:spcBef>
                          <a:spcPts val="0"/>
                        </a:spcBef>
                        <a:spcAft>
                          <a:spcPts val="0"/>
                        </a:spcAft>
                        <a:buClrTx/>
                        <a:buSzTx/>
                        <a:buFontTx/>
                        <a:buNone/>
                        <a:tabLst/>
                        <a:defRPr/>
                      </a:pPr>
                      <a:r>
                        <a:rPr lang="en-US" sz="1200" b="1" baseline="0" dirty="0"/>
                        <a:t>Receives emails- </a:t>
                      </a:r>
                      <a:r>
                        <a:rPr lang="en-US" sz="1200" b="0" baseline="0" dirty="0"/>
                        <a:t>User will receive email notifications on your behalf for status change notifications, email reminders, image received notifications, and new company card transactions notifications.</a:t>
                      </a:r>
                      <a:endParaRPr lang="en-US" sz="1200" dirty="0"/>
                    </a:p>
                    <a:p>
                      <a:pPr marL="0" marR="0" indent="0" algn="ctr" defTabSz="914400" rtl="0" eaLnBrk="1" fontAlgn="auto" latinLnBrk="0" hangingPunct="1">
                        <a:lnSpc>
                          <a:spcPct val="100000"/>
                        </a:lnSpc>
                        <a:spcBef>
                          <a:spcPts val="0"/>
                        </a:spcBef>
                        <a:spcAft>
                          <a:spcPts val="0"/>
                        </a:spcAft>
                        <a:buClrTx/>
                        <a:buSzTx/>
                        <a:buFontTx/>
                        <a:buNone/>
                        <a:tabLst/>
                        <a:defRPr/>
                      </a:pPr>
                      <a:r>
                        <a:rPr lang="en-US" sz="1400" b="0" baseline="0" dirty="0"/>
                        <a:t>Once all click interactions are complete, pop up will say ‘click Save to continue’</a:t>
                      </a:r>
                    </a:p>
                  </a:txBody>
                  <a:tcPr marL="88394" marR="88394" marT="44196" marB="44196">
                    <a:lnR w="38100" cap="flat" cmpd="sng" algn="ctr">
                      <a:solidFill>
                        <a:schemeClr val="tx1">
                          <a:lumMod val="75000"/>
                          <a:lumOff val="25000"/>
                        </a:schemeClr>
                      </a:solidFill>
                      <a:prstDash val="solid"/>
                      <a:round/>
                      <a:headEnd type="none" w="med" len="med"/>
                      <a:tailEnd type="none" w="med" len="med"/>
                    </a:lnR>
                  </a:tcPr>
                </a:tc>
                <a:tc rowSpan="3" hMerge="1">
                  <a:txBody>
                    <a:bodyPr/>
                    <a:lstStyle/>
                    <a:p>
                      <a:endParaRPr lang="en-US"/>
                    </a:p>
                  </a:txBody>
                  <a:tcPr/>
                </a:tc>
                <a:tc vMerge="1">
                  <a:txBody>
                    <a:bodyPr/>
                    <a:lstStyle/>
                    <a:p>
                      <a:pPr algn="ctr"/>
                      <a:endParaRPr lang="en-US" sz="1300" dirty="0"/>
                    </a:p>
                  </a:txBody>
                  <a:tcPr marL="88394" marR="88394" marT="44196" marB="44196">
                    <a:lnL w="38100" cap="flat" cmpd="sng" algn="ctr">
                      <a:solidFill>
                        <a:schemeClr val="tx1">
                          <a:lumMod val="75000"/>
                          <a:lumOff val="25000"/>
                        </a:schemeClr>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extLst>
                  <a:ext uri="{0D108BD9-81ED-4DB2-BD59-A6C34878D82A}">
                    <a16:rowId xmlns:a16="http://schemas.microsoft.com/office/drawing/2014/main" val="1340080205"/>
                  </a:ext>
                </a:extLst>
              </a:tr>
              <a:tr h="2092026">
                <a:tc gridSpan="5"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gridSpan="2" vMerge="1">
                  <a:txBody>
                    <a:bodyPr/>
                    <a:lstStyle/>
                    <a:p>
                      <a:endParaRPr lang="en-US"/>
                    </a:p>
                  </a:txBody>
                  <a:tcPr/>
                </a:tc>
                <a:tc hMerge="1" vMerge="1">
                  <a:txBody>
                    <a:bodyPr/>
                    <a:lstStyle/>
                    <a:p>
                      <a:endParaRPr lang="en-US"/>
                    </a:p>
                  </a:txBody>
                  <a:tcPr/>
                </a:tc>
                <a:tc>
                  <a:txBody>
                    <a:bodyPr/>
                    <a:lstStyle/>
                    <a:p>
                      <a:pPr marL="0" marR="0" indent="0" algn="ctr" defTabSz="1007943" rtl="0" eaLnBrk="1" fontAlgn="auto" latinLnBrk="0" hangingPunct="1">
                        <a:lnSpc>
                          <a:spcPct val="100000"/>
                        </a:lnSpc>
                        <a:spcBef>
                          <a:spcPts val="0"/>
                        </a:spcBef>
                        <a:spcAft>
                          <a:spcPts val="0"/>
                        </a:spcAft>
                        <a:buClrTx/>
                        <a:buSzTx/>
                        <a:buFontTx/>
                        <a:buNone/>
                        <a:tabLst/>
                        <a:defRPr/>
                      </a:pPr>
                      <a:r>
                        <a:rPr lang="en-US" sz="1300" dirty="0"/>
                        <a:t>Reviewer</a:t>
                      </a:r>
                      <a:r>
                        <a:rPr lang="en-US" sz="1300" baseline="0" dirty="0"/>
                        <a:t> 2</a:t>
                      </a:r>
                      <a:endParaRPr lang="en-US" sz="1300" dirty="0"/>
                    </a:p>
                    <a:p>
                      <a:pPr algn="ctr"/>
                      <a:endParaRPr lang="en-US" sz="1300" dirty="0"/>
                    </a:p>
                  </a:txBody>
                  <a:tcPr marL="88394" marR="88394" marT="44196" marB="44196">
                    <a:lnL w="38100" cap="flat" cmpd="sng" algn="ctr">
                      <a:solidFill>
                        <a:schemeClr val="tx1">
                          <a:lumMod val="75000"/>
                          <a:lumOff val="25000"/>
                        </a:schemeClr>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extLst>
                  <a:ext uri="{0D108BD9-81ED-4DB2-BD59-A6C34878D82A}">
                    <a16:rowId xmlns:a16="http://schemas.microsoft.com/office/drawing/2014/main" val="10003"/>
                  </a:ext>
                </a:extLst>
              </a:tr>
              <a:tr h="956012">
                <a:tc gridSpan="5" vMerge="1">
                  <a:txBody>
                    <a:bodyPr/>
                    <a:lstStyle/>
                    <a:p>
                      <a:endParaRPr lang="en-US"/>
                    </a:p>
                  </a:txBody>
                  <a:tcPr>
                    <a:lnT w="12700" cap="flat" cmpd="sng" algn="ctr">
                      <a:solidFill>
                        <a:schemeClr val="tx1"/>
                      </a:solidFill>
                      <a:prstDash val="solid"/>
                      <a:round/>
                      <a:headEnd type="none" w="med" len="med"/>
                      <a:tailEnd type="none" w="med" len="med"/>
                    </a:lnT>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gridSpan="2" vMerge="1">
                  <a:txBody>
                    <a:bodyPr/>
                    <a:lstStyle/>
                    <a:p>
                      <a:endParaRPr lang="en-US"/>
                    </a:p>
                  </a:txBody>
                  <a:tcPr/>
                </a:tc>
                <a:tc hMerge="1" vMerge="1">
                  <a:txBody>
                    <a:bodyPr/>
                    <a:lstStyle/>
                    <a:p>
                      <a:endParaRPr lang="en-US"/>
                    </a:p>
                  </a:txBody>
                  <a:tcPr/>
                </a:tc>
                <a:tc rowSpan="3">
                  <a:txBody>
                    <a:bodyPr/>
                    <a:lstStyle/>
                    <a:p>
                      <a:pPr marL="0" marR="0" indent="0" algn="ctr" defTabSz="1007943" rtl="0" eaLnBrk="1" fontAlgn="auto" latinLnBrk="0" hangingPunct="1">
                        <a:lnSpc>
                          <a:spcPct val="100000"/>
                        </a:lnSpc>
                        <a:spcBef>
                          <a:spcPts val="0"/>
                        </a:spcBef>
                        <a:spcAft>
                          <a:spcPts val="0"/>
                        </a:spcAft>
                        <a:buClrTx/>
                        <a:buSzTx/>
                        <a:buFontTx/>
                        <a:buNone/>
                        <a:tabLst/>
                        <a:defRPr/>
                      </a:pPr>
                      <a:r>
                        <a:rPr lang="en-US" sz="1300" dirty="0"/>
                        <a:t>Reviewer</a:t>
                      </a:r>
                      <a:r>
                        <a:rPr lang="en-US" sz="1300" baseline="0" dirty="0"/>
                        <a:t> 3</a:t>
                      </a:r>
                      <a:endParaRPr lang="en-US" sz="1300" dirty="0"/>
                    </a:p>
                    <a:p>
                      <a:pPr algn="ctr"/>
                      <a:endParaRPr lang="en-US" sz="1300" dirty="0"/>
                    </a:p>
                  </a:txBody>
                  <a:tcPr marL="88394" marR="88394" marT="44196" marB="44196">
                    <a:lnR w="38100" cap="flat" cmpd="sng" algn="ctr">
                      <a:solidFill>
                        <a:schemeClr val="tx1"/>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0">
                <a:tc gridSpan="7">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300" b="1" dirty="0"/>
                        <a:t>Audio</a:t>
                      </a:r>
                      <a:endParaRPr lang="en-US" sz="1300" b="1" i="1" dirty="0">
                        <a:solidFill>
                          <a:srgbClr val="00B050"/>
                        </a:solidFill>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300" b="1" i="1" dirty="0">
                          <a:solidFill>
                            <a:srgbClr val="00B050"/>
                          </a:solidFill>
                        </a:rPr>
                        <a:t>No audio present on this slide</a:t>
                      </a:r>
                      <a:endParaRPr lang="en-US" sz="1200" b="0" i="1" dirty="0">
                        <a:solidFill>
                          <a:srgbClr val="00B050"/>
                        </a:solidFill>
                      </a:endParaRPr>
                    </a:p>
                  </a:txBody>
                  <a:tcPr marL="88394" marR="88394" marT="44196" marB="44196">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tcPr>
                </a:tc>
                <a:tc hMerge="1">
                  <a:txBody>
                    <a:bodyPr/>
                    <a:lstStyle/>
                    <a:p>
                      <a:endParaRPr lang="en-US" sz="1400" dirty="0"/>
                    </a:p>
                  </a:txBody>
                  <a:tcPr anchor="ctr"/>
                </a:tc>
                <a:tc hMerge="1">
                  <a:txBody>
                    <a:bodyPr/>
                    <a:lstStyle/>
                    <a:p>
                      <a:endParaRPr lang="en-US"/>
                    </a:p>
                  </a:txBody>
                  <a:tcPr/>
                </a:tc>
                <a:tc hMerge="1">
                  <a:txBody>
                    <a:bodyPr/>
                    <a:lstStyle/>
                    <a:p>
                      <a:endParaRPr lang="en-US"/>
                    </a:p>
                  </a:txBody>
                  <a:tcPr/>
                </a:tc>
                <a:tc hMerge="1">
                  <a:txBody>
                    <a:bodyPr/>
                    <a:lstStyle/>
                    <a:p>
                      <a:endParaRPr lang="en-US" sz="1400" dirty="0"/>
                    </a:p>
                  </a:txBody>
                  <a:tcPr anchor="ctr">
                    <a:lnL w="38100" cap="flat" cmpd="sng" algn="ctr">
                      <a:solidFill>
                        <a:schemeClr val="tx1">
                          <a:lumMod val="75000"/>
                          <a:lumOff val="25000"/>
                        </a:schemeClr>
                      </a:solidFill>
                      <a:prstDash val="solid"/>
                      <a:round/>
                      <a:headEnd type="none" w="med" len="med"/>
                      <a:tailEnd type="none" w="med" len="med"/>
                    </a:lnL>
                  </a:tcPr>
                </a:tc>
                <a:tc hMerge="1">
                  <a:txBody>
                    <a:bodyPr/>
                    <a:lstStyle/>
                    <a:p>
                      <a:endParaRPr lang="en-US" sz="1400" dirty="0"/>
                    </a:p>
                  </a:txBody>
                  <a:tcPr anchor="ctr"/>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300" b="1" i="1" dirty="0">
                        <a:solidFill>
                          <a:srgbClr val="00B050"/>
                        </a:solidFill>
                      </a:endParaRPr>
                    </a:p>
                  </a:txBody>
                  <a:tcPr marL="88394" marR="88394" marT="44196" marB="44196">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B w="38100" cap="flat" cmpd="sng" algn="ctr">
                      <a:solidFill>
                        <a:schemeClr val="tx1">
                          <a:lumMod val="75000"/>
                          <a:lumOff val="25000"/>
                        </a:schemeClr>
                      </a:solidFill>
                      <a:prstDash val="solid"/>
                      <a:round/>
                      <a:headEnd type="none" w="med" len="med"/>
                      <a:tailEnd type="none" w="med" len="med"/>
                    </a:lnB>
                  </a:tcPr>
                </a:tc>
                <a:tc vMerge="1">
                  <a:txBody>
                    <a:bodyPr/>
                    <a:lstStyle/>
                    <a:p>
                      <a:pPr algn="ctr"/>
                      <a:endParaRPr lang="en-US" sz="1300" dirty="0"/>
                    </a:p>
                  </a:txBody>
                  <a:tcPr marL="88394" marR="88394" marT="44196" marB="44196">
                    <a:lnL w="38100" cap="flat" cmpd="sng" algn="ctr">
                      <a:solidFill>
                        <a:schemeClr val="tx1">
                          <a:lumMod val="75000"/>
                          <a:lumOff val="25000"/>
                        </a:schemeClr>
                      </a:solidFill>
                      <a:prstDash val="solid"/>
                      <a:round/>
                      <a:headEnd type="none" w="med" len="med"/>
                      <a:tailEnd type="none" w="med" len="med"/>
                    </a:lnL>
                    <a:lnR w="38100" cap="flat" cmpd="sng" algn="ctr">
                      <a:solidFill>
                        <a:schemeClr val="tx1"/>
                      </a:solidFill>
                      <a:prstDash val="solid"/>
                      <a:round/>
                      <a:headEnd type="none" w="med" len="med"/>
                      <a:tailEnd type="none" w="med" len="med"/>
                    </a:lnR>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60984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300" b="1" dirty="0"/>
                        <a:t>Navigation/ Branching </a:t>
                      </a:r>
                    </a:p>
                  </a:txBody>
                  <a:tcPr marL="88394" marR="88394" marT="44196" marB="44196" anchor="ctr">
                    <a:lnL w="38100" cap="flat" cmpd="sng" algn="ctr">
                      <a:solidFill>
                        <a:schemeClr val="tx1">
                          <a:lumMod val="75000"/>
                          <a:lumOff val="25000"/>
                        </a:schemeClr>
                      </a:solidFill>
                      <a:prstDash val="solid"/>
                      <a:round/>
                      <a:headEnd type="none" w="med" len="med"/>
                      <a:tailEnd type="none" w="med" len="med"/>
                    </a:lnL>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tcPr>
                </a:tc>
                <a:tc gridSpan="3">
                  <a:txBody>
                    <a:bodyPr/>
                    <a:lstStyle/>
                    <a:p>
                      <a:r>
                        <a:rPr lang="en-US" sz="1300" dirty="0"/>
                        <a:t>Branching, user has 1-5 remaining options to choose from. Checkmark will appear next to ‘expense delegates’ menu item. </a:t>
                      </a:r>
                    </a:p>
                  </a:txBody>
                  <a:tcPr marL="88394" marR="88394" marT="44196" marB="44196" anchor="ct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tcPr>
                </a:tc>
                <a:tc hMerge="1">
                  <a:txBody>
                    <a:bodyPr/>
                    <a:lstStyle/>
                    <a:p>
                      <a:endParaRPr lang="en-US"/>
                    </a:p>
                  </a:txBody>
                  <a:tcPr/>
                </a:tc>
                <a:tc hMerge="1">
                  <a:txBody>
                    <a:bodyPr/>
                    <a:lstStyle/>
                    <a:p>
                      <a:endParaRPr lang="en-US" sz="1300" dirty="0"/>
                    </a:p>
                  </a:txBody>
                  <a:tcPr marL="88394" marR="88394" marT="44196" marB="44196" anchor="ct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tcPr>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300" b="1" dirty="0"/>
                        <a:t>Estimated time</a:t>
                      </a:r>
                    </a:p>
                  </a:txBody>
                  <a:tcPr marL="88394" marR="88394" marT="44196" marB="44196" anchor="ctr">
                    <a:lnB w="38100" cap="flat" cmpd="sng" algn="ctr">
                      <a:solidFill>
                        <a:schemeClr val="tx1">
                          <a:lumMod val="75000"/>
                          <a:lumOff val="25000"/>
                        </a:schemeClr>
                      </a:solidFill>
                      <a:prstDash val="solid"/>
                      <a:round/>
                      <a:headEnd type="none" w="med" len="med"/>
                      <a:tailEnd type="none" w="med" len="med"/>
                    </a:lnB>
                  </a:tcPr>
                </a:tc>
                <a:tc hMerge="1">
                  <a:txBody>
                    <a:bodyPr/>
                    <a:lstStyle/>
                    <a:p>
                      <a:endParaRPr lang="en-US" sz="1300" dirty="0"/>
                    </a:p>
                  </a:txBody>
                  <a:tcPr marL="88394" marR="88394" marT="44196" marB="44196" anchor="ctr">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tcPr>
                </a:tc>
                <a:tc>
                  <a:txBody>
                    <a:bodyPr/>
                    <a:lstStyle/>
                    <a:p>
                      <a:r>
                        <a:rPr lang="en-US" sz="1300" dirty="0"/>
                        <a:t>1 minute</a:t>
                      </a:r>
                    </a:p>
                  </a:txBody>
                  <a:tcPr marL="88394" marR="88394" marT="44196" marB="44196" anchor="ct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tcPr>
                </a:tc>
                <a:tc vMerge="1">
                  <a:txBody>
                    <a:bodyPr/>
                    <a:lstStyle/>
                    <a:p>
                      <a:endParaRPr lang="en-US" sz="1400"/>
                    </a:p>
                  </a:txBody>
                  <a:tcPr anchor="ctr"/>
                </a:tc>
                <a:extLst>
                  <a:ext uri="{0D108BD9-81ED-4DB2-BD59-A6C34878D82A}">
                    <a16:rowId xmlns:a16="http://schemas.microsoft.com/office/drawing/2014/main" val="10007"/>
                  </a:ext>
                </a:extLst>
              </a:tr>
            </a:tbl>
          </a:graphicData>
        </a:graphic>
      </p:graphicFrame>
      <p:sp>
        <p:nvSpPr>
          <p:cNvPr id="2" name="TextBox 1"/>
          <p:cNvSpPr txBox="1"/>
          <p:nvPr/>
        </p:nvSpPr>
        <p:spPr>
          <a:xfrm>
            <a:off x="3532096" y="44571"/>
            <a:ext cx="3627620" cy="400110"/>
          </a:xfrm>
          <a:prstGeom prst="rect">
            <a:avLst/>
          </a:prstGeom>
          <a:noFill/>
        </p:spPr>
        <p:txBody>
          <a:bodyPr wrap="square" rtlCol="0" anchor="ctr">
            <a:spAutoFit/>
          </a:bodyPr>
          <a:lstStyle/>
          <a:p>
            <a:pPr algn="ctr"/>
            <a:r>
              <a:rPr lang="en-US" sz="2000" b="1" dirty="0"/>
              <a:t>Content Slide</a:t>
            </a:r>
          </a:p>
        </p:txBody>
      </p:sp>
      <p:pic>
        <p:nvPicPr>
          <p:cNvPr id="3" name="Picture 2">
            <a:extLst>
              <a:ext uri="{FF2B5EF4-FFF2-40B4-BE49-F238E27FC236}">
                <a16:creationId xmlns:a16="http://schemas.microsoft.com/office/drawing/2014/main" id="{F70A9A1C-6A58-4212-AF8B-8F0411036DE0}"/>
              </a:ext>
            </a:extLst>
          </p:cNvPr>
          <p:cNvPicPr>
            <a:picLocks noChangeAspect="1"/>
          </p:cNvPicPr>
          <p:nvPr/>
        </p:nvPicPr>
        <p:blipFill>
          <a:blip r:embed="rId4"/>
          <a:stretch>
            <a:fillRect/>
          </a:stretch>
        </p:blipFill>
        <p:spPr>
          <a:xfrm>
            <a:off x="353960" y="1976284"/>
            <a:ext cx="4412417" cy="2582518"/>
          </a:xfrm>
          <a:prstGeom prst="rect">
            <a:avLst/>
          </a:prstGeom>
        </p:spPr>
      </p:pic>
    </p:spTree>
    <p:custDataLst>
      <p:tags r:id="rId1"/>
    </p:custDataLst>
    <p:extLst>
      <p:ext uri="{BB962C8B-B14F-4D97-AF65-F5344CB8AC3E}">
        <p14:creationId xmlns:p14="http://schemas.microsoft.com/office/powerpoint/2010/main" val="13766640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490854514"/>
              </p:ext>
            </p:extLst>
          </p:nvPr>
        </p:nvGraphicFramePr>
        <p:xfrm>
          <a:off x="284815" y="569626"/>
          <a:ext cx="10220173" cy="6956638"/>
        </p:xfrm>
        <a:graphic>
          <a:graphicData uri="http://schemas.openxmlformats.org/drawingml/2006/table">
            <a:tbl>
              <a:tblPr firstRow="1" bandRow="1">
                <a:tableStyleId>{5940675A-B579-460E-94D1-54222C63F5DA}</a:tableStyleId>
              </a:tblPr>
              <a:tblGrid>
                <a:gridCol w="1135575">
                  <a:extLst>
                    <a:ext uri="{9D8B030D-6E8A-4147-A177-3AD203B41FA5}">
                      <a16:colId xmlns:a16="http://schemas.microsoft.com/office/drawing/2014/main" val="20000"/>
                    </a:ext>
                  </a:extLst>
                </a:gridCol>
                <a:gridCol w="703378">
                  <a:extLst>
                    <a:ext uri="{9D8B030D-6E8A-4147-A177-3AD203B41FA5}">
                      <a16:colId xmlns:a16="http://schemas.microsoft.com/office/drawing/2014/main" val="20001"/>
                    </a:ext>
                  </a:extLst>
                </a:gridCol>
                <a:gridCol w="1435509">
                  <a:extLst>
                    <a:ext uri="{9D8B030D-6E8A-4147-A177-3AD203B41FA5}">
                      <a16:colId xmlns:a16="http://schemas.microsoft.com/office/drawing/2014/main" val="20002"/>
                    </a:ext>
                  </a:extLst>
                </a:gridCol>
                <a:gridCol w="530942">
                  <a:extLst>
                    <a:ext uri="{9D8B030D-6E8A-4147-A177-3AD203B41FA5}">
                      <a16:colId xmlns:a16="http://schemas.microsoft.com/office/drawing/2014/main" val="564006093"/>
                    </a:ext>
                  </a:extLst>
                </a:gridCol>
                <a:gridCol w="736896">
                  <a:extLst>
                    <a:ext uri="{9D8B030D-6E8A-4147-A177-3AD203B41FA5}">
                      <a16:colId xmlns:a16="http://schemas.microsoft.com/office/drawing/2014/main" val="20003"/>
                    </a:ext>
                  </a:extLst>
                </a:gridCol>
                <a:gridCol w="393814">
                  <a:extLst>
                    <a:ext uri="{9D8B030D-6E8A-4147-A177-3AD203B41FA5}">
                      <a16:colId xmlns:a16="http://schemas.microsoft.com/office/drawing/2014/main" val="20004"/>
                    </a:ext>
                  </a:extLst>
                </a:gridCol>
                <a:gridCol w="3012910">
                  <a:extLst>
                    <a:ext uri="{9D8B030D-6E8A-4147-A177-3AD203B41FA5}">
                      <a16:colId xmlns:a16="http://schemas.microsoft.com/office/drawing/2014/main" val="1505621299"/>
                    </a:ext>
                  </a:extLst>
                </a:gridCol>
                <a:gridCol w="2271149">
                  <a:extLst>
                    <a:ext uri="{9D8B030D-6E8A-4147-A177-3AD203B41FA5}">
                      <a16:colId xmlns:a16="http://schemas.microsoft.com/office/drawing/2014/main" val="20006"/>
                    </a:ext>
                  </a:extLst>
                </a:gridCol>
              </a:tblGrid>
              <a:tr h="409532">
                <a:tc>
                  <a:txBody>
                    <a:bodyPr/>
                    <a:lstStyle/>
                    <a:p>
                      <a:r>
                        <a:rPr lang="en-US" sz="1300" b="1" dirty="0"/>
                        <a:t>Project Title</a:t>
                      </a:r>
                    </a:p>
                  </a:txBody>
                  <a:tcPr marL="88394" marR="88394" marT="44196" marB="44196" anchor="ctr">
                    <a:lnL w="38100" cap="flat" cmpd="sng" algn="ctr">
                      <a:solidFill>
                        <a:schemeClr val="tx1">
                          <a:lumMod val="75000"/>
                          <a:lumOff val="25000"/>
                        </a:schemeClr>
                      </a:solidFill>
                      <a:prstDash val="solid"/>
                      <a:round/>
                      <a:headEnd type="none" w="med" len="med"/>
                      <a:tailEnd type="none" w="med" len="med"/>
                    </a:lnL>
                    <a:lnT w="38100" cap="flat" cmpd="sng" algn="ctr">
                      <a:solidFill>
                        <a:schemeClr val="tx1">
                          <a:lumMod val="75000"/>
                          <a:lumOff val="25000"/>
                        </a:schemeClr>
                      </a:solidFill>
                      <a:prstDash val="solid"/>
                      <a:round/>
                      <a:headEnd type="none" w="med" len="med"/>
                      <a:tailEnd type="none" w="med" len="med"/>
                    </a:lnT>
                  </a:tcPr>
                </a:tc>
                <a:tc gridSpan="2">
                  <a:txBody>
                    <a:bodyPr/>
                    <a:lstStyle/>
                    <a:p>
                      <a:r>
                        <a:rPr lang="en-US" sz="1300" dirty="0"/>
                        <a:t>CONCUR Training</a:t>
                      </a:r>
                    </a:p>
                  </a:txBody>
                  <a:tcPr marL="88394" marR="88394" marT="44196" marB="44196" anchor="ctr">
                    <a:lnT w="38100" cap="flat" cmpd="sng" algn="ctr">
                      <a:solidFill>
                        <a:schemeClr val="tx1">
                          <a:lumMod val="75000"/>
                          <a:lumOff val="25000"/>
                        </a:schemeClr>
                      </a:solidFill>
                      <a:prstDash val="solid"/>
                      <a:round/>
                      <a:headEnd type="none" w="med" len="med"/>
                      <a:tailEnd type="none" w="med" len="med"/>
                    </a:lnT>
                  </a:tcPr>
                </a:tc>
                <a:tc hMerge="1">
                  <a:txBody>
                    <a:bodyPr/>
                    <a:lstStyle/>
                    <a:p>
                      <a:endParaRPr lang="en-US"/>
                    </a:p>
                  </a:txBody>
                  <a:tcPr/>
                </a:tc>
                <a:tc gridSpan="2">
                  <a:txBody>
                    <a:bodyPr/>
                    <a:lstStyle/>
                    <a:p>
                      <a:r>
                        <a:rPr lang="en-US" sz="1300" b="1"/>
                        <a:t>Module</a:t>
                      </a:r>
                      <a:r>
                        <a:rPr lang="en-US" sz="1300" b="1" baseline="0"/>
                        <a:t> Title</a:t>
                      </a:r>
                      <a:endParaRPr lang="en-US" sz="1300" dirty="0"/>
                    </a:p>
                  </a:txBody>
                  <a:tcPr marL="88394" marR="88394" marT="44196" marB="44196" anchor="ctr">
                    <a:lnT w="38100" cap="flat" cmpd="sng" algn="ctr">
                      <a:solidFill>
                        <a:schemeClr val="tx1">
                          <a:lumMod val="75000"/>
                          <a:lumOff val="25000"/>
                        </a:schemeClr>
                      </a:solidFill>
                      <a:prstDash val="solid"/>
                      <a:round/>
                      <a:headEnd type="none" w="med" len="med"/>
                      <a:tailEnd type="none" w="med" len="med"/>
                    </a:lnT>
                  </a:tcPr>
                </a:tc>
                <a:tc h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300" b="1" dirty="0"/>
                        <a:t>Module</a:t>
                      </a:r>
                      <a:r>
                        <a:rPr lang="en-US" sz="1300" b="1" baseline="0" dirty="0"/>
                        <a:t> Title</a:t>
                      </a:r>
                      <a:endParaRPr lang="en-US" sz="1300" b="1" dirty="0"/>
                    </a:p>
                  </a:txBody>
                  <a:tcPr marL="88394" marR="88394" marT="44196" marB="44196" anchor="ctr">
                    <a:lnT w="38100" cap="flat" cmpd="sng" algn="ctr">
                      <a:solidFill>
                        <a:schemeClr val="tx1">
                          <a:lumMod val="75000"/>
                          <a:lumOff val="25000"/>
                        </a:schemeClr>
                      </a:solidFill>
                      <a:prstDash val="solid"/>
                      <a:round/>
                      <a:headEnd type="none" w="med" len="med"/>
                      <a:tailEnd type="none" w="med" len="med"/>
                    </a:lnT>
                  </a:tcPr>
                </a:tc>
                <a:tc gridSpan="2">
                  <a:txBody>
                    <a:bodyPr/>
                    <a:lstStyle/>
                    <a:p>
                      <a:r>
                        <a:rPr lang="en-US" sz="1300" dirty="0"/>
                        <a:t>Setting Up an Expense Profile</a:t>
                      </a:r>
                    </a:p>
                  </a:txBody>
                  <a:tcPr marL="88394" marR="88394" marT="44196" marB="44196" anchor="ctr">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tcPr>
                </a:tc>
                <a:tc hMerge="1">
                  <a:txBody>
                    <a:bodyPr/>
                    <a:lstStyle/>
                    <a:p>
                      <a:endParaRPr lang="en-US" sz="1300" dirty="0"/>
                    </a:p>
                  </a:txBody>
                  <a:tcPr marL="88394" marR="88394" marT="44196" marB="44196" anchor="ct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tcPr>
                </a:tc>
                <a:tc>
                  <a:txBody>
                    <a:bodyPr/>
                    <a:lstStyle/>
                    <a:p>
                      <a:pPr algn="ctr"/>
                      <a:r>
                        <a:rPr lang="en-US" sz="1300" b="1" dirty="0"/>
                        <a:t>Reviewer</a:t>
                      </a:r>
                      <a:r>
                        <a:rPr lang="en-US" sz="1300" b="1" baseline="0" dirty="0"/>
                        <a:t> Notes</a:t>
                      </a:r>
                      <a:endParaRPr lang="en-US" sz="1300" b="1" dirty="0"/>
                    </a:p>
                  </a:txBody>
                  <a:tcPr marL="88394" marR="88394" marT="44196" marB="44196" anchor="ct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0"/>
                  </a:ext>
                </a:extLst>
              </a:tr>
              <a:tr h="46484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300" b="1" dirty="0"/>
                        <a:t>Screen #</a:t>
                      </a:r>
                    </a:p>
                  </a:txBody>
                  <a:tcPr marL="88394" marR="88394" marT="44196" marB="44196" anchor="ctr">
                    <a:lnL w="38100" cap="flat" cmpd="sng" algn="ctr">
                      <a:solidFill>
                        <a:schemeClr val="tx1">
                          <a:lumMod val="75000"/>
                          <a:lumOff val="25000"/>
                        </a:schemeClr>
                      </a:solidFill>
                      <a:prstDash val="solid"/>
                      <a:round/>
                      <a:headEnd type="none" w="med" len="med"/>
                      <a:tailEnd type="none" w="med" len="med"/>
                    </a:lnL>
                    <a:lnB w="38100" cap="flat" cmpd="sng" algn="ctr">
                      <a:solidFill>
                        <a:schemeClr val="tx1">
                          <a:lumMod val="75000"/>
                          <a:lumOff val="25000"/>
                        </a:schemeClr>
                      </a:solidFill>
                      <a:prstDash val="solid"/>
                      <a:round/>
                      <a:headEnd type="none" w="med" len="med"/>
                      <a:tailEnd type="none" w="med" len="med"/>
                    </a:lnB>
                  </a:tcPr>
                </a:tc>
                <a:tc>
                  <a:txBody>
                    <a:bodyPr/>
                    <a:lstStyle/>
                    <a:p>
                      <a:r>
                        <a:rPr lang="en-US" sz="1300" dirty="0"/>
                        <a:t>15</a:t>
                      </a:r>
                    </a:p>
                  </a:txBody>
                  <a:tcPr marL="88394" marR="88394" marT="44196" marB="44196" anchor="ctr">
                    <a:lnB w="38100" cap="flat" cmpd="sng" algn="ctr">
                      <a:solidFill>
                        <a:schemeClr val="tx1">
                          <a:lumMod val="75000"/>
                          <a:lumOff val="25000"/>
                        </a:schemeClr>
                      </a:solidFill>
                      <a:prstDash val="solid"/>
                      <a:round/>
                      <a:headEnd type="none" w="med" len="med"/>
                      <a:tailEnd type="none" w="med" len="med"/>
                    </a:lnB>
                  </a:tcPr>
                </a:tc>
                <a:tc>
                  <a:txBody>
                    <a:bodyPr/>
                    <a:lstStyle/>
                    <a:p>
                      <a:r>
                        <a:rPr lang="en-US" sz="1300" b="1" baseline="0" dirty="0"/>
                        <a:t>Screen Title</a:t>
                      </a:r>
                      <a:endParaRPr lang="en-US" sz="1300" b="1" dirty="0"/>
                    </a:p>
                  </a:txBody>
                  <a:tcPr marL="88394" marR="88394" marT="44196" marB="44196" anchor="ctr">
                    <a:lnB w="38100" cap="flat" cmpd="sng" algn="ctr">
                      <a:solidFill>
                        <a:schemeClr val="tx1">
                          <a:lumMod val="75000"/>
                          <a:lumOff val="25000"/>
                        </a:schemeClr>
                      </a:solidFill>
                      <a:prstDash val="solid"/>
                      <a:round/>
                      <a:headEnd type="none" w="med" len="med"/>
                      <a:tailEnd type="none" w="med" len="med"/>
                    </a:lnB>
                  </a:tcPr>
                </a:tc>
                <a:tc gridSpan="4">
                  <a:txBody>
                    <a:bodyPr/>
                    <a:lstStyle/>
                    <a:p>
                      <a:r>
                        <a:rPr lang="en-US" sz="1300" b="0" dirty="0"/>
                        <a:t>Expense Preferences</a:t>
                      </a:r>
                    </a:p>
                  </a:txBody>
                  <a:tcPr marL="88394" marR="88394" marT="44196" marB="44196" anchor="ctr">
                    <a:lnR w="38100" cap="flat" cmpd="sng" algn="ctr">
                      <a:solidFill>
                        <a:schemeClr val="tx1">
                          <a:lumMod val="75000"/>
                          <a:lumOff val="25000"/>
                        </a:schemeClr>
                      </a:solidFill>
                      <a:prstDash val="solid"/>
                      <a:round/>
                      <a:headEnd type="none" w="med" len="med"/>
                      <a:tailEnd type="none" w="med" len="med"/>
                    </a:lnR>
                    <a:lnB w="38100" cap="flat" cmpd="sng" algn="ctr">
                      <a:solidFill>
                        <a:schemeClr val="tx1">
                          <a:lumMod val="75000"/>
                          <a:lumOff val="25000"/>
                        </a:schemeClr>
                      </a:solidFill>
                      <a:prstDash val="solid"/>
                      <a:round/>
                      <a:headEnd type="none" w="med" len="med"/>
                      <a:tailEnd type="none" w="med" len="med"/>
                    </a:lnB>
                  </a:tcPr>
                </a:tc>
                <a:tc hMerge="1">
                  <a:txBody>
                    <a:bodyPr/>
                    <a:lstStyle/>
                    <a:p>
                      <a:endParaRPr lang="en-US" sz="1300" b="1" dirty="0"/>
                    </a:p>
                  </a:txBody>
                  <a:tcPr marL="88394" marR="88394" marT="44196" marB="44196" anchor="ctr">
                    <a:lnR w="38100" cap="flat" cmpd="sng" algn="ctr">
                      <a:solidFill>
                        <a:schemeClr val="tx1">
                          <a:lumMod val="75000"/>
                          <a:lumOff val="25000"/>
                        </a:schemeClr>
                      </a:solidFill>
                      <a:prstDash val="solid"/>
                      <a:round/>
                      <a:headEnd type="none" w="med" len="med"/>
                      <a:tailEnd type="none" w="med" len="med"/>
                    </a:lnR>
                    <a:lnB w="38100" cap="flat" cmpd="sng" algn="ctr">
                      <a:solidFill>
                        <a:schemeClr val="tx1">
                          <a:lumMod val="75000"/>
                          <a:lumOff val="25000"/>
                        </a:schemeClr>
                      </a:solidFill>
                      <a:prstDash val="solid"/>
                      <a:round/>
                      <a:headEnd type="none" w="med" len="med"/>
                      <a:tailEnd type="none" w="med" len="med"/>
                    </a:lnB>
                  </a:tcPr>
                </a:tc>
                <a:tc hMerge="1">
                  <a:txBody>
                    <a:bodyPr/>
                    <a:lstStyle/>
                    <a:p>
                      <a:endParaRPr lang="en-US" sz="1300" b="1" dirty="0"/>
                    </a:p>
                  </a:txBody>
                  <a:tcPr marL="88394" marR="88394" marT="44196" marB="44196" anchor="ctr">
                    <a:lnB w="38100" cap="flat" cmpd="sng" algn="ctr">
                      <a:solidFill>
                        <a:schemeClr val="tx1">
                          <a:lumMod val="75000"/>
                          <a:lumOff val="25000"/>
                        </a:schemeClr>
                      </a:solidFill>
                      <a:prstDash val="solid"/>
                      <a:round/>
                      <a:headEnd type="none" w="med" len="med"/>
                      <a:tailEnd type="none" w="med" len="med"/>
                    </a:lnB>
                  </a:tcPr>
                </a:tc>
                <a:tc hMerge="1">
                  <a:txBody>
                    <a:bodyPr/>
                    <a:lstStyle/>
                    <a:p>
                      <a:endParaRPr lang="en-US" sz="1300" b="0" dirty="0"/>
                    </a:p>
                  </a:txBody>
                  <a:tcPr marL="88394" marR="88394" marT="44196" marB="44196" anchor="ct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B w="38100" cap="flat" cmpd="sng" algn="ctr">
                      <a:solidFill>
                        <a:schemeClr val="tx1">
                          <a:lumMod val="75000"/>
                          <a:lumOff val="25000"/>
                        </a:schemeClr>
                      </a:solidFill>
                      <a:prstDash val="solid"/>
                      <a:round/>
                      <a:headEnd type="none" w="med" len="med"/>
                      <a:tailEnd type="none" w="med" len="med"/>
                    </a:lnB>
                  </a:tcPr>
                </a:tc>
                <a:tc rowSpan="2">
                  <a:txBody>
                    <a:bodyPr/>
                    <a:lstStyle/>
                    <a:p>
                      <a:pPr algn="ctr"/>
                      <a:r>
                        <a:rPr lang="en-US" sz="1300" dirty="0"/>
                        <a:t>Reviewer</a:t>
                      </a:r>
                      <a:r>
                        <a:rPr lang="en-US" sz="1300" baseline="0" dirty="0"/>
                        <a:t> 1</a:t>
                      </a:r>
                      <a:endParaRPr lang="en-US" sz="1300" dirty="0"/>
                    </a:p>
                  </a:txBody>
                  <a:tcPr marL="88394" marR="88394" marT="44196" marB="44196">
                    <a:lnL w="38100" cap="flat" cmpd="sng" algn="ctr">
                      <a:solidFill>
                        <a:schemeClr val="tx1">
                          <a:lumMod val="75000"/>
                          <a:lumOff val="25000"/>
                        </a:schemeClr>
                      </a:solidFill>
                      <a:prstDash val="solid"/>
                      <a:round/>
                      <a:headEnd type="none" w="med" len="med"/>
                      <a:tailEnd type="none" w="med" len="med"/>
                    </a:lnL>
                    <a:lnR w="38100" cap="flat" cmpd="sng" algn="ctr">
                      <a:solidFill>
                        <a:schemeClr val="tx1"/>
                      </a:solidFill>
                      <a:prstDash val="solid"/>
                      <a:round/>
                      <a:headEnd type="none" w="med" len="med"/>
                      <a:tailEnd type="none" w="med" len="med"/>
                    </a:lnR>
                    <a:lnB w="12700" cap="flat" cmpd="sng" algn="ctr">
                      <a:solidFill>
                        <a:schemeClr val="tx1">
                          <a:lumMod val="75000"/>
                          <a:lumOff val="25000"/>
                        </a:schemeClr>
                      </a:solidFill>
                      <a:prstDash val="solid"/>
                      <a:round/>
                      <a:headEnd type="none" w="med" len="med"/>
                      <a:tailEnd type="none" w="med" len="med"/>
                    </a:lnB>
                  </a:tcPr>
                </a:tc>
                <a:extLst>
                  <a:ext uri="{0D108BD9-81ED-4DB2-BD59-A6C34878D82A}">
                    <a16:rowId xmlns:a16="http://schemas.microsoft.com/office/drawing/2014/main" val="10001"/>
                  </a:ext>
                </a:extLst>
              </a:tr>
              <a:tr h="1627185">
                <a:tc rowSpan="4" gridSpan="5">
                  <a:txBody>
                    <a:bodyPr/>
                    <a:lstStyle/>
                    <a:p>
                      <a:pPr algn="ctr"/>
                      <a:r>
                        <a:rPr lang="en-US" sz="1300" b="1" baseline="0" dirty="0"/>
                        <a:t>Visuals</a:t>
                      </a:r>
                    </a:p>
                    <a:p>
                      <a:pPr algn="ctr"/>
                      <a:r>
                        <a:rPr lang="en-US" sz="1200" b="0" i="1" baseline="0" dirty="0"/>
                        <a:t>Expense preferences page screenshot</a:t>
                      </a:r>
                      <a:endParaRPr lang="en-US" sz="1200" b="0" i="1" dirty="0"/>
                    </a:p>
                    <a:p>
                      <a:pPr algn="ctr"/>
                      <a:endParaRPr lang="en-US" sz="1300" b="1" dirty="0"/>
                    </a:p>
                    <a:p>
                      <a:pPr algn="ctr"/>
                      <a:endParaRPr lang="en-US" sz="130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sz="1300" dirty="0"/>
                    </a:p>
                    <a:p>
                      <a:endParaRPr lang="en-US" sz="1300" dirty="0"/>
                    </a:p>
                  </a:txBody>
                  <a:tcPr marL="88394" marR="88394" marT="44196" marB="44196">
                    <a:lnL w="38100" cap="flat" cmpd="sng" algn="ctr">
                      <a:solidFill>
                        <a:schemeClr val="tx1">
                          <a:lumMod val="75000"/>
                          <a:lumOff val="25000"/>
                        </a:schemeClr>
                      </a:solidFill>
                      <a:prstDash val="solid"/>
                      <a:round/>
                      <a:headEnd type="none" w="med" len="med"/>
                      <a:tailEnd type="none" w="med" len="med"/>
                    </a:lnL>
                    <a:lnT w="38100" cap="flat" cmpd="sng" algn="ctr">
                      <a:solidFill>
                        <a:schemeClr val="tx1">
                          <a:lumMod val="75000"/>
                          <a:lumOff val="2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4" hMerge="1">
                  <a:txBody>
                    <a:bodyPr/>
                    <a:lstStyle/>
                    <a:p>
                      <a:endParaRPr lang="en-US" sz="1400" dirty="0"/>
                    </a:p>
                  </a:txBody>
                  <a:tcPr anchor="ctr"/>
                </a:tc>
                <a:tc rowSpan="4" hMerge="1">
                  <a:txBody>
                    <a:bodyPr/>
                    <a:lstStyle/>
                    <a:p>
                      <a:endParaRPr lang="en-US"/>
                    </a:p>
                  </a:txBody>
                  <a:tcPr/>
                </a:tc>
                <a:tc rowSpan="4" hMerge="1">
                  <a:txBody>
                    <a:bodyPr/>
                    <a:lstStyle/>
                    <a:p>
                      <a:endParaRPr lang="en-US"/>
                    </a:p>
                  </a:txBody>
                  <a:tcPr/>
                </a:tc>
                <a:tc rowSpan="4" hMerge="1">
                  <a:txBody>
                    <a:bodyPr/>
                    <a:lstStyle/>
                    <a:p>
                      <a:endParaRPr lang="en-US" sz="1400" dirty="0"/>
                    </a:p>
                  </a:txBody>
                  <a:tcPr anchor="ctr">
                    <a:lnT w="38100" cap="flat" cmpd="sng" algn="ctr">
                      <a:solidFill>
                        <a:schemeClr val="tx1">
                          <a:lumMod val="75000"/>
                          <a:lumOff val="25000"/>
                        </a:schemeClr>
                      </a:solidFill>
                      <a:prstDash val="solid"/>
                      <a:round/>
                      <a:headEnd type="none" w="med" len="med"/>
                      <a:tailEnd type="none" w="med" len="med"/>
                    </a:lnT>
                  </a:tcPr>
                </a:tc>
                <a:tc rowSpan="2"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300" b="1" dirty="0"/>
                        <a:t>Onscreen Text</a:t>
                      </a:r>
                      <a:r>
                        <a:rPr lang="en-US" sz="1300" b="1" baseline="0" dirty="0"/>
                        <a:t> </a:t>
                      </a:r>
                      <a:endParaRPr lang="en-US" sz="1300" b="1" dirty="0"/>
                    </a:p>
                    <a:p>
                      <a:pPr algn="ctr"/>
                      <a:endParaRPr lang="en-US" sz="1300" dirty="0"/>
                    </a:p>
                    <a:p>
                      <a:pPr algn="ctr"/>
                      <a:r>
                        <a:rPr lang="en-US" sz="1300" dirty="0"/>
                        <a:t>Here you can set your email notification preferences</a:t>
                      </a:r>
                    </a:p>
                  </a:txBody>
                  <a:tcPr marL="88394" marR="88394" marT="44196" marB="44196">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tcPr>
                </a:tc>
                <a:tc rowSpan="2" hMerge="1">
                  <a:txBody>
                    <a:bodyPr/>
                    <a:lstStyle/>
                    <a:p>
                      <a:pPr algn="ctr"/>
                      <a:endParaRPr lang="en-US" sz="1300" dirty="0"/>
                    </a:p>
                  </a:txBody>
                  <a:tcPr marL="88394" marR="88394" marT="44196" marB="44196">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tcPr>
                </a:tc>
                <a:tc vMerge="1">
                  <a:txBody>
                    <a:bodyPr/>
                    <a:lstStyle/>
                    <a:p>
                      <a:endParaRPr lang="en-US" sz="1400" dirty="0"/>
                    </a:p>
                  </a:txBody>
                  <a:tcPr anchor="ctr"/>
                </a:tc>
                <a:extLst>
                  <a:ext uri="{0D108BD9-81ED-4DB2-BD59-A6C34878D82A}">
                    <a16:rowId xmlns:a16="http://schemas.microsoft.com/office/drawing/2014/main" val="10002"/>
                  </a:ext>
                </a:extLst>
              </a:tr>
              <a:tr h="306355">
                <a:tc gridSpan="5"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gridSpan="2" vMerge="1">
                  <a:txBody>
                    <a:bodyPr/>
                    <a:lstStyle/>
                    <a:p>
                      <a:endParaRPr lang="en-US"/>
                    </a:p>
                  </a:txBody>
                  <a:tcPr/>
                </a:tc>
                <a:tc hMerge="1" vMerge="1">
                  <a:txBody>
                    <a:bodyPr/>
                    <a:lstStyle/>
                    <a:p>
                      <a:endParaRPr lang="en-US"/>
                    </a:p>
                  </a:txBody>
                  <a:tcPr/>
                </a:tc>
                <a:tc rowSpan="2">
                  <a:txBody>
                    <a:bodyPr/>
                    <a:lstStyle/>
                    <a:p>
                      <a:pPr marL="0" marR="0" indent="0" algn="ctr" defTabSz="1007943" rtl="0" eaLnBrk="1" fontAlgn="auto" latinLnBrk="0" hangingPunct="1">
                        <a:lnSpc>
                          <a:spcPct val="100000"/>
                        </a:lnSpc>
                        <a:spcBef>
                          <a:spcPts val="0"/>
                        </a:spcBef>
                        <a:spcAft>
                          <a:spcPts val="0"/>
                        </a:spcAft>
                        <a:buClrTx/>
                        <a:buSzTx/>
                        <a:buFontTx/>
                        <a:buNone/>
                        <a:tabLst/>
                        <a:defRPr/>
                      </a:pPr>
                      <a:r>
                        <a:rPr lang="en-US" sz="1300" dirty="0"/>
                        <a:t>Reviewer</a:t>
                      </a:r>
                      <a:r>
                        <a:rPr lang="en-US" sz="1300" baseline="0" dirty="0"/>
                        <a:t> 2</a:t>
                      </a:r>
                      <a:endParaRPr lang="en-US" sz="1300" dirty="0"/>
                    </a:p>
                    <a:p>
                      <a:pPr algn="ctr"/>
                      <a:endParaRPr lang="en-US" sz="1300" dirty="0"/>
                    </a:p>
                  </a:txBody>
                  <a:tcPr marL="88394" marR="88394" marT="44196" marB="44196">
                    <a:lnL w="38100" cap="flat" cmpd="sng" algn="ctr">
                      <a:solidFill>
                        <a:schemeClr val="tx1">
                          <a:lumMod val="75000"/>
                          <a:lumOff val="25000"/>
                        </a:schemeClr>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extLst>
                  <a:ext uri="{0D108BD9-81ED-4DB2-BD59-A6C34878D82A}">
                    <a16:rowId xmlns:a16="http://schemas.microsoft.com/office/drawing/2014/main" val="10003"/>
                  </a:ext>
                </a:extLst>
              </a:tr>
              <a:tr h="1785671">
                <a:tc gridSpan="5"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rowSpan="2"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300" b="1" dirty="0"/>
                        <a:t>Animation &amp; </a:t>
                      </a:r>
                      <a:r>
                        <a:rPr lang="en-US" sz="1400" b="1" dirty="0"/>
                        <a:t>Interactivity</a:t>
                      </a:r>
                      <a:r>
                        <a:rPr lang="en-US" sz="1400" b="1" baseline="0" dirty="0"/>
                        <a:t> </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sz="1400" b="1" baseline="0" dirty="0"/>
                    </a:p>
                    <a:p>
                      <a:pPr marL="0" marR="0" indent="0" algn="ctr" defTabSz="914400" rtl="0" eaLnBrk="1" fontAlgn="auto" latinLnBrk="0" hangingPunct="1">
                        <a:lnSpc>
                          <a:spcPct val="100000"/>
                        </a:lnSpc>
                        <a:spcBef>
                          <a:spcPts val="0"/>
                        </a:spcBef>
                        <a:spcAft>
                          <a:spcPts val="0"/>
                        </a:spcAft>
                        <a:buClrTx/>
                        <a:buSzTx/>
                        <a:buFontTx/>
                        <a:buNone/>
                        <a:tabLst/>
                        <a:defRPr/>
                      </a:pPr>
                      <a:r>
                        <a:rPr lang="en-US" sz="1400" b="0" baseline="0" dirty="0"/>
                        <a:t>Hover interaction near ‘Prompt’: Info pop up “Prompts are pages that appear when you select a certain action such as submit or print”</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sz="1400" b="0" baseline="0" dirty="0"/>
                    </a:p>
                    <a:p>
                      <a:pPr marL="0" marR="0" indent="0" algn="ctr" defTabSz="914400" rtl="0" eaLnBrk="1" fontAlgn="auto" latinLnBrk="0" hangingPunct="1">
                        <a:lnSpc>
                          <a:spcPct val="100000"/>
                        </a:lnSpc>
                        <a:spcBef>
                          <a:spcPts val="0"/>
                        </a:spcBef>
                        <a:spcAft>
                          <a:spcPts val="0"/>
                        </a:spcAft>
                        <a:buClrTx/>
                        <a:buSzTx/>
                        <a:buFontTx/>
                        <a:buNone/>
                        <a:tabLst/>
                        <a:defRPr/>
                      </a:pPr>
                      <a:r>
                        <a:rPr lang="en-US" sz="1400" b="0" baseline="0" dirty="0"/>
                        <a:t>“Click ‘Save’ to continue”</a:t>
                      </a:r>
                    </a:p>
                  </a:txBody>
                  <a:tcPr marL="88394" marR="88394" marT="44196" marB="44196">
                    <a:lnR w="38100" cap="flat" cmpd="sng" algn="ctr">
                      <a:solidFill>
                        <a:schemeClr val="tx1">
                          <a:lumMod val="75000"/>
                          <a:lumOff val="25000"/>
                        </a:schemeClr>
                      </a:solidFill>
                      <a:prstDash val="solid"/>
                      <a:round/>
                      <a:headEnd type="none" w="med" len="med"/>
                      <a:tailEnd type="none" w="med" len="med"/>
                    </a:lnR>
                  </a:tcPr>
                </a:tc>
                <a:tc rowSpan="2"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400" b="1" baseline="0" dirty="0"/>
                    </a:p>
                  </a:txBody>
                  <a:tcPr marL="88394" marR="88394" marT="44196" marB="44196">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tcPr>
                </a:tc>
                <a:tc vMerge="1">
                  <a:txBody>
                    <a:bodyPr/>
                    <a:lstStyle/>
                    <a:p>
                      <a:pPr algn="ctr"/>
                      <a:endParaRPr lang="en-US" sz="1300" dirty="0"/>
                    </a:p>
                  </a:txBody>
                  <a:tcPr marL="88394" marR="88394" marT="44196" marB="44196">
                    <a:lnL w="38100" cap="flat" cmpd="sng" algn="ctr">
                      <a:solidFill>
                        <a:schemeClr val="tx1">
                          <a:lumMod val="75000"/>
                          <a:lumOff val="25000"/>
                        </a:schemeClr>
                      </a:solidFill>
                      <a:prstDash val="solid"/>
                      <a:round/>
                      <a:headEnd type="none" w="med" len="med"/>
                      <a:tailEnd type="none" w="med" len="med"/>
                    </a:lnL>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4"/>
                  </a:ext>
                </a:extLst>
              </a:tr>
              <a:tr h="161647">
                <a:tc gridSpan="5"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gridSpan="2" vMerge="1">
                  <a:txBody>
                    <a:bodyPr/>
                    <a:lstStyle/>
                    <a:p>
                      <a:endParaRPr lang="en-US"/>
                    </a:p>
                  </a:txBody>
                  <a:tcPr/>
                </a:tc>
                <a:tc hMerge="1" vMerge="1">
                  <a:txBody>
                    <a:bodyPr/>
                    <a:lstStyle/>
                    <a:p>
                      <a:endParaRPr lang="en-US"/>
                    </a:p>
                  </a:txBody>
                  <a:tcPr/>
                </a:tc>
                <a:tc rowSpan="3">
                  <a:txBody>
                    <a:bodyPr/>
                    <a:lstStyle/>
                    <a:p>
                      <a:pPr marL="0" marR="0" indent="0" algn="ctr" defTabSz="1007943" rtl="0" eaLnBrk="1" fontAlgn="auto" latinLnBrk="0" hangingPunct="1">
                        <a:lnSpc>
                          <a:spcPct val="100000"/>
                        </a:lnSpc>
                        <a:spcBef>
                          <a:spcPts val="0"/>
                        </a:spcBef>
                        <a:spcAft>
                          <a:spcPts val="0"/>
                        </a:spcAft>
                        <a:buClrTx/>
                        <a:buSzTx/>
                        <a:buFontTx/>
                        <a:buNone/>
                        <a:tabLst/>
                        <a:defRPr/>
                      </a:pPr>
                      <a:r>
                        <a:rPr lang="en-US" sz="1300" dirty="0"/>
                        <a:t>Reviewer</a:t>
                      </a:r>
                      <a:r>
                        <a:rPr lang="en-US" sz="1300" baseline="0" dirty="0"/>
                        <a:t> 3</a:t>
                      </a:r>
                      <a:endParaRPr lang="en-US" sz="1300" dirty="0"/>
                    </a:p>
                    <a:p>
                      <a:pPr algn="ctr"/>
                      <a:endParaRPr lang="en-US" sz="1300" dirty="0"/>
                    </a:p>
                  </a:txBody>
                  <a:tcPr marL="88394" marR="88394" marT="44196" marB="44196">
                    <a:lnL w="38100" cap="flat" cmpd="sng" algn="ctr">
                      <a:solidFill>
                        <a:schemeClr val="tx1">
                          <a:lumMod val="75000"/>
                          <a:lumOff val="25000"/>
                        </a:schemeClr>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1320534">
                <a:tc gridSpan="7">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300" b="1" dirty="0"/>
                        <a:t>Audio</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sz="1300" b="1" i="1" dirty="0">
                        <a:solidFill>
                          <a:srgbClr val="00B050"/>
                        </a:solidFill>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300" b="1" i="1" dirty="0">
                          <a:solidFill>
                            <a:srgbClr val="00B050"/>
                          </a:solidFill>
                        </a:rPr>
                        <a:t>No audio present on this slide</a:t>
                      </a:r>
                      <a:endParaRPr lang="en-US" sz="1200" b="0" i="1" dirty="0">
                        <a:solidFill>
                          <a:srgbClr val="00B050"/>
                        </a:solidFill>
                      </a:endParaRPr>
                    </a:p>
                    <a:p>
                      <a:pPr marL="0" marR="0" indent="0" algn="ctr" defTabSz="914400" rtl="0" eaLnBrk="1" fontAlgn="auto" latinLnBrk="0" hangingPunct="1">
                        <a:lnSpc>
                          <a:spcPct val="100000"/>
                        </a:lnSpc>
                        <a:spcBef>
                          <a:spcPts val="0"/>
                        </a:spcBef>
                        <a:spcAft>
                          <a:spcPts val="0"/>
                        </a:spcAft>
                        <a:buClrTx/>
                        <a:buSzTx/>
                        <a:buFontTx/>
                        <a:buNone/>
                        <a:tabLst/>
                        <a:defRPr/>
                      </a:pPr>
                      <a:endParaRPr lang="en-US" sz="1300" b="1" i="1" dirty="0">
                        <a:solidFill>
                          <a:srgbClr val="00B050"/>
                        </a:solidFill>
                      </a:endParaRPr>
                    </a:p>
                  </a:txBody>
                  <a:tcPr marL="88394" marR="88394" marT="44196" marB="44196">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tcPr>
                </a:tc>
                <a:tc hMerge="1">
                  <a:txBody>
                    <a:bodyPr/>
                    <a:lstStyle/>
                    <a:p>
                      <a:endParaRPr lang="en-US" sz="1400" dirty="0"/>
                    </a:p>
                  </a:txBody>
                  <a:tcPr anchor="ctr"/>
                </a:tc>
                <a:tc hMerge="1">
                  <a:txBody>
                    <a:bodyPr/>
                    <a:lstStyle/>
                    <a:p>
                      <a:endParaRPr lang="en-US"/>
                    </a:p>
                  </a:txBody>
                  <a:tcPr/>
                </a:tc>
                <a:tc hMerge="1">
                  <a:txBody>
                    <a:bodyPr/>
                    <a:lstStyle/>
                    <a:p>
                      <a:endParaRPr lang="en-US"/>
                    </a:p>
                  </a:txBody>
                  <a:tcPr/>
                </a:tc>
                <a:tc hMerge="1">
                  <a:txBody>
                    <a:bodyPr/>
                    <a:lstStyle/>
                    <a:p>
                      <a:endParaRPr lang="en-US" sz="1400" dirty="0"/>
                    </a:p>
                  </a:txBody>
                  <a:tcPr anchor="ctr">
                    <a:lnL w="38100" cap="flat" cmpd="sng" algn="ctr">
                      <a:solidFill>
                        <a:schemeClr val="tx1">
                          <a:lumMod val="75000"/>
                          <a:lumOff val="25000"/>
                        </a:schemeClr>
                      </a:solidFill>
                      <a:prstDash val="solid"/>
                      <a:round/>
                      <a:headEnd type="none" w="med" len="med"/>
                      <a:tailEnd type="none" w="med" len="med"/>
                    </a:lnL>
                  </a:tcPr>
                </a:tc>
                <a:tc hMerge="1">
                  <a:txBody>
                    <a:bodyPr/>
                    <a:lstStyle/>
                    <a:p>
                      <a:endParaRPr lang="en-US" sz="1400" dirty="0"/>
                    </a:p>
                  </a:txBody>
                  <a:tcPr anchor="ctr"/>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300" b="1" i="1" dirty="0">
                        <a:solidFill>
                          <a:srgbClr val="00B050"/>
                        </a:solidFill>
                      </a:endParaRPr>
                    </a:p>
                  </a:txBody>
                  <a:tcPr marL="88394" marR="88394" marT="44196" marB="44196">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B w="38100" cap="flat" cmpd="sng" algn="ctr">
                      <a:solidFill>
                        <a:schemeClr val="tx1">
                          <a:lumMod val="75000"/>
                          <a:lumOff val="25000"/>
                        </a:schemeClr>
                      </a:solidFill>
                      <a:prstDash val="solid"/>
                      <a:round/>
                      <a:headEnd type="none" w="med" len="med"/>
                      <a:tailEnd type="none" w="med" len="med"/>
                    </a:lnB>
                  </a:tcPr>
                </a:tc>
                <a:tc vMerge="1">
                  <a:txBody>
                    <a:bodyPr/>
                    <a:lstStyle/>
                    <a:p>
                      <a:pPr algn="ctr"/>
                      <a:endParaRPr lang="en-US" sz="1300" dirty="0"/>
                    </a:p>
                  </a:txBody>
                  <a:tcPr marL="88394" marR="88394" marT="44196" marB="44196">
                    <a:lnL w="38100" cap="flat" cmpd="sng" algn="ctr">
                      <a:solidFill>
                        <a:schemeClr val="tx1">
                          <a:lumMod val="75000"/>
                          <a:lumOff val="25000"/>
                        </a:schemeClr>
                      </a:solidFill>
                      <a:prstDash val="solid"/>
                      <a:round/>
                      <a:headEnd type="none" w="med" len="med"/>
                      <a:tailEnd type="none" w="med" len="med"/>
                    </a:lnL>
                    <a:lnR w="38100" cap="flat" cmpd="sng" algn="ctr">
                      <a:solidFill>
                        <a:schemeClr val="tx1"/>
                      </a:solidFill>
                      <a:prstDash val="solid"/>
                      <a:round/>
                      <a:headEnd type="none" w="med" len="med"/>
                      <a:tailEnd type="none" w="med" len="med"/>
                    </a:lnR>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60984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300" b="1" dirty="0"/>
                        <a:t>Navigation/ Branching </a:t>
                      </a:r>
                    </a:p>
                  </a:txBody>
                  <a:tcPr marL="88394" marR="88394" marT="44196" marB="44196" anchor="ctr">
                    <a:lnL w="38100" cap="flat" cmpd="sng" algn="ctr">
                      <a:solidFill>
                        <a:schemeClr val="tx1">
                          <a:lumMod val="75000"/>
                          <a:lumOff val="25000"/>
                        </a:schemeClr>
                      </a:solidFill>
                      <a:prstDash val="solid"/>
                      <a:round/>
                      <a:headEnd type="none" w="med" len="med"/>
                      <a:tailEnd type="none" w="med" len="med"/>
                    </a:lnL>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tcPr>
                </a:tc>
                <a:tc gridSpan="3">
                  <a:txBody>
                    <a:bodyPr/>
                    <a:lstStyle/>
                    <a:p>
                      <a:r>
                        <a:rPr lang="en-US" sz="1300" dirty="0"/>
                        <a:t>Branching, user has 1-5 remaining options to choose from. Checkmark will appear next to ‘expense preferences’ menu item. </a:t>
                      </a:r>
                    </a:p>
                  </a:txBody>
                  <a:tcPr marL="88394" marR="88394" marT="44196" marB="44196" anchor="ct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tcPr>
                </a:tc>
                <a:tc hMerge="1">
                  <a:txBody>
                    <a:bodyPr/>
                    <a:lstStyle/>
                    <a:p>
                      <a:endParaRPr lang="en-US"/>
                    </a:p>
                  </a:txBody>
                  <a:tcPr/>
                </a:tc>
                <a:tc hMerge="1">
                  <a:txBody>
                    <a:bodyPr/>
                    <a:lstStyle/>
                    <a:p>
                      <a:endParaRPr lang="en-US" sz="1300" dirty="0"/>
                    </a:p>
                  </a:txBody>
                  <a:tcPr marL="88394" marR="88394" marT="44196" marB="44196" anchor="ct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tcPr>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300" b="1" dirty="0"/>
                        <a:t>Estimated time</a:t>
                      </a:r>
                    </a:p>
                  </a:txBody>
                  <a:tcPr marL="88394" marR="88394" marT="44196" marB="44196" anchor="ctr">
                    <a:lnB w="38100" cap="flat" cmpd="sng" algn="ctr">
                      <a:solidFill>
                        <a:schemeClr val="tx1">
                          <a:lumMod val="75000"/>
                          <a:lumOff val="25000"/>
                        </a:schemeClr>
                      </a:solidFill>
                      <a:prstDash val="solid"/>
                      <a:round/>
                      <a:headEnd type="none" w="med" len="med"/>
                      <a:tailEnd type="none" w="med" len="med"/>
                    </a:lnB>
                  </a:tcPr>
                </a:tc>
                <a:tc hMerge="1">
                  <a:txBody>
                    <a:bodyPr/>
                    <a:lstStyle/>
                    <a:p>
                      <a:endParaRPr lang="en-US" sz="1300" dirty="0"/>
                    </a:p>
                  </a:txBody>
                  <a:tcPr marL="88394" marR="88394" marT="44196" marB="44196" anchor="ctr">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tcPr>
                </a:tc>
                <a:tc>
                  <a:txBody>
                    <a:bodyPr/>
                    <a:lstStyle/>
                    <a:p>
                      <a:r>
                        <a:rPr lang="en-US" sz="1300" dirty="0"/>
                        <a:t>30 seconds</a:t>
                      </a:r>
                    </a:p>
                  </a:txBody>
                  <a:tcPr marL="88394" marR="88394" marT="44196" marB="44196" anchor="ct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tcPr>
                </a:tc>
                <a:tc vMerge="1">
                  <a:txBody>
                    <a:bodyPr/>
                    <a:lstStyle/>
                    <a:p>
                      <a:endParaRPr lang="en-US" sz="1400"/>
                    </a:p>
                  </a:txBody>
                  <a:tcPr anchor="ctr"/>
                </a:tc>
                <a:extLst>
                  <a:ext uri="{0D108BD9-81ED-4DB2-BD59-A6C34878D82A}">
                    <a16:rowId xmlns:a16="http://schemas.microsoft.com/office/drawing/2014/main" val="10007"/>
                  </a:ext>
                </a:extLst>
              </a:tr>
            </a:tbl>
          </a:graphicData>
        </a:graphic>
      </p:graphicFrame>
      <p:sp>
        <p:nvSpPr>
          <p:cNvPr id="2" name="TextBox 1"/>
          <p:cNvSpPr txBox="1"/>
          <p:nvPr/>
        </p:nvSpPr>
        <p:spPr>
          <a:xfrm>
            <a:off x="3532096" y="44571"/>
            <a:ext cx="3627620" cy="400110"/>
          </a:xfrm>
          <a:prstGeom prst="rect">
            <a:avLst/>
          </a:prstGeom>
          <a:noFill/>
        </p:spPr>
        <p:txBody>
          <a:bodyPr wrap="square" rtlCol="0" anchor="ctr">
            <a:spAutoFit/>
          </a:bodyPr>
          <a:lstStyle/>
          <a:p>
            <a:pPr algn="ctr"/>
            <a:r>
              <a:rPr lang="en-US" sz="2000" b="1" dirty="0"/>
              <a:t>Content Slide</a:t>
            </a:r>
          </a:p>
        </p:txBody>
      </p:sp>
      <p:pic>
        <p:nvPicPr>
          <p:cNvPr id="3" name="Picture 2">
            <a:extLst>
              <a:ext uri="{FF2B5EF4-FFF2-40B4-BE49-F238E27FC236}">
                <a16:creationId xmlns:a16="http://schemas.microsoft.com/office/drawing/2014/main" id="{19D5A078-72E2-4B89-9815-EB4532303A35}"/>
              </a:ext>
            </a:extLst>
          </p:cNvPr>
          <p:cNvPicPr>
            <a:picLocks noChangeAspect="1"/>
          </p:cNvPicPr>
          <p:nvPr/>
        </p:nvPicPr>
        <p:blipFill>
          <a:blip r:embed="rId3"/>
          <a:stretch>
            <a:fillRect/>
          </a:stretch>
        </p:blipFill>
        <p:spPr>
          <a:xfrm>
            <a:off x="353974" y="2073191"/>
            <a:ext cx="4424504" cy="2581457"/>
          </a:xfrm>
          <a:prstGeom prst="rect">
            <a:avLst/>
          </a:prstGeom>
        </p:spPr>
      </p:pic>
    </p:spTree>
    <p:custDataLst>
      <p:tags r:id="rId1"/>
    </p:custDataLst>
    <p:extLst>
      <p:ext uri="{BB962C8B-B14F-4D97-AF65-F5344CB8AC3E}">
        <p14:creationId xmlns:p14="http://schemas.microsoft.com/office/powerpoint/2010/main" val="1557720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303511011"/>
              </p:ext>
            </p:extLst>
          </p:nvPr>
        </p:nvGraphicFramePr>
        <p:xfrm>
          <a:off x="284815" y="569626"/>
          <a:ext cx="10220173" cy="6956638"/>
        </p:xfrm>
        <a:graphic>
          <a:graphicData uri="http://schemas.openxmlformats.org/drawingml/2006/table">
            <a:tbl>
              <a:tblPr firstRow="1" bandRow="1">
                <a:tableStyleId>{5940675A-B579-460E-94D1-54222C63F5DA}</a:tableStyleId>
              </a:tblPr>
              <a:tblGrid>
                <a:gridCol w="1135575">
                  <a:extLst>
                    <a:ext uri="{9D8B030D-6E8A-4147-A177-3AD203B41FA5}">
                      <a16:colId xmlns:a16="http://schemas.microsoft.com/office/drawing/2014/main" val="20000"/>
                    </a:ext>
                  </a:extLst>
                </a:gridCol>
                <a:gridCol w="703378">
                  <a:extLst>
                    <a:ext uri="{9D8B030D-6E8A-4147-A177-3AD203B41FA5}">
                      <a16:colId xmlns:a16="http://schemas.microsoft.com/office/drawing/2014/main" val="20001"/>
                    </a:ext>
                  </a:extLst>
                </a:gridCol>
                <a:gridCol w="1435509">
                  <a:extLst>
                    <a:ext uri="{9D8B030D-6E8A-4147-A177-3AD203B41FA5}">
                      <a16:colId xmlns:a16="http://schemas.microsoft.com/office/drawing/2014/main" val="20002"/>
                    </a:ext>
                  </a:extLst>
                </a:gridCol>
                <a:gridCol w="619433">
                  <a:extLst>
                    <a:ext uri="{9D8B030D-6E8A-4147-A177-3AD203B41FA5}">
                      <a16:colId xmlns:a16="http://schemas.microsoft.com/office/drawing/2014/main" val="564006093"/>
                    </a:ext>
                  </a:extLst>
                </a:gridCol>
                <a:gridCol w="648405">
                  <a:extLst>
                    <a:ext uri="{9D8B030D-6E8A-4147-A177-3AD203B41FA5}">
                      <a16:colId xmlns:a16="http://schemas.microsoft.com/office/drawing/2014/main" val="20003"/>
                    </a:ext>
                  </a:extLst>
                </a:gridCol>
                <a:gridCol w="796937">
                  <a:extLst>
                    <a:ext uri="{9D8B030D-6E8A-4147-A177-3AD203B41FA5}">
                      <a16:colId xmlns:a16="http://schemas.microsoft.com/office/drawing/2014/main" val="20004"/>
                    </a:ext>
                  </a:extLst>
                </a:gridCol>
                <a:gridCol w="2609787">
                  <a:extLst>
                    <a:ext uri="{9D8B030D-6E8A-4147-A177-3AD203B41FA5}">
                      <a16:colId xmlns:a16="http://schemas.microsoft.com/office/drawing/2014/main" val="30515026"/>
                    </a:ext>
                  </a:extLst>
                </a:gridCol>
                <a:gridCol w="2271149">
                  <a:extLst>
                    <a:ext uri="{9D8B030D-6E8A-4147-A177-3AD203B41FA5}">
                      <a16:colId xmlns:a16="http://schemas.microsoft.com/office/drawing/2014/main" val="20006"/>
                    </a:ext>
                  </a:extLst>
                </a:gridCol>
              </a:tblGrid>
              <a:tr h="409532">
                <a:tc>
                  <a:txBody>
                    <a:bodyPr/>
                    <a:lstStyle/>
                    <a:p>
                      <a:r>
                        <a:rPr lang="en-US" sz="1300" b="1" dirty="0"/>
                        <a:t>Project Title</a:t>
                      </a:r>
                    </a:p>
                  </a:txBody>
                  <a:tcPr marL="88394" marR="88394" marT="44196" marB="44196" anchor="ctr">
                    <a:lnL w="38100" cap="flat" cmpd="sng" algn="ctr">
                      <a:solidFill>
                        <a:schemeClr val="tx1">
                          <a:lumMod val="75000"/>
                          <a:lumOff val="25000"/>
                        </a:schemeClr>
                      </a:solidFill>
                      <a:prstDash val="solid"/>
                      <a:round/>
                      <a:headEnd type="none" w="med" len="med"/>
                      <a:tailEnd type="none" w="med" len="med"/>
                    </a:lnL>
                    <a:lnT w="38100" cap="flat" cmpd="sng" algn="ctr">
                      <a:solidFill>
                        <a:schemeClr val="tx1">
                          <a:lumMod val="75000"/>
                          <a:lumOff val="25000"/>
                        </a:schemeClr>
                      </a:solidFill>
                      <a:prstDash val="solid"/>
                      <a:round/>
                      <a:headEnd type="none" w="med" len="med"/>
                      <a:tailEnd type="none" w="med" len="med"/>
                    </a:lnT>
                  </a:tcPr>
                </a:tc>
                <a:tc gridSpan="2">
                  <a:txBody>
                    <a:bodyPr/>
                    <a:lstStyle/>
                    <a:p>
                      <a:r>
                        <a:rPr lang="en-US" sz="1300" dirty="0"/>
                        <a:t>CONCUR Training</a:t>
                      </a:r>
                    </a:p>
                  </a:txBody>
                  <a:tcPr marL="88394" marR="88394" marT="44196" marB="44196" anchor="ctr">
                    <a:lnT w="38100" cap="flat" cmpd="sng" algn="ctr">
                      <a:solidFill>
                        <a:schemeClr val="tx1">
                          <a:lumMod val="75000"/>
                          <a:lumOff val="25000"/>
                        </a:schemeClr>
                      </a:solidFill>
                      <a:prstDash val="solid"/>
                      <a:round/>
                      <a:headEnd type="none" w="med" len="med"/>
                      <a:tailEnd type="none" w="med" len="med"/>
                    </a:lnT>
                  </a:tcPr>
                </a:tc>
                <a:tc hMerge="1">
                  <a:txBody>
                    <a:bodyPr/>
                    <a:lstStyle/>
                    <a:p>
                      <a:endParaRPr lang="en-US"/>
                    </a:p>
                  </a:txBody>
                  <a:tcPr/>
                </a:tc>
                <a:tc gridSpan="2">
                  <a:txBody>
                    <a:bodyPr/>
                    <a:lstStyle/>
                    <a:p>
                      <a:r>
                        <a:rPr lang="en-US" sz="1300" b="1"/>
                        <a:t>Module</a:t>
                      </a:r>
                      <a:r>
                        <a:rPr lang="en-US" sz="1300" b="1" baseline="0"/>
                        <a:t> Title</a:t>
                      </a:r>
                      <a:endParaRPr lang="en-US" sz="1300" dirty="0"/>
                    </a:p>
                  </a:txBody>
                  <a:tcPr marL="88394" marR="88394" marT="44196" marB="44196" anchor="ctr">
                    <a:lnT w="38100" cap="flat" cmpd="sng" algn="ctr">
                      <a:solidFill>
                        <a:schemeClr val="tx1">
                          <a:lumMod val="75000"/>
                          <a:lumOff val="25000"/>
                        </a:schemeClr>
                      </a:solidFill>
                      <a:prstDash val="solid"/>
                      <a:round/>
                      <a:headEnd type="none" w="med" len="med"/>
                      <a:tailEnd type="none" w="med" len="med"/>
                    </a:lnT>
                  </a:tcPr>
                </a:tc>
                <a:tc h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300" b="1" dirty="0"/>
                        <a:t>Module</a:t>
                      </a:r>
                      <a:r>
                        <a:rPr lang="en-US" sz="1300" b="1" baseline="0" dirty="0"/>
                        <a:t> Title</a:t>
                      </a:r>
                      <a:endParaRPr lang="en-US" sz="1300" b="1" dirty="0"/>
                    </a:p>
                  </a:txBody>
                  <a:tcPr marL="88394" marR="88394" marT="44196" marB="44196" anchor="ctr">
                    <a:lnT w="38100" cap="flat" cmpd="sng" algn="ctr">
                      <a:solidFill>
                        <a:schemeClr val="tx1">
                          <a:lumMod val="75000"/>
                          <a:lumOff val="25000"/>
                        </a:schemeClr>
                      </a:solidFill>
                      <a:prstDash val="solid"/>
                      <a:round/>
                      <a:headEnd type="none" w="med" len="med"/>
                      <a:tailEnd type="none" w="med" len="med"/>
                    </a:lnT>
                  </a:tcPr>
                </a:tc>
                <a:tc gridSpan="2">
                  <a:txBody>
                    <a:bodyPr/>
                    <a:lstStyle/>
                    <a:p>
                      <a:r>
                        <a:rPr lang="en-US" sz="1300" dirty="0"/>
                        <a:t>Setting Up an Expense Profile</a:t>
                      </a:r>
                    </a:p>
                  </a:txBody>
                  <a:tcPr marL="88394" marR="88394" marT="44196" marB="44196" anchor="ctr">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tcPr>
                </a:tc>
                <a:tc hMerge="1">
                  <a:txBody>
                    <a:bodyPr/>
                    <a:lstStyle/>
                    <a:p>
                      <a:endParaRPr lang="en-US" sz="1300" dirty="0"/>
                    </a:p>
                  </a:txBody>
                  <a:tcPr marL="88394" marR="88394" marT="44196" marB="44196" anchor="ct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tcPr>
                </a:tc>
                <a:tc>
                  <a:txBody>
                    <a:bodyPr/>
                    <a:lstStyle/>
                    <a:p>
                      <a:pPr algn="ctr"/>
                      <a:r>
                        <a:rPr lang="en-US" sz="1300" b="1" dirty="0"/>
                        <a:t>Reviewer</a:t>
                      </a:r>
                      <a:r>
                        <a:rPr lang="en-US" sz="1300" b="1" baseline="0" dirty="0"/>
                        <a:t> Notes</a:t>
                      </a:r>
                      <a:endParaRPr lang="en-US" sz="1300" b="1" dirty="0"/>
                    </a:p>
                  </a:txBody>
                  <a:tcPr marL="88394" marR="88394" marT="44196" marB="44196" anchor="ct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0"/>
                  </a:ext>
                </a:extLst>
              </a:tr>
              <a:tr h="46484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300" b="1" dirty="0"/>
                        <a:t>Screen #</a:t>
                      </a:r>
                    </a:p>
                  </a:txBody>
                  <a:tcPr marL="88394" marR="88394" marT="44196" marB="44196" anchor="ctr">
                    <a:lnL w="38100" cap="flat" cmpd="sng" algn="ctr">
                      <a:solidFill>
                        <a:schemeClr val="tx1">
                          <a:lumMod val="75000"/>
                          <a:lumOff val="25000"/>
                        </a:schemeClr>
                      </a:solidFill>
                      <a:prstDash val="solid"/>
                      <a:round/>
                      <a:headEnd type="none" w="med" len="med"/>
                      <a:tailEnd type="none" w="med" len="med"/>
                    </a:lnL>
                    <a:lnB w="38100" cap="flat" cmpd="sng" algn="ctr">
                      <a:solidFill>
                        <a:schemeClr val="tx1">
                          <a:lumMod val="75000"/>
                          <a:lumOff val="25000"/>
                        </a:schemeClr>
                      </a:solidFill>
                      <a:prstDash val="solid"/>
                      <a:round/>
                      <a:headEnd type="none" w="med" len="med"/>
                      <a:tailEnd type="none" w="med" len="med"/>
                    </a:lnB>
                  </a:tcPr>
                </a:tc>
                <a:tc>
                  <a:txBody>
                    <a:bodyPr/>
                    <a:lstStyle/>
                    <a:p>
                      <a:r>
                        <a:rPr lang="en-US" sz="1300" dirty="0"/>
                        <a:t>16</a:t>
                      </a:r>
                    </a:p>
                  </a:txBody>
                  <a:tcPr marL="88394" marR="88394" marT="44196" marB="44196" anchor="ctr">
                    <a:lnB w="38100" cap="flat" cmpd="sng" algn="ctr">
                      <a:solidFill>
                        <a:schemeClr val="tx1">
                          <a:lumMod val="75000"/>
                          <a:lumOff val="25000"/>
                        </a:schemeClr>
                      </a:solidFill>
                      <a:prstDash val="solid"/>
                      <a:round/>
                      <a:headEnd type="none" w="med" len="med"/>
                      <a:tailEnd type="none" w="med" len="med"/>
                    </a:lnB>
                  </a:tcPr>
                </a:tc>
                <a:tc>
                  <a:txBody>
                    <a:bodyPr/>
                    <a:lstStyle/>
                    <a:p>
                      <a:r>
                        <a:rPr lang="en-US" sz="1300" b="1" baseline="0" dirty="0"/>
                        <a:t>Screen Title</a:t>
                      </a:r>
                      <a:endParaRPr lang="en-US" sz="1300" b="1" dirty="0"/>
                    </a:p>
                  </a:txBody>
                  <a:tcPr marL="88394" marR="88394" marT="44196" marB="44196" anchor="ctr">
                    <a:lnB w="38100" cap="flat" cmpd="sng" algn="ctr">
                      <a:solidFill>
                        <a:schemeClr val="tx1">
                          <a:lumMod val="75000"/>
                          <a:lumOff val="25000"/>
                        </a:schemeClr>
                      </a:solidFill>
                      <a:prstDash val="solid"/>
                      <a:round/>
                      <a:headEnd type="none" w="med" len="med"/>
                      <a:tailEnd type="none" w="med" len="med"/>
                    </a:lnB>
                  </a:tcPr>
                </a:tc>
                <a:tc gridSpan="4">
                  <a:txBody>
                    <a:bodyPr/>
                    <a:lstStyle/>
                    <a:p>
                      <a:r>
                        <a:rPr lang="en-US" sz="1300" b="0" dirty="0"/>
                        <a:t>Expense Approvers</a:t>
                      </a:r>
                    </a:p>
                  </a:txBody>
                  <a:tcPr marL="88394" marR="88394" marT="44196" marB="44196" anchor="ctr">
                    <a:lnR w="38100" cap="flat" cmpd="sng" algn="ctr">
                      <a:solidFill>
                        <a:schemeClr val="tx1">
                          <a:lumMod val="75000"/>
                          <a:lumOff val="25000"/>
                        </a:schemeClr>
                      </a:solidFill>
                      <a:prstDash val="solid"/>
                      <a:round/>
                      <a:headEnd type="none" w="med" len="med"/>
                      <a:tailEnd type="none" w="med" len="med"/>
                    </a:lnR>
                    <a:lnB w="38100" cap="flat" cmpd="sng" algn="ctr">
                      <a:solidFill>
                        <a:schemeClr val="tx1">
                          <a:lumMod val="75000"/>
                          <a:lumOff val="25000"/>
                        </a:schemeClr>
                      </a:solidFill>
                      <a:prstDash val="solid"/>
                      <a:round/>
                      <a:headEnd type="none" w="med" len="med"/>
                      <a:tailEnd type="none" w="med" len="med"/>
                    </a:lnB>
                  </a:tcPr>
                </a:tc>
                <a:tc hMerge="1">
                  <a:txBody>
                    <a:bodyPr/>
                    <a:lstStyle/>
                    <a:p>
                      <a:endParaRPr lang="en-US" sz="1300" b="1" dirty="0"/>
                    </a:p>
                  </a:txBody>
                  <a:tcPr marL="88394" marR="88394" marT="44196" marB="44196" anchor="ctr">
                    <a:lnR w="38100" cap="flat" cmpd="sng" algn="ctr">
                      <a:solidFill>
                        <a:schemeClr val="tx1">
                          <a:lumMod val="75000"/>
                          <a:lumOff val="25000"/>
                        </a:schemeClr>
                      </a:solidFill>
                      <a:prstDash val="solid"/>
                      <a:round/>
                      <a:headEnd type="none" w="med" len="med"/>
                      <a:tailEnd type="none" w="med" len="med"/>
                    </a:lnR>
                    <a:lnB w="38100" cap="flat" cmpd="sng" algn="ctr">
                      <a:solidFill>
                        <a:schemeClr val="tx1">
                          <a:lumMod val="75000"/>
                          <a:lumOff val="25000"/>
                        </a:schemeClr>
                      </a:solidFill>
                      <a:prstDash val="solid"/>
                      <a:round/>
                      <a:headEnd type="none" w="med" len="med"/>
                      <a:tailEnd type="none" w="med" len="med"/>
                    </a:lnB>
                  </a:tcPr>
                </a:tc>
                <a:tc hMerge="1">
                  <a:txBody>
                    <a:bodyPr/>
                    <a:lstStyle/>
                    <a:p>
                      <a:endParaRPr lang="en-US" sz="1300" b="1" dirty="0"/>
                    </a:p>
                  </a:txBody>
                  <a:tcPr marL="88394" marR="88394" marT="44196" marB="44196" anchor="ctr">
                    <a:lnB w="38100" cap="flat" cmpd="sng" algn="ctr">
                      <a:solidFill>
                        <a:schemeClr val="tx1">
                          <a:lumMod val="75000"/>
                          <a:lumOff val="25000"/>
                        </a:schemeClr>
                      </a:solidFill>
                      <a:prstDash val="solid"/>
                      <a:round/>
                      <a:headEnd type="none" w="med" len="med"/>
                      <a:tailEnd type="none" w="med" len="med"/>
                    </a:lnB>
                  </a:tcPr>
                </a:tc>
                <a:tc hMerge="1">
                  <a:txBody>
                    <a:bodyPr/>
                    <a:lstStyle/>
                    <a:p>
                      <a:endParaRPr lang="en-US" sz="1300" b="0" dirty="0"/>
                    </a:p>
                  </a:txBody>
                  <a:tcPr marL="88394" marR="88394" marT="44196" marB="44196" anchor="ct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B w="38100" cap="flat" cmpd="sng" algn="ctr">
                      <a:solidFill>
                        <a:schemeClr val="tx1">
                          <a:lumMod val="75000"/>
                          <a:lumOff val="25000"/>
                        </a:schemeClr>
                      </a:solidFill>
                      <a:prstDash val="solid"/>
                      <a:round/>
                      <a:headEnd type="none" w="med" len="med"/>
                      <a:tailEnd type="none" w="med" len="med"/>
                    </a:lnB>
                  </a:tcPr>
                </a:tc>
                <a:tc rowSpan="2">
                  <a:txBody>
                    <a:bodyPr/>
                    <a:lstStyle/>
                    <a:p>
                      <a:pPr algn="ctr"/>
                      <a:r>
                        <a:rPr lang="en-US" sz="1300" dirty="0"/>
                        <a:t>Reviewer</a:t>
                      </a:r>
                      <a:r>
                        <a:rPr lang="en-US" sz="1300" baseline="0" dirty="0"/>
                        <a:t> 1</a:t>
                      </a:r>
                      <a:endParaRPr lang="en-US" sz="1300" dirty="0"/>
                    </a:p>
                  </a:txBody>
                  <a:tcPr marL="88394" marR="88394" marT="44196" marB="44196">
                    <a:lnL w="38100" cap="flat" cmpd="sng" algn="ctr">
                      <a:solidFill>
                        <a:schemeClr val="tx1">
                          <a:lumMod val="75000"/>
                          <a:lumOff val="25000"/>
                        </a:schemeClr>
                      </a:solidFill>
                      <a:prstDash val="solid"/>
                      <a:round/>
                      <a:headEnd type="none" w="med" len="med"/>
                      <a:tailEnd type="none" w="med" len="med"/>
                    </a:lnL>
                    <a:lnR w="38100" cap="flat" cmpd="sng" algn="ctr">
                      <a:solidFill>
                        <a:schemeClr val="tx1"/>
                      </a:solidFill>
                      <a:prstDash val="solid"/>
                      <a:round/>
                      <a:headEnd type="none" w="med" len="med"/>
                      <a:tailEnd type="none" w="med" len="med"/>
                    </a:lnR>
                    <a:lnB w="12700" cap="flat" cmpd="sng" algn="ctr">
                      <a:solidFill>
                        <a:schemeClr val="tx1">
                          <a:lumMod val="75000"/>
                          <a:lumOff val="25000"/>
                        </a:schemeClr>
                      </a:solidFill>
                      <a:prstDash val="solid"/>
                      <a:round/>
                      <a:headEnd type="none" w="med" len="med"/>
                      <a:tailEnd type="none" w="med" len="med"/>
                    </a:lnB>
                  </a:tcPr>
                </a:tc>
                <a:extLst>
                  <a:ext uri="{0D108BD9-81ED-4DB2-BD59-A6C34878D82A}">
                    <a16:rowId xmlns:a16="http://schemas.microsoft.com/office/drawing/2014/main" val="10001"/>
                  </a:ext>
                </a:extLst>
              </a:tr>
              <a:tr h="1627185">
                <a:tc rowSpan="4" gridSpan="5">
                  <a:txBody>
                    <a:bodyPr/>
                    <a:lstStyle/>
                    <a:p>
                      <a:pPr algn="ctr"/>
                      <a:r>
                        <a:rPr lang="en-US" sz="1300" b="1" baseline="0" dirty="0"/>
                        <a:t>Visuals</a:t>
                      </a:r>
                    </a:p>
                    <a:p>
                      <a:pPr algn="ctr"/>
                      <a:r>
                        <a:rPr lang="en-US" sz="1200" b="0" i="1" baseline="0" dirty="0"/>
                        <a:t>Expense approvers page screenshot</a:t>
                      </a:r>
                      <a:endParaRPr lang="en-US" sz="1200" b="0" i="1" dirty="0"/>
                    </a:p>
                    <a:p>
                      <a:pPr algn="ctr"/>
                      <a:endParaRPr lang="en-US" sz="1300" b="1" dirty="0"/>
                    </a:p>
                    <a:p>
                      <a:pPr algn="ctr"/>
                      <a:endParaRPr lang="en-US" sz="130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sz="1300" dirty="0"/>
                    </a:p>
                    <a:p>
                      <a:endParaRPr lang="en-US" sz="1300" dirty="0"/>
                    </a:p>
                  </a:txBody>
                  <a:tcPr marL="88394" marR="88394" marT="44196" marB="44196">
                    <a:lnL w="38100" cap="flat" cmpd="sng" algn="ctr">
                      <a:solidFill>
                        <a:schemeClr val="tx1">
                          <a:lumMod val="75000"/>
                          <a:lumOff val="25000"/>
                        </a:schemeClr>
                      </a:solidFill>
                      <a:prstDash val="solid"/>
                      <a:round/>
                      <a:headEnd type="none" w="med" len="med"/>
                      <a:tailEnd type="none" w="med" len="med"/>
                    </a:lnL>
                    <a:lnT w="38100" cap="flat" cmpd="sng" algn="ctr">
                      <a:solidFill>
                        <a:schemeClr val="tx1">
                          <a:lumMod val="75000"/>
                          <a:lumOff val="2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4" hMerge="1">
                  <a:txBody>
                    <a:bodyPr/>
                    <a:lstStyle/>
                    <a:p>
                      <a:endParaRPr lang="en-US" sz="1400" dirty="0"/>
                    </a:p>
                  </a:txBody>
                  <a:tcPr anchor="ctr"/>
                </a:tc>
                <a:tc rowSpan="4" hMerge="1">
                  <a:txBody>
                    <a:bodyPr/>
                    <a:lstStyle/>
                    <a:p>
                      <a:endParaRPr lang="en-US"/>
                    </a:p>
                  </a:txBody>
                  <a:tcPr/>
                </a:tc>
                <a:tc rowSpan="4" hMerge="1">
                  <a:txBody>
                    <a:bodyPr/>
                    <a:lstStyle/>
                    <a:p>
                      <a:endParaRPr lang="en-US"/>
                    </a:p>
                  </a:txBody>
                  <a:tcPr/>
                </a:tc>
                <a:tc rowSpan="4" hMerge="1">
                  <a:txBody>
                    <a:bodyPr/>
                    <a:lstStyle/>
                    <a:p>
                      <a:endParaRPr lang="en-US" sz="1400" dirty="0"/>
                    </a:p>
                  </a:txBody>
                  <a:tcPr anchor="ctr">
                    <a:lnT w="38100" cap="flat" cmpd="sng" algn="ctr">
                      <a:solidFill>
                        <a:schemeClr val="tx1">
                          <a:lumMod val="75000"/>
                          <a:lumOff val="25000"/>
                        </a:schemeClr>
                      </a:solidFill>
                      <a:prstDash val="solid"/>
                      <a:round/>
                      <a:headEnd type="none" w="med" len="med"/>
                      <a:tailEnd type="none" w="med" len="med"/>
                    </a:lnT>
                  </a:tcPr>
                </a:tc>
                <a:tc rowSpan="2"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300" b="1" dirty="0"/>
                        <a:t>Onscreen Text</a:t>
                      </a:r>
                      <a:r>
                        <a:rPr lang="en-US" sz="1300" b="1" baseline="0" dirty="0"/>
                        <a:t> </a:t>
                      </a:r>
                      <a:endParaRPr lang="en-US" sz="1300" b="1" dirty="0"/>
                    </a:p>
                    <a:p>
                      <a:pPr algn="ctr"/>
                      <a:endParaRPr lang="en-US" sz="1300" dirty="0"/>
                    </a:p>
                    <a:p>
                      <a:pPr algn="ctr"/>
                      <a:r>
                        <a:rPr lang="en-US" sz="1300" dirty="0"/>
                        <a:t>This information is imported directly from HR data. If anything looks incorrect, please email </a:t>
                      </a:r>
                      <a:r>
                        <a:rPr lang="en-US" sz="1300" dirty="0">
                          <a:hlinkClick r:id="rId3"/>
                        </a:rPr>
                        <a:t>corpcard_travel@seattlecca.org</a:t>
                      </a:r>
                      <a:r>
                        <a:rPr lang="en-US" sz="1300" dirty="0"/>
                        <a:t>. </a:t>
                      </a:r>
                    </a:p>
                  </a:txBody>
                  <a:tcPr marL="88394" marR="88394" marT="44196" marB="44196">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tcPr>
                </a:tc>
                <a:tc rowSpan="2" hMerge="1">
                  <a:txBody>
                    <a:bodyPr/>
                    <a:lstStyle/>
                    <a:p>
                      <a:pPr algn="ctr"/>
                      <a:endParaRPr lang="en-US" sz="1300" dirty="0"/>
                    </a:p>
                  </a:txBody>
                  <a:tcPr marL="88394" marR="88394" marT="44196" marB="44196">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tcPr>
                </a:tc>
                <a:tc vMerge="1">
                  <a:txBody>
                    <a:bodyPr/>
                    <a:lstStyle/>
                    <a:p>
                      <a:endParaRPr lang="en-US" sz="1400" dirty="0"/>
                    </a:p>
                  </a:txBody>
                  <a:tcPr anchor="ctr"/>
                </a:tc>
                <a:extLst>
                  <a:ext uri="{0D108BD9-81ED-4DB2-BD59-A6C34878D82A}">
                    <a16:rowId xmlns:a16="http://schemas.microsoft.com/office/drawing/2014/main" val="10002"/>
                  </a:ext>
                </a:extLst>
              </a:tr>
              <a:tr h="306355">
                <a:tc gridSpan="5"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gridSpan="2" vMerge="1">
                  <a:txBody>
                    <a:bodyPr/>
                    <a:lstStyle/>
                    <a:p>
                      <a:endParaRPr lang="en-US"/>
                    </a:p>
                  </a:txBody>
                  <a:tcPr/>
                </a:tc>
                <a:tc hMerge="1" vMerge="1">
                  <a:txBody>
                    <a:bodyPr/>
                    <a:lstStyle/>
                    <a:p>
                      <a:endParaRPr lang="en-US"/>
                    </a:p>
                  </a:txBody>
                  <a:tcPr/>
                </a:tc>
                <a:tc rowSpan="2">
                  <a:txBody>
                    <a:bodyPr/>
                    <a:lstStyle/>
                    <a:p>
                      <a:pPr marL="0" marR="0" indent="0" algn="ctr" defTabSz="1007943" rtl="0" eaLnBrk="1" fontAlgn="auto" latinLnBrk="0" hangingPunct="1">
                        <a:lnSpc>
                          <a:spcPct val="100000"/>
                        </a:lnSpc>
                        <a:spcBef>
                          <a:spcPts val="0"/>
                        </a:spcBef>
                        <a:spcAft>
                          <a:spcPts val="0"/>
                        </a:spcAft>
                        <a:buClrTx/>
                        <a:buSzTx/>
                        <a:buFontTx/>
                        <a:buNone/>
                        <a:tabLst/>
                        <a:defRPr/>
                      </a:pPr>
                      <a:r>
                        <a:rPr lang="en-US" sz="1300" dirty="0"/>
                        <a:t>Reviewer</a:t>
                      </a:r>
                      <a:r>
                        <a:rPr lang="en-US" sz="1300" baseline="0" dirty="0"/>
                        <a:t> 2</a:t>
                      </a:r>
                      <a:endParaRPr lang="en-US" sz="1300" dirty="0"/>
                    </a:p>
                    <a:p>
                      <a:pPr algn="ctr"/>
                      <a:endParaRPr lang="en-US" sz="1300" dirty="0"/>
                    </a:p>
                  </a:txBody>
                  <a:tcPr marL="88394" marR="88394" marT="44196" marB="44196">
                    <a:lnL w="38100" cap="flat" cmpd="sng" algn="ctr">
                      <a:solidFill>
                        <a:schemeClr val="tx1">
                          <a:lumMod val="75000"/>
                          <a:lumOff val="25000"/>
                        </a:schemeClr>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extLst>
                  <a:ext uri="{0D108BD9-81ED-4DB2-BD59-A6C34878D82A}">
                    <a16:rowId xmlns:a16="http://schemas.microsoft.com/office/drawing/2014/main" val="10003"/>
                  </a:ext>
                </a:extLst>
              </a:tr>
              <a:tr h="1785671">
                <a:tc gridSpan="5"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rowSpan="2"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300" b="1" dirty="0"/>
                        <a:t>Animation &amp; </a:t>
                      </a:r>
                      <a:r>
                        <a:rPr lang="en-US" sz="1400" b="1" dirty="0"/>
                        <a:t>Interactivity</a:t>
                      </a:r>
                      <a:r>
                        <a:rPr lang="en-US" sz="1400" b="1" baseline="0" dirty="0"/>
                        <a:t> </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sz="1400" b="1" baseline="0" dirty="0"/>
                    </a:p>
                    <a:p>
                      <a:pPr marL="0" marR="0" indent="0" algn="ctr" defTabSz="914400" rtl="0" eaLnBrk="1" fontAlgn="auto" latinLnBrk="0" hangingPunct="1">
                        <a:lnSpc>
                          <a:spcPct val="100000"/>
                        </a:lnSpc>
                        <a:spcBef>
                          <a:spcPts val="0"/>
                        </a:spcBef>
                        <a:spcAft>
                          <a:spcPts val="0"/>
                        </a:spcAft>
                        <a:buClrTx/>
                        <a:buSzTx/>
                        <a:buFontTx/>
                        <a:buNone/>
                        <a:tabLst/>
                        <a:defRPr/>
                      </a:pPr>
                      <a:r>
                        <a:rPr lang="en-US" sz="1400" b="0" baseline="0" dirty="0"/>
                        <a:t>Click next to continue'</a:t>
                      </a:r>
                    </a:p>
                  </a:txBody>
                  <a:tcPr marL="88394" marR="88394" marT="44196" marB="44196">
                    <a:lnR w="38100" cap="flat" cmpd="sng" algn="ctr">
                      <a:solidFill>
                        <a:schemeClr val="tx1">
                          <a:lumMod val="75000"/>
                          <a:lumOff val="25000"/>
                        </a:schemeClr>
                      </a:solidFill>
                      <a:prstDash val="solid"/>
                      <a:round/>
                      <a:headEnd type="none" w="med" len="med"/>
                      <a:tailEnd type="none" w="med" len="med"/>
                    </a:lnR>
                  </a:tcPr>
                </a:tc>
                <a:tc rowSpan="2"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400" b="1" baseline="0" dirty="0"/>
                    </a:p>
                  </a:txBody>
                  <a:tcPr marL="88394" marR="88394" marT="44196" marB="44196">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tcPr>
                </a:tc>
                <a:tc vMerge="1">
                  <a:txBody>
                    <a:bodyPr/>
                    <a:lstStyle/>
                    <a:p>
                      <a:pPr algn="ctr"/>
                      <a:endParaRPr lang="en-US" sz="1300" dirty="0"/>
                    </a:p>
                  </a:txBody>
                  <a:tcPr marL="88394" marR="88394" marT="44196" marB="44196">
                    <a:lnL w="38100" cap="flat" cmpd="sng" algn="ctr">
                      <a:solidFill>
                        <a:schemeClr val="tx1">
                          <a:lumMod val="75000"/>
                          <a:lumOff val="25000"/>
                        </a:schemeClr>
                      </a:solidFill>
                      <a:prstDash val="solid"/>
                      <a:round/>
                      <a:headEnd type="none" w="med" len="med"/>
                      <a:tailEnd type="none" w="med" len="med"/>
                    </a:lnL>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4"/>
                  </a:ext>
                </a:extLst>
              </a:tr>
              <a:tr h="161647">
                <a:tc gridSpan="5"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gridSpan="2" vMerge="1">
                  <a:txBody>
                    <a:bodyPr/>
                    <a:lstStyle/>
                    <a:p>
                      <a:endParaRPr lang="en-US"/>
                    </a:p>
                  </a:txBody>
                  <a:tcPr/>
                </a:tc>
                <a:tc hMerge="1" vMerge="1">
                  <a:txBody>
                    <a:bodyPr/>
                    <a:lstStyle/>
                    <a:p>
                      <a:endParaRPr lang="en-US"/>
                    </a:p>
                  </a:txBody>
                  <a:tcPr/>
                </a:tc>
                <a:tc rowSpan="3">
                  <a:txBody>
                    <a:bodyPr/>
                    <a:lstStyle/>
                    <a:p>
                      <a:pPr marL="0" marR="0" indent="0" algn="ctr" defTabSz="1007943" rtl="0" eaLnBrk="1" fontAlgn="auto" latinLnBrk="0" hangingPunct="1">
                        <a:lnSpc>
                          <a:spcPct val="100000"/>
                        </a:lnSpc>
                        <a:spcBef>
                          <a:spcPts val="0"/>
                        </a:spcBef>
                        <a:spcAft>
                          <a:spcPts val="0"/>
                        </a:spcAft>
                        <a:buClrTx/>
                        <a:buSzTx/>
                        <a:buFontTx/>
                        <a:buNone/>
                        <a:tabLst/>
                        <a:defRPr/>
                      </a:pPr>
                      <a:r>
                        <a:rPr lang="en-US" sz="1300" dirty="0"/>
                        <a:t>Reviewer</a:t>
                      </a:r>
                      <a:r>
                        <a:rPr lang="en-US" sz="1300" baseline="0" dirty="0"/>
                        <a:t> 3</a:t>
                      </a:r>
                      <a:endParaRPr lang="en-US" sz="1300" dirty="0"/>
                    </a:p>
                    <a:p>
                      <a:pPr algn="ctr"/>
                      <a:endParaRPr lang="en-US" sz="1300" dirty="0"/>
                    </a:p>
                  </a:txBody>
                  <a:tcPr marL="88394" marR="88394" marT="44196" marB="44196">
                    <a:lnL w="38100" cap="flat" cmpd="sng" algn="ctr">
                      <a:solidFill>
                        <a:schemeClr val="tx1">
                          <a:lumMod val="75000"/>
                          <a:lumOff val="25000"/>
                        </a:schemeClr>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1320534">
                <a:tc gridSpan="7">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300" b="1" dirty="0"/>
                        <a:t>Audio</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sz="1300" b="1" i="1" dirty="0">
                        <a:solidFill>
                          <a:srgbClr val="00B050"/>
                        </a:solidFill>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300" b="1" i="1" dirty="0">
                          <a:solidFill>
                            <a:srgbClr val="00B050"/>
                          </a:solidFill>
                        </a:rPr>
                        <a:t>No audio present on this slide</a:t>
                      </a:r>
                      <a:endParaRPr lang="en-US" sz="1200" b="0" i="1" dirty="0">
                        <a:solidFill>
                          <a:srgbClr val="00B050"/>
                        </a:solidFill>
                      </a:endParaRPr>
                    </a:p>
                    <a:p>
                      <a:pPr marL="0" marR="0" indent="0" algn="ctr" defTabSz="914400" rtl="0" eaLnBrk="1" fontAlgn="auto" latinLnBrk="0" hangingPunct="1">
                        <a:lnSpc>
                          <a:spcPct val="100000"/>
                        </a:lnSpc>
                        <a:spcBef>
                          <a:spcPts val="0"/>
                        </a:spcBef>
                        <a:spcAft>
                          <a:spcPts val="0"/>
                        </a:spcAft>
                        <a:buClrTx/>
                        <a:buSzTx/>
                        <a:buFontTx/>
                        <a:buNone/>
                        <a:tabLst/>
                        <a:defRPr/>
                      </a:pPr>
                      <a:endParaRPr lang="en-US" sz="1300" b="1" i="1" dirty="0">
                        <a:solidFill>
                          <a:srgbClr val="00B050"/>
                        </a:solidFill>
                      </a:endParaRPr>
                    </a:p>
                  </a:txBody>
                  <a:tcPr marL="88394" marR="88394" marT="44196" marB="44196">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tcPr>
                </a:tc>
                <a:tc hMerge="1">
                  <a:txBody>
                    <a:bodyPr/>
                    <a:lstStyle/>
                    <a:p>
                      <a:endParaRPr lang="en-US" sz="1400" dirty="0"/>
                    </a:p>
                  </a:txBody>
                  <a:tcPr anchor="ctr"/>
                </a:tc>
                <a:tc hMerge="1">
                  <a:txBody>
                    <a:bodyPr/>
                    <a:lstStyle/>
                    <a:p>
                      <a:endParaRPr lang="en-US"/>
                    </a:p>
                  </a:txBody>
                  <a:tcPr/>
                </a:tc>
                <a:tc hMerge="1">
                  <a:txBody>
                    <a:bodyPr/>
                    <a:lstStyle/>
                    <a:p>
                      <a:endParaRPr lang="en-US"/>
                    </a:p>
                  </a:txBody>
                  <a:tcPr/>
                </a:tc>
                <a:tc hMerge="1">
                  <a:txBody>
                    <a:bodyPr/>
                    <a:lstStyle/>
                    <a:p>
                      <a:endParaRPr lang="en-US" sz="1400" dirty="0"/>
                    </a:p>
                  </a:txBody>
                  <a:tcPr anchor="ctr">
                    <a:lnL w="38100" cap="flat" cmpd="sng" algn="ctr">
                      <a:solidFill>
                        <a:schemeClr val="tx1">
                          <a:lumMod val="75000"/>
                          <a:lumOff val="25000"/>
                        </a:schemeClr>
                      </a:solidFill>
                      <a:prstDash val="solid"/>
                      <a:round/>
                      <a:headEnd type="none" w="med" len="med"/>
                      <a:tailEnd type="none" w="med" len="med"/>
                    </a:lnL>
                  </a:tcPr>
                </a:tc>
                <a:tc hMerge="1">
                  <a:txBody>
                    <a:bodyPr/>
                    <a:lstStyle/>
                    <a:p>
                      <a:endParaRPr lang="en-US" sz="1400" dirty="0"/>
                    </a:p>
                  </a:txBody>
                  <a:tcPr anchor="ctr"/>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300" b="1" i="1" dirty="0">
                        <a:solidFill>
                          <a:srgbClr val="00B050"/>
                        </a:solidFill>
                      </a:endParaRPr>
                    </a:p>
                  </a:txBody>
                  <a:tcPr marL="88394" marR="88394" marT="44196" marB="44196">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B w="38100" cap="flat" cmpd="sng" algn="ctr">
                      <a:solidFill>
                        <a:schemeClr val="tx1">
                          <a:lumMod val="75000"/>
                          <a:lumOff val="25000"/>
                        </a:schemeClr>
                      </a:solidFill>
                      <a:prstDash val="solid"/>
                      <a:round/>
                      <a:headEnd type="none" w="med" len="med"/>
                      <a:tailEnd type="none" w="med" len="med"/>
                    </a:lnB>
                  </a:tcPr>
                </a:tc>
                <a:tc vMerge="1">
                  <a:txBody>
                    <a:bodyPr/>
                    <a:lstStyle/>
                    <a:p>
                      <a:pPr algn="ctr"/>
                      <a:endParaRPr lang="en-US" sz="1300" dirty="0"/>
                    </a:p>
                  </a:txBody>
                  <a:tcPr marL="88394" marR="88394" marT="44196" marB="44196">
                    <a:lnL w="38100" cap="flat" cmpd="sng" algn="ctr">
                      <a:solidFill>
                        <a:schemeClr val="tx1">
                          <a:lumMod val="75000"/>
                          <a:lumOff val="25000"/>
                        </a:schemeClr>
                      </a:solidFill>
                      <a:prstDash val="solid"/>
                      <a:round/>
                      <a:headEnd type="none" w="med" len="med"/>
                      <a:tailEnd type="none" w="med" len="med"/>
                    </a:lnL>
                    <a:lnR w="38100" cap="flat" cmpd="sng" algn="ctr">
                      <a:solidFill>
                        <a:schemeClr val="tx1"/>
                      </a:solidFill>
                      <a:prstDash val="solid"/>
                      <a:round/>
                      <a:headEnd type="none" w="med" len="med"/>
                      <a:tailEnd type="none" w="med" len="med"/>
                    </a:lnR>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60984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300" b="1" dirty="0"/>
                        <a:t>Navigation/ Branching </a:t>
                      </a:r>
                    </a:p>
                  </a:txBody>
                  <a:tcPr marL="88394" marR="88394" marT="44196" marB="44196" anchor="ctr">
                    <a:lnL w="38100" cap="flat" cmpd="sng" algn="ctr">
                      <a:solidFill>
                        <a:schemeClr val="tx1">
                          <a:lumMod val="75000"/>
                          <a:lumOff val="25000"/>
                        </a:schemeClr>
                      </a:solidFill>
                      <a:prstDash val="solid"/>
                      <a:round/>
                      <a:headEnd type="none" w="med" len="med"/>
                      <a:tailEnd type="none" w="med" len="med"/>
                    </a:lnL>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tcPr>
                </a:tc>
                <a:tc gridSpan="3">
                  <a:txBody>
                    <a:bodyPr/>
                    <a:lstStyle/>
                    <a:p>
                      <a:r>
                        <a:rPr lang="en-US" sz="1300" dirty="0"/>
                        <a:t>Branching, user has 1-5 remaining options to choose from. Checkmark will appear next to ‘expense approvers’ menu item. </a:t>
                      </a:r>
                    </a:p>
                  </a:txBody>
                  <a:tcPr marL="88394" marR="88394" marT="44196" marB="44196" anchor="ct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tcPr>
                </a:tc>
                <a:tc hMerge="1">
                  <a:txBody>
                    <a:bodyPr/>
                    <a:lstStyle/>
                    <a:p>
                      <a:endParaRPr lang="en-US"/>
                    </a:p>
                  </a:txBody>
                  <a:tcPr/>
                </a:tc>
                <a:tc hMerge="1">
                  <a:txBody>
                    <a:bodyPr/>
                    <a:lstStyle/>
                    <a:p>
                      <a:endParaRPr lang="en-US" sz="1300" dirty="0"/>
                    </a:p>
                  </a:txBody>
                  <a:tcPr marL="88394" marR="88394" marT="44196" marB="44196" anchor="ct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tcPr>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300" b="1" dirty="0"/>
                        <a:t>Estimated time</a:t>
                      </a:r>
                    </a:p>
                  </a:txBody>
                  <a:tcPr marL="88394" marR="88394" marT="44196" marB="44196" anchor="ctr">
                    <a:lnB w="38100" cap="flat" cmpd="sng" algn="ctr">
                      <a:solidFill>
                        <a:schemeClr val="tx1">
                          <a:lumMod val="75000"/>
                          <a:lumOff val="25000"/>
                        </a:schemeClr>
                      </a:solidFill>
                      <a:prstDash val="solid"/>
                      <a:round/>
                      <a:headEnd type="none" w="med" len="med"/>
                      <a:tailEnd type="none" w="med" len="med"/>
                    </a:lnB>
                  </a:tcPr>
                </a:tc>
                <a:tc hMerge="1">
                  <a:txBody>
                    <a:bodyPr/>
                    <a:lstStyle/>
                    <a:p>
                      <a:endParaRPr lang="en-US" sz="1300" dirty="0"/>
                    </a:p>
                  </a:txBody>
                  <a:tcPr marL="88394" marR="88394" marT="44196" marB="44196" anchor="ctr">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tcPr>
                </a:tc>
                <a:tc>
                  <a:txBody>
                    <a:bodyPr/>
                    <a:lstStyle/>
                    <a:p>
                      <a:r>
                        <a:rPr lang="en-US" sz="1300" dirty="0"/>
                        <a:t>30 seconds</a:t>
                      </a:r>
                    </a:p>
                  </a:txBody>
                  <a:tcPr marL="88394" marR="88394" marT="44196" marB="44196" anchor="ct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tcPr>
                </a:tc>
                <a:tc vMerge="1">
                  <a:txBody>
                    <a:bodyPr/>
                    <a:lstStyle/>
                    <a:p>
                      <a:endParaRPr lang="en-US" sz="1400"/>
                    </a:p>
                  </a:txBody>
                  <a:tcPr anchor="ctr"/>
                </a:tc>
                <a:extLst>
                  <a:ext uri="{0D108BD9-81ED-4DB2-BD59-A6C34878D82A}">
                    <a16:rowId xmlns:a16="http://schemas.microsoft.com/office/drawing/2014/main" val="10007"/>
                  </a:ext>
                </a:extLst>
              </a:tr>
            </a:tbl>
          </a:graphicData>
        </a:graphic>
      </p:graphicFrame>
      <p:sp>
        <p:nvSpPr>
          <p:cNvPr id="2" name="TextBox 1"/>
          <p:cNvSpPr txBox="1"/>
          <p:nvPr/>
        </p:nvSpPr>
        <p:spPr>
          <a:xfrm>
            <a:off x="3532096" y="44571"/>
            <a:ext cx="3627620" cy="400110"/>
          </a:xfrm>
          <a:prstGeom prst="rect">
            <a:avLst/>
          </a:prstGeom>
          <a:noFill/>
        </p:spPr>
        <p:txBody>
          <a:bodyPr wrap="square" rtlCol="0" anchor="ctr">
            <a:spAutoFit/>
          </a:bodyPr>
          <a:lstStyle/>
          <a:p>
            <a:pPr algn="ctr"/>
            <a:r>
              <a:rPr lang="en-US" sz="2000" b="1" dirty="0"/>
              <a:t>Content Slide</a:t>
            </a:r>
          </a:p>
        </p:txBody>
      </p:sp>
      <p:pic>
        <p:nvPicPr>
          <p:cNvPr id="3" name="Picture 2">
            <a:extLst>
              <a:ext uri="{FF2B5EF4-FFF2-40B4-BE49-F238E27FC236}">
                <a16:creationId xmlns:a16="http://schemas.microsoft.com/office/drawing/2014/main" id="{9783F268-0BE4-4AC9-A223-5D963BF80501}"/>
              </a:ext>
            </a:extLst>
          </p:cNvPr>
          <p:cNvPicPr>
            <a:picLocks noChangeAspect="1"/>
          </p:cNvPicPr>
          <p:nvPr/>
        </p:nvPicPr>
        <p:blipFill>
          <a:blip r:embed="rId4"/>
          <a:stretch>
            <a:fillRect/>
          </a:stretch>
        </p:blipFill>
        <p:spPr>
          <a:xfrm>
            <a:off x="284815" y="2035800"/>
            <a:ext cx="4524517" cy="2605025"/>
          </a:xfrm>
          <a:prstGeom prst="rect">
            <a:avLst/>
          </a:prstGeom>
        </p:spPr>
      </p:pic>
    </p:spTree>
    <p:custDataLst>
      <p:tags r:id="rId1"/>
    </p:custDataLst>
    <p:extLst>
      <p:ext uri="{BB962C8B-B14F-4D97-AF65-F5344CB8AC3E}">
        <p14:creationId xmlns:p14="http://schemas.microsoft.com/office/powerpoint/2010/main" val="6666569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388907587"/>
              </p:ext>
            </p:extLst>
          </p:nvPr>
        </p:nvGraphicFramePr>
        <p:xfrm>
          <a:off x="284815" y="569626"/>
          <a:ext cx="10220173" cy="7010809"/>
        </p:xfrm>
        <a:graphic>
          <a:graphicData uri="http://schemas.openxmlformats.org/drawingml/2006/table">
            <a:tbl>
              <a:tblPr firstRow="1" bandRow="1">
                <a:tableStyleId>{5940675A-B579-460E-94D1-54222C63F5DA}</a:tableStyleId>
              </a:tblPr>
              <a:tblGrid>
                <a:gridCol w="1135575">
                  <a:extLst>
                    <a:ext uri="{9D8B030D-6E8A-4147-A177-3AD203B41FA5}">
                      <a16:colId xmlns:a16="http://schemas.microsoft.com/office/drawing/2014/main" val="20000"/>
                    </a:ext>
                  </a:extLst>
                </a:gridCol>
                <a:gridCol w="703378">
                  <a:extLst>
                    <a:ext uri="{9D8B030D-6E8A-4147-A177-3AD203B41FA5}">
                      <a16:colId xmlns:a16="http://schemas.microsoft.com/office/drawing/2014/main" val="20001"/>
                    </a:ext>
                  </a:extLst>
                </a:gridCol>
                <a:gridCol w="1435509">
                  <a:extLst>
                    <a:ext uri="{9D8B030D-6E8A-4147-A177-3AD203B41FA5}">
                      <a16:colId xmlns:a16="http://schemas.microsoft.com/office/drawing/2014/main" val="20002"/>
                    </a:ext>
                  </a:extLst>
                </a:gridCol>
                <a:gridCol w="1267838">
                  <a:extLst>
                    <a:ext uri="{9D8B030D-6E8A-4147-A177-3AD203B41FA5}">
                      <a16:colId xmlns:a16="http://schemas.microsoft.com/office/drawing/2014/main" val="564006093"/>
                    </a:ext>
                  </a:extLst>
                </a:gridCol>
                <a:gridCol w="777272">
                  <a:extLst>
                    <a:ext uri="{9D8B030D-6E8A-4147-A177-3AD203B41FA5}">
                      <a16:colId xmlns:a16="http://schemas.microsoft.com/office/drawing/2014/main" val="20004"/>
                    </a:ext>
                  </a:extLst>
                </a:gridCol>
                <a:gridCol w="993058">
                  <a:extLst>
                    <a:ext uri="{9D8B030D-6E8A-4147-A177-3AD203B41FA5}">
                      <a16:colId xmlns:a16="http://schemas.microsoft.com/office/drawing/2014/main" val="2135792998"/>
                    </a:ext>
                  </a:extLst>
                </a:gridCol>
                <a:gridCol w="1636394">
                  <a:extLst>
                    <a:ext uri="{9D8B030D-6E8A-4147-A177-3AD203B41FA5}">
                      <a16:colId xmlns:a16="http://schemas.microsoft.com/office/drawing/2014/main" val="3211175609"/>
                    </a:ext>
                  </a:extLst>
                </a:gridCol>
                <a:gridCol w="2271149">
                  <a:extLst>
                    <a:ext uri="{9D8B030D-6E8A-4147-A177-3AD203B41FA5}">
                      <a16:colId xmlns:a16="http://schemas.microsoft.com/office/drawing/2014/main" val="20006"/>
                    </a:ext>
                  </a:extLst>
                </a:gridCol>
              </a:tblGrid>
              <a:tr h="409532">
                <a:tc>
                  <a:txBody>
                    <a:bodyPr/>
                    <a:lstStyle/>
                    <a:p>
                      <a:r>
                        <a:rPr lang="en-US" sz="1300" b="1" dirty="0"/>
                        <a:t>Project Title</a:t>
                      </a:r>
                    </a:p>
                  </a:txBody>
                  <a:tcPr marL="88394" marR="88394" marT="44196" marB="44196" anchor="ctr">
                    <a:lnL w="38100" cap="flat" cmpd="sng" algn="ctr">
                      <a:solidFill>
                        <a:schemeClr val="tx1">
                          <a:lumMod val="75000"/>
                          <a:lumOff val="25000"/>
                        </a:schemeClr>
                      </a:solidFill>
                      <a:prstDash val="solid"/>
                      <a:round/>
                      <a:headEnd type="none" w="med" len="med"/>
                      <a:tailEnd type="none" w="med" len="med"/>
                    </a:lnL>
                    <a:lnT w="38100" cap="flat" cmpd="sng" algn="ctr">
                      <a:solidFill>
                        <a:schemeClr val="tx1">
                          <a:lumMod val="75000"/>
                          <a:lumOff val="25000"/>
                        </a:schemeClr>
                      </a:solidFill>
                      <a:prstDash val="solid"/>
                      <a:round/>
                      <a:headEnd type="none" w="med" len="med"/>
                      <a:tailEnd type="none" w="med" len="med"/>
                    </a:lnT>
                  </a:tcPr>
                </a:tc>
                <a:tc gridSpan="2">
                  <a:txBody>
                    <a:bodyPr/>
                    <a:lstStyle/>
                    <a:p>
                      <a:r>
                        <a:rPr lang="en-US" sz="1300" dirty="0"/>
                        <a:t>CONCUR Training</a:t>
                      </a:r>
                    </a:p>
                  </a:txBody>
                  <a:tcPr marL="88394" marR="88394" marT="44196" marB="44196" anchor="ctr">
                    <a:lnT w="38100" cap="flat" cmpd="sng" algn="ctr">
                      <a:solidFill>
                        <a:schemeClr val="tx1">
                          <a:lumMod val="75000"/>
                          <a:lumOff val="25000"/>
                        </a:schemeClr>
                      </a:solidFill>
                      <a:prstDash val="solid"/>
                      <a:round/>
                      <a:headEnd type="none" w="med" len="med"/>
                      <a:tailEnd type="none" w="med" len="med"/>
                    </a:lnT>
                  </a:tcPr>
                </a:tc>
                <a:tc hMerge="1">
                  <a:txBody>
                    <a:bodyPr/>
                    <a:lstStyle/>
                    <a:p>
                      <a:endParaRPr lang="en-US"/>
                    </a:p>
                  </a:txBody>
                  <a:tcPr/>
                </a:tc>
                <a:tc>
                  <a:txBody>
                    <a:bodyPr/>
                    <a:lstStyle/>
                    <a:p>
                      <a:r>
                        <a:rPr lang="en-US" sz="1300" b="1"/>
                        <a:t>Module</a:t>
                      </a:r>
                      <a:r>
                        <a:rPr lang="en-US" sz="1300" b="1" baseline="0"/>
                        <a:t> Title</a:t>
                      </a:r>
                      <a:endParaRPr lang="en-US" sz="1300" dirty="0"/>
                    </a:p>
                  </a:txBody>
                  <a:tcPr marL="88394" marR="88394" marT="44196" marB="44196" anchor="ctr">
                    <a:lnT w="38100" cap="flat" cmpd="sng" algn="ctr">
                      <a:solidFill>
                        <a:schemeClr val="tx1">
                          <a:lumMod val="75000"/>
                          <a:lumOff val="25000"/>
                        </a:schemeClr>
                      </a:solidFill>
                      <a:prstDash val="solid"/>
                      <a:round/>
                      <a:headEnd type="none" w="med" len="med"/>
                      <a:tailEnd type="none" w="med" len="med"/>
                    </a:lnT>
                  </a:tcPr>
                </a:tc>
                <a:tc gridSpan="3">
                  <a:txBody>
                    <a:bodyPr/>
                    <a:lstStyle/>
                    <a:p>
                      <a:r>
                        <a:rPr lang="en-US" sz="1300" dirty="0"/>
                        <a:t>Setting Up an Expense Profile</a:t>
                      </a:r>
                    </a:p>
                  </a:txBody>
                  <a:tcPr marL="88394" marR="88394" marT="44196" marB="44196" anchor="ctr">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tcPr>
                </a:tc>
                <a:tc hMerge="1">
                  <a:txBody>
                    <a:bodyPr/>
                    <a:lstStyle/>
                    <a:p>
                      <a:endParaRPr lang="en-US"/>
                    </a:p>
                  </a:txBody>
                  <a:tcPr/>
                </a:tc>
                <a:tc hMerge="1">
                  <a:txBody>
                    <a:bodyPr/>
                    <a:lstStyle/>
                    <a:p>
                      <a:endParaRPr lang="en-US" sz="1300" dirty="0"/>
                    </a:p>
                  </a:txBody>
                  <a:tcPr marL="88394" marR="88394" marT="44196" marB="44196" anchor="ct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tcPr>
                </a:tc>
                <a:tc>
                  <a:txBody>
                    <a:bodyPr/>
                    <a:lstStyle/>
                    <a:p>
                      <a:pPr algn="ctr"/>
                      <a:r>
                        <a:rPr lang="en-US" sz="1300" b="1" dirty="0"/>
                        <a:t>Reviewer</a:t>
                      </a:r>
                      <a:r>
                        <a:rPr lang="en-US" sz="1300" b="1" baseline="0" dirty="0"/>
                        <a:t> Notes</a:t>
                      </a:r>
                      <a:endParaRPr lang="en-US" sz="1300" b="1" dirty="0"/>
                    </a:p>
                  </a:txBody>
                  <a:tcPr marL="88394" marR="88394" marT="44196" marB="44196" anchor="ct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0"/>
                  </a:ext>
                </a:extLst>
              </a:tr>
              <a:tr h="46484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300" b="1" dirty="0"/>
                        <a:t>Screen #</a:t>
                      </a:r>
                    </a:p>
                  </a:txBody>
                  <a:tcPr marL="88394" marR="88394" marT="44196" marB="44196" anchor="ctr">
                    <a:lnL w="38100" cap="flat" cmpd="sng" algn="ctr">
                      <a:solidFill>
                        <a:schemeClr val="tx1">
                          <a:lumMod val="75000"/>
                          <a:lumOff val="25000"/>
                        </a:schemeClr>
                      </a:solidFill>
                      <a:prstDash val="solid"/>
                      <a:round/>
                      <a:headEnd type="none" w="med" len="med"/>
                      <a:tailEnd type="none" w="med" len="med"/>
                    </a:lnL>
                    <a:lnB w="38100" cap="flat" cmpd="sng" algn="ctr">
                      <a:solidFill>
                        <a:schemeClr val="tx1">
                          <a:lumMod val="75000"/>
                          <a:lumOff val="25000"/>
                        </a:schemeClr>
                      </a:solidFill>
                      <a:prstDash val="solid"/>
                      <a:round/>
                      <a:headEnd type="none" w="med" len="med"/>
                      <a:tailEnd type="none" w="med" len="med"/>
                    </a:lnB>
                  </a:tcPr>
                </a:tc>
                <a:tc>
                  <a:txBody>
                    <a:bodyPr/>
                    <a:lstStyle/>
                    <a:p>
                      <a:r>
                        <a:rPr lang="en-US" sz="1300" dirty="0"/>
                        <a:t>17</a:t>
                      </a:r>
                    </a:p>
                  </a:txBody>
                  <a:tcPr marL="88394" marR="88394" marT="44196" marB="44196" anchor="ctr">
                    <a:lnB w="38100" cap="flat" cmpd="sng" algn="ctr">
                      <a:solidFill>
                        <a:schemeClr val="tx1">
                          <a:lumMod val="75000"/>
                          <a:lumOff val="25000"/>
                        </a:schemeClr>
                      </a:solidFill>
                      <a:prstDash val="solid"/>
                      <a:round/>
                      <a:headEnd type="none" w="med" len="med"/>
                      <a:tailEnd type="none" w="med" len="med"/>
                    </a:lnB>
                  </a:tcPr>
                </a:tc>
                <a:tc>
                  <a:txBody>
                    <a:bodyPr/>
                    <a:lstStyle/>
                    <a:p>
                      <a:r>
                        <a:rPr lang="en-US" sz="1300" b="1" baseline="0" dirty="0"/>
                        <a:t>Screen Title</a:t>
                      </a:r>
                      <a:endParaRPr lang="en-US" sz="1300" b="1" dirty="0"/>
                    </a:p>
                  </a:txBody>
                  <a:tcPr marL="88394" marR="88394" marT="44196" marB="44196" anchor="ctr">
                    <a:lnB w="38100" cap="flat" cmpd="sng" algn="ctr">
                      <a:solidFill>
                        <a:schemeClr val="tx1">
                          <a:lumMod val="75000"/>
                          <a:lumOff val="25000"/>
                        </a:schemeClr>
                      </a:solidFill>
                      <a:prstDash val="solid"/>
                      <a:round/>
                      <a:headEnd type="none" w="med" len="med"/>
                      <a:tailEnd type="none" w="med" len="med"/>
                    </a:lnB>
                  </a:tcPr>
                </a:tc>
                <a:tc gridSpan="4">
                  <a:txBody>
                    <a:bodyPr/>
                    <a:lstStyle/>
                    <a:p>
                      <a:r>
                        <a:rPr lang="en-US" sz="1300" b="0" dirty="0"/>
                        <a:t>Favorite Attendees</a:t>
                      </a:r>
                    </a:p>
                  </a:txBody>
                  <a:tcPr marL="88394" marR="88394" marT="44196" marB="44196" anchor="ctr">
                    <a:lnR w="38100" cap="flat" cmpd="sng" algn="ctr">
                      <a:solidFill>
                        <a:schemeClr val="tx1">
                          <a:lumMod val="75000"/>
                          <a:lumOff val="25000"/>
                        </a:schemeClr>
                      </a:solidFill>
                      <a:prstDash val="solid"/>
                      <a:round/>
                      <a:headEnd type="none" w="med" len="med"/>
                      <a:tailEnd type="none" w="med" len="med"/>
                    </a:lnR>
                    <a:lnB w="38100" cap="flat" cmpd="sng" algn="ctr">
                      <a:solidFill>
                        <a:schemeClr val="tx1">
                          <a:lumMod val="75000"/>
                          <a:lumOff val="25000"/>
                        </a:schemeClr>
                      </a:solidFill>
                      <a:prstDash val="solid"/>
                      <a:round/>
                      <a:headEnd type="none" w="med" len="med"/>
                      <a:tailEnd type="none" w="med" len="med"/>
                    </a:lnB>
                  </a:tcPr>
                </a:tc>
                <a:tc hMerge="1">
                  <a:txBody>
                    <a:bodyPr/>
                    <a:lstStyle/>
                    <a:p>
                      <a:endParaRPr lang="en-US" sz="1300" b="1" dirty="0"/>
                    </a:p>
                  </a:txBody>
                  <a:tcPr marL="88394" marR="88394" marT="44196" marB="44196" anchor="ctr">
                    <a:lnL w="38100" cap="flat" cmpd="sng" algn="ctr">
                      <a:solidFill>
                        <a:schemeClr val="tx1">
                          <a:lumMod val="75000"/>
                          <a:lumOff val="25000"/>
                        </a:schemeClr>
                      </a:solidFill>
                      <a:prstDash val="solid"/>
                      <a:round/>
                      <a:headEnd type="none" w="med" len="med"/>
                      <a:tailEnd type="none" w="med" len="med"/>
                    </a:lnL>
                    <a:lnB w="38100" cap="flat" cmpd="sng" algn="ctr">
                      <a:solidFill>
                        <a:schemeClr val="tx1">
                          <a:lumMod val="75000"/>
                          <a:lumOff val="25000"/>
                        </a:schemeClr>
                      </a:solidFill>
                      <a:prstDash val="solid"/>
                      <a:round/>
                      <a:headEnd type="none" w="med" len="med"/>
                      <a:tailEnd type="none" w="med" len="med"/>
                    </a:lnB>
                  </a:tcPr>
                </a:tc>
                <a:tc hMerge="1">
                  <a:txBody>
                    <a:bodyPr/>
                    <a:lstStyle/>
                    <a:p>
                      <a:endParaRPr lang="en-US"/>
                    </a:p>
                  </a:txBody>
                  <a:tcPr/>
                </a:tc>
                <a:tc hMerge="1">
                  <a:txBody>
                    <a:bodyPr/>
                    <a:lstStyle/>
                    <a:p>
                      <a:endParaRPr lang="en-US" sz="1300" b="0" dirty="0"/>
                    </a:p>
                  </a:txBody>
                  <a:tcPr marL="88394" marR="88394" marT="44196" marB="44196" anchor="ct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B w="38100" cap="flat" cmpd="sng" algn="ctr">
                      <a:solidFill>
                        <a:schemeClr val="tx1">
                          <a:lumMod val="75000"/>
                          <a:lumOff val="25000"/>
                        </a:schemeClr>
                      </a:solidFill>
                      <a:prstDash val="solid"/>
                      <a:round/>
                      <a:headEnd type="none" w="med" len="med"/>
                      <a:tailEnd type="none" w="med" len="med"/>
                    </a:lnB>
                  </a:tcPr>
                </a:tc>
                <a:tc rowSpan="2">
                  <a:txBody>
                    <a:bodyPr/>
                    <a:lstStyle/>
                    <a:p>
                      <a:pPr algn="ctr"/>
                      <a:r>
                        <a:rPr lang="en-US" sz="1300" dirty="0"/>
                        <a:t>Reviewer</a:t>
                      </a:r>
                      <a:r>
                        <a:rPr lang="en-US" sz="1300" baseline="0" dirty="0"/>
                        <a:t> 1</a:t>
                      </a:r>
                      <a:endParaRPr lang="en-US" sz="1300" dirty="0"/>
                    </a:p>
                  </a:txBody>
                  <a:tcPr marL="88394" marR="88394" marT="44196" marB="44196">
                    <a:lnL w="38100" cap="flat" cmpd="sng" algn="ctr">
                      <a:solidFill>
                        <a:schemeClr val="tx1">
                          <a:lumMod val="75000"/>
                          <a:lumOff val="25000"/>
                        </a:schemeClr>
                      </a:solidFill>
                      <a:prstDash val="solid"/>
                      <a:round/>
                      <a:headEnd type="none" w="med" len="med"/>
                      <a:tailEnd type="none" w="med" len="med"/>
                    </a:lnL>
                    <a:lnR w="38100" cap="flat" cmpd="sng" algn="ctr">
                      <a:solidFill>
                        <a:schemeClr val="tx1"/>
                      </a:solidFill>
                      <a:prstDash val="solid"/>
                      <a:round/>
                      <a:headEnd type="none" w="med" len="med"/>
                      <a:tailEnd type="none" w="med" len="med"/>
                    </a:lnR>
                    <a:lnB w="12700" cap="flat" cmpd="sng" algn="ctr">
                      <a:solidFill>
                        <a:schemeClr val="tx1">
                          <a:lumMod val="75000"/>
                          <a:lumOff val="25000"/>
                        </a:schemeClr>
                      </a:solidFill>
                      <a:prstDash val="solid"/>
                      <a:round/>
                      <a:headEnd type="none" w="med" len="med"/>
                      <a:tailEnd type="none" w="med" len="med"/>
                    </a:lnB>
                  </a:tcPr>
                </a:tc>
                <a:extLst>
                  <a:ext uri="{0D108BD9-81ED-4DB2-BD59-A6C34878D82A}">
                    <a16:rowId xmlns:a16="http://schemas.microsoft.com/office/drawing/2014/main" val="10001"/>
                  </a:ext>
                </a:extLst>
              </a:tr>
              <a:tr h="1627185">
                <a:tc rowSpan="4" gridSpan="4">
                  <a:txBody>
                    <a:bodyPr/>
                    <a:lstStyle/>
                    <a:p>
                      <a:pPr algn="ctr"/>
                      <a:r>
                        <a:rPr lang="en-US" sz="1300" b="1" baseline="0" dirty="0"/>
                        <a:t>Visuals</a:t>
                      </a:r>
                    </a:p>
                    <a:p>
                      <a:pPr marL="0" marR="0" lvl="0" indent="0" algn="ctr" defTabSz="1007943" rtl="0" eaLnBrk="1" fontAlgn="auto" latinLnBrk="0" hangingPunct="1">
                        <a:lnSpc>
                          <a:spcPct val="100000"/>
                        </a:lnSpc>
                        <a:spcBef>
                          <a:spcPts val="0"/>
                        </a:spcBef>
                        <a:spcAft>
                          <a:spcPts val="0"/>
                        </a:spcAft>
                        <a:buClrTx/>
                        <a:buSzTx/>
                        <a:buFontTx/>
                        <a:buNone/>
                        <a:tabLst/>
                        <a:defRPr/>
                      </a:pPr>
                      <a:r>
                        <a:rPr lang="en-US" sz="1200" b="0" i="1" baseline="0" dirty="0"/>
                        <a:t>Favorite Attendees page screenshot</a:t>
                      </a:r>
                      <a:endParaRPr lang="en-US" sz="1200" b="0" i="1" dirty="0"/>
                    </a:p>
                    <a:p>
                      <a:pPr algn="ctr"/>
                      <a:endParaRPr lang="en-US" sz="1200" b="0" i="1" dirty="0"/>
                    </a:p>
                    <a:p>
                      <a:pPr algn="ctr"/>
                      <a:endParaRPr lang="en-US" sz="1300" b="1" dirty="0"/>
                    </a:p>
                    <a:p>
                      <a:pPr algn="ctr"/>
                      <a:endParaRPr lang="en-US" sz="130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sz="1300" dirty="0"/>
                    </a:p>
                    <a:p>
                      <a:endParaRPr lang="en-US" sz="1300" dirty="0"/>
                    </a:p>
                  </a:txBody>
                  <a:tcPr marL="88394" marR="88394" marT="44196" marB="44196">
                    <a:lnL w="38100" cap="flat" cmpd="sng" algn="ctr">
                      <a:solidFill>
                        <a:schemeClr val="tx1">
                          <a:lumMod val="75000"/>
                          <a:lumOff val="25000"/>
                        </a:schemeClr>
                      </a:solidFill>
                      <a:prstDash val="solid"/>
                      <a:round/>
                      <a:headEnd type="none" w="med" len="med"/>
                      <a:tailEnd type="none" w="med" len="med"/>
                    </a:lnL>
                    <a:lnT w="38100" cap="flat" cmpd="sng" algn="ctr">
                      <a:solidFill>
                        <a:schemeClr val="tx1">
                          <a:lumMod val="75000"/>
                          <a:lumOff val="2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4" hMerge="1">
                  <a:txBody>
                    <a:bodyPr/>
                    <a:lstStyle/>
                    <a:p>
                      <a:endParaRPr lang="en-US" sz="1400" dirty="0"/>
                    </a:p>
                  </a:txBody>
                  <a:tcPr anchor="ctr"/>
                </a:tc>
                <a:tc rowSpan="4" hMerge="1">
                  <a:txBody>
                    <a:bodyPr/>
                    <a:lstStyle/>
                    <a:p>
                      <a:endParaRPr lang="en-US"/>
                    </a:p>
                  </a:txBody>
                  <a:tcPr/>
                </a:tc>
                <a:tc rowSpan="4" hMerge="1">
                  <a:txBody>
                    <a:bodyPr/>
                    <a:lstStyle/>
                    <a:p>
                      <a:endParaRPr lang="en-US"/>
                    </a:p>
                  </a:txBody>
                  <a:tcPr/>
                </a:tc>
                <a:tc rowSpan="2" gridSpan="3">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300" b="1" dirty="0"/>
                        <a:t>Onscreen Text</a:t>
                      </a:r>
                      <a:r>
                        <a:rPr lang="en-US" sz="1300" b="1" baseline="0" dirty="0"/>
                        <a:t> </a:t>
                      </a:r>
                      <a:endParaRPr lang="en-US" sz="1300" b="1" dirty="0"/>
                    </a:p>
                    <a:p>
                      <a:pPr algn="ctr"/>
                      <a:endParaRPr lang="en-US" sz="1300" dirty="0"/>
                    </a:p>
                    <a:p>
                      <a:pPr algn="ctr"/>
                      <a:r>
                        <a:rPr lang="en-US" sz="1300" dirty="0"/>
                        <a:t>This section is for adding team members that you often travel with or share expenses on your company credit card. This will save time when completing your expense reports, which will be covered in the next module.</a:t>
                      </a:r>
                    </a:p>
                  </a:txBody>
                  <a:tcPr marL="88394" marR="88394" marT="44196" marB="44196">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tcPr>
                </a:tc>
                <a:tc rowSpan="2" hMerge="1">
                  <a:txBody>
                    <a:bodyPr/>
                    <a:lstStyle/>
                    <a:p>
                      <a:endParaRPr lang="en-US"/>
                    </a:p>
                  </a:txBody>
                  <a:tcPr/>
                </a:tc>
                <a:tc rowSpan="2" hMerge="1">
                  <a:txBody>
                    <a:bodyPr/>
                    <a:lstStyle/>
                    <a:p>
                      <a:pPr algn="ctr"/>
                      <a:endParaRPr lang="en-US" sz="1300" dirty="0"/>
                    </a:p>
                  </a:txBody>
                  <a:tcPr marL="88394" marR="88394" marT="44196" marB="44196">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tcPr>
                </a:tc>
                <a:tc vMerge="1">
                  <a:txBody>
                    <a:bodyPr/>
                    <a:lstStyle/>
                    <a:p>
                      <a:endParaRPr lang="en-US" sz="1400" dirty="0"/>
                    </a:p>
                  </a:txBody>
                  <a:tcPr anchor="ctr"/>
                </a:tc>
                <a:extLst>
                  <a:ext uri="{0D108BD9-81ED-4DB2-BD59-A6C34878D82A}">
                    <a16:rowId xmlns:a16="http://schemas.microsoft.com/office/drawing/2014/main" val="10002"/>
                  </a:ext>
                </a:extLst>
              </a:tr>
              <a:tr h="306355">
                <a:tc gridSpan="4"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gridSpan="3" vMerge="1">
                  <a:txBody>
                    <a:bodyPr/>
                    <a:lstStyle/>
                    <a:p>
                      <a:endParaRPr lang="en-US"/>
                    </a:p>
                  </a:txBody>
                  <a:tcPr/>
                </a:tc>
                <a:tc hMerge="1" vMerge="1">
                  <a:txBody>
                    <a:bodyPr/>
                    <a:lstStyle/>
                    <a:p>
                      <a:endParaRPr lang="en-US"/>
                    </a:p>
                  </a:txBody>
                  <a:tcPr/>
                </a:tc>
                <a:tc hMerge="1" vMerge="1">
                  <a:txBody>
                    <a:bodyPr/>
                    <a:lstStyle/>
                    <a:p>
                      <a:endParaRPr lang="en-US"/>
                    </a:p>
                  </a:txBody>
                  <a:tcPr/>
                </a:tc>
                <a:tc rowSpan="2">
                  <a:txBody>
                    <a:bodyPr/>
                    <a:lstStyle/>
                    <a:p>
                      <a:pPr marL="0" marR="0" indent="0" algn="ctr" defTabSz="1007943" rtl="0" eaLnBrk="1" fontAlgn="auto" latinLnBrk="0" hangingPunct="1">
                        <a:lnSpc>
                          <a:spcPct val="100000"/>
                        </a:lnSpc>
                        <a:spcBef>
                          <a:spcPts val="0"/>
                        </a:spcBef>
                        <a:spcAft>
                          <a:spcPts val="0"/>
                        </a:spcAft>
                        <a:buClrTx/>
                        <a:buSzTx/>
                        <a:buFontTx/>
                        <a:buNone/>
                        <a:tabLst/>
                        <a:defRPr/>
                      </a:pPr>
                      <a:r>
                        <a:rPr lang="en-US" sz="1300" dirty="0"/>
                        <a:t>Reviewer</a:t>
                      </a:r>
                      <a:r>
                        <a:rPr lang="en-US" sz="1300" baseline="0" dirty="0"/>
                        <a:t> 2</a:t>
                      </a:r>
                      <a:endParaRPr lang="en-US" sz="1300" dirty="0"/>
                    </a:p>
                    <a:p>
                      <a:pPr algn="ctr"/>
                      <a:endParaRPr lang="en-US" sz="1300" dirty="0"/>
                    </a:p>
                  </a:txBody>
                  <a:tcPr marL="88394" marR="88394" marT="44196" marB="44196">
                    <a:lnL w="38100" cap="flat" cmpd="sng" algn="ctr">
                      <a:solidFill>
                        <a:schemeClr val="tx1">
                          <a:lumMod val="75000"/>
                          <a:lumOff val="25000"/>
                        </a:schemeClr>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extLst>
                  <a:ext uri="{0D108BD9-81ED-4DB2-BD59-A6C34878D82A}">
                    <a16:rowId xmlns:a16="http://schemas.microsoft.com/office/drawing/2014/main" val="10003"/>
                  </a:ext>
                </a:extLst>
              </a:tr>
              <a:tr h="1785671">
                <a:tc gridSpan="4"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rowSpan="2" gridSpan="3">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300" b="1" dirty="0"/>
                        <a:t>Animation &amp; </a:t>
                      </a:r>
                      <a:r>
                        <a:rPr lang="en-US" sz="1400" b="1" dirty="0"/>
                        <a:t>Interactivity</a:t>
                      </a:r>
                      <a:r>
                        <a:rPr lang="en-US" sz="1400" b="1" baseline="0" dirty="0"/>
                        <a:t> </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sz="1400" b="0" baseline="0" dirty="0"/>
                    </a:p>
                    <a:p>
                      <a:pPr marL="0" marR="0" indent="0" algn="ctr" defTabSz="914400" rtl="0" eaLnBrk="1" fontAlgn="auto" latinLnBrk="0" hangingPunct="1">
                        <a:lnSpc>
                          <a:spcPct val="100000"/>
                        </a:lnSpc>
                        <a:spcBef>
                          <a:spcPts val="0"/>
                        </a:spcBef>
                        <a:spcAft>
                          <a:spcPts val="0"/>
                        </a:spcAft>
                        <a:buClrTx/>
                        <a:buSzTx/>
                        <a:buFontTx/>
                        <a:buNone/>
                        <a:tabLst/>
                        <a:defRPr/>
                      </a:pPr>
                      <a:r>
                        <a:rPr lang="en-US" sz="1400" b="0" baseline="0" dirty="0"/>
                        <a:t>To add an attendee click on ‘advanced search’. Select ‘employee’ from the drop down menu. Type ‘smith’ in the last name field. Click ‘Search’. Select employee and click ‘add selected attendees to favorite attendees’, click ‘cancel’. Attendees are listed. User clicks ‘next’ to advance.</a:t>
                      </a:r>
                    </a:p>
                  </a:txBody>
                  <a:tcPr marL="88394" marR="88394" marT="44196" marB="44196">
                    <a:lnR w="38100" cap="flat" cmpd="sng" algn="ctr">
                      <a:solidFill>
                        <a:schemeClr val="tx1">
                          <a:lumMod val="75000"/>
                          <a:lumOff val="25000"/>
                        </a:schemeClr>
                      </a:solidFill>
                      <a:prstDash val="solid"/>
                      <a:round/>
                      <a:headEnd type="none" w="med" len="med"/>
                      <a:tailEnd type="none" w="med" len="med"/>
                    </a:lnR>
                  </a:tcPr>
                </a:tc>
                <a:tc rowSpan="2" hMerge="1">
                  <a:txBody>
                    <a:bodyPr/>
                    <a:lstStyle/>
                    <a:p>
                      <a:endParaRPr lang="en-US"/>
                    </a:p>
                  </a:txBody>
                  <a:tcPr/>
                </a:tc>
                <a:tc rowSpan="2"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400" b="1" baseline="0" dirty="0"/>
                    </a:p>
                  </a:txBody>
                  <a:tcPr marL="88394" marR="88394" marT="44196" marB="44196">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tcPr>
                </a:tc>
                <a:tc vMerge="1">
                  <a:txBody>
                    <a:bodyPr/>
                    <a:lstStyle/>
                    <a:p>
                      <a:pPr algn="ctr"/>
                      <a:endParaRPr lang="en-US" sz="1300" dirty="0"/>
                    </a:p>
                  </a:txBody>
                  <a:tcPr marL="88394" marR="88394" marT="44196" marB="44196">
                    <a:lnL w="38100" cap="flat" cmpd="sng" algn="ctr">
                      <a:solidFill>
                        <a:schemeClr val="tx1">
                          <a:lumMod val="75000"/>
                          <a:lumOff val="25000"/>
                        </a:schemeClr>
                      </a:solidFill>
                      <a:prstDash val="solid"/>
                      <a:round/>
                      <a:headEnd type="none" w="med" len="med"/>
                      <a:tailEnd type="none" w="med" len="med"/>
                    </a:lnL>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4"/>
                  </a:ext>
                </a:extLst>
              </a:tr>
              <a:tr h="161647">
                <a:tc gridSpan="4"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gridSpan="3" vMerge="1">
                  <a:txBody>
                    <a:bodyPr/>
                    <a:lstStyle/>
                    <a:p>
                      <a:endParaRPr lang="en-US"/>
                    </a:p>
                  </a:txBody>
                  <a:tcPr/>
                </a:tc>
                <a:tc hMerge="1" vMerge="1">
                  <a:txBody>
                    <a:bodyPr/>
                    <a:lstStyle/>
                    <a:p>
                      <a:endParaRPr lang="en-US"/>
                    </a:p>
                  </a:txBody>
                  <a:tcPr/>
                </a:tc>
                <a:tc hMerge="1" vMerge="1">
                  <a:txBody>
                    <a:bodyPr/>
                    <a:lstStyle/>
                    <a:p>
                      <a:endParaRPr lang="en-US"/>
                    </a:p>
                  </a:txBody>
                  <a:tcPr/>
                </a:tc>
                <a:tc rowSpan="3">
                  <a:txBody>
                    <a:bodyPr/>
                    <a:lstStyle/>
                    <a:p>
                      <a:pPr marL="0" marR="0" indent="0" algn="ctr" defTabSz="1007943" rtl="0" eaLnBrk="1" fontAlgn="auto" latinLnBrk="0" hangingPunct="1">
                        <a:lnSpc>
                          <a:spcPct val="100000"/>
                        </a:lnSpc>
                        <a:spcBef>
                          <a:spcPts val="0"/>
                        </a:spcBef>
                        <a:spcAft>
                          <a:spcPts val="0"/>
                        </a:spcAft>
                        <a:buClrTx/>
                        <a:buSzTx/>
                        <a:buFontTx/>
                        <a:buNone/>
                        <a:tabLst/>
                        <a:defRPr/>
                      </a:pPr>
                      <a:r>
                        <a:rPr lang="en-US" sz="1300" dirty="0"/>
                        <a:t>Reviewer</a:t>
                      </a:r>
                      <a:r>
                        <a:rPr lang="en-US" sz="1300" baseline="0" dirty="0"/>
                        <a:t> 3</a:t>
                      </a:r>
                      <a:endParaRPr lang="en-US" sz="1300" dirty="0"/>
                    </a:p>
                    <a:p>
                      <a:pPr algn="ctr"/>
                      <a:endParaRPr lang="en-US" sz="1300" dirty="0"/>
                    </a:p>
                  </a:txBody>
                  <a:tcPr marL="88394" marR="88394" marT="44196" marB="44196">
                    <a:lnL w="38100" cap="flat" cmpd="sng" algn="ctr">
                      <a:solidFill>
                        <a:schemeClr val="tx1">
                          <a:lumMod val="75000"/>
                          <a:lumOff val="25000"/>
                        </a:schemeClr>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1115271">
                <a:tc gridSpan="7">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300" b="1" dirty="0"/>
                        <a:t>Audio</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sz="1300" b="1" i="1" dirty="0">
                        <a:solidFill>
                          <a:srgbClr val="00B050"/>
                        </a:solidFill>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300" b="1" i="1" dirty="0">
                          <a:solidFill>
                            <a:srgbClr val="00B050"/>
                          </a:solidFill>
                        </a:rPr>
                        <a:t>No audio present on this slide</a:t>
                      </a:r>
                      <a:endParaRPr lang="en-US" sz="1200" b="0" i="1" dirty="0">
                        <a:solidFill>
                          <a:srgbClr val="00B050"/>
                        </a:solidFill>
                      </a:endParaRPr>
                    </a:p>
                    <a:p>
                      <a:pPr marL="0" marR="0" indent="0" algn="ctr" defTabSz="914400" rtl="0" eaLnBrk="1" fontAlgn="auto" latinLnBrk="0" hangingPunct="1">
                        <a:lnSpc>
                          <a:spcPct val="100000"/>
                        </a:lnSpc>
                        <a:spcBef>
                          <a:spcPts val="0"/>
                        </a:spcBef>
                        <a:spcAft>
                          <a:spcPts val="0"/>
                        </a:spcAft>
                        <a:buClrTx/>
                        <a:buSzTx/>
                        <a:buFontTx/>
                        <a:buNone/>
                        <a:tabLst/>
                        <a:defRPr/>
                      </a:pPr>
                      <a:endParaRPr lang="en-US" sz="1300" b="1" i="1" dirty="0">
                        <a:solidFill>
                          <a:srgbClr val="00B050"/>
                        </a:solidFill>
                      </a:endParaRPr>
                    </a:p>
                  </a:txBody>
                  <a:tcPr marL="88394" marR="88394" marT="44196" marB="44196">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tcPr>
                </a:tc>
                <a:tc hMerge="1">
                  <a:txBody>
                    <a:bodyPr/>
                    <a:lstStyle/>
                    <a:p>
                      <a:endParaRPr lang="en-US" sz="1400" dirty="0"/>
                    </a:p>
                  </a:txBody>
                  <a:tcPr anchor="ctr"/>
                </a:tc>
                <a:tc hMerge="1">
                  <a:txBody>
                    <a:bodyPr/>
                    <a:lstStyle/>
                    <a:p>
                      <a:endParaRPr lang="en-US"/>
                    </a:p>
                  </a:txBody>
                  <a:tcPr/>
                </a:tc>
                <a:tc hMerge="1">
                  <a:txBody>
                    <a:bodyPr/>
                    <a:lstStyle/>
                    <a:p>
                      <a:endParaRPr lang="en-US"/>
                    </a:p>
                  </a:txBody>
                  <a:tcPr/>
                </a:tc>
                <a:tc hMerge="1">
                  <a:txBody>
                    <a:bodyPr/>
                    <a:lstStyle/>
                    <a:p>
                      <a:endParaRPr lang="en-US" sz="1400" dirty="0"/>
                    </a:p>
                  </a:txBody>
                  <a:tcPr anchor="ctr">
                    <a:lnL w="38100" cap="flat" cmpd="sng" algn="ctr">
                      <a:solidFill>
                        <a:schemeClr val="tx1">
                          <a:lumMod val="75000"/>
                          <a:lumOff val="25000"/>
                        </a:schemeClr>
                      </a:solidFill>
                      <a:prstDash val="solid"/>
                      <a:round/>
                      <a:headEnd type="none" w="med" len="med"/>
                      <a:tailEnd type="none" w="med" len="med"/>
                    </a:lnL>
                  </a:tcPr>
                </a:tc>
                <a:tc hMerge="1">
                  <a:txBody>
                    <a:bodyPr/>
                    <a:lstStyle/>
                    <a:p>
                      <a:endParaRPr lang="en-US"/>
                    </a:p>
                  </a:txBody>
                  <a:tcPr/>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300" b="1" i="1" dirty="0">
                        <a:solidFill>
                          <a:srgbClr val="00B050"/>
                        </a:solidFill>
                      </a:endParaRPr>
                    </a:p>
                  </a:txBody>
                  <a:tcPr marL="88394" marR="88394" marT="44196" marB="44196">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B w="38100" cap="flat" cmpd="sng" algn="ctr">
                      <a:solidFill>
                        <a:schemeClr val="tx1">
                          <a:lumMod val="75000"/>
                          <a:lumOff val="25000"/>
                        </a:schemeClr>
                      </a:solidFill>
                      <a:prstDash val="solid"/>
                      <a:round/>
                      <a:headEnd type="none" w="med" len="med"/>
                      <a:tailEnd type="none" w="med" len="med"/>
                    </a:lnB>
                  </a:tcPr>
                </a:tc>
                <a:tc vMerge="1">
                  <a:txBody>
                    <a:bodyPr/>
                    <a:lstStyle/>
                    <a:p>
                      <a:pPr algn="ctr"/>
                      <a:endParaRPr lang="en-US" sz="1300" dirty="0"/>
                    </a:p>
                  </a:txBody>
                  <a:tcPr marL="88394" marR="88394" marT="44196" marB="44196">
                    <a:lnL w="38100" cap="flat" cmpd="sng" algn="ctr">
                      <a:solidFill>
                        <a:schemeClr val="tx1">
                          <a:lumMod val="75000"/>
                          <a:lumOff val="25000"/>
                        </a:schemeClr>
                      </a:solidFill>
                      <a:prstDash val="solid"/>
                      <a:round/>
                      <a:headEnd type="none" w="med" len="med"/>
                      <a:tailEnd type="none" w="med" len="med"/>
                    </a:lnL>
                    <a:lnR w="38100" cap="flat" cmpd="sng" algn="ctr">
                      <a:solidFill>
                        <a:schemeClr val="tx1"/>
                      </a:solidFill>
                      <a:prstDash val="solid"/>
                      <a:round/>
                      <a:headEnd type="none" w="med" len="med"/>
                      <a:tailEnd type="none" w="med" len="med"/>
                    </a:lnR>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60984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300" b="1" dirty="0"/>
                        <a:t>Navigation/ Branching </a:t>
                      </a:r>
                    </a:p>
                  </a:txBody>
                  <a:tcPr marL="88394" marR="88394" marT="44196" marB="44196" anchor="ctr">
                    <a:lnL w="38100" cap="flat" cmpd="sng" algn="ctr">
                      <a:solidFill>
                        <a:schemeClr val="tx1">
                          <a:lumMod val="75000"/>
                          <a:lumOff val="25000"/>
                        </a:schemeClr>
                      </a:solidFill>
                      <a:prstDash val="solid"/>
                      <a:round/>
                      <a:headEnd type="none" w="med" len="med"/>
                      <a:tailEnd type="none" w="med" len="med"/>
                    </a:lnL>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tcPr>
                </a:tc>
                <a:tc gridSpan="4">
                  <a:txBody>
                    <a:bodyPr/>
                    <a:lstStyle/>
                    <a:p>
                      <a:pPr marL="0" marR="0" lvl="0" indent="0" algn="l" defTabSz="1007943" rtl="0" eaLnBrk="1" fontAlgn="auto" latinLnBrk="0" hangingPunct="1">
                        <a:lnSpc>
                          <a:spcPct val="100000"/>
                        </a:lnSpc>
                        <a:spcBef>
                          <a:spcPts val="0"/>
                        </a:spcBef>
                        <a:spcAft>
                          <a:spcPts val="0"/>
                        </a:spcAft>
                        <a:buClrTx/>
                        <a:buSzTx/>
                        <a:buFontTx/>
                        <a:buNone/>
                        <a:tabLst/>
                        <a:defRPr/>
                      </a:pPr>
                      <a:r>
                        <a:rPr lang="en-US" sz="1300" dirty="0"/>
                        <a:t>Branching, user has 1-5 remaining options to choose from. Checkmark will appear next to ‘favorite attendees’ menu item. Once all 6 sections have a checkmark, ‘Next’ button appears and user clicks to move on to the next section.</a:t>
                      </a:r>
                    </a:p>
                    <a:p>
                      <a:endParaRPr lang="en-US" sz="1300" dirty="0"/>
                    </a:p>
                  </a:txBody>
                  <a:tcPr marL="88394" marR="88394" marT="44196" marB="44196" anchor="ct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tcPr>
                </a:tc>
                <a:tc hMerge="1">
                  <a:txBody>
                    <a:bodyPr/>
                    <a:lstStyle/>
                    <a:p>
                      <a:endParaRPr lang="en-US"/>
                    </a:p>
                  </a:txBody>
                  <a:tcPr/>
                </a:tc>
                <a:tc hMerge="1">
                  <a:txBody>
                    <a:bodyPr/>
                    <a:lstStyle/>
                    <a:p>
                      <a:endParaRPr lang="en-US" sz="1300" dirty="0"/>
                    </a:p>
                  </a:txBody>
                  <a:tcPr marL="88394" marR="88394" marT="44196" marB="44196" anchor="ct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tcPr>
                </a:tc>
                <a:tc hMerge="1">
                  <a:txBody>
                    <a:bodyPr/>
                    <a:lstStyle/>
                    <a:p>
                      <a:endParaRPr lang="en-US" sz="1300" dirty="0"/>
                    </a:p>
                  </a:txBody>
                  <a:tcPr marL="88394" marR="88394" marT="44196" marB="44196" anchor="ctr">
                    <a:lnR w="38100" cap="flat" cmpd="sng" algn="ctr">
                      <a:solidFill>
                        <a:schemeClr val="tx1">
                          <a:lumMod val="75000"/>
                          <a:lumOff val="25000"/>
                        </a:schemeClr>
                      </a:solidFill>
                      <a:prstDash val="solid"/>
                      <a:round/>
                      <a:headEnd type="none" w="med" len="med"/>
                      <a:tailEnd type="none" w="med" len="med"/>
                    </a:lnR>
                    <a:lnB w="38100" cap="flat" cmpd="sng" algn="ctr">
                      <a:solidFill>
                        <a:schemeClr val="tx1">
                          <a:lumMod val="75000"/>
                          <a:lumOff val="25000"/>
                        </a:schemeClr>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300" b="1" dirty="0"/>
                        <a:t>Estimated time</a:t>
                      </a:r>
                    </a:p>
                  </a:txBody>
                  <a:tcPr marL="88394" marR="88394" marT="44196" marB="44196" anchor="ctr">
                    <a:lnB w="38100" cap="flat" cmpd="sng" algn="ctr">
                      <a:solidFill>
                        <a:schemeClr val="tx1">
                          <a:lumMod val="75000"/>
                          <a:lumOff val="25000"/>
                        </a:schemeClr>
                      </a:solidFill>
                      <a:prstDash val="solid"/>
                      <a:round/>
                      <a:headEnd type="none" w="med" len="med"/>
                      <a:tailEnd type="none" w="med" len="med"/>
                    </a:lnB>
                  </a:tcPr>
                </a:tc>
                <a:tc>
                  <a:txBody>
                    <a:bodyPr/>
                    <a:lstStyle/>
                    <a:p>
                      <a:endParaRPr lang="en-US" sz="1300" dirty="0"/>
                    </a:p>
                  </a:txBody>
                  <a:tcPr marL="88394" marR="88394" marT="44196" marB="44196" anchor="ct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tcPr>
                </a:tc>
                <a:tc vMerge="1">
                  <a:txBody>
                    <a:bodyPr/>
                    <a:lstStyle/>
                    <a:p>
                      <a:endParaRPr lang="en-US" sz="1400"/>
                    </a:p>
                  </a:txBody>
                  <a:tcPr anchor="ctr"/>
                </a:tc>
                <a:extLst>
                  <a:ext uri="{0D108BD9-81ED-4DB2-BD59-A6C34878D82A}">
                    <a16:rowId xmlns:a16="http://schemas.microsoft.com/office/drawing/2014/main" val="10007"/>
                  </a:ext>
                </a:extLst>
              </a:tr>
            </a:tbl>
          </a:graphicData>
        </a:graphic>
      </p:graphicFrame>
      <p:sp>
        <p:nvSpPr>
          <p:cNvPr id="2" name="TextBox 1"/>
          <p:cNvSpPr txBox="1"/>
          <p:nvPr/>
        </p:nvSpPr>
        <p:spPr>
          <a:xfrm>
            <a:off x="3532096" y="44571"/>
            <a:ext cx="3627620" cy="400110"/>
          </a:xfrm>
          <a:prstGeom prst="rect">
            <a:avLst/>
          </a:prstGeom>
          <a:noFill/>
        </p:spPr>
        <p:txBody>
          <a:bodyPr wrap="square" rtlCol="0" anchor="ctr">
            <a:spAutoFit/>
          </a:bodyPr>
          <a:lstStyle/>
          <a:p>
            <a:pPr algn="ctr"/>
            <a:r>
              <a:rPr lang="en-US" sz="2000" b="1" dirty="0"/>
              <a:t>Content Slide</a:t>
            </a:r>
          </a:p>
        </p:txBody>
      </p:sp>
      <p:pic>
        <p:nvPicPr>
          <p:cNvPr id="3" name="Picture 2">
            <a:extLst>
              <a:ext uri="{FF2B5EF4-FFF2-40B4-BE49-F238E27FC236}">
                <a16:creationId xmlns:a16="http://schemas.microsoft.com/office/drawing/2014/main" id="{930B3086-1015-4681-AEDA-2BEF0E7F23DC}"/>
              </a:ext>
            </a:extLst>
          </p:cNvPr>
          <p:cNvPicPr>
            <a:picLocks noChangeAspect="1"/>
          </p:cNvPicPr>
          <p:nvPr/>
        </p:nvPicPr>
        <p:blipFill>
          <a:blip r:embed="rId3"/>
          <a:stretch>
            <a:fillRect/>
          </a:stretch>
        </p:blipFill>
        <p:spPr>
          <a:xfrm>
            <a:off x="284815" y="2085807"/>
            <a:ext cx="4483830" cy="2782027"/>
          </a:xfrm>
          <a:prstGeom prst="rect">
            <a:avLst/>
          </a:prstGeom>
        </p:spPr>
      </p:pic>
    </p:spTree>
    <p:custDataLst>
      <p:tags r:id="rId1"/>
    </p:custDataLst>
    <p:extLst>
      <p:ext uri="{BB962C8B-B14F-4D97-AF65-F5344CB8AC3E}">
        <p14:creationId xmlns:p14="http://schemas.microsoft.com/office/powerpoint/2010/main" val="15187624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395080086"/>
              </p:ext>
            </p:extLst>
          </p:nvPr>
        </p:nvGraphicFramePr>
        <p:xfrm>
          <a:off x="284815" y="569626"/>
          <a:ext cx="10220173" cy="6685612"/>
        </p:xfrm>
        <a:graphic>
          <a:graphicData uri="http://schemas.openxmlformats.org/drawingml/2006/table">
            <a:tbl>
              <a:tblPr firstRow="1" bandRow="1">
                <a:tableStyleId>{5940675A-B579-460E-94D1-54222C63F5DA}</a:tableStyleId>
              </a:tblPr>
              <a:tblGrid>
                <a:gridCol w="1135575">
                  <a:extLst>
                    <a:ext uri="{9D8B030D-6E8A-4147-A177-3AD203B41FA5}">
                      <a16:colId xmlns:a16="http://schemas.microsoft.com/office/drawing/2014/main" val="20000"/>
                    </a:ext>
                  </a:extLst>
                </a:gridCol>
                <a:gridCol w="703378">
                  <a:extLst>
                    <a:ext uri="{9D8B030D-6E8A-4147-A177-3AD203B41FA5}">
                      <a16:colId xmlns:a16="http://schemas.microsoft.com/office/drawing/2014/main" val="20001"/>
                    </a:ext>
                  </a:extLst>
                </a:gridCol>
                <a:gridCol w="1435509">
                  <a:extLst>
                    <a:ext uri="{9D8B030D-6E8A-4147-A177-3AD203B41FA5}">
                      <a16:colId xmlns:a16="http://schemas.microsoft.com/office/drawing/2014/main" val="20002"/>
                    </a:ext>
                  </a:extLst>
                </a:gridCol>
                <a:gridCol w="132263">
                  <a:extLst>
                    <a:ext uri="{9D8B030D-6E8A-4147-A177-3AD203B41FA5}">
                      <a16:colId xmlns:a16="http://schemas.microsoft.com/office/drawing/2014/main" val="564006093"/>
                    </a:ext>
                  </a:extLst>
                </a:gridCol>
                <a:gridCol w="1135575">
                  <a:extLst>
                    <a:ext uri="{9D8B030D-6E8A-4147-A177-3AD203B41FA5}">
                      <a16:colId xmlns:a16="http://schemas.microsoft.com/office/drawing/2014/main" val="20003"/>
                    </a:ext>
                  </a:extLst>
                </a:gridCol>
                <a:gridCol w="3406724">
                  <a:extLst>
                    <a:ext uri="{9D8B030D-6E8A-4147-A177-3AD203B41FA5}">
                      <a16:colId xmlns:a16="http://schemas.microsoft.com/office/drawing/2014/main" val="20004"/>
                    </a:ext>
                  </a:extLst>
                </a:gridCol>
                <a:gridCol w="2271149">
                  <a:extLst>
                    <a:ext uri="{9D8B030D-6E8A-4147-A177-3AD203B41FA5}">
                      <a16:colId xmlns:a16="http://schemas.microsoft.com/office/drawing/2014/main" val="20006"/>
                    </a:ext>
                  </a:extLst>
                </a:gridCol>
              </a:tblGrid>
              <a:tr h="409532">
                <a:tc>
                  <a:txBody>
                    <a:bodyPr/>
                    <a:lstStyle/>
                    <a:p>
                      <a:r>
                        <a:rPr lang="en-US" sz="1300" b="1" dirty="0"/>
                        <a:t>Project Title</a:t>
                      </a:r>
                    </a:p>
                  </a:txBody>
                  <a:tcPr marL="88394" marR="88394" marT="44196" marB="44196" anchor="ctr">
                    <a:lnL w="38100" cap="flat" cmpd="sng" algn="ctr">
                      <a:solidFill>
                        <a:schemeClr val="tx1">
                          <a:lumMod val="75000"/>
                          <a:lumOff val="25000"/>
                        </a:schemeClr>
                      </a:solidFill>
                      <a:prstDash val="solid"/>
                      <a:round/>
                      <a:headEnd type="none" w="med" len="med"/>
                      <a:tailEnd type="none" w="med" len="med"/>
                    </a:lnL>
                    <a:lnT w="38100" cap="flat" cmpd="sng" algn="ctr">
                      <a:solidFill>
                        <a:schemeClr val="tx1">
                          <a:lumMod val="75000"/>
                          <a:lumOff val="25000"/>
                        </a:schemeClr>
                      </a:solidFill>
                      <a:prstDash val="solid"/>
                      <a:round/>
                      <a:headEnd type="none" w="med" len="med"/>
                      <a:tailEnd type="none" w="med" len="med"/>
                    </a:lnT>
                  </a:tcPr>
                </a:tc>
                <a:tc gridSpan="2">
                  <a:txBody>
                    <a:bodyPr/>
                    <a:lstStyle/>
                    <a:p>
                      <a:r>
                        <a:rPr lang="en-US" sz="1300" dirty="0"/>
                        <a:t>CONCUR Training</a:t>
                      </a:r>
                    </a:p>
                  </a:txBody>
                  <a:tcPr marL="88394" marR="88394" marT="44196" marB="44196" anchor="ctr">
                    <a:lnT w="38100" cap="flat" cmpd="sng" algn="ctr">
                      <a:solidFill>
                        <a:schemeClr val="tx1">
                          <a:lumMod val="75000"/>
                          <a:lumOff val="25000"/>
                        </a:schemeClr>
                      </a:solidFill>
                      <a:prstDash val="solid"/>
                      <a:round/>
                      <a:headEnd type="none" w="med" len="med"/>
                      <a:tailEnd type="none" w="med" len="med"/>
                    </a:lnT>
                  </a:tcPr>
                </a:tc>
                <a:tc hMerge="1">
                  <a:txBody>
                    <a:bodyPr/>
                    <a:lstStyle/>
                    <a:p>
                      <a:endParaRPr lang="en-US"/>
                    </a:p>
                  </a:txBody>
                  <a:tcPr/>
                </a:tc>
                <a:tc gridSpan="2">
                  <a:txBody>
                    <a:bodyPr/>
                    <a:lstStyle/>
                    <a:p>
                      <a:r>
                        <a:rPr lang="en-US" sz="1300" b="1"/>
                        <a:t>Module</a:t>
                      </a:r>
                      <a:r>
                        <a:rPr lang="en-US" sz="1300" b="1" baseline="0"/>
                        <a:t> Title</a:t>
                      </a:r>
                      <a:endParaRPr lang="en-US" sz="1300" dirty="0"/>
                    </a:p>
                  </a:txBody>
                  <a:tcPr marL="88394" marR="88394" marT="44196" marB="44196" anchor="ctr">
                    <a:lnT w="38100" cap="flat" cmpd="sng" algn="ctr">
                      <a:solidFill>
                        <a:schemeClr val="tx1">
                          <a:lumMod val="75000"/>
                          <a:lumOff val="25000"/>
                        </a:schemeClr>
                      </a:solidFill>
                      <a:prstDash val="solid"/>
                      <a:round/>
                      <a:headEnd type="none" w="med" len="med"/>
                      <a:tailEnd type="none" w="med" len="med"/>
                    </a:lnT>
                  </a:tcPr>
                </a:tc>
                <a:tc h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300" b="1" dirty="0"/>
                        <a:t>Module</a:t>
                      </a:r>
                      <a:r>
                        <a:rPr lang="en-US" sz="1300" b="1" baseline="0" dirty="0"/>
                        <a:t> Title</a:t>
                      </a:r>
                      <a:endParaRPr lang="en-US" sz="1300" b="1" dirty="0"/>
                    </a:p>
                  </a:txBody>
                  <a:tcPr marL="88394" marR="88394" marT="44196" marB="44196" anchor="ctr">
                    <a:lnT w="38100" cap="flat" cmpd="sng" algn="ctr">
                      <a:solidFill>
                        <a:schemeClr val="tx1">
                          <a:lumMod val="75000"/>
                          <a:lumOff val="25000"/>
                        </a:schemeClr>
                      </a:solidFill>
                      <a:prstDash val="solid"/>
                      <a:round/>
                      <a:headEnd type="none" w="med" len="med"/>
                      <a:tailEnd type="none" w="med" len="med"/>
                    </a:lnT>
                  </a:tcPr>
                </a:tc>
                <a:tc>
                  <a:txBody>
                    <a:bodyPr/>
                    <a:lstStyle/>
                    <a:p>
                      <a:r>
                        <a:rPr lang="en-US" sz="1300" dirty="0"/>
                        <a:t>Setting Up an Expense Profile</a:t>
                      </a:r>
                    </a:p>
                  </a:txBody>
                  <a:tcPr marL="88394" marR="88394" marT="44196" marB="44196" anchor="ctr">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tcPr>
                </a:tc>
                <a:tc>
                  <a:txBody>
                    <a:bodyPr/>
                    <a:lstStyle/>
                    <a:p>
                      <a:pPr algn="ctr"/>
                      <a:r>
                        <a:rPr lang="en-US" sz="1300" b="1" dirty="0"/>
                        <a:t>Reviewer</a:t>
                      </a:r>
                      <a:r>
                        <a:rPr lang="en-US" sz="1300" b="1" baseline="0" dirty="0"/>
                        <a:t> Notes</a:t>
                      </a:r>
                      <a:endParaRPr lang="en-US" sz="1300" b="1" dirty="0"/>
                    </a:p>
                  </a:txBody>
                  <a:tcPr marL="88394" marR="88394" marT="44196" marB="44196" anchor="ct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0"/>
                  </a:ext>
                </a:extLst>
              </a:tr>
              <a:tr h="46484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300" b="1" dirty="0"/>
                        <a:t>Screen #</a:t>
                      </a:r>
                    </a:p>
                  </a:txBody>
                  <a:tcPr marL="88394" marR="88394" marT="44196" marB="44196" anchor="ctr">
                    <a:lnL w="38100" cap="flat" cmpd="sng" algn="ctr">
                      <a:solidFill>
                        <a:schemeClr val="tx1">
                          <a:lumMod val="75000"/>
                          <a:lumOff val="25000"/>
                        </a:schemeClr>
                      </a:solidFill>
                      <a:prstDash val="solid"/>
                      <a:round/>
                      <a:headEnd type="none" w="med" len="med"/>
                      <a:tailEnd type="none" w="med" len="med"/>
                    </a:lnL>
                    <a:lnB w="38100" cap="flat" cmpd="sng" algn="ctr">
                      <a:solidFill>
                        <a:schemeClr val="tx1">
                          <a:lumMod val="75000"/>
                          <a:lumOff val="25000"/>
                        </a:schemeClr>
                      </a:solidFill>
                      <a:prstDash val="solid"/>
                      <a:round/>
                      <a:headEnd type="none" w="med" len="med"/>
                      <a:tailEnd type="none" w="med" len="med"/>
                    </a:lnB>
                  </a:tcPr>
                </a:tc>
                <a:tc>
                  <a:txBody>
                    <a:bodyPr/>
                    <a:lstStyle/>
                    <a:p>
                      <a:r>
                        <a:rPr lang="en-US" sz="1300" dirty="0"/>
                        <a:t>18</a:t>
                      </a:r>
                    </a:p>
                  </a:txBody>
                  <a:tcPr marL="88394" marR="88394" marT="44196" marB="44196" anchor="ctr">
                    <a:lnB w="38100" cap="flat" cmpd="sng" algn="ctr">
                      <a:solidFill>
                        <a:schemeClr val="tx1">
                          <a:lumMod val="75000"/>
                          <a:lumOff val="25000"/>
                        </a:schemeClr>
                      </a:solidFill>
                      <a:prstDash val="solid"/>
                      <a:round/>
                      <a:headEnd type="none" w="med" len="med"/>
                      <a:tailEnd type="none" w="med" len="med"/>
                    </a:lnB>
                  </a:tcPr>
                </a:tc>
                <a:tc>
                  <a:txBody>
                    <a:bodyPr/>
                    <a:lstStyle/>
                    <a:p>
                      <a:r>
                        <a:rPr lang="en-US" sz="1300" b="1" baseline="0" dirty="0"/>
                        <a:t>Screen Title</a:t>
                      </a:r>
                      <a:endParaRPr lang="en-US" sz="1300" b="1" dirty="0"/>
                    </a:p>
                  </a:txBody>
                  <a:tcPr marL="88394" marR="88394" marT="44196" marB="44196" anchor="ctr">
                    <a:lnB w="38100" cap="flat" cmpd="sng" algn="ctr">
                      <a:solidFill>
                        <a:schemeClr val="tx1">
                          <a:lumMod val="75000"/>
                          <a:lumOff val="25000"/>
                        </a:schemeClr>
                      </a:solidFill>
                      <a:prstDash val="solid"/>
                      <a:round/>
                      <a:headEnd type="none" w="med" len="med"/>
                      <a:tailEnd type="none" w="med" len="med"/>
                    </a:lnB>
                  </a:tcPr>
                </a:tc>
                <a:tc gridSpan="3">
                  <a:txBody>
                    <a:bodyPr/>
                    <a:lstStyle/>
                    <a:p>
                      <a:r>
                        <a:rPr lang="en-US" sz="1300" b="0" dirty="0"/>
                        <a:t>Wrap-Up Page</a:t>
                      </a:r>
                    </a:p>
                  </a:txBody>
                  <a:tcPr marL="88394" marR="88394" marT="44196" marB="44196" anchor="ctr">
                    <a:lnR w="38100" cap="flat" cmpd="sng" algn="ctr">
                      <a:solidFill>
                        <a:schemeClr val="tx1">
                          <a:lumMod val="75000"/>
                          <a:lumOff val="25000"/>
                        </a:schemeClr>
                      </a:solidFill>
                      <a:prstDash val="solid"/>
                      <a:round/>
                      <a:headEnd type="none" w="med" len="med"/>
                      <a:tailEnd type="none" w="med" len="med"/>
                    </a:lnR>
                    <a:lnB w="38100" cap="flat" cmpd="sng" algn="ctr">
                      <a:solidFill>
                        <a:schemeClr val="tx1">
                          <a:lumMod val="75000"/>
                          <a:lumOff val="25000"/>
                        </a:schemeClr>
                      </a:solidFill>
                      <a:prstDash val="solid"/>
                      <a:round/>
                      <a:headEnd type="none" w="med" len="med"/>
                      <a:tailEnd type="none" w="med" len="med"/>
                    </a:lnB>
                  </a:tcPr>
                </a:tc>
                <a:tc hMerge="1">
                  <a:txBody>
                    <a:bodyPr/>
                    <a:lstStyle/>
                    <a:p>
                      <a:endParaRPr lang="en-US" sz="1300" b="1" dirty="0"/>
                    </a:p>
                  </a:txBody>
                  <a:tcPr marL="88394" marR="88394" marT="44196" marB="44196" anchor="ctr">
                    <a:lnR w="38100" cap="flat" cmpd="sng" algn="ctr">
                      <a:solidFill>
                        <a:schemeClr val="tx1">
                          <a:lumMod val="75000"/>
                          <a:lumOff val="25000"/>
                        </a:schemeClr>
                      </a:solidFill>
                      <a:prstDash val="solid"/>
                      <a:round/>
                      <a:headEnd type="none" w="med" len="med"/>
                      <a:tailEnd type="none" w="med" len="med"/>
                    </a:lnR>
                    <a:lnB w="38100" cap="flat" cmpd="sng" algn="ctr">
                      <a:solidFill>
                        <a:schemeClr val="tx1">
                          <a:lumMod val="75000"/>
                          <a:lumOff val="25000"/>
                        </a:schemeClr>
                      </a:solidFill>
                      <a:prstDash val="solid"/>
                      <a:round/>
                      <a:headEnd type="none" w="med" len="med"/>
                      <a:tailEnd type="none" w="med" len="med"/>
                    </a:lnB>
                  </a:tcPr>
                </a:tc>
                <a:tc hMerge="1">
                  <a:txBody>
                    <a:bodyPr/>
                    <a:lstStyle/>
                    <a:p>
                      <a:endParaRPr lang="en-US" sz="1300" b="1" dirty="0"/>
                    </a:p>
                  </a:txBody>
                  <a:tcPr marL="88394" marR="88394" marT="44196" marB="44196" anchor="ctr">
                    <a:lnB w="38100" cap="flat" cmpd="sng" algn="ctr">
                      <a:solidFill>
                        <a:schemeClr val="tx1">
                          <a:lumMod val="75000"/>
                          <a:lumOff val="25000"/>
                        </a:schemeClr>
                      </a:solidFill>
                      <a:prstDash val="solid"/>
                      <a:round/>
                      <a:headEnd type="none" w="med" len="med"/>
                      <a:tailEnd type="none" w="med" len="med"/>
                    </a:lnB>
                  </a:tcPr>
                </a:tc>
                <a:tc rowSpan="2">
                  <a:txBody>
                    <a:bodyPr/>
                    <a:lstStyle/>
                    <a:p>
                      <a:pPr algn="ctr"/>
                      <a:r>
                        <a:rPr lang="en-US" sz="1300" dirty="0"/>
                        <a:t>Reviewer</a:t>
                      </a:r>
                      <a:r>
                        <a:rPr lang="en-US" sz="1300" baseline="0" dirty="0"/>
                        <a:t> 1</a:t>
                      </a:r>
                      <a:endParaRPr lang="en-US" sz="1300" dirty="0"/>
                    </a:p>
                  </a:txBody>
                  <a:tcPr marL="88394" marR="88394" marT="44196" marB="44196">
                    <a:lnL w="38100" cap="flat" cmpd="sng" algn="ctr">
                      <a:solidFill>
                        <a:schemeClr val="tx1">
                          <a:lumMod val="75000"/>
                          <a:lumOff val="25000"/>
                        </a:schemeClr>
                      </a:solidFill>
                      <a:prstDash val="solid"/>
                      <a:round/>
                      <a:headEnd type="none" w="med" len="med"/>
                      <a:tailEnd type="none" w="med" len="med"/>
                    </a:lnL>
                    <a:lnR w="38100" cap="flat" cmpd="sng" algn="ctr">
                      <a:solidFill>
                        <a:schemeClr val="tx1"/>
                      </a:solidFill>
                      <a:prstDash val="solid"/>
                      <a:round/>
                      <a:headEnd type="none" w="med" len="med"/>
                      <a:tailEnd type="none" w="med" len="med"/>
                    </a:lnR>
                    <a:lnB w="12700" cap="flat" cmpd="sng" algn="ctr">
                      <a:solidFill>
                        <a:schemeClr val="tx1">
                          <a:lumMod val="75000"/>
                          <a:lumOff val="25000"/>
                        </a:schemeClr>
                      </a:solidFill>
                      <a:prstDash val="solid"/>
                      <a:round/>
                      <a:headEnd type="none" w="med" len="med"/>
                      <a:tailEnd type="none" w="med" len="med"/>
                    </a:lnB>
                  </a:tcPr>
                </a:tc>
                <a:extLst>
                  <a:ext uri="{0D108BD9-81ED-4DB2-BD59-A6C34878D82A}">
                    <a16:rowId xmlns:a16="http://schemas.microsoft.com/office/drawing/2014/main" val="10001"/>
                  </a:ext>
                </a:extLst>
              </a:tr>
              <a:tr h="1627185">
                <a:tc rowSpan="4" gridSpan="5">
                  <a:txBody>
                    <a:bodyPr/>
                    <a:lstStyle/>
                    <a:p>
                      <a:pPr algn="ctr"/>
                      <a:r>
                        <a:rPr lang="en-US" sz="1300" b="1" baseline="0" dirty="0"/>
                        <a:t>Visuals</a:t>
                      </a:r>
                    </a:p>
                    <a:p>
                      <a:pPr algn="ctr"/>
                      <a:r>
                        <a:rPr lang="en-US" sz="1200" b="0" i="1" baseline="0" dirty="0"/>
                        <a:t>Infographics/SCCA Logo</a:t>
                      </a:r>
                      <a:endParaRPr lang="en-US" sz="1200" b="0" i="1" dirty="0"/>
                    </a:p>
                    <a:p>
                      <a:pPr algn="ctr"/>
                      <a:endParaRPr lang="en-US" sz="1300" b="1" dirty="0"/>
                    </a:p>
                    <a:p>
                      <a:pPr algn="ctr"/>
                      <a:endParaRPr lang="en-US" sz="130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sz="1300" dirty="0"/>
                    </a:p>
                    <a:p>
                      <a:endParaRPr lang="en-US" sz="1300" dirty="0"/>
                    </a:p>
                  </a:txBody>
                  <a:tcPr marL="88394" marR="88394" marT="44196" marB="44196">
                    <a:lnL w="38100" cap="flat" cmpd="sng" algn="ctr">
                      <a:solidFill>
                        <a:schemeClr val="tx1">
                          <a:lumMod val="75000"/>
                          <a:lumOff val="25000"/>
                        </a:schemeClr>
                      </a:solidFill>
                      <a:prstDash val="solid"/>
                      <a:round/>
                      <a:headEnd type="none" w="med" len="med"/>
                      <a:tailEnd type="none" w="med" len="med"/>
                    </a:lnL>
                    <a:lnT w="38100" cap="flat" cmpd="sng" algn="ctr">
                      <a:solidFill>
                        <a:schemeClr val="tx1">
                          <a:lumMod val="75000"/>
                          <a:lumOff val="2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4" hMerge="1">
                  <a:txBody>
                    <a:bodyPr/>
                    <a:lstStyle/>
                    <a:p>
                      <a:endParaRPr lang="en-US" sz="1400" dirty="0"/>
                    </a:p>
                  </a:txBody>
                  <a:tcPr anchor="ctr"/>
                </a:tc>
                <a:tc rowSpan="4" hMerge="1">
                  <a:txBody>
                    <a:bodyPr/>
                    <a:lstStyle/>
                    <a:p>
                      <a:endParaRPr lang="en-US"/>
                    </a:p>
                  </a:txBody>
                  <a:tcPr/>
                </a:tc>
                <a:tc rowSpan="4" hMerge="1">
                  <a:txBody>
                    <a:bodyPr/>
                    <a:lstStyle/>
                    <a:p>
                      <a:endParaRPr lang="en-US"/>
                    </a:p>
                  </a:txBody>
                  <a:tcPr/>
                </a:tc>
                <a:tc rowSpan="4" hMerge="1">
                  <a:txBody>
                    <a:bodyPr/>
                    <a:lstStyle/>
                    <a:p>
                      <a:endParaRPr lang="en-US" sz="1400" dirty="0"/>
                    </a:p>
                  </a:txBody>
                  <a:tcPr anchor="ctr">
                    <a:lnT w="38100" cap="flat" cmpd="sng" algn="ctr">
                      <a:solidFill>
                        <a:schemeClr val="tx1">
                          <a:lumMod val="75000"/>
                          <a:lumOff val="25000"/>
                        </a:schemeClr>
                      </a:solidFill>
                      <a:prstDash val="solid"/>
                      <a:round/>
                      <a:headEnd type="none" w="med" len="med"/>
                      <a:tailEnd type="none" w="med" len="med"/>
                    </a:lnT>
                  </a:tcPr>
                </a:tc>
                <a:tc row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300" b="1" dirty="0"/>
                        <a:t>Onscreen Text</a:t>
                      </a:r>
                      <a:r>
                        <a:rPr lang="en-US" sz="1300" b="1" baseline="0" dirty="0"/>
                        <a:t> </a:t>
                      </a:r>
                      <a:endParaRPr lang="en-US" sz="1300" b="1" dirty="0"/>
                    </a:p>
                    <a:p>
                      <a:pPr algn="ctr"/>
                      <a:endParaRPr lang="en-US" sz="1300" dirty="0"/>
                    </a:p>
                    <a:p>
                      <a:pPr algn="ctr"/>
                      <a:r>
                        <a:rPr lang="en-US" sz="1300" dirty="0"/>
                        <a:t>“This concludes training on how to set up your CONCUR Expense Profile. Next, we will have you run through these steps again on your own.</a:t>
                      </a:r>
                    </a:p>
                    <a:p>
                      <a:pPr algn="ctr"/>
                      <a:endParaRPr lang="en-US" sz="1300" dirty="0"/>
                    </a:p>
                    <a:p>
                      <a:pPr algn="ctr"/>
                      <a:r>
                        <a:rPr lang="en-US" sz="1300" dirty="0"/>
                        <a:t>If you need to reference the downloadable job aid, please navigate to the resources menu above”</a:t>
                      </a:r>
                    </a:p>
                  </a:txBody>
                  <a:tcPr marL="88394" marR="88394" marT="44196" marB="44196">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tcPr>
                </a:tc>
                <a:tc vMerge="1">
                  <a:txBody>
                    <a:bodyPr/>
                    <a:lstStyle/>
                    <a:p>
                      <a:endParaRPr lang="en-US" sz="1400" dirty="0"/>
                    </a:p>
                  </a:txBody>
                  <a:tcPr anchor="ctr"/>
                </a:tc>
                <a:extLst>
                  <a:ext uri="{0D108BD9-81ED-4DB2-BD59-A6C34878D82A}">
                    <a16:rowId xmlns:a16="http://schemas.microsoft.com/office/drawing/2014/main" val="10002"/>
                  </a:ext>
                </a:extLst>
              </a:tr>
              <a:tr h="306355">
                <a:tc gridSpan="5"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vMerge="1">
                  <a:txBody>
                    <a:bodyPr/>
                    <a:lstStyle/>
                    <a:p>
                      <a:endParaRPr lang="en-US"/>
                    </a:p>
                  </a:txBody>
                  <a:tcPr/>
                </a:tc>
                <a:tc rowSpan="2">
                  <a:txBody>
                    <a:bodyPr/>
                    <a:lstStyle/>
                    <a:p>
                      <a:pPr marL="0" marR="0" indent="0" algn="ctr" defTabSz="1007943" rtl="0" eaLnBrk="1" fontAlgn="auto" latinLnBrk="0" hangingPunct="1">
                        <a:lnSpc>
                          <a:spcPct val="100000"/>
                        </a:lnSpc>
                        <a:spcBef>
                          <a:spcPts val="0"/>
                        </a:spcBef>
                        <a:spcAft>
                          <a:spcPts val="0"/>
                        </a:spcAft>
                        <a:buClrTx/>
                        <a:buSzTx/>
                        <a:buFontTx/>
                        <a:buNone/>
                        <a:tabLst/>
                        <a:defRPr/>
                      </a:pPr>
                      <a:r>
                        <a:rPr lang="en-US" sz="1300" dirty="0"/>
                        <a:t>Reviewer</a:t>
                      </a:r>
                      <a:r>
                        <a:rPr lang="en-US" sz="1300" baseline="0" dirty="0"/>
                        <a:t> 2</a:t>
                      </a:r>
                      <a:endParaRPr lang="en-US" sz="1300" dirty="0"/>
                    </a:p>
                    <a:p>
                      <a:pPr algn="ctr"/>
                      <a:endParaRPr lang="en-US" sz="1300" dirty="0"/>
                    </a:p>
                  </a:txBody>
                  <a:tcPr marL="88394" marR="88394" marT="44196" marB="44196">
                    <a:lnL w="38100" cap="flat" cmpd="sng" algn="ctr">
                      <a:solidFill>
                        <a:schemeClr val="tx1">
                          <a:lumMod val="75000"/>
                          <a:lumOff val="25000"/>
                        </a:schemeClr>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extLst>
                  <a:ext uri="{0D108BD9-81ED-4DB2-BD59-A6C34878D82A}">
                    <a16:rowId xmlns:a16="http://schemas.microsoft.com/office/drawing/2014/main" val="10003"/>
                  </a:ext>
                </a:extLst>
              </a:tr>
              <a:tr h="1785671">
                <a:tc gridSpan="5"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row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300" b="1" dirty="0"/>
                        <a:t>Animation &amp; </a:t>
                      </a:r>
                      <a:r>
                        <a:rPr lang="en-US" sz="1400" b="1" dirty="0"/>
                        <a:t>Interactivity</a:t>
                      </a:r>
                      <a:r>
                        <a:rPr lang="en-US" sz="1400" b="1" baseline="0" dirty="0"/>
                        <a:t> </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sz="1400" b="1" baseline="0" dirty="0"/>
                    </a:p>
                    <a:p>
                      <a:pPr marL="0" marR="0" indent="0" algn="ctr" defTabSz="914400" rtl="0" eaLnBrk="1" fontAlgn="auto" latinLnBrk="0" hangingPunct="1">
                        <a:lnSpc>
                          <a:spcPct val="100000"/>
                        </a:lnSpc>
                        <a:spcBef>
                          <a:spcPts val="0"/>
                        </a:spcBef>
                        <a:spcAft>
                          <a:spcPts val="0"/>
                        </a:spcAft>
                        <a:buClrTx/>
                        <a:buSzTx/>
                        <a:buFontTx/>
                        <a:buNone/>
                        <a:tabLst/>
                        <a:defRPr/>
                      </a:pPr>
                      <a:r>
                        <a:rPr lang="en-US" sz="1400" b="0" baseline="0" dirty="0"/>
                        <a:t>Text and graphics will fly in with standard animations</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b="0" baseline="0" dirty="0"/>
                        <a:t>Arrow pointing to resources menu containing job aid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b="0" baseline="0" dirty="0"/>
                        <a:t>Click ‘Next’ to continue</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sz="1400" b="0" baseline="0" dirty="0"/>
                    </a:p>
                  </a:txBody>
                  <a:tcPr marL="88394" marR="88394" marT="44196" marB="44196">
                    <a:lnR w="38100" cap="flat" cmpd="sng" algn="ctr">
                      <a:solidFill>
                        <a:schemeClr val="tx1">
                          <a:lumMod val="75000"/>
                          <a:lumOff val="25000"/>
                        </a:schemeClr>
                      </a:solidFill>
                      <a:prstDash val="solid"/>
                      <a:round/>
                      <a:headEnd type="none" w="med" len="med"/>
                      <a:tailEnd type="none" w="med" len="med"/>
                    </a:lnR>
                  </a:tcPr>
                </a:tc>
                <a:tc vMerge="1">
                  <a:txBody>
                    <a:bodyPr/>
                    <a:lstStyle/>
                    <a:p>
                      <a:pPr algn="ctr"/>
                      <a:endParaRPr lang="en-US" sz="1300" dirty="0"/>
                    </a:p>
                  </a:txBody>
                  <a:tcPr marL="88394" marR="88394" marT="44196" marB="44196">
                    <a:lnL w="38100" cap="flat" cmpd="sng" algn="ctr">
                      <a:solidFill>
                        <a:schemeClr val="tx1">
                          <a:lumMod val="75000"/>
                          <a:lumOff val="25000"/>
                        </a:schemeClr>
                      </a:solidFill>
                      <a:prstDash val="solid"/>
                      <a:round/>
                      <a:headEnd type="none" w="med" len="med"/>
                      <a:tailEnd type="none" w="med" len="med"/>
                    </a:lnL>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4"/>
                  </a:ext>
                </a:extLst>
              </a:tr>
              <a:tr h="161647">
                <a:tc gridSpan="5"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vMerge="1">
                  <a:txBody>
                    <a:bodyPr/>
                    <a:lstStyle/>
                    <a:p>
                      <a:endParaRPr lang="en-US"/>
                    </a:p>
                  </a:txBody>
                  <a:tcPr/>
                </a:tc>
                <a:tc rowSpan="3">
                  <a:txBody>
                    <a:bodyPr/>
                    <a:lstStyle/>
                    <a:p>
                      <a:pPr marL="0" marR="0" indent="0" algn="ctr" defTabSz="1007943" rtl="0" eaLnBrk="1" fontAlgn="auto" latinLnBrk="0" hangingPunct="1">
                        <a:lnSpc>
                          <a:spcPct val="100000"/>
                        </a:lnSpc>
                        <a:spcBef>
                          <a:spcPts val="0"/>
                        </a:spcBef>
                        <a:spcAft>
                          <a:spcPts val="0"/>
                        </a:spcAft>
                        <a:buClrTx/>
                        <a:buSzTx/>
                        <a:buFontTx/>
                        <a:buNone/>
                        <a:tabLst/>
                        <a:defRPr/>
                      </a:pPr>
                      <a:r>
                        <a:rPr lang="en-US" sz="1300" dirty="0"/>
                        <a:t>Reviewer</a:t>
                      </a:r>
                      <a:r>
                        <a:rPr lang="en-US" sz="1300" baseline="0" dirty="0"/>
                        <a:t> 3</a:t>
                      </a:r>
                      <a:endParaRPr lang="en-US" sz="1300" dirty="0"/>
                    </a:p>
                    <a:p>
                      <a:pPr algn="ctr"/>
                      <a:endParaRPr lang="en-US" sz="1300" dirty="0"/>
                    </a:p>
                  </a:txBody>
                  <a:tcPr marL="88394" marR="88394" marT="44196" marB="44196">
                    <a:lnL w="38100" cap="flat" cmpd="sng" algn="ctr">
                      <a:solidFill>
                        <a:schemeClr val="tx1">
                          <a:lumMod val="75000"/>
                          <a:lumOff val="25000"/>
                        </a:schemeClr>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1320534">
                <a:tc gridSpan="6">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300" b="1" dirty="0"/>
                        <a:t>Audio</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sz="1300" b="1" i="1" dirty="0">
                        <a:solidFill>
                          <a:srgbClr val="00B050"/>
                        </a:solidFill>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300" b="1" i="1" dirty="0">
                          <a:solidFill>
                            <a:srgbClr val="00B050"/>
                          </a:solidFill>
                        </a:rPr>
                        <a:t>No audio present on this slide</a:t>
                      </a:r>
                      <a:endParaRPr lang="en-US" sz="1200" b="0" i="1" dirty="0">
                        <a:solidFill>
                          <a:srgbClr val="00B050"/>
                        </a:solidFill>
                      </a:endParaRPr>
                    </a:p>
                    <a:p>
                      <a:pPr marL="0" marR="0" indent="0" algn="ctr" defTabSz="914400" rtl="0" eaLnBrk="1" fontAlgn="auto" latinLnBrk="0" hangingPunct="1">
                        <a:lnSpc>
                          <a:spcPct val="100000"/>
                        </a:lnSpc>
                        <a:spcBef>
                          <a:spcPts val="0"/>
                        </a:spcBef>
                        <a:spcAft>
                          <a:spcPts val="0"/>
                        </a:spcAft>
                        <a:buClrTx/>
                        <a:buSzTx/>
                        <a:buFontTx/>
                        <a:buNone/>
                        <a:tabLst/>
                        <a:defRPr/>
                      </a:pPr>
                      <a:endParaRPr lang="en-US" sz="1300" b="1" i="1" dirty="0">
                        <a:solidFill>
                          <a:srgbClr val="00B050"/>
                        </a:solidFill>
                      </a:endParaRPr>
                    </a:p>
                  </a:txBody>
                  <a:tcPr marL="88394" marR="88394" marT="44196" marB="44196">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tcPr>
                </a:tc>
                <a:tc hMerge="1">
                  <a:txBody>
                    <a:bodyPr/>
                    <a:lstStyle/>
                    <a:p>
                      <a:endParaRPr lang="en-US" sz="1400" dirty="0"/>
                    </a:p>
                  </a:txBody>
                  <a:tcPr anchor="ctr"/>
                </a:tc>
                <a:tc hMerge="1">
                  <a:txBody>
                    <a:bodyPr/>
                    <a:lstStyle/>
                    <a:p>
                      <a:endParaRPr lang="en-US"/>
                    </a:p>
                  </a:txBody>
                  <a:tcPr/>
                </a:tc>
                <a:tc hMerge="1">
                  <a:txBody>
                    <a:bodyPr/>
                    <a:lstStyle/>
                    <a:p>
                      <a:endParaRPr lang="en-US"/>
                    </a:p>
                  </a:txBody>
                  <a:tcPr/>
                </a:tc>
                <a:tc hMerge="1">
                  <a:txBody>
                    <a:bodyPr/>
                    <a:lstStyle/>
                    <a:p>
                      <a:endParaRPr lang="en-US" sz="1400" dirty="0"/>
                    </a:p>
                  </a:txBody>
                  <a:tcPr anchor="ctr">
                    <a:lnL w="38100" cap="flat" cmpd="sng" algn="ctr">
                      <a:solidFill>
                        <a:schemeClr val="tx1">
                          <a:lumMod val="75000"/>
                          <a:lumOff val="25000"/>
                        </a:schemeClr>
                      </a:solidFill>
                      <a:prstDash val="solid"/>
                      <a:round/>
                      <a:headEnd type="none" w="med" len="med"/>
                      <a:tailEnd type="none" w="med" len="med"/>
                    </a:lnL>
                  </a:tcPr>
                </a:tc>
                <a:tc hMerge="1">
                  <a:txBody>
                    <a:bodyPr/>
                    <a:lstStyle/>
                    <a:p>
                      <a:endParaRPr lang="en-US" sz="1400" dirty="0"/>
                    </a:p>
                  </a:txBody>
                  <a:tcPr anchor="ctr"/>
                </a:tc>
                <a:tc vMerge="1">
                  <a:txBody>
                    <a:bodyPr/>
                    <a:lstStyle/>
                    <a:p>
                      <a:pPr algn="ctr"/>
                      <a:endParaRPr lang="en-US" sz="1300" dirty="0"/>
                    </a:p>
                  </a:txBody>
                  <a:tcPr marL="88394" marR="88394" marT="44196" marB="44196">
                    <a:lnL w="38100" cap="flat" cmpd="sng" algn="ctr">
                      <a:solidFill>
                        <a:schemeClr val="tx1">
                          <a:lumMod val="75000"/>
                          <a:lumOff val="25000"/>
                        </a:schemeClr>
                      </a:solidFill>
                      <a:prstDash val="solid"/>
                      <a:round/>
                      <a:headEnd type="none" w="med" len="med"/>
                      <a:tailEnd type="none" w="med" len="med"/>
                    </a:lnL>
                    <a:lnR w="38100" cap="flat" cmpd="sng" algn="ctr">
                      <a:solidFill>
                        <a:schemeClr val="tx1"/>
                      </a:solidFill>
                      <a:prstDash val="solid"/>
                      <a:round/>
                      <a:headEnd type="none" w="med" len="med"/>
                      <a:tailEnd type="none" w="med" len="med"/>
                    </a:lnR>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60984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300" b="1" dirty="0"/>
                        <a:t>Navigation/ Branching </a:t>
                      </a:r>
                    </a:p>
                  </a:txBody>
                  <a:tcPr marL="88394" marR="88394" marT="44196" marB="44196" anchor="ctr">
                    <a:lnL w="38100" cap="flat" cmpd="sng" algn="ctr">
                      <a:solidFill>
                        <a:schemeClr val="tx1">
                          <a:lumMod val="75000"/>
                          <a:lumOff val="25000"/>
                        </a:schemeClr>
                      </a:solidFill>
                      <a:prstDash val="solid"/>
                      <a:round/>
                      <a:headEnd type="none" w="med" len="med"/>
                      <a:tailEnd type="none" w="med" len="med"/>
                    </a:lnL>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tcPr>
                </a:tc>
                <a:tc gridSpan="3">
                  <a:txBody>
                    <a:bodyPr/>
                    <a:lstStyle/>
                    <a:p>
                      <a:r>
                        <a:rPr lang="en-US" sz="1300" dirty="0"/>
                        <a:t>Linear. User clicks ‘next’ to continue.</a:t>
                      </a:r>
                    </a:p>
                  </a:txBody>
                  <a:tcPr marL="88394" marR="88394" marT="44196" marB="44196" anchor="ct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tcPr>
                </a:tc>
                <a:tc hMerge="1">
                  <a:txBody>
                    <a:bodyPr/>
                    <a:lstStyle/>
                    <a:p>
                      <a:endParaRPr lang="en-US"/>
                    </a:p>
                  </a:txBody>
                  <a:tcPr/>
                </a:tc>
                <a:tc hMerge="1">
                  <a:txBody>
                    <a:bodyPr/>
                    <a:lstStyle/>
                    <a:p>
                      <a:endParaRPr lang="en-US" sz="1300" dirty="0"/>
                    </a:p>
                  </a:txBody>
                  <a:tcPr marL="88394" marR="88394" marT="44196" marB="44196" anchor="ct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300" b="1" dirty="0"/>
                        <a:t>Estimated time</a:t>
                      </a:r>
                    </a:p>
                  </a:txBody>
                  <a:tcPr marL="88394" marR="88394" marT="44196" marB="44196" anchor="ctr">
                    <a:lnB w="38100" cap="flat" cmpd="sng" algn="ctr">
                      <a:solidFill>
                        <a:schemeClr val="tx1">
                          <a:lumMod val="75000"/>
                          <a:lumOff val="25000"/>
                        </a:schemeClr>
                      </a:solidFill>
                      <a:prstDash val="solid"/>
                      <a:round/>
                      <a:headEnd type="none" w="med" len="med"/>
                      <a:tailEnd type="none" w="med" len="med"/>
                    </a:lnB>
                  </a:tcPr>
                </a:tc>
                <a:tc>
                  <a:txBody>
                    <a:bodyPr/>
                    <a:lstStyle/>
                    <a:p>
                      <a:r>
                        <a:rPr lang="en-US" sz="1300" dirty="0"/>
                        <a:t>30 seconds</a:t>
                      </a:r>
                    </a:p>
                  </a:txBody>
                  <a:tcPr marL="88394" marR="88394" marT="44196" marB="44196" anchor="ctr">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tcPr>
                </a:tc>
                <a:tc vMerge="1">
                  <a:txBody>
                    <a:bodyPr/>
                    <a:lstStyle/>
                    <a:p>
                      <a:endParaRPr lang="en-US" sz="1400"/>
                    </a:p>
                  </a:txBody>
                  <a:tcPr anchor="ctr"/>
                </a:tc>
                <a:extLst>
                  <a:ext uri="{0D108BD9-81ED-4DB2-BD59-A6C34878D82A}">
                    <a16:rowId xmlns:a16="http://schemas.microsoft.com/office/drawing/2014/main" val="10007"/>
                  </a:ext>
                </a:extLst>
              </a:tr>
            </a:tbl>
          </a:graphicData>
        </a:graphic>
      </p:graphicFrame>
      <p:sp>
        <p:nvSpPr>
          <p:cNvPr id="2" name="TextBox 1"/>
          <p:cNvSpPr txBox="1"/>
          <p:nvPr/>
        </p:nvSpPr>
        <p:spPr>
          <a:xfrm>
            <a:off x="3532096" y="44571"/>
            <a:ext cx="3627620" cy="400110"/>
          </a:xfrm>
          <a:prstGeom prst="rect">
            <a:avLst/>
          </a:prstGeom>
          <a:noFill/>
        </p:spPr>
        <p:txBody>
          <a:bodyPr wrap="square" rtlCol="0" anchor="ctr">
            <a:spAutoFit/>
          </a:bodyPr>
          <a:lstStyle/>
          <a:p>
            <a:pPr algn="ctr"/>
            <a:r>
              <a:rPr lang="en-US" sz="2000" b="1" dirty="0"/>
              <a:t>Content Slide</a:t>
            </a:r>
          </a:p>
        </p:txBody>
      </p:sp>
      <p:pic>
        <p:nvPicPr>
          <p:cNvPr id="5" name="Picture 4">
            <a:extLst>
              <a:ext uri="{FF2B5EF4-FFF2-40B4-BE49-F238E27FC236}">
                <a16:creationId xmlns:a16="http://schemas.microsoft.com/office/drawing/2014/main" id="{389FD013-B7B6-41CB-AD02-E76FB16D1E6C}"/>
              </a:ext>
            </a:extLst>
          </p:cNvPr>
          <p:cNvPicPr>
            <a:picLocks noChangeAspect="1"/>
          </p:cNvPicPr>
          <p:nvPr/>
        </p:nvPicPr>
        <p:blipFill>
          <a:blip r:embed="rId3"/>
          <a:stretch>
            <a:fillRect/>
          </a:stretch>
        </p:blipFill>
        <p:spPr>
          <a:xfrm>
            <a:off x="934065" y="1858922"/>
            <a:ext cx="2999623" cy="3431507"/>
          </a:xfrm>
          <a:prstGeom prst="rect">
            <a:avLst/>
          </a:prstGeom>
        </p:spPr>
      </p:pic>
      <p:pic>
        <p:nvPicPr>
          <p:cNvPr id="6" name="Picture 5" descr="A picture containing food&#10;&#10;Description automatically generated">
            <a:extLst>
              <a:ext uri="{FF2B5EF4-FFF2-40B4-BE49-F238E27FC236}">
                <a16:creationId xmlns:a16="http://schemas.microsoft.com/office/drawing/2014/main" id="{DEB08355-F607-47B0-84C8-95BE179458D6}"/>
              </a:ext>
            </a:extLst>
          </p:cNvPr>
          <p:cNvPicPr>
            <a:picLocks noChangeAspect="1"/>
          </p:cNvPicPr>
          <p:nvPr/>
        </p:nvPicPr>
        <p:blipFill>
          <a:blip r:embed="rId4"/>
          <a:stretch>
            <a:fillRect/>
          </a:stretch>
        </p:blipFill>
        <p:spPr>
          <a:xfrm>
            <a:off x="3288287" y="2283480"/>
            <a:ext cx="1294651" cy="1106169"/>
          </a:xfrm>
          <a:prstGeom prst="rect">
            <a:avLst/>
          </a:prstGeom>
        </p:spPr>
      </p:pic>
    </p:spTree>
    <p:custDataLst>
      <p:tags r:id="rId1"/>
    </p:custDataLst>
    <p:extLst>
      <p:ext uri="{BB962C8B-B14F-4D97-AF65-F5344CB8AC3E}">
        <p14:creationId xmlns:p14="http://schemas.microsoft.com/office/powerpoint/2010/main" val="17091110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240694265"/>
              </p:ext>
            </p:extLst>
          </p:nvPr>
        </p:nvGraphicFramePr>
        <p:xfrm>
          <a:off x="284815" y="569626"/>
          <a:ext cx="10220173" cy="6960286"/>
        </p:xfrm>
        <a:graphic>
          <a:graphicData uri="http://schemas.openxmlformats.org/drawingml/2006/table">
            <a:tbl>
              <a:tblPr firstRow="1" bandRow="1">
                <a:tableStyleId>{5940675A-B579-460E-94D1-54222C63F5DA}</a:tableStyleId>
              </a:tblPr>
              <a:tblGrid>
                <a:gridCol w="1135575">
                  <a:extLst>
                    <a:ext uri="{9D8B030D-6E8A-4147-A177-3AD203B41FA5}">
                      <a16:colId xmlns:a16="http://schemas.microsoft.com/office/drawing/2014/main" val="20000"/>
                    </a:ext>
                  </a:extLst>
                </a:gridCol>
                <a:gridCol w="703378">
                  <a:extLst>
                    <a:ext uri="{9D8B030D-6E8A-4147-A177-3AD203B41FA5}">
                      <a16:colId xmlns:a16="http://schemas.microsoft.com/office/drawing/2014/main" val="20001"/>
                    </a:ext>
                  </a:extLst>
                </a:gridCol>
                <a:gridCol w="1435509">
                  <a:extLst>
                    <a:ext uri="{9D8B030D-6E8A-4147-A177-3AD203B41FA5}">
                      <a16:colId xmlns:a16="http://schemas.microsoft.com/office/drawing/2014/main" val="20002"/>
                    </a:ext>
                  </a:extLst>
                </a:gridCol>
                <a:gridCol w="132263">
                  <a:extLst>
                    <a:ext uri="{9D8B030D-6E8A-4147-A177-3AD203B41FA5}">
                      <a16:colId xmlns:a16="http://schemas.microsoft.com/office/drawing/2014/main" val="564006093"/>
                    </a:ext>
                  </a:extLst>
                </a:gridCol>
                <a:gridCol w="1135575">
                  <a:extLst>
                    <a:ext uri="{9D8B030D-6E8A-4147-A177-3AD203B41FA5}">
                      <a16:colId xmlns:a16="http://schemas.microsoft.com/office/drawing/2014/main" val="20003"/>
                    </a:ext>
                  </a:extLst>
                </a:gridCol>
                <a:gridCol w="3406724">
                  <a:extLst>
                    <a:ext uri="{9D8B030D-6E8A-4147-A177-3AD203B41FA5}">
                      <a16:colId xmlns:a16="http://schemas.microsoft.com/office/drawing/2014/main" val="20004"/>
                    </a:ext>
                  </a:extLst>
                </a:gridCol>
                <a:gridCol w="2271149">
                  <a:extLst>
                    <a:ext uri="{9D8B030D-6E8A-4147-A177-3AD203B41FA5}">
                      <a16:colId xmlns:a16="http://schemas.microsoft.com/office/drawing/2014/main" val="20006"/>
                    </a:ext>
                  </a:extLst>
                </a:gridCol>
              </a:tblGrid>
              <a:tr h="409532">
                <a:tc>
                  <a:txBody>
                    <a:bodyPr/>
                    <a:lstStyle/>
                    <a:p>
                      <a:r>
                        <a:rPr lang="en-US" sz="1300" b="1" dirty="0"/>
                        <a:t>Project Title</a:t>
                      </a:r>
                    </a:p>
                  </a:txBody>
                  <a:tcPr marL="88394" marR="88394" marT="44196" marB="44196" anchor="ctr">
                    <a:lnL w="38100" cap="flat" cmpd="sng" algn="ctr">
                      <a:solidFill>
                        <a:schemeClr val="tx1">
                          <a:lumMod val="75000"/>
                          <a:lumOff val="25000"/>
                        </a:schemeClr>
                      </a:solidFill>
                      <a:prstDash val="solid"/>
                      <a:round/>
                      <a:headEnd type="none" w="med" len="med"/>
                      <a:tailEnd type="none" w="med" len="med"/>
                    </a:lnL>
                    <a:lnT w="38100" cap="flat" cmpd="sng" algn="ctr">
                      <a:solidFill>
                        <a:schemeClr val="tx1">
                          <a:lumMod val="75000"/>
                          <a:lumOff val="25000"/>
                        </a:schemeClr>
                      </a:solidFill>
                      <a:prstDash val="solid"/>
                      <a:round/>
                      <a:headEnd type="none" w="med" len="med"/>
                      <a:tailEnd type="none" w="med" len="med"/>
                    </a:lnT>
                  </a:tcPr>
                </a:tc>
                <a:tc gridSpan="2">
                  <a:txBody>
                    <a:bodyPr/>
                    <a:lstStyle/>
                    <a:p>
                      <a:r>
                        <a:rPr lang="en-US" sz="1300" dirty="0"/>
                        <a:t>CONCUR Training</a:t>
                      </a:r>
                    </a:p>
                  </a:txBody>
                  <a:tcPr marL="88394" marR="88394" marT="44196" marB="44196" anchor="ctr">
                    <a:lnT w="38100" cap="flat" cmpd="sng" algn="ctr">
                      <a:solidFill>
                        <a:schemeClr val="tx1">
                          <a:lumMod val="75000"/>
                          <a:lumOff val="25000"/>
                        </a:schemeClr>
                      </a:solidFill>
                      <a:prstDash val="solid"/>
                      <a:round/>
                      <a:headEnd type="none" w="med" len="med"/>
                      <a:tailEnd type="none" w="med" len="med"/>
                    </a:lnT>
                  </a:tcPr>
                </a:tc>
                <a:tc hMerge="1">
                  <a:txBody>
                    <a:bodyPr/>
                    <a:lstStyle/>
                    <a:p>
                      <a:endParaRPr lang="en-US"/>
                    </a:p>
                  </a:txBody>
                  <a:tcPr/>
                </a:tc>
                <a:tc gridSpan="2">
                  <a:txBody>
                    <a:bodyPr/>
                    <a:lstStyle/>
                    <a:p>
                      <a:r>
                        <a:rPr lang="en-US" sz="1300" b="1"/>
                        <a:t>Module</a:t>
                      </a:r>
                      <a:r>
                        <a:rPr lang="en-US" sz="1300" b="1" baseline="0"/>
                        <a:t> Title</a:t>
                      </a:r>
                      <a:endParaRPr lang="en-US" sz="1300" dirty="0"/>
                    </a:p>
                  </a:txBody>
                  <a:tcPr marL="88394" marR="88394" marT="44196" marB="44196" anchor="ctr">
                    <a:lnT w="38100" cap="flat" cmpd="sng" algn="ctr">
                      <a:solidFill>
                        <a:schemeClr val="tx1">
                          <a:lumMod val="75000"/>
                          <a:lumOff val="25000"/>
                        </a:schemeClr>
                      </a:solidFill>
                      <a:prstDash val="solid"/>
                      <a:round/>
                      <a:headEnd type="none" w="med" len="med"/>
                      <a:tailEnd type="none" w="med" len="med"/>
                    </a:lnT>
                  </a:tcPr>
                </a:tc>
                <a:tc h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300" b="1" dirty="0"/>
                        <a:t>Module</a:t>
                      </a:r>
                      <a:r>
                        <a:rPr lang="en-US" sz="1300" b="1" baseline="0" dirty="0"/>
                        <a:t> Title</a:t>
                      </a:r>
                      <a:endParaRPr lang="en-US" sz="1300" b="1" dirty="0"/>
                    </a:p>
                  </a:txBody>
                  <a:tcPr marL="88394" marR="88394" marT="44196" marB="44196" anchor="ctr">
                    <a:lnT w="38100" cap="flat" cmpd="sng" algn="ctr">
                      <a:solidFill>
                        <a:schemeClr val="tx1">
                          <a:lumMod val="75000"/>
                          <a:lumOff val="25000"/>
                        </a:schemeClr>
                      </a:solidFill>
                      <a:prstDash val="solid"/>
                      <a:round/>
                      <a:headEnd type="none" w="med" len="med"/>
                      <a:tailEnd type="none" w="med" len="med"/>
                    </a:lnT>
                  </a:tcPr>
                </a:tc>
                <a:tc>
                  <a:txBody>
                    <a:bodyPr/>
                    <a:lstStyle/>
                    <a:p>
                      <a:r>
                        <a:rPr lang="en-US" sz="1300" dirty="0"/>
                        <a:t>Setting Up an Expense Profile</a:t>
                      </a:r>
                    </a:p>
                  </a:txBody>
                  <a:tcPr marL="88394" marR="88394" marT="44196" marB="44196" anchor="ctr">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tcPr>
                </a:tc>
                <a:tc>
                  <a:txBody>
                    <a:bodyPr/>
                    <a:lstStyle/>
                    <a:p>
                      <a:pPr algn="ctr"/>
                      <a:r>
                        <a:rPr lang="en-US" sz="1300" b="1" dirty="0"/>
                        <a:t>Reviewer</a:t>
                      </a:r>
                      <a:r>
                        <a:rPr lang="en-US" sz="1300" b="1" baseline="0" dirty="0"/>
                        <a:t> Notes</a:t>
                      </a:r>
                      <a:endParaRPr lang="en-US" sz="1300" b="1" dirty="0"/>
                    </a:p>
                  </a:txBody>
                  <a:tcPr marL="88394" marR="88394" marT="44196" marB="44196" anchor="ct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0"/>
                  </a:ext>
                </a:extLst>
              </a:tr>
              <a:tr h="46484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300" b="1" dirty="0"/>
                        <a:t>Screen #</a:t>
                      </a:r>
                    </a:p>
                  </a:txBody>
                  <a:tcPr marL="88394" marR="88394" marT="44196" marB="44196" anchor="ctr">
                    <a:lnL w="38100" cap="flat" cmpd="sng" algn="ctr">
                      <a:solidFill>
                        <a:schemeClr val="tx1">
                          <a:lumMod val="75000"/>
                          <a:lumOff val="25000"/>
                        </a:schemeClr>
                      </a:solidFill>
                      <a:prstDash val="solid"/>
                      <a:round/>
                      <a:headEnd type="none" w="med" len="med"/>
                      <a:tailEnd type="none" w="med" len="med"/>
                    </a:lnL>
                    <a:lnB w="38100" cap="flat" cmpd="sng" algn="ctr">
                      <a:solidFill>
                        <a:schemeClr val="tx1">
                          <a:lumMod val="75000"/>
                          <a:lumOff val="25000"/>
                        </a:schemeClr>
                      </a:solidFill>
                      <a:prstDash val="solid"/>
                      <a:round/>
                      <a:headEnd type="none" w="med" len="med"/>
                      <a:tailEnd type="none" w="med" len="med"/>
                    </a:lnB>
                  </a:tcPr>
                </a:tc>
                <a:tc>
                  <a:txBody>
                    <a:bodyPr/>
                    <a:lstStyle/>
                    <a:p>
                      <a:r>
                        <a:rPr lang="en-US" sz="1300" dirty="0"/>
                        <a:t>19</a:t>
                      </a:r>
                    </a:p>
                  </a:txBody>
                  <a:tcPr marL="88394" marR="88394" marT="44196" marB="44196" anchor="ctr">
                    <a:lnB w="38100" cap="flat" cmpd="sng" algn="ctr">
                      <a:solidFill>
                        <a:schemeClr val="tx1">
                          <a:lumMod val="75000"/>
                          <a:lumOff val="25000"/>
                        </a:schemeClr>
                      </a:solidFill>
                      <a:prstDash val="solid"/>
                      <a:round/>
                      <a:headEnd type="none" w="med" len="med"/>
                      <a:tailEnd type="none" w="med" len="med"/>
                    </a:lnB>
                  </a:tcPr>
                </a:tc>
                <a:tc>
                  <a:txBody>
                    <a:bodyPr/>
                    <a:lstStyle/>
                    <a:p>
                      <a:r>
                        <a:rPr lang="en-US" sz="1300" b="1" baseline="0" dirty="0"/>
                        <a:t>Screen Title</a:t>
                      </a:r>
                      <a:endParaRPr lang="en-US" sz="1300" b="1" dirty="0"/>
                    </a:p>
                  </a:txBody>
                  <a:tcPr marL="88394" marR="88394" marT="44196" marB="44196" anchor="ctr">
                    <a:lnB w="38100" cap="flat" cmpd="sng" algn="ctr">
                      <a:solidFill>
                        <a:schemeClr val="tx1">
                          <a:lumMod val="75000"/>
                          <a:lumOff val="25000"/>
                        </a:schemeClr>
                      </a:solidFill>
                      <a:prstDash val="solid"/>
                      <a:round/>
                      <a:headEnd type="none" w="med" len="med"/>
                      <a:tailEnd type="none" w="med" len="med"/>
                    </a:lnB>
                  </a:tcPr>
                </a:tc>
                <a:tc gridSpan="3">
                  <a:txBody>
                    <a:bodyPr/>
                    <a:lstStyle/>
                    <a:p>
                      <a:r>
                        <a:rPr lang="en-US" sz="1300" b="0" dirty="0"/>
                        <a:t>Review Activity</a:t>
                      </a:r>
                    </a:p>
                  </a:txBody>
                  <a:tcPr marL="88394" marR="88394" marT="44196" marB="44196" anchor="ctr">
                    <a:lnR w="38100" cap="flat" cmpd="sng" algn="ctr">
                      <a:solidFill>
                        <a:schemeClr val="tx1">
                          <a:lumMod val="75000"/>
                          <a:lumOff val="25000"/>
                        </a:schemeClr>
                      </a:solidFill>
                      <a:prstDash val="solid"/>
                      <a:round/>
                      <a:headEnd type="none" w="med" len="med"/>
                      <a:tailEnd type="none" w="med" len="med"/>
                    </a:lnR>
                    <a:lnB w="38100" cap="flat" cmpd="sng" algn="ctr">
                      <a:solidFill>
                        <a:schemeClr val="tx1">
                          <a:lumMod val="75000"/>
                          <a:lumOff val="25000"/>
                        </a:schemeClr>
                      </a:solidFill>
                      <a:prstDash val="solid"/>
                      <a:round/>
                      <a:headEnd type="none" w="med" len="med"/>
                      <a:tailEnd type="none" w="med" len="med"/>
                    </a:lnB>
                  </a:tcPr>
                </a:tc>
                <a:tc hMerge="1">
                  <a:txBody>
                    <a:bodyPr/>
                    <a:lstStyle/>
                    <a:p>
                      <a:endParaRPr lang="en-US" sz="1300" b="1" dirty="0"/>
                    </a:p>
                  </a:txBody>
                  <a:tcPr marL="88394" marR="88394" marT="44196" marB="44196" anchor="ctr">
                    <a:lnR w="38100" cap="flat" cmpd="sng" algn="ctr">
                      <a:solidFill>
                        <a:schemeClr val="tx1">
                          <a:lumMod val="75000"/>
                          <a:lumOff val="25000"/>
                        </a:schemeClr>
                      </a:solidFill>
                      <a:prstDash val="solid"/>
                      <a:round/>
                      <a:headEnd type="none" w="med" len="med"/>
                      <a:tailEnd type="none" w="med" len="med"/>
                    </a:lnR>
                    <a:lnB w="38100" cap="flat" cmpd="sng" algn="ctr">
                      <a:solidFill>
                        <a:schemeClr val="tx1">
                          <a:lumMod val="75000"/>
                          <a:lumOff val="25000"/>
                        </a:schemeClr>
                      </a:solidFill>
                      <a:prstDash val="solid"/>
                      <a:round/>
                      <a:headEnd type="none" w="med" len="med"/>
                      <a:tailEnd type="none" w="med" len="med"/>
                    </a:lnB>
                  </a:tcPr>
                </a:tc>
                <a:tc hMerge="1">
                  <a:txBody>
                    <a:bodyPr/>
                    <a:lstStyle/>
                    <a:p>
                      <a:endParaRPr lang="en-US" sz="1300" b="1" dirty="0"/>
                    </a:p>
                  </a:txBody>
                  <a:tcPr marL="88394" marR="88394" marT="44196" marB="44196" anchor="ctr">
                    <a:lnB w="38100" cap="flat" cmpd="sng" algn="ctr">
                      <a:solidFill>
                        <a:schemeClr val="tx1">
                          <a:lumMod val="75000"/>
                          <a:lumOff val="25000"/>
                        </a:schemeClr>
                      </a:solidFill>
                      <a:prstDash val="solid"/>
                      <a:round/>
                      <a:headEnd type="none" w="med" len="med"/>
                      <a:tailEnd type="none" w="med" len="med"/>
                    </a:lnB>
                  </a:tcPr>
                </a:tc>
                <a:tc rowSpan="2">
                  <a:txBody>
                    <a:bodyPr/>
                    <a:lstStyle/>
                    <a:p>
                      <a:pPr algn="ctr"/>
                      <a:r>
                        <a:rPr lang="en-US" sz="1300" dirty="0"/>
                        <a:t>Reviewer</a:t>
                      </a:r>
                      <a:r>
                        <a:rPr lang="en-US" sz="1300" baseline="0" dirty="0"/>
                        <a:t> 1</a:t>
                      </a:r>
                      <a:endParaRPr lang="en-US" sz="1300" dirty="0"/>
                    </a:p>
                  </a:txBody>
                  <a:tcPr marL="88394" marR="88394" marT="44196" marB="44196">
                    <a:lnL w="38100" cap="flat" cmpd="sng" algn="ctr">
                      <a:solidFill>
                        <a:schemeClr val="tx1">
                          <a:lumMod val="75000"/>
                          <a:lumOff val="25000"/>
                        </a:schemeClr>
                      </a:solidFill>
                      <a:prstDash val="solid"/>
                      <a:round/>
                      <a:headEnd type="none" w="med" len="med"/>
                      <a:tailEnd type="none" w="med" len="med"/>
                    </a:lnL>
                    <a:lnR w="38100" cap="flat" cmpd="sng" algn="ctr">
                      <a:solidFill>
                        <a:schemeClr val="tx1"/>
                      </a:solidFill>
                      <a:prstDash val="solid"/>
                      <a:round/>
                      <a:headEnd type="none" w="med" len="med"/>
                      <a:tailEnd type="none" w="med" len="med"/>
                    </a:lnR>
                    <a:lnB w="12700" cap="flat" cmpd="sng" algn="ctr">
                      <a:solidFill>
                        <a:schemeClr val="tx1">
                          <a:lumMod val="75000"/>
                          <a:lumOff val="25000"/>
                        </a:schemeClr>
                      </a:solidFill>
                      <a:prstDash val="solid"/>
                      <a:round/>
                      <a:headEnd type="none" w="med" len="med"/>
                      <a:tailEnd type="none" w="med" len="med"/>
                    </a:lnB>
                  </a:tcPr>
                </a:tc>
                <a:extLst>
                  <a:ext uri="{0D108BD9-81ED-4DB2-BD59-A6C34878D82A}">
                    <a16:rowId xmlns:a16="http://schemas.microsoft.com/office/drawing/2014/main" val="10001"/>
                  </a:ext>
                </a:extLst>
              </a:tr>
              <a:tr h="1627185">
                <a:tc rowSpan="4" gridSpan="5">
                  <a:txBody>
                    <a:bodyPr/>
                    <a:lstStyle/>
                    <a:p>
                      <a:pPr algn="ctr"/>
                      <a:r>
                        <a:rPr lang="en-US" sz="1300" b="1" baseline="0" dirty="0"/>
                        <a:t>Visuals</a:t>
                      </a:r>
                    </a:p>
                    <a:p>
                      <a:pPr algn="ctr"/>
                      <a:r>
                        <a:rPr lang="en-US" sz="1200" b="0" i="1" baseline="0" dirty="0"/>
                        <a:t> User Activity</a:t>
                      </a:r>
                      <a:endParaRPr lang="en-US" sz="1200" b="0" i="1" dirty="0"/>
                    </a:p>
                    <a:p>
                      <a:pPr algn="ctr"/>
                      <a:endParaRPr lang="en-US" sz="1300" b="1" dirty="0"/>
                    </a:p>
                    <a:p>
                      <a:pPr algn="ctr"/>
                      <a:endParaRPr lang="en-US" sz="130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sz="1300" dirty="0"/>
                    </a:p>
                    <a:p>
                      <a:endParaRPr lang="en-US" sz="1300" dirty="0"/>
                    </a:p>
                  </a:txBody>
                  <a:tcPr marL="88394" marR="88394" marT="44196" marB="44196">
                    <a:lnL w="38100" cap="flat" cmpd="sng" algn="ctr">
                      <a:solidFill>
                        <a:schemeClr val="tx1">
                          <a:lumMod val="75000"/>
                          <a:lumOff val="25000"/>
                        </a:schemeClr>
                      </a:solidFill>
                      <a:prstDash val="solid"/>
                      <a:round/>
                      <a:headEnd type="none" w="med" len="med"/>
                      <a:tailEnd type="none" w="med" len="med"/>
                    </a:lnL>
                    <a:lnT w="38100" cap="flat" cmpd="sng" algn="ctr">
                      <a:solidFill>
                        <a:schemeClr val="tx1">
                          <a:lumMod val="75000"/>
                          <a:lumOff val="2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4" hMerge="1">
                  <a:txBody>
                    <a:bodyPr/>
                    <a:lstStyle/>
                    <a:p>
                      <a:endParaRPr lang="en-US" sz="1400" dirty="0"/>
                    </a:p>
                  </a:txBody>
                  <a:tcPr anchor="ctr"/>
                </a:tc>
                <a:tc rowSpan="4" hMerge="1">
                  <a:txBody>
                    <a:bodyPr/>
                    <a:lstStyle/>
                    <a:p>
                      <a:endParaRPr lang="en-US"/>
                    </a:p>
                  </a:txBody>
                  <a:tcPr/>
                </a:tc>
                <a:tc rowSpan="4" hMerge="1">
                  <a:txBody>
                    <a:bodyPr/>
                    <a:lstStyle/>
                    <a:p>
                      <a:endParaRPr lang="en-US"/>
                    </a:p>
                  </a:txBody>
                  <a:tcPr/>
                </a:tc>
                <a:tc rowSpan="4" hMerge="1">
                  <a:txBody>
                    <a:bodyPr/>
                    <a:lstStyle/>
                    <a:p>
                      <a:endParaRPr lang="en-US" sz="1400" dirty="0"/>
                    </a:p>
                  </a:txBody>
                  <a:tcPr anchor="ctr">
                    <a:lnT w="38100" cap="flat" cmpd="sng" algn="ctr">
                      <a:solidFill>
                        <a:schemeClr val="tx1">
                          <a:lumMod val="75000"/>
                          <a:lumOff val="25000"/>
                        </a:schemeClr>
                      </a:solidFill>
                      <a:prstDash val="solid"/>
                      <a:round/>
                      <a:headEnd type="none" w="med" len="med"/>
                      <a:tailEnd type="none" w="med" len="med"/>
                    </a:lnT>
                  </a:tcPr>
                </a:tc>
                <a:tc row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300" b="1" dirty="0"/>
                        <a:t>Onscreen Text</a:t>
                      </a:r>
                      <a:r>
                        <a:rPr lang="en-US" sz="1300" b="1" baseline="0" dirty="0"/>
                        <a:t> </a:t>
                      </a:r>
                      <a:endParaRPr lang="en-US" sz="1300" b="1" dirty="0"/>
                    </a:p>
                    <a:p>
                      <a:pPr algn="ctr"/>
                      <a:endParaRPr lang="en-US" sz="1300" dirty="0"/>
                    </a:p>
                  </a:txBody>
                  <a:tcPr marL="88394" marR="88394" marT="44196" marB="44196">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tcPr>
                </a:tc>
                <a:tc vMerge="1">
                  <a:txBody>
                    <a:bodyPr/>
                    <a:lstStyle/>
                    <a:p>
                      <a:endParaRPr lang="en-US" sz="1400" dirty="0"/>
                    </a:p>
                  </a:txBody>
                  <a:tcPr anchor="ctr"/>
                </a:tc>
                <a:extLst>
                  <a:ext uri="{0D108BD9-81ED-4DB2-BD59-A6C34878D82A}">
                    <a16:rowId xmlns:a16="http://schemas.microsoft.com/office/drawing/2014/main" val="10002"/>
                  </a:ext>
                </a:extLst>
              </a:tr>
              <a:tr h="306355">
                <a:tc gridSpan="5"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vMerge="1">
                  <a:txBody>
                    <a:bodyPr/>
                    <a:lstStyle/>
                    <a:p>
                      <a:endParaRPr lang="en-US"/>
                    </a:p>
                  </a:txBody>
                  <a:tcPr/>
                </a:tc>
                <a:tc rowSpan="2">
                  <a:txBody>
                    <a:bodyPr/>
                    <a:lstStyle/>
                    <a:p>
                      <a:pPr marL="0" marR="0" indent="0" algn="ctr" defTabSz="1007943" rtl="0" eaLnBrk="1" fontAlgn="auto" latinLnBrk="0" hangingPunct="1">
                        <a:lnSpc>
                          <a:spcPct val="100000"/>
                        </a:lnSpc>
                        <a:spcBef>
                          <a:spcPts val="0"/>
                        </a:spcBef>
                        <a:spcAft>
                          <a:spcPts val="0"/>
                        </a:spcAft>
                        <a:buClrTx/>
                        <a:buSzTx/>
                        <a:buFontTx/>
                        <a:buNone/>
                        <a:tabLst/>
                        <a:defRPr/>
                      </a:pPr>
                      <a:r>
                        <a:rPr lang="en-US" sz="1300" dirty="0"/>
                        <a:t>Reviewer</a:t>
                      </a:r>
                      <a:r>
                        <a:rPr lang="en-US" sz="1300" baseline="0" dirty="0"/>
                        <a:t> 2</a:t>
                      </a:r>
                      <a:endParaRPr lang="en-US" sz="1300" dirty="0"/>
                    </a:p>
                    <a:p>
                      <a:pPr algn="ctr"/>
                      <a:endParaRPr lang="en-US" sz="1300" dirty="0"/>
                    </a:p>
                  </a:txBody>
                  <a:tcPr marL="88394" marR="88394" marT="44196" marB="44196">
                    <a:lnL w="38100" cap="flat" cmpd="sng" algn="ctr">
                      <a:solidFill>
                        <a:schemeClr val="tx1">
                          <a:lumMod val="75000"/>
                          <a:lumOff val="25000"/>
                        </a:schemeClr>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extLst>
                  <a:ext uri="{0D108BD9-81ED-4DB2-BD59-A6C34878D82A}">
                    <a16:rowId xmlns:a16="http://schemas.microsoft.com/office/drawing/2014/main" val="10003"/>
                  </a:ext>
                </a:extLst>
              </a:tr>
              <a:tr h="1785671">
                <a:tc gridSpan="5"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row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300" b="1" dirty="0"/>
                        <a:t>Animation &amp; </a:t>
                      </a:r>
                      <a:r>
                        <a:rPr lang="en-US" sz="1400" b="1" dirty="0"/>
                        <a:t>Interactivity</a:t>
                      </a:r>
                      <a:r>
                        <a:rPr lang="en-US" sz="1400" b="1" baseline="0" dirty="0"/>
                        <a:t>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This slide will have the user run through all steps of setting up an expense profile again, this time without help from the system. Checkmarks will appear next to each section the user completes. Once all sections are completed, the next button will appear.</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400" dirty="0"/>
                    </a:p>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User clicking ‘Next’  will trigger completion of the module in the LMS.</a:t>
                      </a:r>
                    </a:p>
                  </a:txBody>
                  <a:tcPr marL="88394" marR="88394" marT="44196" marB="44196">
                    <a:lnR w="38100" cap="flat" cmpd="sng" algn="ctr">
                      <a:solidFill>
                        <a:schemeClr val="tx1">
                          <a:lumMod val="75000"/>
                          <a:lumOff val="25000"/>
                        </a:schemeClr>
                      </a:solidFill>
                      <a:prstDash val="solid"/>
                      <a:round/>
                      <a:headEnd type="none" w="med" len="med"/>
                      <a:tailEnd type="none" w="med" len="med"/>
                    </a:lnR>
                  </a:tcPr>
                </a:tc>
                <a:tc vMerge="1">
                  <a:txBody>
                    <a:bodyPr/>
                    <a:lstStyle/>
                    <a:p>
                      <a:pPr algn="ctr"/>
                      <a:endParaRPr lang="en-US" sz="1300" dirty="0"/>
                    </a:p>
                  </a:txBody>
                  <a:tcPr marL="88394" marR="88394" marT="44196" marB="44196">
                    <a:lnL w="38100" cap="flat" cmpd="sng" algn="ctr">
                      <a:solidFill>
                        <a:schemeClr val="tx1">
                          <a:lumMod val="75000"/>
                          <a:lumOff val="25000"/>
                        </a:schemeClr>
                      </a:solidFill>
                      <a:prstDash val="solid"/>
                      <a:round/>
                      <a:headEnd type="none" w="med" len="med"/>
                      <a:tailEnd type="none" w="med" len="med"/>
                    </a:lnL>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4"/>
                  </a:ext>
                </a:extLst>
              </a:tr>
              <a:tr h="161647">
                <a:tc gridSpan="5"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vMerge="1">
                  <a:txBody>
                    <a:bodyPr/>
                    <a:lstStyle/>
                    <a:p>
                      <a:endParaRPr lang="en-US"/>
                    </a:p>
                  </a:txBody>
                  <a:tcPr/>
                </a:tc>
                <a:tc rowSpan="3">
                  <a:txBody>
                    <a:bodyPr/>
                    <a:lstStyle/>
                    <a:p>
                      <a:pPr marL="0" marR="0" indent="0" algn="ctr" defTabSz="1007943" rtl="0" eaLnBrk="1" fontAlgn="auto" latinLnBrk="0" hangingPunct="1">
                        <a:lnSpc>
                          <a:spcPct val="100000"/>
                        </a:lnSpc>
                        <a:spcBef>
                          <a:spcPts val="0"/>
                        </a:spcBef>
                        <a:spcAft>
                          <a:spcPts val="0"/>
                        </a:spcAft>
                        <a:buClrTx/>
                        <a:buSzTx/>
                        <a:buFontTx/>
                        <a:buNone/>
                        <a:tabLst/>
                        <a:defRPr/>
                      </a:pPr>
                      <a:r>
                        <a:rPr lang="en-US" sz="1300" dirty="0"/>
                        <a:t>Reviewer</a:t>
                      </a:r>
                      <a:r>
                        <a:rPr lang="en-US" sz="1300" baseline="0" dirty="0"/>
                        <a:t> 3</a:t>
                      </a:r>
                      <a:endParaRPr lang="en-US" sz="1300" dirty="0"/>
                    </a:p>
                    <a:p>
                      <a:pPr algn="ctr"/>
                      <a:endParaRPr lang="en-US" sz="1300" dirty="0"/>
                    </a:p>
                  </a:txBody>
                  <a:tcPr marL="88394" marR="88394" marT="44196" marB="44196">
                    <a:lnL w="38100" cap="flat" cmpd="sng" algn="ctr">
                      <a:solidFill>
                        <a:schemeClr val="tx1">
                          <a:lumMod val="75000"/>
                          <a:lumOff val="25000"/>
                        </a:schemeClr>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1320534">
                <a:tc gridSpan="6">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300" b="1" dirty="0"/>
                        <a:t>Audio</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sz="1300" b="1" i="1" dirty="0">
                        <a:solidFill>
                          <a:srgbClr val="00B050"/>
                        </a:solidFill>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300" b="1" i="1" dirty="0">
                          <a:solidFill>
                            <a:srgbClr val="00B050"/>
                          </a:solidFill>
                        </a:rPr>
                        <a:t>No audio present on this slide</a:t>
                      </a:r>
                      <a:endParaRPr lang="en-US" sz="1200" b="0" i="1" dirty="0">
                        <a:solidFill>
                          <a:srgbClr val="00B050"/>
                        </a:solidFill>
                      </a:endParaRPr>
                    </a:p>
                    <a:p>
                      <a:pPr marL="0" marR="0" indent="0" algn="ctr" defTabSz="914400" rtl="0" eaLnBrk="1" fontAlgn="auto" latinLnBrk="0" hangingPunct="1">
                        <a:lnSpc>
                          <a:spcPct val="100000"/>
                        </a:lnSpc>
                        <a:spcBef>
                          <a:spcPts val="0"/>
                        </a:spcBef>
                        <a:spcAft>
                          <a:spcPts val="0"/>
                        </a:spcAft>
                        <a:buClrTx/>
                        <a:buSzTx/>
                        <a:buFontTx/>
                        <a:buNone/>
                        <a:tabLst/>
                        <a:defRPr/>
                      </a:pPr>
                      <a:endParaRPr lang="en-US" sz="1300" b="1" i="1" dirty="0">
                        <a:solidFill>
                          <a:srgbClr val="00B050"/>
                        </a:solidFill>
                      </a:endParaRPr>
                    </a:p>
                  </a:txBody>
                  <a:tcPr marL="88394" marR="88394" marT="44196" marB="44196">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tcPr>
                </a:tc>
                <a:tc hMerge="1">
                  <a:txBody>
                    <a:bodyPr/>
                    <a:lstStyle/>
                    <a:p>
                      <a:endParaRPr lang="en-US" sz="1400" dirty="0"/>
                    </a:p>
                  </a:txBody>
                  <a:tcPr anchor="ctr"/>
                </a:tc>
                <a:tc hMerge="1">
                  <a:txBody>
                    <a:bodyPr/>
                    <a:lstStyle/>
                    <a:p>
                      <a:endParaRPr lang="en-US"/>
                    </a:p>
                  </a:txBody>
                  <a:tcPr/>
                </a:tc>
                <a:tc hMerge="1">
                  <a:txBody>
                    <a:bodyPr/>
                    <a:lstStyle/>
                    <a:p>
                      <a:endParaRPr lang="en-US"/>
                    </a:p>
                  </a:txBody>
                  <a:tcPr/>
                </a:tc>
                <a:tc hMerge="1">
                  <a:txBody>
                    <a:bodyPr/>
                    <a:lstStyle/>
                    <a:p>
                      <a:endParaRPr lang="en-US" sz="1400" dirty="0"/>
                    </a:p>
                  </a:txBody>
                  <a:tcPr anchor="ctr">
                    <a:lnL w="38100" cap="flat" cmpd="sng" algn="ctr">
                      <a:solidFill>
                        <a:schemeClr val="tx1">
                          <a:lumMod val="75000"/>
                          <a:lumOff val="25000"/>
                        </a:schemeClr>
                      </a:solidFill>
                      <a:prstDash val="solid"/>
                      <a:round/>
                      <a:headEnd type="none" w="med" len="med"/>
                      <a:tailEnd type="none" w="med" len="med"/>
                    </a:lnL>
                  </a:tcPr>
                </a:tc>
                <a:tc hMerge="1">
                  <a:txBody>
                    <a:bodyPr/>
                    <a:lstStyle/>
                    <a:p>
                      <a:endParaRPr lang="en-US" sz="1400" dirty="0"/>
                    </a:p>
                  </a:txBody>
                  <a:tcPr anchor="ctr"/>
                </a:tc>
                <a:tc vMerge="1">
                  <a:txBody>
                    <a:bodyPr/>
                    <a:lstStyle/>
                    <a:p>
                      <a:pPr algn="ctr"/>
                      <a:endParaRPr lang="en-US" sz="1300" dirty="0"/>
                    </a:p>
                  </a:txBody>
                  <a:tcPr marL="88394" marR="88394" marT="44196" marB="44196">
                    <a:lnL w="38100" cap="flat" cmpd="sng" algn="ctr">
                      <a:solidFill>
                        <a:schemeClr val="tx1">
                          <a:lumMod val="75000"/>
                          <a:lumOff val="25000"/>
                        </a:schemeClr>
                      </a:solidFill>
                      <a:prstDash val="solid"/>
                      <a:round/>
                      <a:headEnd type="none" w="med" len="med"/>
                      <a:tailEnd type="none" w="med" len="med"/>
                    </a:lnL>
                    <a:lnR w="38100" cap="flat" cmpd="sng" algn="ctr">
                      <a:solidFill>
                        <a:schemeClr val="tx1"/>
                      </a:solidFill>
                      <a:prstDash val="solid"/>
                      <a:round/>
                      <a:headEnd type="none" w="med" len="med"/>
                      <a:tailEnd type="none" w="med" len="med"/>
                    </a:lnR>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60984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300" b="1" dirty="0"/>
                        <a:t>Navigation/ Branching </a:t>
                      </a:r>
                    </a:p>
                  </a:txBody>
                  <a:tcPr marL="88394" marR="88394" marT="44196" marB="44196" anchor="ctr">
                    <a:lnL w="38100" cap="flat" cmpd="sng" algn="ctr">
                      <a:solidFill>
                        <a:schemeClr val="tx1">
                          <a:lumMod val="75000"/>
                          <a:lumOff val="25000"/>
                        </a:schemeClr>
                      </a:solidFill>
                      <a:prstDash val="solid"/>
                      <a:round/>
                      <a:headEnd type="none" w="med" len="med"/>
                      <a:tailEnd type="none" w="med" len="med"/>
                    </a:lnL>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tcPr>
                </a:tc>
                <a:tc gridSpan="3">
                  <a:txBody>
                    <a:bodyPr/>
                    <a:lstStyle/>
                    <a:p>
                      <a:pPr marL="0" marR="0" lvl="0" indent="0" algn="l" defTabSz="1007943" rtl="0" eaLnBrk="1" fontAlgn="auto" latinLnBrk="0" hangingPunct="1">
                        <a:lnSpc>
                          <a:spcPct val="100000"/>
                        </a:lnSpc>
                        <a:spcBef>
                          <a:spcPts val="0"/>
                        </a:spcBef>
                        <a:spcAft>
                          <a:spcPts val="0"/>
                        </a:spcAft>
                        <a:buClrTx/>
                        <a:buSzTx/>
                        <a:buFontTx/>
                        <a:buNone/>
                        <a:tabLst/>
                        <a:defRPr/>
                      </a:pPr>
                      <a:r>
                        <a:rPr lang="en-US" sz="1300" dirty="0"/>
                        <a:t>Linear. User clicks ‘next’ to continue.</a:t>
                      </a:r>
                    </a:p>
                  </a:txBody>
                  <a:tcPr marL="88394" marR="88394" marT="44196" marB="44196" anchor="ct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tcPr>
                </a:tc>
                <a:tc hMerge="1">
                  <a:txBody>
                    <a:bodyPr/>
                    <a:lstStyle/>
                    <a:p>
                      <a:endParaRPr lang="en-US"/>
                    </a:p>
                  </a:txBody>
                  <a:tcPr/>
                </a:tc>
                <a:tc hMerge="1">
                  <a:txBody>
                    <a:bodyPr/>
                    <a:lstStyle/>
                    <a:p>
                      <a:endParaRPr lang="en-US" sz="1300" dirty="0"/>
                    </a:p>
                  </a:txBody>
                  <a:tcPr marL="88394" marR="88394" marT="44196" marB="44196" anchor="ct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300" b="1" dirty="0"/>
                        <a:t>Estimated time</a:t>
                      </a:r>
                    </a:p>
                  </a:txBody>
                  <a:tcPr marL="88394" marR="88394" marT="44196" marB="44196" anchor="ctr">
                    <a:lnB w="38100" cap="flat" cmpd="sng" algn="ctr">
                      <a:solidFill>
                        <a:schemeClr val="tx1">
                          <a:lumMod val="75000"/>
                          <a:lumOff val="25000"/>
                        </a:schemeClr>
                      </a:solidFill>
                      <a:prstDash val="solid"/>
                      <a:round/>
                      <a:headEnd type="none" w="med" len="med"/>
                      <a:tailEnd type="none" w="med" len="med"/>
                    </a:lnB>
                  </a:tcPr>
                </a:tc>
                <a:tc>
                  <a:txBody>
                    <a:bodyPr/>
                    <a:lstStyle/>
                    <a:p>
                      <a:r>
                        <a:rPr lang="en-US" sz="1300" dirty="0"/>
                        <a:t>5 minutes</a:t>
                      </a:r>
                    </a:p>
                  </a:txBody>
                  <a:tcPr marL="88394" marR="88394" marT="44196" marB="44196" anchor="ctr">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tcPr>
                </a:tc>
                <a:tc vMerge="1">
                  <a:txBody>
                    <a:bodyPr/>
                    <a:lstStyle/>
                    <a:p>
                      <a:endParaRPr lang="en-US" sz="1400"/>
                    </a:p>
                  </a:txBody>
                  <a:tcPr anchor="ctr"/>
                </a:tc>
                <a:extLst>
                  <a:ext uri="{0D108BD9-81ED-4DB2-BD59-A6C34878D82A}">
                    <a16:rowId xmlns:a16="http://schemas.microsoft.com/office/drawing/2014/main" val="10007"/>
                  </a:ext>
                </a:extLst>
              </a:tr>
            </a:tbl>
          </a:graphicData>
        </a:graphic>
      </p:graphicFrame>
      <p:sp>
        <p:nvSpPr>
          <p:cNvPr id="2" name="TextBox 1"/>
          <p:cNvSpPr txBox="1"/>
          <p:nvPr/>
        </p:nvSpPr>
        <p:spPr>
          <a:xfrm>
            <a:off x="3532096" y="44571"/>
            <a:ext cx="3627620" cy="400110"/>
          </a:xfrm>
          <a:prstGeom prst="rect">
            <a:avLst/>
          </a:prstGeom>
          <a:noFill/>
        </p:spPr>
        <p:txBody>
          <a:bodyPr wrap="square" rtlCol="0" anchor="ctr">
            <a:spAutoFit/>
          </a:bodyPr>
          <a:lstStyle/>
          <a:p>
            <a:pPr algn="ctr"/>
            <a:r>
              <a:rPr lang="en-US" sz="2000" b="1" dirty="0"/>
              <a:t>Content Slide</a:t>
            </a:r>
          </a:p>
        </p:txBody>
      </p:sp>
      <p:pic>
        <p:nvPicPr>
          <p:cNvPr id="3" name="Picture 2">
            <a:extLst>
              <a:ext uri="{FF2B5EF4-FFF2-40B4-BE49-F238E27FC236}">
                <a16:creationId xmlns:a16="http://schemas.microsoft.com/office/drawing/2014/main" id="{05068F1D-2362-473F-8270-8B379F6C574C}"/>
              </a:ext>
            </a:extLst>
          </p:cNvPr>
          <p:cNvPicPr>
            <a:picLocks noChangeAspect="1"/>
          </p:cNvPicPr>
          <p:nvPr/>
        </p:nvPicPr>
        <p:blipFill>
          <a:blip r:embed="rId3"/>
          <a:stretch>
            <a:fillRect/>
          </a:stretch>
        </p:blipFill>
        <p:spPr>
          <a:xfrm>
            <a:off x="284815" y="2015613"/>
            <a:ext cx="4544319" cy="2874419"/>
          </a:xfrm>
          <a:prstGeom prst="rect">
            <a:avLst/>
          </a:prstGeom>
        </p:spPr>
      </p:pic>
    </p:spTree>
    <p:custDataLst>
      <p:tags r:id="rId1"/>
    </p:custDataLst>
    <p:extLst>
      <p:ext uri="{BB962C8B-B14F-4D97-AF65-F5344CB8AC3E}">
        <p14:creationId xmlns:p14="http://schemas.microsoft.com/office/powerpoint/2010/main" val="3375748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572172225"/>
              </p:ext>
            </p:extLst>
          </p:nvPr>
        </p:nvGraphicFramePr>
        <p:xfrm>
          <a:off x="284815" y="569626"/>
          <a:ext cx="10220173" cy="7019784"/>
        </p:xfrm>
        <a:graphic>
          <a:graphicData uri="http://schemas.openxmlformats.org/drawingml/2006/table">
            <a:tbl>
              <a:tblPr firstRow="1" bandRow="1">
                <a:tableStyleId>{5940675A-B579-460E-94D1-54222C63F5DA}</a:tableStyleId>
              </a:tblPr>
              <a:tblGrid>
                <a:gridCol w="1135575">
                  <a:extLst>
                    <a:ext uri="{9D8B030D-6E8A-4147-A177-3AD203B41FA5}">
                      <a16:colId xmlns:a16="http://schemas.microsoft.com/office/drawing/2014/main" val="20000"/>
                    </a:ext>
                  </a:extLst>
                </a:gridCol>
                <a:gridCol w="703378">
                  <a:extLst>
                    <a:ext uri="{9D8B030D-6E8A-4147-A177-3AD203B41FA5}">
                      <a16:colId xmlns:a16="http://schemas.microsoft.com/office/drawing/2014/main" val="20001"/>
                    </a:ext>
                  </a:extLst>
                </a:gridCol>
                <a:gridCol w="1435509">
                  <a:extLst>
                    <a:ext uri="{9D8B030D-6E8A-4147-A177-3AD203B41FA5}">
                      <a16:colId xmlns:a16="http://schemas.microsoft.com/office/drawing/2014/main" val="20002"/>
                    </a:ext>
                  </a:extLst>
                </a:gridCol>
                <a:gridCol w="132263">
                  <a:extLst>
                    <a:ext uri="{9D8B030D-6E8A-4147-A177-3AD203B41FA5}">
                      <a16:colId xmlns:a16="http://schemas.microsoft.com/office/drawing/2014/main" val="564006093"/>
                    </a:ext>
                  </a:extLst>
                </a:gridCol>
                <a:gridCol w="1135575">
                  <a:extLst>
                    <a:ext uri="{9D8B030D-6E8A-4147-A177-3AD203B41FA5}">
                      <a16:colId xmlns:a16="http://schemas.microsoft.com/office/drawing/2014/main" val="20003"/>
                    </a:ext>
                  </a:extLst>
                </a:gridCol>
                <a:gridCol w="3406724">
                  <a:extLst>
                    <a:ext uri="{9D8B030D-6E8A-4147-A177-3AD203B41FA5}">
                      <a16:colId xmlns:a16="http://schemas.microsoft.com/office/drawing/2014/main" val="20004"/>
                    </a:ext>
                  </a:extLst>
                </a:gridCol>
                <a:gridCol w="2271149">
                  <a:extLst>
                    <a:ext uri="{9D8B030D-6E8A-4147-A177-3AD203B41FA5}">
                      <a16:colId xmlns:a16="http://schemas.microsoft.com/office/drawing/2014/main" val="20006"/>
                    </a:ext>
                  </a:extLst>
                </a:gridCol>
              </a:tblGrid>
              <a:tr h="409532">
                <a:tc>
                  <a:txBody>
                    <a:bodyPr/>
                    <a:lstStyle/>
                    <a:p>
                      <a:r>
                        <a:rPr lang="en-US" sz="1300" b="1" dirty="0"/>
                        <a:t>Project Title</a:t>
                      </a:r>
                    </a:p>
                  </a:txBody>
                  <a:tcPr marL="88394" marR="88394" marT="44196" marB="44196" anchor="ctr">
                    <a:lnL w="38100" cap="flat" cmpd="sng" algn="ctr">
                      <a:solidFill>
                        <a:schemeClr val="tx1">
                          <a:lumMod val="75000"/>
                          <a:lumOff val="25000"/>
                        </a:schemeClr>
                      </a:solidFill>
                      <a:prstDash val="solid"/>
                      <a:round/>
                      <a:headEnd type="none" w="med" len="med"/>
                      <a:tailEnd type="none" w="med" len="med"/>
                    </a:lnL>
                    <a:lnT w="38100" cap="flat" cmpd="sng" algn="ctr">
                      <a:solidFill>
                        <a:schemeClr val="tx1">
                          <a:lumMod val="75000"/>
                          <a:lumOff val="25000"/>
                        </a:schemeClr>
                      </a:solidFill>
                      <a:prstDash val="solid"/>
                      <a:round/>
                      <a:headEnd type="none" w="med" len="med"/>
                      <a:tailEnd type="none" w="med" len="med"/>
                    </a:lnT>
                  </a:tcPr>
                </a:tc>
                <a:tc gridSpan="2">
                  <a:txBody>
                    <a:bodyPr/>
                    <a:lstStyle/>
                    <a:p>
                      <a:r>
                        <a:rPr lang="en-US" sz="1300" dirty="0"/>
                        <a:t>CONCUR Training</a:t>
                      </a:r>
                    </a:p>
                  </a:txBody>
                  <a:tcPr marL="88394" marR="88394" marT="44196" marB="44196" anchor="ctr">
                    <a:lnT w="38100" cap="flat" cmpd="sng" algn="ctr">
                      <a:solidFill>
                        <a:schemeClr val="tx1">
                          <a:lumMod val="75000"/>
                          <a:lumOff val="25000"/>
                        </a:schemeClr>
                      </a:solidFill>
                      <a:prstDash val="solid"/>
                      <a:round/>
                      <a:headEnd type="none" w="med" len="med"/>
                      <a:tailEnd type="none" w="med" len="med"/>
                    </a:lnT>
                  </a:tcPr>
                </a:tc>
                <a:tc hMerge="1">
                  <a:txBody>
                    <a:bodyPr/>
                    <a:lstStyle/>
                    <a:p>
                      <a:endParaRPr lang="en-US"/>
                    </a:p>
                  </a:txBody>
                  <a:tcPr/>
                </a:tc>
                <a:tc gridSpan="2">
                  <a:txBody>
                    <a:bodyPr/>
                    <a:lstStyle/>
                    <a:p>
                      <a:r>
                        <a:rPr lang="en-US" sz="1300" b="1"/>
                        <a:t>Module</a:t>
                      </a:r>
                      <a:r>
                        <a:rPr lang="en-US" sz="1300" b="1" baseline="0"/>
                        <a:t> Title</a:t>
                      </a:r>
                      <a:endParaRPr lang="en-US" sz="1300" dirty="0"/>
                    </a:p>
                  </a:txBody>
                  <a:tcPr marL="88394" marR="88394" marT="44196" marB="44196" anchor="ctr">
                    <a:lnT w="38100" cap="flat" cmpd="sng" algn="ctr">
                      <a:solidFill>
                        <a:schemeClr val="tx1">
                          <a:lumMod val="75000"/>
                          <a:lumOff val="25000"/>
                        </a:schemeClr>
                      </a:solidFill>
                      <a:prstDash val="solid"/>
                      <a:round/>
                      <a:headEnd type="none" w="med" len="med"/>
                      <a:tailEnd type="none" w="med" len="med"/>
                    </a:lnT>
                  </a:tcPr>
                </a:tc>
                <a:tc h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300" b="1" dirty="0"/>
                        <a:t>Module</a:t>
                      </a:r>
                      <a:r>
                        <a:rPr lang="en-US" sz="1300" b="1" baseline="0" dirty="0"/>
                        <a:t> Title</a:t>
                      </a:r>
                      <a:endParaRPr lang="en-US" sz="1300" b="1" dirty="0"/>
                    </a:p>
                  </a:txBody>
                  <a:tcPr marL="88394" marR="88394" marT="44196" marB="44196" anchor="ctr">
                    <a:lnT w="38100" cap="flat" cmpd="sng" algn="ctr">
                      <a:solidFill>
                        <a:schemeClr val="tx1">
                          <a:lumMod val="75000"/>
                          <a:lumOff val="25000"/>
                        </a:schemeClr>
                      </a:solidFill>
                      <a:prstDash val="solid"/>
                      <a:round/>
                      <a:headEnd type="none" w="med" len="med"/>
                      <a:tailEnd type="none" w="med" len="med"/>
                    </a:lnT>
                  </a:tcPr>
                </a:tc>
                <a:tc>
                  <a:txBody>
                    <a:bodyPr/>
                    <a:lstStyle/>
                    <a:p>
                      <a:r>
                        <a:rPr lang="en-US" sz="1300" dirty="0"/>
                        <a:t>Setting Up an Expense Profile</a:t>
                      </a:r>
                    </a:p>
                  </a:txBody>
                  <a:tcPr marL="88394" marR="88394" marT="44196" marB="44196" anchor="ctr">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tcPr>
                </a:tc>
                <a:tc>
                  <a:txBody>
                    <a:bodyPr/>
                    <a:lstStyle/>
                    <a:p>
                      <a:pPr algn="ctr"/>
                      <a:r>
                        <a:rPr lang="en-US" sz="1300" b="1" dirty="0"/>
                        <a:t>Reviewer</a:t>
                      </a:r>
                      <a:r>
                        <a:rPr lang="en-US" sz="1300" b="1" baseline="0" dirty="0"/>
                        <a:t> Notes</a:t>
                      </a:r>
                      <a:endParaRPr lang="en-US" sz="1300" b="1" dirty="0"/>
                    </a:p>
                  </a:txBody>
                  <a:tcPr marL="88394" marR="88394" marT="44196" marB="44196" anchor="ct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0"/>
                  </a:ext>
                </a:extLst>
              </a:tr>
              <a:tr h="46484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300" b="1" dirty="0"/>
                        <a:t>Screen #</a:t>
                      </a:r>
                    </a:p>
                  </a:txBody>
                  <a:tcPr marL="88394" marR="88394" marT="44196" marB="44196" anchor="ctr">
                    <a:lnL w="38100" cap="flat" cmpd="sng" algn="ctr">
                      <a:solidFill>
                        <a:schemeClr val="tx1">
                          <a:lumMod val="75000"/>
                          <a:lumOff val="25000"/>
                        </a:schemeClr>
                      </a:solidFill>
                      <a:prstDash val="solid"/>
                      <a:round/>
                      <a:headEnd type="none" w="med" len="med"/>
                      <a:tailEnd type="none" w="med" len="med"/>
                    </a:lnL>
                    <a:lnB w="38100" cap="flat" cmpd="sng" algn="ctr">
                      <a:solidFill>
                        <a:schemeClr val="tx1">
                          <a:lumMod val="75000"/>
                          <a:lumOff val="25000"/>
                        </a:schemeClr>
                      </a:solidFill>
                      <a:prstDash val="solid"/>
                      <a:round/>
                      <a:headEnd type="none" w="med" len="med"/>
                      <a:tailEnd type="none" w="med" len="med"/>
                    </a:lnB>
                  </a:tcPr>
                </a:tc>
                <a:tc>
                  <a:txBody>
                    <a:bodyPr/>
                    <a:lstStyle/>
                    <a:p>
                      <a:r>
                        <a:rPr lang="en-US" sz="1300" dirty="0"/>
                        <a:t>2</a:t>
                      </a:r>
                    </a:p>
                  </a:txBody>
                  <a:tcPr marL="88394" marR="88394" marT="44196" marB="44196" anchor="ctr">
                    <a:lnB w="38100" cap="flat" cmpd="sng" algn="ctr">
                      <a:solidFill>
                        <a:schemeClr val="tx1">
                          <a:lumMod val="75000"/>
                          <a:lumOff val="25000"/>
                        </a:schemeClr>
                      </a:solidFill>
                      <a:prstDash val="solid"/>
                      <a:round/>
                      <a:headEnd type="none" w="med" len="med"/>
                      <a:tailEnd type="none" w="med" len="med"/>
                    </a:lnB>
                  </a:tcPr>
                </a:tc>
                <a:tc>
                  <a:txBody>
                    <a:bodyPr/>
                    <a:lstStyle/>
                    <a:p>
                      <a:r>
                        <a:rPr lang="en-US" sz="1300" b="1" baseline="0" dirty="0"/>
                        <a:t>Screen Title</a:t>
                      </a:r>
                      <a:endParaRPr lang="en-US" sz="1300" b="1" dirty="0"/>
                    </a:p>
                  </a:txBody>
                  <a:tcPr marL="88394" marR="88394" marT="44196" marB="44196" anchor="ctr">
                    <a:lnB w="38100" cap="flat" cmpd="sng" algn="ctr">
                      <a:solidFill>
                        <a:schemeClr val="tx1">
                          <a:lumMod val="75000"/>
                          <a:lumOff val="25000"/>
                        </a:schemeClr>
                      </a:solidFill>
                      <a:prstDash val="solid"/>
                      <a:round/>
                      <a:headEnd type="none" w="med" len="med"/>
                      <a:tailEnd type="none" w="med" len="med"/>
                    </a:lnB>
                  </a:tcPr>
                </a:tc>
                <a:tc gridSpan="3">
                  <a:txBody>
                    <a:bodyPr/>
                    <a:lstStyle/>
                    <a:p>
                      <a:r>
                        <a:rPr lang="en-US" sz="1300" b="0" dirty="0"/>
                        <a:t>Attention Getter/Building Learner Motivation</a:t>
                      </a:r>
                    </a:p>
                  </a:txBody>
                  <a:tcPr marL="88394" marR="88394" marT="44196" marB="44196" anchor="ctr">
                    <a:lnR w="38100" cap="flat" cmpd="sng" algn="ctr">
                      <a:solidFill>
                        <a:schemeClr val="tx1">
                          <a:lumMod val="75000"/>
                          <a:lumOff val="25000"/>
                        </a:schemeClr>
                      </a:solidFill>
                      <a:prstDash val="solid"/>
                      <a:round/>
                      <a:headEnd type="none" w="med" len="med"/>
                      <a:tailEnd type="none" w="med" len="med"/>
                    </a:lnR>
                    <a:lnB w="38100" cap="flat" cmpd="sng" algn="ctr">
                      <a:solidFill>
                        <a:schemeClr val="tx1">
                          <a:lumMod val="75000"/>
                          <a:lumOff val="25000"/>
                        </a:schemeClr>
                      </a:solidFill>
                      <a:prstDash val="solid"/>
                      <a:round/>
                      <a:headEnd type="none" w="med" len="med"/>
                      <a:tailEnd type="none" w="med" len="med"/>
                    </a:lnB>
                  </a:tcPr>
                </a:tc>
                <a:tc hMerge="1">
                  <a:txBody>
                    <a:bodyPr/>
                    <a:lstStyle/>
                    <a:p>
                      <a:endParaRPr lang="en-US" sz="1300" b="1" dirty="0"/>
                    </a:p>
                  </a:txBody>
                  <a:tcPr marL="88394" marR="88394" marT="44196" marB="44196" anchor="ctr">
                    <a:lnR w="38100" cap="flat" cmpd="sng" algn="ctr">
                      <a:solidFill>
                        <a:schemeClr val="tx1">
                          <a:lumMod val="75000"/>
                          <a:lumOff val="25000"/>
                        </a:schemeClr>
                      </a:solidFill>
                      <a:prstDash val="solid"/>
                      <a:round/>
                      <a:headEnd type="none" w="med" len="med"/>
                      <a:tailEnd type="none" w="med" len="med"/>
                    </a:lnR>
                    <a:lnB w="38100" cap="flat" cmpd="sng" algn="ctr">
                      <a:solidFill>
                        <a:schemeClr val="tx1">
                          <a:lumMod val="75000"/>
                          <a:lumOff val="25000"/>
                        </a:schemeClr>
                      </a:solidFill>
                      <a:prstDash val="solid"/>
                      <a:round/>
                      <a:headEnd type="none" w="med" len="med"/>
                      <a:tailEnd type="none" w="med" len="med"/>
                    </a:lnB>
                  </a:tcPr>
                </a:tc>
                <a:tc hMerge="1">
                  <a:txBody>
                    <a:bodyPr/>
                    <a:lstStyle/>
                    <a:p>
                      <a:endParaRPr lang="en-US" sz="1300" b="1" dirty="0"/>
                    </a:p>
                  </a:txBody>
                  <a:tcPr marL="88394" marR="88394" marT="44196" marB="44196" anchor="ctr">
                    <a:lnB w="38100" cap="flat" cmpd="sng" algn="ctr">
                      <a:solidFill>
                        <a:schemeClr val="tx1">
                          <a:lumMod val="75000"/>
                          <a:lumOff val="25000"/>
                        </a:schemeClr>
                      </a:solidFill>
                      <a:prstDash val="solid"/>
                      <a:round/>
                      <a:headEnd type="none" w="med" len="med"/>
                      <a:tailEnd type="none" w="med" len="med"/>
                    </a:lnB>
                  </a:tcPr>
                </a:tc>
                <a:tc rowSpan="2">
                  <a:txBody>
                    <a:bodyPr/>
                    <a:lstStyle/>
                    <a:p>
                      <a:pPr algn="ctr"/>
                      <a:r>
                        <a:rPr lang="en-US" sz="1300" dirty="0"/>
                        <a:t>Reviewer</a:t>
                      </a:r>
                      <a:r>
                        <a:rPr lang="en-US" sz="1300" baseline="0" dirty="0"/>
                        <a:t> 1</a:t>
                      </a:r>
                      <a:endParaRPr lang="en-US" sz="1300" dirty="0"/>
                    </a:p>
                  </a:txBody>
                  <a:tcPr marL="88394" marR="88394" marT="44196" marB="44196">
                    <a:lnL w="38100" cap="flat" cmpd="sng" algn="ctr">
                      <a:solidFill>
                        <a:schemeClr val="tx1">
                          <a:lumMod val="75000"/>
                          <a:lumOff val="25000"/>
                        </a:schemeClr>
                      </a:solidFill>
                      <a:prstDash val="solid"/>
                      <a:round/>
                      <a:headEnd type="none" w="med" len="med"/>
                      <a:tailEnd type="none" w="med" len="med"/>
                    </a:lnL>
                    <a:lnR w="38100" cap="flat" cmpd="sng" algn="ctr">
                      <a:solidFill>
                        <a:schemeClr val="tx1"/>
                      </a:solidFill>
                      <a:prstDash val="solid"/>
                      <a:round/>
                      <a:headEnd type="none" w="med" len="med"/>
                      <a:tailEnd type="none" w="med" len="med"/>
                    </a:lnR>
                    <a:lnB w="12700" cap="flat" cmpd="sng" algn="ctr">
                      <a:solidFill>
                        <a:schemeClr val="tx1">
                          <a:lumMod val="75000"/>
                          <a:lumOff val="25000"/>
                        </a:schemeClr>
                      </a:solidFill>
                      <a:prstDash val="solid"/>
                      <a:round/>
                      <a:headEnd type="none" w="med" len="med"/>
                      <a:tailEnd type="none" w="med" len="med"/>
                    </a:lnB>
                  </a:tcPr>
                </a:tc>
                <a:extLst>
                  <a:ext uri="{0D108BD9-81ED-4DB2-BD59-A6C34878D82A}">
                    <a16:rowId xmlns:a16="http://schemas.microsoft.com/office/drawing/2014/main" val="10001"/>
                  </a:ext>
                </a:extLst>
              </a:tr>
              <a:tr h="1627185">
                <a:tc rowSpan="4" gridSpan="5">
                  <a:txBody>
                    <a:bodyPr/>
                    <a:lstStyle/>
                    <a:p>
                      <a:pPr algn="ctr"/>
                      <a:r>
                        <a:rPr lang="en-US" sz="1300" b="1" baseline="0" dirty="0"/>
                        <a:t>Visuals</a:t>
                      </a:r>
                    </a:p>
                    <a:p>
                      <a:pPr algn="ctr"/>
                      <a:r>
                        <a:rPr lang="en-US" sz="1200" b="0" i="1" baseline="0" dirty="0"/>
                        <a:t>Infographics</a:t>
                      </a:r>
                      <a:endParaRPr lang="en-US" sz="1200" b="0" i="1" dirty="0"/>
                    </a:p>
                    <a:p>
                      <a:pPr algn="ctr"/>
                      <a:endParaRPr lang="en-US" sz="1300" b="1" dirty="0"/>
                    </a:p>
                    <a:p>
                      <a:pPr algn="ctr"/>
                      <a:endParaRPr lang="en-US" sz="130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sz="1300" dirty="0"/>
                    </a:p>
                    <a:p>
                      <a:endParaRPr lang="en-US" sz="1300" dirty="0"/>
                    </a:p>
                  </a:txBody>
                  <a:tcPr marL="88394" marR="88394" marT="44196" marB="44196">
                    <a:lnL w="38100" cap="flat" cmpd="sng" algn="ctr">
                      <a:solidFill>
                        <a:schemeClr val="tx1">
                          <a:lumMod val="75000"/>
                          <a:lumOff val="25000"/>
                        </a:schemeClr>
                      </a:solidFill>
                      <a:prstDash val="solid"/>
                      <a:round/>
                      <a:headEnd type="none" w="med" len="med"/>
                      <a:tailEnd type="none" w="med" len="med"/>
                    </a:lnL>
                    <a:lnT w="38100" cap="flat" cmpd="sng" algn="ctr">
                      <a:solidFill>
                        <a:schemeClr val="tx1">
                          <a:lumMod val="75000"/>
                          <a:lumOff val="2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4" hMerge="1">
                  <a:txBody>
                    <a:bodyPr/>
                    <a:lstStyle/>
                    <a:p>
                      <a:endParaRPr lang="en-US" sz="1400" dirty="0"/>
                    </a:p>
                  </a:txBody>
                  <a:tcPr anchor="ctr"/>
                </a:tc>
                <a:tc rowSpan="4" hMerge="1">
                  <a:txBody>
                    <a:bodyPr/>
                    <a:lstStyle/>
                    <a:p>
                      <a:endParaRPr lang="en-US"/>
                    </a:p>
                  </a:txBody>
                  <a:tcPr/>
                </a:tc>
                <a:tc rowSpan="4" hMerge="1">
                  <a:txBody>
                    <a:bodyPr/>
                    <a:lstStyle/>
                    <a:p>
                      <a:endParaRPr lang="en-US"/>
                    </a:p>
                  </a:txBody>
                  <a:tcPr/>
                </a:tc>
                <a:tc rowSpan="4" hMerge="1">
                  <a:txBody>
                    <a:bodyPr/>
                    <a:lstStyle/>
                    <a:p>
                      <a:endParaRPr lang="en-US" sz="1400" dirty="0"/>
                    </a:p>
                  </a:txBody>
                  <a:tcPr anchor="ctr">
                    <a:lnT w="38100" cap="flat" cmpd="sng" algn="ctr">
                      <a:solidFill>
                        <a:schemeClr val="tx1">
                          <a:lumMod val="75000"/>
                          <a:lumOff val="25000"/>
                        </a:schemeClr>
                      </a:solidFill>
                      <a:prstDash val="solid"/>
                      <a:round/>
                      <a:headEnd type="none" w="med" len="med"/>
                      <a:tailEnd type="none" w="med" len="med"/>
                    </a:lnT>
                  </a:tcPr>
                </a:tc>
                <a:tc row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300" b="1" dirty="0"/>
                        <a:t>Onscreen Text</a:t>
                      </a:r>
                      <a:r>
                        <a:rPr lang="en-US" sz="1300" b="1" baseline="0" dirty="0"/>
                        <a:t> </a:t>
                      </a:r>
                      <a:endParaRPr lang="en-US" sz="1300" b="1" dirty="0"/>
                    </a:p>
                    <a:p>
                      <a:pPr algn="ctr"/>
                      <a:endParaRPr lang="en-US" sz="1300" dirty="0"/>
                    </a:p>
                    <a:p>
                      <a:pPr algn="ctr"/>
                      <a:r>
                        <a:rPr lang="en-US" sz="1300" dirty="0">
                          <a:solidFill>
                            <a:schemeClr val="tx1"/>
                          </a:solidFill>
                        </a:rPr>
                        <a:t> Layer 1: “60% of employees say they have failed to claim expenses in the past”</a:t>
                      </a:r>
                    </a:p>
                    <a:p>
                      <a:pPr algn="ctr"/>
                      <a:endParaRPr lang="en-US" sz="1300" dirty="0">
                        <a:solidFill>
                          <a:schemeClr val="tx1"/>
                        </a:solidFill>
                      </a:endParaRPr>
                    </a:p>
                    <a:p>
                      <a:pPr algn="ctr"/>
                      <a:r>
                        <a:rPr lang="en-US" sz="1300" dirty="0">
                          <a:solidFill>
                            <a:schemeClr val="tx1"/>
                          </a:solidFill>
                        </a:rPr>
                        <a:t>“The average value of unclaimed expenses was $151 per person”</a:t>
                      </a:r>
                    </a:p>
                    <a:p>
                      <a:pPr algn="ctr"/>
                      <a:endParaRPr lang="en-US" sz="1300" dirty="0">
                        <a:solidFill>
                          <a:schemeClr val="tx1"/>
                        </a:solidFill>
                      </a:endParaRPr>
                    </a:p>
                    <a:p>
                      <a:pPr algn="ctr"/>
                      <a:r>
                        <a:rPr lang="en-US" sz="1300" dirty="0">
                          <a:solidFill>
                            <a:schemeClr val="tx1"/>
                          </a:solidFill>
                        </a:rPr>
                        <a:t>Layer 2: “Put money back in your pocket”    </a:t>
                      </a:r>
                    </a:p>
                    <a:p>
                      <a:pPr algn="ctr"/>
                      <a:endParaRPr lang="en-US" sz="1300" dirty="0">
                        <a:solidFill>
                          <a:schemeClr val="tx1"/>
                        </a:solidFill>
                      </a:endParaRPr>
                    </a:p>
                    <a:p>
                      <a:pPr algn="ctr"/>
                      <a:r>
                        <a:rPr lang="en-US" sz="1300" dirty="0">
                          <a:solidFill>
                            <a:schemeClr val="tx1"/>
                          </a:solidFill>
                        </a:rPr>
                        <a:t>                                                                                                                                                                                                                                                                                                                                        </a:t>
                      </a:r>
                    </a:p>
                  </a:txBody>
                  <a:tcPr marL="88394" marR="88394" marT="44196" marB="44196">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tcPr>
                </a:tc>
                <a:tc vMerge="1">
                  <a:txBody>
                    <a:bodyPr/>
                    <a:lstStyle/>
                    <a:p>
                      <a:endParaRPr lang="en-US" sz="1400" dirty="0"/>
                    </a:p>
                  </a:txBody>
                  <a:tcPr anchor="ctr"/>
                </a:tc>
                <a:extLst>
                  <a:ext uri="{0D108BD9-81ED-4DB2-BD59-A6C34878D82A}">
                    <a16:rowId xmlns:a16="http://schemas.microsoft.com/office/drawing/2014/main" val="10002"/>
                  </a:ext>
                </a:extLst>
              </a:tr>
              <a:tr h="306355">
                <a:tc gridSpan="5"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vMerge="1">
                  <a:txBody>
                    <a:bodyPr/>
                    <a:lstStyle/>
                    <a:p>
                      <a:endParaRPr lang="en-US"/>
                    </a:p>
                  </a:txBody>
                  <a:tcPr/>
                </a:tc>
                <a:tc rowSpan="2">
                  <a:txBody>
                    <a:bodyPr/>
                    <a:lstStyle/>
                    <a:p>
                      <a:pPr marL="0" marR="0" indent="0" algn="ctr" defTabSz="1007943" rtl="0" eaLnBrk="1" fontAlgn="auto" latinLnBrk="0" hangingPunct="1">
                        <a:lnSpc>
                          <a:spcPct val="100000"/>
                        </a:lnSpc>
                        <a:spcBef>
                          <a:spcPts val="0"/>
                        </a:spcBef>
                        <a:spcAft>
                          <a:spcPts val="0"/>
                        </a:spcAft>
                        <a:buClrTx/>
                        <a:buSzTx/>
                        <a:buFontTx/>
                        <a:buNone/>
                        <a:tabLst/>
                        <a:defRPr/>
                      </a:pPr>
                      <a:r>
                        <a:rPr lang="en-US" sz="1300" dirty="0"/>
                        <a:t>Reviewer</a:t>
                      </a:r>
                      <a:r>
                        <a:rPr lang="en-US" sz="1300" baseline="0" dirty="0"/>
                        <a:t> 2</a:t>
                      </a:r>
                      <a:endParaRPr lang="en-US" sz="1300" dirty="0"/>
                    </a:p>
                    <a:p>
                      <a:pPr algn="ctr"/>
                      <a:endParaRPr lang="en-US" sz="1300" dirty="0"/>
                    </a:p>
                  </a:txBody>
                  <a:tcPr marL="88394" marR="88394" marT="44196" marB="44196">
                    <a:lnL w="38100" cap="flat" cmpd="sng" algn="ctr">
                      <a:solidFill>
                        <a:schemeClr val="tx1">
                          <a:lumMod val="75000"/>
                          <a:lumOff val="25000"/>
                        </a:schemeClr>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extLst>
                  <a:ext uri="{0D108BD9-81ED-4DB2-BD59-A6C34878D82A}">
                    <a16:rowId xmlns:a16="http://schemas.microsoft.com/office/drawing/2014/main" val="10003"/>
                  </a:ext>
                </a:extLst>
              </a:tr>
              <a:tr h="1785671">
                <a:tc gridSpan="5"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row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300" b="1" dirty="0"/>
                        <a:t>Animation &amp; </a:t>
                      </a:r>
                      <a:r>
                        <a:rPr lang="en-US" sz="1400" b="1" dirty="0"/>
                        <a:t>Interactivity</a:t>
                      </a:r>
                      <a:r>
                        <a:rPr lang="en-US" sz="1400" b="1" baseline="0" dirty="0"/>
                        <a:t> </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sz="1400" b="1" baseline="0" dirty="0"/>
                    </a:p>
                    <a:p>
                      <a:pPr marL="0" marR="0" indent="0" algn="ctr" defTabSz="914400" rtl="0" eaLnBrk="1" fontAlgn="auto" latinLnBrk="0" hangingPunct="1">
                        <a:lnSpc>
                          <a:spcPct val="100000"/>
                        </a:lnSpc>
                        <a:spcBef>
                          <a:spcPts val="0"/>
                        </a:spcBef>
                        <a:spcAft>
                          <a:spcPts val="0"/>
                        </a:spcAft>
                        <a:buClrTx/>
                        <a:buSzTx/>
                        <a:buFontTx/>
                        <a:buNone/>
                        <a:tabLst/>
                        <a:defRPr/>
                      </a:pPr>
                      <a:r>
                        <a:rPr lang="en-US" sz="1400" b="0" baseline="0" dirty="0"/>
                        <a:t>Layer 1: Infographic with animation &amp; text</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sz="1400" b="0" baseline="0" dirty="0"/>
                    </a:p>
                    <a:p>
                      <a:pPr marL="0" marR="0" indent="0" algn="ctr" defTabSz="914400" rtl="0" eaLnBrk="1" fontAlgn="auto" latinLnBrk="0" hangingPunct="1">
                        <a:lnSpc>
                          <a:spcPct val="100000"/>
                        </a:lnSpc>
                        <a:spcBef>
                          <a:spcPts val="0"/>
                        </a:spcBef>
                        <a:spcAft>
                          <a:spcPts val="0"/>
                        </a:spcAft>
                        <a:buClrTx/>
                        <a:buSzTx/>
                        <a:buFontTx/>
                        <a:buNone/>
                        <a:tabLst/>
                        <a:defRPr/>
                      </a:pPr>
                      <a:r>
                        <a:rPr lang="en-US" sz="1400" b="0" baseline="0" dirty="0">
                          <a:solidFill>
                            <a:schemeClr val="tx1"/>
                          </a:solidFill>
                        </a:rPr>
                        <a:t>Layer 2: Infographic with animation &amp; text</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sz="1400" b="0" baseline="0" dirty="0"/>
                    </a:p>
                  </a:txBody>
                  <a:tcPr marL="88394" marR="88394" marT="44196" marB="44196">
                    <a:lnR w="38100" cap="flat" cmpd="sng" algn="ctr">
                      <a:solidFill>
                        <a:schemeClr val="tx1">
                          <a:lumMod val="75000"/>
                          <a:lumOff val="25000"/>
                        </a:schemeClr>
                      </a:solidFill>
                      <a:prstDash val="solid"/>
                      <a:round/>
                      <a:headEnd type="none" w="med" len="med"/>
                      <a:tailEnd type="none" w="med" len="med"/>
                    </a:lnR>
                  </a:tcPr>
                </a:tc>
                <a:tc vMerge="1">
                  <a:txBody>
                    <a:bodyPr/>
                    <a:lstStyle/>
                    <a:p>
                      <a:pPr algn="ctr"/>
                      <a:endParaRPr lang="en-US" sz="1300" dirty="0"/>
                    </a:p>
                  </a:txBody>
                  <a:tcPr marL="88394" marR="88394" marT="44196" marB="44196">
                    <a:lnL w="38100" cap="flat" cmpd="sng" algn="ctr">
                      <a:solidFill>
                        <a:schemeClr val="tx1">
                          <a:lumMod val="75000"/>
                          <a:lumOff val="25000"/>
                        </a:schemeClr>
                      </a:solidFill>
                      <a:prstDash val="solid"/>
                      <a:round/>
                      <a:headEnd type="none" w="med" len="med"/>
                      <a:tailEnd type="none" w="med" len="med"/>
                    </a:lnL>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4"/>
                  </a:ext>
                </a:extLst>
              </a:tr>
              <a:tr h="161647">
                <a:tc gridSpan="5"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vMerge="1">
                  <a:txBody>
                    <a:bodyPr/>
                    <a:lstStyle/>
                    <a:p>
                      <a:endParaRPr lang="en-US"/>
                    </a:p>
                  </a:txBody>
                  <a:tcPr/>
                </a:tc>
                <a:tc rowSpan="3">
                  <a:txBody>
                    <a:bodyPr/>
                    <a:lstStyle/>
                    <a:p>
                      <a:pPr marL="0" marR="0" indent="0" algn="ctr" defTabSz="1007943" rtl="0" eaLnBrk="1" fontAlgn="auto" latinLnBrk="0" hangingPunct="1">
                        <a:lnSpc>
                          <a:spcPct val="100000"/>
                        </a:lnSpc>
                        <a:spcBef>
                          <a:spcPts val="0"/>
                        </a:spcBef>
                        <a:spcAft>
                          <a:spcPts val="0"/>
                        </a:spcAft>
                        <a:buClrTx/>
                        <a:buSzTx/>
                        <a:buFontTx/>
                        <a:buNone/>
                        <a:tabLst/>
                        <a:defRPr/>
                      </a:pPr>
                      <a:r>
                        <a:rPr lang="en-US" sz="1300" dirty="0"/>
                        <a:t>Reviewer</a:t>
                      </a:r>
                      <a:r>
                        <a:rPr lang="en-US" sz="1300" baseline="0" dirty="0"/>
                        <a:t> 3</a:t>
                      </a:r>
                      <a:endParaRPr lang="en-US" sz="1300" dirty="0"/>
                    </a:p>
                    <a:p>
                      <a:pPr algn="ctr"/>
                      <a:endParaRPr lang="en-US" sz="1300" dirty="0"/>
                    </a:p>
                  </a:txBody>
                  <a:tcPr marL="88394" marR="88394" marT="44196" marB="44196">
                    <a:lnL w="38100" cap="flat" cmpd="sng" algn="ctr">
                      <a:solidFill>
                        <a:schemeClr val="tx1">
                          <a:lumMod val="75000"/>
                          <a:lumOff val="25000"/>
                        </a:schemeClr>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1320534">
                <a:tc gridSpan="6">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300" b="1" dirty="0"/>
                        <a:t>Audio</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sz="1300" b="1" i="1" dirty="0">
                        <a:solidFill>
                          <a:srgbClr val="00B050"/>
                        </a:solidFill>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300" b="1" i="1" dirty="0">
                          <a:solidFill>
                            <a:srgbClr val="00B050"/>
                          </a:solidFill>
                        </a:rPr>
                        <a:t>No audio present on this slide</a:t>
                      </a:r>
                      <a:endParaRPr lang="en-US" sz="1200" b="0" i="1" dirty="0">
                        <a:solidFill>
                          <a:srgbClr val="00B050"/>
                        </a:solidFill>
                      </a:endParaRPr>
                    </a:p>
                    <a:p>
                      <a:pPr marL="0" marR="0" indent="0" algn="ctr" defTabSz="914400" rtl="0" eaLnBrk="1" fontAlgn="auto" latinLnBrk="0" hangingPunct="1">
                        <a:lnSpc>
                          <a:spcPct val="100000"/>
                        </a:lnSpc>
                        <a:spcBef>
                          <a:spcPts val="0"/>
                        </a:spcBef>
                        <a:spcAft>
                          <a:spcPts val="0"/>
                        </a:spcAft>
                        <a:buClrTx/>
                        <a:buSzTx/>
                        <a:buFontTx/>
                        <a:buNone/>
                        <a:tabLst/>
                        <a:defRPr/>
                      </a:pPr>
                      <a:endParaRPr lang="en-US" sz="1300" b="1" i="1" dirty="0">
                        <a:solidFill>
                          <a:srgbClr val="00B050"/>
                        </a:solidFill>
                      </a:endParaRPr>
                    </a:p>
                  </a:txBody>
                  <a:tcPr marL="88394" marR="88394" marT="44196" marB="44196">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tcPr>
                </a:tc>
                <a:tc hMerge="1">
                  <a:txBody>
                    <a:bodyPr/>
                    <a:lstStyle/>
                    <a:p>
                      <a:endParaRPr lang="en-US" sz="1400" dirty="0"/>
                    </a:p>
                  </a:txBody>
                  <a:tcPr anchor="ctr"/>
                </a:tc>
                <a:tc hMerge="1">
                  <a:txBody>
                    <a:bodyPr/>
                    <a:lstStyle/>
                    <a:p>
                      <a:endParaRPr lang="en-US"/>
                    </a:p>
                  </a:txBody>
                  <a:tcPr/>
                </a:tc>
                <a:tc hMerge="1">
                  <a:txBody>
                    <a:bodyPr/>
                    <a:lstStyle/>
                    <a:p>
                      <a:endParaRPr lang="en-US"/>
                    </a:p>
                  </a:txBody>
                  <a:tcPr/>
                </a:tc>
                <a:tc hMerge="1">
                  <a:txBody>
                    <a:bodyPr/>
                    <a:lstStyle/>
                    <a:p>
                      <a:endParaRPr lang="en-US" sz="1400" dirty="0"/>
                    </a:p>
                  </a:txBody>
                  <a:tcPr anchor="ctr">
                    <a:lnL w="38100" cap="flat" cmpd="sng" algn="ctr">
                      <a:solidFill>
                        <a:schemeClr val="tx1">
                          <a:lumMod val="75000"/>
                          <a:lumOff val="25000"/>
                        </a:schemeClr>
                      </a:solidFill>
                      <a:prstDash val="solid"/>
                      <a:round/>
                      <a:headEnd type="none" w="med" len="med"/>
                      <a:tailEnd type="none" w="med" len="med"/>
                    </a:lnL>
                  </a:tcPr>
                </a:tc>
                <a:tc hMerge="1">
                  <a:txBody>
                    <a:bodyPr/>
                    <a:lstStyle/>
                    <a:p>
                      <a:endParaRPr lang="en-US" sz="1400" dirty="0"/>
                    </a:p>
                  </a:txBody>
                  <a:tcPr anchor="ctr"/>
                </a:tc>
                <a:tc vMerge="1">
                  <a:txBody>
                    <a:bodyPr/>
                    <a:lstStyle/>
                    <a:p>
                      <a:pPr algn="ctr"/>
                      <a:endParaRPr lang="en-US" sz="1300" dirty="0"/>
                    </a:p>
                  </a:txBody>
                  <a:tcPr marL="88394" marR="88394" marT="44196" marB="44196">
                    <a:lnL w="38100" cap="flat" cmpd="sng" algn="ctr">
                      <a:solidFill>
                        <a:schemeClr val="tx1">
                          <a:lumMod val="75000"/>
                          <a:lumOff val="25000"/>
                        </a:schemeClr>
                      </a:solidFill>
                      <a:prstDash val="solid"/>
                      <a:round/>
                      <a:headEnd type="none" w="med" len="med"/>
                      <a:tailEnd type="none" w="med" len="med"/>
                    </a:lnL>
                    <a:lnR w="38100" cap="flat" cmpd="sng" algn="ctr">
                      <a:solidFill>
                        <a:schemeClr val="tx1"/>
                      </a:solidFill>
                      <a:prstDash val="solid"/>
                      <a:round/>
                      <a:headEnd type="none" w="med" len="med"/>
                      <a:tailEnd type="none" w="med" len="med"/>
                    </a:lnR>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60984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300" b="1" dirty="0"/>
                        <a:t>Navigation/ Branching </a:t>
                      </a:r>
                    </a:p>
                  </a:txBody>
                  <a:tcPr marL="88394" marR="88394" marT="44196" marB="44196" anchor="ctr">
                    <a:lnL w="38100" cap="flat" cmpd="sng" algn="ctr">
                      <a:solidFill>
                        <a:schemeClr val="tx1">
                          <a:lumMod val="75000"/>
                          <a:lumOff val="25000"/>
                        </a:schemeClr>
                      </a:solidFill>
                      <a:prstDash val="solid"/>
                      <a:round/>
                      <a:headEnd type="none" w="med" len="med"/>
                      <a:tailEnd type="none" w="med" len="med"/>
                    </a:lnL>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tcPr>
                </a:tc>
                <a:tc gridSpan="3">
                  <a:txBody>
                    <a:bodyPr/>
                    <a:lstStyle/>
                    <a:p>
                      <a:pPr marL="0" marR="0" lvl="0" indent="0" algn="l" defTabSz="1007943" rtl="0" eaLnBrk="1" fontAlgn="auto" latinLnBrk="0" hangingPunct="1">
                        <a:lnSpc>
                          <a:spcPct val="100000"/>
                        </a:lnSpc>
                        <a:spcBef>
                          <a:spcPts val="0"/>
                        </a:spcBef>
                        <a:spcAft>
                          <a:spcPts val="0"/>
                        </a:spcAft>
                        <a:buClrTx/>
                        <a:buSzTx/>
                        <a:buFontTx/>
                        <a:buNone/>
                        <a:tabLst/>
                        <a:defRPr/>
                      </a:pPr>
                      <a:r>
                        <a:rPr lang="en-US" sz="1300" dirty="0"/>
                        <a:t>Linear. User advances by clicking “next”</a:t>
                      </a:r>
                    </a:p>
                  </a:txBody>
                  <a:tcPr marL="88394" marR="88394" marT="44196" marB="44196" anchor="ct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tcPr>
                </a:tc>
                <a:tc hMerge="1">
                  <a:txBody>
                    <a:bodyPr/>
                    <a:lstStyle/>
                    <a:p>
                      <a:endParaRPr lang="en-US"/>
                    </a:p>
                  </a:txBody>
                  <a:tcPr/>
                </a:tc>
                <a:tc hMerge="1">
                  <a:txBody>
                    <a:bodyPr/>
                    <a:lstStyle/>
                    <a:p>
                      <a:endParaRPr lang="en-US" sz="1300" dirty="0"/>
                    </a:p>
                  </a:txBody>
                  <a:tcPr marL="88394" marR="88394" marT="44196" marB="44196" anchor="ct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300" b="1" dirty="0"/>
                        <a:t>Estimated time</a:t>
                      </a:r>
                    </a:p>
                  </a:txBody>
                  <a:tcPr marL="88394" marR="88394" marT="44196" marB="44196" anchor="ctr">
                    <a:lnB w="38100" cap="flat" cmpd="sng" algn="ctr">
                      <a:solidFill>
                        <a:schemeClr val="tx1">
                          <a:lumMod val="75000"/>
                          <a:lumOff val="25000"/>
                        </a:schemeClr>
                      </a:solidFill>
                      <a:prstDash val="solid"/>
                      <a:round/>
                      <a:headEnd type="none" w="med" len="med"/>
                      <a:tailEnd type="none" w="med" len="med"/>
                    </a:lnB>
                  </a:tcPr>
                </a:tc>
                <a:tc>
                  <a:txBody>
                    <a:bodyPr/>
                    <a:lstStyle/>
                    <a:p>
                      <a:r>
                        <a:rPr lang="en-US" sz="1300" dirty="0"/>
                        <a:t>1 minute</a:t>
                      </a:r>
                    </a:p>
                  </a:txBody>
                  <a:tcPr marL="88394" marR="88394" marT="44196" marB="44196" anchor="ctr">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tcPr>
                </a:tc>
                <a:tc vMerge="1">
                  <a:txBody>
                    <a:bodyPr/>
                    <a:lstStyle/>
                    <a:p>
                      <a:endParaRPr lang="en-US" sz="1400"/>
                    </a:p>
                  </a:txBody>
                  <a:tcPr anchor="ctr"/>
                </a:tc>
                <a:extLst>
                  <a:ext uri="{0D108BD9-81ED-4DB2-BD59-A6C34878D82A}">
                    <a16:rowId xmlns:a16="http://schemas.microsoft.com/office/drawing/2014/main" val="10007"/>
                  </a:ext>
                </a:extLst>
              </a:tr>
            </a:tbl>
          </a:graphicData>
        </a:graphic>
      </p:graphicFrame>
      <p:sp>
        <p:nvSpPr>
          <p:cNvPr id="2" name="TextBox 1"/>
          <p:cNvSpPr txBox="1"/>
          <p:nvPr/>
        </p:nvSpPr>
        <p:spPr>
          <a:xfrm>
            <a:off x="3532096" y="44571"/>
            <a:ext cx="3627620" cy="400110"/>
          </a:xfrm>
          <a:prstGeom prst="rect">
            <a:avLst/>
          </a:prstGeom>
          <a:noFill/>
        </p:spPr>
        <p:txBody>
          <a:bodyPr wrap="square" rtlCol="0" anchor="ctr">
            <a:spAutoFit/>
          </a:bodyPr>
          <a:lstStyle/>
          <a:p>
            <a:pPr algn="ctr"/>
            <a:r>
              <a:rPr lang="en-US" sz="2000" b="1" dirty="0"/>
              <a:t>Content Slide</a:t>
            </a:r>
          </a:p>
        </p:txBody>
      </p:sp>
      <p:pic>
        <p:nvPicPr>
          <p:cNvPr id="3" name="Picture 2">
            <a:extLst>
              <a:ext uri="{FF2B5EF4-FFF2-40B4-BE49-F238E27FC236}">
                <a16:creationId xmlns:a16="http://schemas.microsoft.com/office/drawing/2014/main" id="{D1E4869A-7E9D-4968-9DC5-FFC860F339D2}"/>
              </a:ext>
            </a:extLst>
          </p:cNvPr>
          <p:cNvPicPr>
            <a:picLocks noChangeAspect="1"/>
          </p:cNvPicPr>
          <p:nvPr/>
        </p:nvPicPr>
        <p:blipFill>
          <a:blip r:embed="rId3"/>
          <a:stretch>
            <a:fillRect/>
          </a:stretch>
        </p:blipFill>
        <p:spPr>
          <a:xfrm>
            <a:off x="465572" y="1940297"/>
            <a:ext cx="2042687" cy="2005882"/>
          </a:xfrm>
          <a:prstGeom prst="rect">
            <a:avLst/>
          </a:prstGeom>
        </p:spPr>
      </p:pic>
      <p:pic>
        <p:nvPicPr>
          <p:cNvPr id="7" name="Picture 6">
            <a:extLst>
              <a:ext uri="{FF2B5EF4-FFF2-40B4-BE49-F238E27FC236}">
                <a16:creationId xmlns:a16="http://schemas.microsoft.com/office/drawing/2014/main" id="{440392C6-B0B5-4B4E-A509-EE1B5DC83233}"/>
              </a:ext>
            </a:extLst>
          </p:cNvPr>
          <p:cNvPicPr>
            <a:picLocks noChangeAspect="1"/>
          </p:cNvPicPr>
          <p:nvPr/>
        </p:nvPicPr>
        <p:blipFill>
          <a:blip r:embed="rId4"/>
          <a:stretch>
            <a:fillRect/>
          </a:stretch>
        </p:blipFill>
        <p:spPr>
          <a:xfrm>
            <a:off x="3426012" y="2311618"/>
            <a:ext cx="832507" cy="1263239"/>
          </a:xfrm>
          <a:prstGeom prst="rect">
            <a:avLst/>
          </a:prstGeom>
        </p:spPr>
      </p:pic>
      <p:sp>
        <p:nvSpPr>
          <p:cNvPr id="10" name="Arrow: Right 9">
            <a:extLst>
              <a:ext uri="{FF2B5EF4-FFF2-40B4-BE49-F238E27FC236}">
                <a16:creationId xmlns:a16="http://schemas.microsoft.com/office/drawing/2014/main" id="{CFFDA852-92C8-4A43-A740-CAFA5E9946C5}"/>
              </a:ext>
            </a:extLst>
          </p:cNvPr>
          <p:cNvSpPr/>
          <p:nvPr/>
        </p:nvSpPr>
        <p:spPr>
          <a:xfrm>
            <a:off x="2689016" y="2792361"/>
            <a:ext cx="506468" cy="36379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329AE727-429C-4413-8E7A-E22DFAC96C1C}"/>
              </a:ext>
            </a:extLst>
          </p:cNvPr>
          <p:cNvPicPr>
            <a:picLocks noChangeAspect="1"/>
          </p:cNvPicPr>
          <p:nvPr/>
        </p:nvPicPr>
        <p:blipFill>
          <a:blip r:embed="rId5"/>
          <a:stretch>
            <a:fillRect/>
          </a:stretch>
        </p:blipFill>
        <p:spPr>
          <a:xfrm>
            <a:off x="2689016" y="3837054"/>
            <a:ext cx="1244672" cy="1423879"/>
          </a:xfrm>
          <a:prstGeom prst="rect">
            <a:avLst/>
          </a:prstGeom>
        </p:spPr>
      </p:pic>
      <p:sp>
        <p:nvSpPr>
          <p:cNvPr id="14" name="Arrow: Right 13">
            <a:extLst>
              <a:ext uri="{FF2B5EF4-FFF2-40B4-BE49-F238E27FC236}">
                <a16:creationId xmlns:a16="http://schemas.microsoft.com/office/drawing/2014/main" id="{8DABFDCF-AACD-4BFD-9DB5-4B0799962F84}"/>
              </a:ext>
            </a:extLst>
          </p:cNvPr>
          <p:cNvSpPr/>
          <p:nvPr/>
        </p:nvSpPr>
        <p:spPr>
          <a:xfrm rot="2277227">
            <a:off x="2378316" y="4104733"/>
            <a:ext cx="506468" cy="36379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32867029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936843651"/>
              </p:ext>
            </p:extLst>
          </p:nvPr>
        </p:nvGraphicFramePr>
        <p:xfrm>
          <a:off x="284815" y="569626"/>
          <a:ext cx="10220173" cy="6821664"/>
        </p:xfrm>
        <a:graphic>
          <a:graphicData uri="http://schemas.openxmlformats.org/drawingml/2006/table">
            <a:tbl>
              <a:tblPr firstRow="1" bandRow="1">
                <a:tableStyleId>{5940675A-B579-460E-94D1-54222C63F5DA}</a:tableStyleId>
              </a:tblPr>
              <a:tblGrid>
                <a:gridCol w="1135575">
                  <a:extLst>
                    <a:ext uri="{9D8B030D-6E8A-4147-A177-3AD203B41FA5}">
                      <a16:colId xmlns:a16="http://schemas.microsoft.com/office/drawing/2014/main" val="20000"/>
                    </a:ext>
                  </a:extLst>
                </a:gridCol>
                <a:gridCol w="703378">
                  <a:extLst>
                    <a:ext uri="{9D8B030D-6E8A-4147-A177-3AD203B41FA5}">
                      <a16:colId xmlns:a16="http://schemas.microsoft.com/office/drawing/2014/main" val="20001"/>
                    </a:ext>
                  </a:extLst>
                </a:gridCol>
                <a:gridCol w="1435509">
                  <a:extLst>
                    <a:ext uri="{9D8B030D-6E8A-4147-A177-3AD203B41FA5}">
                      <a16:colId xmlns:a16="http://schemas.microsoft.com/office/drawing/2014/main" val="20002"/>
                    </a:ext>
                  </a:extLst>
                </a:gridCol>
                <a:gridCol w="132263">
                  <a:extLst>
                    <a:ext uri="{9D8B030D-6E8A-4147-A177-3AD203B41FA5}">
                      <a16:colId xmlns:a16="http://schemas.microsoft.com/office/drawing/2014/main" val="564006093"/>
                    </a:ext>
                  </a:extLst>
                </a:gridCol>
                <a:gridCol w="1135575">
                  <a:extLst>
                    <a:ext uri="{9D8B030D-6E8A-4147-A177-3AD203B41FA5}">
                      <a16:colId xmlns:a16="http://schemas.microsoft.com/office/drawing/2014/main" val="20003"/>
                    </a:ext>
                  </a:extLst>
                </a:gridCol>
                <a:gridCol w="3406724">
                  <a:extLst>
                    <a:ext uri="{9D8B030D-6E8A-4147-A177-3AD203B41FA5}">
                      <a16:colId xmlns:a16="http://schemas.microsoft.com/office/drawing/2014/main" val="20004"/>
                    </a:ext>
                  </a:extLst>
                </a:gridCol>
                <a:gridCol w="2271149">
                  <a:extLst>
                    <a:ext uri="{9D8B030D-6E8A-4147-A177-3AD203B41FA5}">
                      <a16:colId xmlns:a16="http://schemas.microsoft.com/office/drawing/2014/main" val="20006"/>
                    </a:ext>
                  </a:extLst>
                </a:gridCol>
              </a:tblGrid>
              <a:tr h="409532">
                <a:tc>
                  <a:txBody>
                    <a:bodyPr/>
                    <a:lstStyle/>
                    <a:p>
                      <a:r>
                        <a:rPr lang="en-US" sz="1300" b="1" dirty="0"/>
                        <a:t>Project Title</a:t>
                      </a:r>
                    </a:p>
                  </a:txBody>
                  <a:tcPr marL="88394" marR="88394" marT="44196" marB="44196" anchor="ctr">
                    <a:lnL w="38100" cap="flat" cmpd="sng" algn="ctr">
                      <a:solidFill>
                        <a:schemeClr val="tx1">
                          <a:lumMod val="75000"/>
                          <a:lumOff val="25000"/>
                        </a:schemeClr>
                      </a:solidFill>
                      <a:prstDash val="solid"/>
                      <a:round/>
                      <a:headEnd type="none" w="med" len="med"/>
                      <a:tailEnd type="none" w="med" len="med"/>
                    </a:lnL>
                    <a:lnT w="38100" cap="flat" cmpd="sng" algn="ctr">
                      <a:solidFill>
                        <a:schemeClr val="tx1">
                          <a:lumMod val="75000"/>
                          <a:lumOff val="25000"/>
                        </a:schemeClr>
                      </a:solidFill>
                      <a:prstDash val="solid"/>
                      <a:round/>
                      <a:headEnd type="none" w="med" len="med"/>
                      <a:tailEnd type="none" w="med" len="med"/>
                    </a:lnT>
                  </a:tcPr>
                </a:tc>
                <a:tc gridSpan="2">
                  <a:txBody>
                    <a:bodyPr/>
                    <a:lstStyle/>
                    <a:p>
                      <a:r>
                        <a:rPr lang="en-US" sz="1300" dirty="0"/>
                        <a:t>CONCUR Training</a:t>
                      </a:r>
                    </a:p>
                  </a:txBody>
                  <a:tcPr marL="88394" marR="88394" marT="44196" marB="44196" anchor="ctr">
                    <a:lnT w="38100" cap="flat" cmpd="sng" algn="ctr">
                      <a:solidFill>
                        <a:schemeClr val="tx1">
                          <a:lumMod val="75000"/>
                          <a:lumOff val="25000"/>
                        </a:schemeClr>
                      </a:solidFill>
                      <a:prstDash val="solid"/>
                      <a:round/>
                      <a:headEnd type="none" w="med" len="med"/>
                      <a:tailEnd type="none" w="med" len="med"/>
                    </a:lnT>
                  </a:tcPr>
                </a:tc>
                <a:tc hMerge="1">
                  <a:txBody>
                    <a:bodyPr/>
                    <a:lstStyle/>
                    <a:p>
                      <a:endParaRPr lang="en-US"/>
                    </a:p>
                  </a:txBody>
                  <a:tcPr/>
                </a:tc>
                <a:tc gridSpan="2">
                  <a:txBody>
                    <a:bodyPr/>
                    <a:lstStyle/>
                    <a:p>
                      <a:r>
                        <a:rPr lang="en-US" sz="1300" b="1"/>
                        <a:t>Module</a:t>
                      </a:r>
                      <a:r>
                        <a:rPr lang="en-US" sz="1300" b="1" baseline="0"/>
                        <a:t> Title</a:t>
                      </a:r>
                      <a:endParaRPr lang="en-US" sz="1300" dirty="0"/>
                    </a:p>
                  </a:txBody>
                  <a:tcPr marL="88394" marR="88394" marT="44196" marB="44196" anchor="ctr">
                    <a:lnT w="38100" cap="flat" cmpd="sng" algn="ctr">
                      <a:solidFill>
                        <a:schemeClr val="tx1">
                          <a:lumMod val="75000"/>
                          <a:lumOff val="25000"/>
                        </a:schemeClr>
                      </a:solidFill>
                      <a:prstDash val="solid"/>
                      <a:round/>
                      <a:headEnd type="none" w="med" len="med"/>
                      <a:tailEnd type="none" w="med" len="med"/>
                    </a:lnT>
                  </a:tcPr>
                </a:tc>
                <a:tc h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300" b="1" dirty="0"/>
                        <a:t>Module</a:t>
                      </a:r>
                      <a:r>
                        <a:rPr lang="en-US" sz="1300" b="1" baseline="0" dirty="0"/>
                        <a:t> Title</a:t>
                      </a:r>
                      <a:endParaRPr lang="en-US" sz="1300" b="1" dirty="0"/>
                    </a:p>
                  </a:txBody>
                  <a:tcPr marL="88394" marR="88394" marT="44196" marB="44196" anchor="ctr">
                    <a:lnT w="38100" cap="flat" cmpd="sng" algn="ctr">
                      <a:solidFill>
                        <a:schemeClr val="tx1">
                          <a:lumMod val="75000"/>
                          <a:lumOff val="25000"/>
                        </a:schemeClr>
                      </a:solidFill>
                      <a:prstDash val="solid"/>
                      <a:round/>
                      <a:headEnd type="none" w="med" len="med"/>
                      <a:tailEnd type="none" w="med" len="med"/>
                    </a:lnT>
                  </a:tcPr>
                </a:tc>
                <a:tc>
                  <a:txBody>
                    <a:bodyPr/>
                    <a:lstStyle/>
                    <a:p>
                      <a:r>
                        <a:rPr lang="en-US" sz="1300" dirty="0"/>
                        <a:t>Setting Up an Expense Profile</a:t>
                      </a:r>
                    </a:p>
                  </a:txBody>
                  <a:tcPr marL="88394" marR="88394" marT="44196" marB="44196" anchor="ctr">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tcPr>
                </a:tc>
                <a:tc>
                  <a:txBody>
                    <a:bodyPr/>
                    <a:lstStyle/>
                    <a:p>
                      <a:pPr algn="ctr"/>
                      <a:r>
                        <a:rPr lang="en-US" sz="1300" b="1" dirty="0"/>
                        <a:t>Reviewer</a:t>
                      </a:r>
                      <a:r>
                        <a:rPr lang="en-US" sz="1300" b="1" baseline="0" dirty="0"/>
                        <a:t> Notes</a:t>
                      </a:r>
                      <a:endParaRPr lang="en-US" sz="1300" b="1" dirty="0"/>
                    </a:p>
                  </a:txBody>
                  <a:tcPr marL="88394" marR="88394" marT="44196" marB="44196" anchor="ct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0"/>
                  </a:ext>
                </a:extLst>
              </a:tr>
              <a:tr h="46484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300" b="1" dirty="0"/>
                        <a:t>Screen #</a:t>
                      </a:r>
                    </a:p>
                  </a:txBody>
                  <a:tcPr marL="88394" marR="88394" marT="44196" marB="44196" anchor="ctr">
                    <a:lnL w="38100" cap="flat" cmpd="sng" algn="ctr">
                      <a:solidFill>
                        <a:schemeClr val="tx1">
                          <a:lumMod val="75000"/>
                          <a:lumOff val="25000"/>
                        </a:schemeClr>
                      </a:solidFill>
                      <a:prstDash val="solid"/>
                      <a:round/>
                      <a:headEnd type="none" w="med" len="med"/>
                      <a:tailEnd type="none" w="med" len="med"/>
                    </a:lnL>
                    <a:lnB w="38100" cap="flat" cmpd="sng" algn="ctr">
                      <a:solidFill>
                        <a:schemeClr val="tx1">
                          <a:lumMod val="75000"/>
                          <a:lumOff val="25000"/>
                        </a:schemeClr>
                      </a:solidFill>
                      <a:prstDash val="solid"/>
                      <a:round/>
                      <a:headEnd type="none" w="med" len="med"/>
                      <a:tailEnd type="none" w="med" len="med"/>
                    </a:lnB>
                  </a:tcPr>
                </a:tc>
                <a:tc>
                  <a:txBody>
                    <a:bodyPr/>
                    <a:lstStyle/>
                    <a:p>
                      <a:r>
                        <a:rPr lang="en-US" sz="1300" dirty="0"/>
                        <a:t>20</a:t>
                      </a:r>
                    </a:p>
                  </a:txBody>
                  <a:tcPr marL="88394" marR="88394" marT="44196" marB="44196" anchor="ctr">
                    <a:lnB w="38100" cap="flat" cmpd="sng" algn="ctr">
                      <a:solidFill>
                        <a:schemeClr val="tx1">
                          <a:lumMod val="75000"/>
                          <a:lumOff val="25000"/>
                        </a:schemeClr>
                      </a:solidFill>
                      <a:prstDash val="solid"/>
                      <a:round/>
                      <a:headEnd type="none" w="med" len="med"/>
                      <a:tailEnd type="none" w="med" len="med"/>
                    </a:lnB>
                  </a:tcPr>
                </a:tc>
                <a:tc>
                  <a:txBody>
                    <a:bodyPr/>
                    <a:lstStyle/>
                    <a:p>
                      <a:r>
                        <a:rPr lang="en-US" sz="1300" b="1" baseline="0" dirty="0"/>
                        <a:t>Screen Title</a:t>
                      </a:r>
                      <a:endParaRPr lang="en-US" sz="1300" b="1" dirty="0"/>
                    </a:p>
                  </a:txBody>
                  <a:tcPr marL="88394" marR="88394" marT="44196" marB="44196" anchor="ctr">
                    <a:lnB w="38100" cap="flat" cmpd="sng" algn="ctr">
                      <a:solidFill>
                        <a:schemeClr val="tx1">
                          <a:lumMod val="75000"/>
                          <a:lumOff val="25000"/>
                        </a:schemeClr>
                      </a:solidFill>
                      <a:prstDash val="solid"/>
                      <a:round/>
                      <a:headEnd type="none" w="med" len="med"/>
                      <a:tailEnd type="none" w="med" len="med"/>
                    </a:lnB>
                  </a:tcPr>
                </a:tc>
                <a:tc gridSpan="3">
                  <a:txBody>
                    <a:bodyPr/>
                    <a:lstStyle/>
                    <a:p>
                      <a:r>
                        <a:rPr lang="en-US" sz="1300" b="0" dirty="0"/>
                        <a:t>End</a:t>
                      </a:r>
                    </a:p>
                  </a:txBody>
                  <a:tcPr marL="88394" marR="88394" marT="44196" marB="44196" anchor="ctr">
                    <a:lnR w="38100" cap="flat" cmpd="sng" algn="ctr">
                      <a:solidFill>
                        <a:schemeClr val="tx1">
                          <a:lumMod val="75000"/>
                          <a:lumOff val="25000"/>
                        </a:schemeClr>
                      </a:solidFill>
                      <a:prstDash val="solid"/>
                      <a:round/>
                      <a:headEnd type="none" w="med" len="med"/>
                      <a:tailEnd type="none" w="med" len="med"/>
                    </a:lnR>
                    <a:lnB w="38100" cap="flat" cmpd="sng" algn="ctr">
                      <a:solidFill>
                        <a:schemeClr val="tx1">
                          <a:lumMod val="75000"/>
                          <a:lumOff val="25000"/>
                        </a:schemeClr>
                      </a:solidFill>
                      <a:prstDash val="solid"/>
                      <a:round/>
                      <a:headEnd type="none" w="med" len="med"/>
                      <a:tailEnd type="none" w="med" len="med"/>
                    </a:lnB>
                  </a:tcPr>
                </a:tc>
                <a:tc hMerge="1">
                  <a:txBody>
                    <a:bodyPr/>
                    <a:lstStyle/>
                    <a:p>
                      <a:endParaRPr lang="en-US" sz="1300" b="1" dirty="0"/>
                    </a:p>
                  </a:txBody>
                  <a:tcPr marL="88394" marR="88394" marT="44196" marB="44196" anchor="ctr">
                    <a:lnR w="38100" cap="flat" cmpd="sng" algn="ctr">
                      <a:solidFill>
                        <a:schemeClr val="tx1">
                          <a:lumMod val="75000"/>
                          <a:lumOff val="25000"/>
                        </a:schemeClr>
                      </a:solidFill>
                      <a:prstDash val="solid"/>
                      <a:round/>
                      <a:headEnd type="none" w="med" len="med"/>
                      <a:tailEnd type="none" w="med" len="med"/>
                    </a:lnR>
                    <a:lnB w="38100" cap="flat" cmpd="sng" algn="ctr">
                      <a:solidFill>
                        <a:schemeClr val="tx1">
                          <a:lumMod val="75000"/>
                          <a:lumOff val="25000"/>
                        </a:schemeClr>
                      </a:solidFill>
                      <a:prstDash val="solid"/>
                      <a:round/>
                      <a:headEnd type="none" w="med" len="med"/>
                      <a:tailEnd type="none" w="med" len="med"/>
                    </a:lnB>
                  </a:tcPr>
                </a:tc>
                <a:tc hMerge="1">
                  <a:txBody>
                    <a:bodyPr/>
                    <a:lstStyle/>
                    <a:p>
                      <a:endParaRPr lang="en-US" sz="1300" b="1" dirty="0"/>
                    </a:p>
                  </a:txBody>
                  <a:tcPr marL="88394" marR="88394" marT="44196" marB="44196" anchor="ctr">
                    <a:lnB w="38100" cap="flat" cmpd="sng" algn="ctr">
                      <a:solidFill>
                        <a:schemeClr val="tx1">
                          <a:lumMod val="75000"/>
                          <a:lumOff val="25000"/>
                        </a:schemeClr>
                      </a:solidFill>
                      <a:prstDash val="solid"/>
                      <a:round/>
                      <a:headEnd type="none" w="med" len="med"/>
                      <a:tailEnd type="none" w="med" len="med"/>
                    </a:lnB>
                  </a:tcPr>
                </a:tc>
                <a:tc rowSpan="2">
                  <a:txBody>
                    <a:bodyPr/>
                    <a:lstStyle/>
                    <a:p>
                      <a:pPr algn="ctr"/>
                      <a:r>
                        <a:rPr lang="en-US" sz="1300" dirty="0"/>
                        <a:t>Reviewer</a:t>
                      </a:r>
                      <a:r>
                        <a:rPr lang="en-US" sz="1300" baseline="0" dirty="0"/>
                        <a:t> 1</a:t>
                      </a:r>
                      <a:endParaRPr lang="en-US" sz="1300" dirty="0"/>
                    </a:p>
                  </a:txBody>
                  <a:tcPr marL="88394" marR="88394" marT="44196" marB="44196">
                    <a:lnL w="38100" cap="flat" cmpd="sng" algn="ctr">
                      <a:solidFill>
                        <a:schemeClr val="tx1">
                          <a:lumMod val="75000"/>
                          <a:lumOff val="25000"/>
                        </a:schemeClr>
                      </a:solidFill>
                      <a:prstDash val="solid"/>
                      <a:round/>
                      <a:headEnd type="none" w="med" len="med"/>
                      <a:tailEnd type="none" w="med" len="med"/>
                    </a:lnL>
                    <a:lnR w="38100" cap="flat" cmpd="sng" algn="ctr">
                      <a:solidFill>
                        <a:schemeClr val="tx1"/>
                      </a:solidFill>
                      <a:prstDash val="solid"/>
                      <a:round/>
                      <a:headEnd type="none" w="med" len="med"/>
                      <a:tailEnd type="none" w="med" len="med"/>
                    </a:lnR>
                    <a:lnB w="12700" cap="flat" cmpd="sng" algn="ctr">
                      <a:solidFill>
                        <a:schemeClr val="tx1">
                          <a:lumMod val="75000"/>
                          <a:lumOff val="25000"/>
                        </a:schemeClr>
                      </a:solidFill>
                      <a:prstDash val="solid"/>
                      <a:round/>
                      <a:headEnd type="none" w="med" len="med"/>
                      <a:tailEnd type="none" w="med" len="med"/>
                    </a:lnB>
                  </a:tcPr>
                </a:tc>
                <a:extLst>
                  <a:ext uri="{0D108BD9-81ED-4DB2-BD59-A6C34878D82A}">
                    <a16:rowId xmlns:a16="http://schemas.microsoft.com/office/drawing/2014/main" val="10001"/>
                  </a:ext>
                </a:extLst>
              </a:tr>
              <a:tr h="1627185">
                <a:tc rowSpan="4" gridSpan="5">
                  <a:txBody>
                    <a:bodyPr/>
                    <a:lstStyle/>
                    <a:p>
                      <a:pPr algn="ctr"/>
                      <a:r>
                        <a:rPr lang="en-US" sz="1300" b="1" baseline="0" dirty="0"/>
                        <a:t>Visuals</a:t>
                      </a:r>
                    </a:p>
                    <a:p>
                      <a:pPr algn="ctr"/>
                      <a:r>
                        <a:rPr lang="en-US" sz="1200" b="0" i="1" baseline="0" dirty="0"/>
                        <a:t>(Video/Pics/Characters)</a:t>
                      </a:r>
                      <a:endParaRPr lang="en-US" sz="1200" b="0" i="1" dirty="0"/>
                    </a:p>
                    <a:p>
                      <a:pPr algn="ctr"/>
                      <a:endParaRPr lang="en-US" sz="1300" b="1" dirty="0"/>
                    </a:p>
                    <a:p>
                      <a:pPr algn="ctr"/>
                      <a:endParaRPr lang="en-US" sz="130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sz="1300" dirty="0"/>
                    </a:p>
                    <a:p>
                      <a:endParaRPr lang="en-US" sz="1300" dirty="0"/>
                    </a:p>
                  </a:txBody>
                  <a:tcPr marL="88394" marR="88394" marT="44196" marB="44196">
                    <a:lnL w="38100" cap="flat" cmpd="sng" algn="ctr">
                      <a:solidFill>
                        <a:schemeClr val="tx1">
                          <a:lumMod val="75000"/>
                          <a:lumOff val="25000"/>
                        </a:schemeClr>
                      </a:solidFill>
                      <a:prstDash val="solid"/>
                      <a:round/>
                      <a:headEnd type="none" w="med" len="med"/>
                      <a:tailEnd type="none" w="med" len="med"/>
                    </a:lnL>
                    <a:lnT w="38100" cap="flat" cmpd="sng" algn="ctr">
                      <a:solidFill>
                        <a:schemeClr val="tx1">
                          <a:lumMod val="75000"/>
                          <a:lumOff val="2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4" hMerge="1">
                  <a:txBody>
                    <a:bodyPr/>
                    <a:lstStyle/>
                    <a:p>
                      <a:endParaRPr lang="en-US" sz="1400" dirty="0"/>
                    </a:p>
                  </a:txBody>
                  <a:tcPr anchor="ctr"/>
                </a:tc>
                <a:tc rowSpan="4" hMerge="1">
                  <a:txBody>
                    <a:bodyPr/>
                    <a:lstStyle/>
                    <a:p>
                      <a:endParaRPr lang="en-US"/>
                    </a:p>
                  </a:txBody>
                  <a:tcPr/>
                </a:tc>
                <a:tc rowSpan="4" hMerge="1">
                  <a:txBody>
                    <a:bodyPr/>
                    <a:lstStyle/>
                    <a:p>
                      <a:endParaRPr lang="en-US"/>
                    </a:p>
                  </a:txBody>
                  <a:tcPr/>
                </a:tc>
                <a:tc rowSpan="4" hMerge="1">
                  <a:txBody>
                    <a:bodyPr/>
                    <a:lstStyle/>
                    <a:p>
                      <a:endParaRPr lang="en-US" sz="1400" dirty="0"/>
                    </a:p>
                  </a:txBody>
                  <a:tcPr anchor="ctr">
                    <a:lnT w="38100" cap="flat" cmpd="sng" algn="ctr">
                      <a:solidFill>
                        <a:schemeClr val="tx1">
                          <a:lumMod val="75000"/>
                          <a:lumOff val="25000"/>
                        </a:schemeClr>
                      </a:solidFill>
                      <a:prstDash val="solid"/>
                      <a:round/>
                      <a:headEnd type="none" w="med" len="med"/>
                      <a:tailEnd type="none" w="med" len="med"/>
                    </a:lnT>
                  </a:tcPr>
                </a:tc>
                <a:tc row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300" b="1" dirty="0"/>
                        <a:t>Onscreen Text</a:t>
                      </a:r>
                      <a:r>
                        <a:rPr lang="en-US" sz="1300" b="1" baseline="0" dirty="0"/>
                        <a:t> </a:t>
                      </a:r>
                      <a:endParaRPr lang="en-US" sz="1300" b="1" dirty="0"/>
                    </a:p>
                    <a:p>
                      <a:pPr algn="ctr"/>
                      <a:endParaRPr lang="en-US" sz="1300" dirty="0"/>
                    </a:p>
                    <a:p>
                      <a:pPr algn="ctr"/>
                      <a:r>
                        <a:rPr lang="en-US" sz="1300" dirty="0"/>
                        <a:t>Thank you %</a:t>
                      </a:r>
                      <a:r>
                        <a:rPr lang="en-US" sz="1300" dirty="0" err="1"/>
                        <a:t>UserName</a:t>
                      </a:r>
                      <a:r>
                        <a:rPr lang="en-US" sz="1300" dirty="0"/>
                        <a:t>% for completing this training! Please check out these other modules to complete your SCCA </a:t>
                      </a:r>
                      <a:r>
                        <a:rPr lang="en-US" sz="1300"/>
                        <a:t>CONCUR training series:</a:t>
                      </a:r>
                      <a:endParaRPr lang="en-US" sz="1300" dirty="0"/>
                    </a:p>
                    <a:p>
                      <a:pPr algn="ctr"/>
                      <a:endParaRPr lang="en-US" sz="1300" dirty="0"/>
                    </a:p>
                    <a:p>
                      <a:pPr marL="285750" indent="-285750" algn="ctr">
                        <a:buFont typeface="Arial" panose="020B0604020202020204" pitchFamily="34" charset="0"/>
                        <a:buChar char="•"/>
                      </a:pPr>
                      <a:r>
                        <a:rPr lang="en-US" sz="1300" dirty="0"/>
                        <a:t>How to Complete an Expense Report</a:t>
                      </a:r>
                    </a:p>
                    <a:p>
                      <a:pPr marL="285750" indent="-285750" algn="ctr">
                        <a:buFont typeface="Arial" panose="020B0604020202020204" pitchFamily="34" charset="0"/>
                        <a:buChar char="•"/>
                      </a:pPr>
                      <a:r>
                        <a:rPr lang="en-US" sz="1300" dirty="0"/>
                        <a:t>How to complete a Travel Profile (optional) </a:t>
                      </a:r>
                    </a:p>
                    <a:p>
                      <a:pPr algn="ctr"/>
                      <a:endParaRPr lang="en-US" sz="1300" dirty="0"/>
                    </a:p>
                    <a:p>
                      <a:pPr algn="ctr"/>
                      <a:r>
                        <a:rPr lang="en-US" sz="1300" dirty="0"/>
                        <a:t>Click ‘Exit’ to exit out of module.</a:t>
                      </a:r>
                    </a:p>
                  </a:txBody>
                  <a:tcPr marL="88394" marR="88394" marT="44196" marB="44196">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tcPr>
                </a:tc>
                <a:tc vMerge="1">
                  <a:txBody>
                    <a:bodyPr/>
                    <a:lstStyle/>
                    <a:p>
                      <a:endParaRPr lang="en-US" sz="1400" dirty="0"/>
                    </a:p>
                  </a:txBody>
                  <a:tcPr anchor="ctr"/>
                </a:tc>
                <a:extLst>
                  <a:ext uri="{0D108BD9-81ED-4DB2-BD59-A6C34878D82A}">
                    <a16:rowId xmlns:a16="http://schemas.microsoft.com/office/drawing/2014/main" val="10002"/>
                  </a:ext>
                </a:extLst>
              </a:tr>
              <a:tr h="306355">
                <a:tc gridSpan="5"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vMerge="1">
                  <a:txBody>
                    <a:bodyPr/>
                    <a:lstStyle/>
                    <a:p>
                      <a:endParaRPr lang="en-US"/>
                    </a:p>
                  </a:txBody>
                  <a:tcPr/>
                </a:tc>
                <a:tc rowSpan="2">
                  <a:txBody>
                    <a:bodyPr/>
                    <a:lstStyle/>
                    <a:p>
                      <a:pPr marL="0" marR="0" indent="0" algn="ctr" defTabSz="1007943" rtl="0" eaLnBrk="1" fontAlgn="auto" latinLnBrk="0" hangingPunct="1">
                        <a:lnSpc>
                          <a:spcPct val="100000"/>
                        </a:lnSpc>
                        <a:spcBef>
                          <a:spcPts val="0"/>
                        </a:spcBef>
                        <a:spcAft>
                          <a:spcPts val="0"/>
                        </a:spcAft>
                        <a:buClrTx/>
                        <a:buSzTx/>
                        <a:buFontTx/>
                        <a:buNone/>
                        <a:tabLst/>
                        <a:defRPr/>
                      </a:pPr>
                      <a:r>
                        <a:rPr lang="en-US" sz="1300" dirty="0"/>
                        <a:t>Reviewer</a:t>
                      </a:r>
                      <a:r>
                        <a:rPr lang="en-US" sz="1300" baseline="0" dirty="0"/>
                        <a:t> 2</a:t>
                      </a:r>
                      <a:endParaRPr lang="en-US" sz="1300" dirty="0"/>
                    </a:p>
                    <a:p>
                      <a:pPr algn="ctr"/>
                      <a:endParaRPr lang="en-US" sz="1300" dirty="0"/>
                    </a:p>
                  </a:txBody>
                  <a:tcPr marL="88394" marR="88394" marT="44196" marB="44196">
                    <a:lnL w="38100" cap="flat" cmpd="sng" algn="ctr">
                      <a:solidFill>
                        <a:schemeClr val="tx1">
                          <a:lumMod val="75000"/>
                          <a:lumOff val="25000"/>
                        </a:schemeClr>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extLst>
                  <a:ext uri="{0D108BD9-81ED-4DB2-BD59-A6C34878D82A}">
                    <a16:rowId xmlns:a16="http://schemas.microsoft.com/office/drawing/2014/main" val="10003"/>
                  </a:ext>
                </a:extLst>
              </a:tr>
              <a:tr h="1785671">
                <a:tc gridSpan="5"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row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300" b="1" dirty="0"/>
                        <a:t>Animation &amp; </a:t>
                      </a:r>
                      <a:r>
                        <a:rPr lang="en-US" sz="1400" b="1" dirty="0"/>
                        <a:t>Interactivity</a:t>
                      </a:r>
                      <a:r>
                        <a:rPr lang="en-US" sz="1400" b="1" baseline="0" dirty="0"/>
                        <a:t> </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sz="1400" b="1" baseline="0" dirty="0"/>
                    </a:p>
                    <a:p>
                      <a:pPr marL="0" marR="0" indent="0" algn="ctr" defTabSz="914400" rtl="0" eaLnBrk="1" fontAlgn="auto" latinLnBrk="0" hangingPunct="1">
                        <a:lnSpc>
                          <a:spcPct val="100000"/>
                        </a:lnSpc>
                        <a:spcBef>
                          <a:spcPts val="0"/>
                        </a:spcBef>
                        <a:spcAft>
                          <a:spcPts val="0"/>
                        </a:spcAft>
                        <a:buClrTx/>
                        <a:buSzTx/>
                        <a:buFontTx/>
                        <a:buNone/>
                        <a:tabLst/>
                        <a:defRPr/>
                      </a:pPr>
                      <a:r>
                        <a:rPr lang="en-US" sz="1400" b="0" baseline="0" dirty="0"/>
                        <a:t>User clicks ‘Exit’ to exit out of module.</a:t>
                      </a:r>
                    </a:p>
                  </a:txBody>
                  <a:tcPr marL="88394" marR="88394" marT="44196" marB="44196">
                    <a:lnR w="38100" cap="flat" cmpd="sng" algn="ctr">
                      <a:solidFill>
                        <a:schemeClr val="tx1">
                          <a:lumMod val="75000"/>
                          <a:lumOff val="25000"/>
                        </a:schemeClr>
                      </a:solidFill>
                      <a:prstDash val="solid"/>
                      <a:round/>
                      <a:headEnd type="none" w="med" len="med"/>
                      <a:tailEnd type="none" w="med" len="med"/>
                    </a:lnR>
                  </a:tcPr>
                </a:tc>
                <a:tc vMerge="1">
                  <a:txBody>
                    <a:bodyPr/>
                    <a:lstStyle/>
                    <a:p>
                      <a:pPr algn="ctr"/>
                      <a:endParaRPr lang="en-US" sz="1300" dirty="0"/>
                    </a:p>
                  </a:txBody>
                  <a:tcPr marL="88394" marR="88394" marT="44196" marB="44196">
                    <a:lnL w="38100" cap="flat" cmpd="sng" algn="ctr">
                      <a:solidFill>
                        <a:schemeClr val="tx1">
                          <a:lumMod val="75000"/>
                          <a:lumOff val="25000"/>
                        </a:schemeClr>
                      </a:solidFill>
                      <a:prstDash val="solid"/>
                      <a:round/>
                      <a:headEnd type="none" w="med" len="med"/>
                      <a:tailEnd type="none" w="med" len="med"/>
                    </a:lnL>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4"/>
                  </a:ext>
                </a:extLst>
              </a:tr>
              <a:tr h="161647">
                <a:tc gridSpan="5"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vMerge="1">
                  <a:txBody>
                    <a:bodyPr/>
                    <a:lstStyle/>
                    <a:p>
                      <a:endParaRPr lang="en-US"/>
                    </a:p>
                  </a:txBody>
                  <a:tcPr/>
                </a:tc>
                <a:tc rowSpan="3">
                  <a:txBody>
                    <a:bodyPr/>
                    <a:lstStyle/>
                    <a:p>
                      <a:pPr marL="0" marR="0" indent="0" algn="ctr" defTabSz="1007943" rtl="0" eaLnBrk="1" fontAlgn="auto" latinLnBrk="0" hangingPunct="1">
                        <a:lnSpc>
                          <a:spcPct val="100000"/>
                        </a:lnSpc>
                        <a:spcBef>
                          <a:spcPts val="0"/>
                        </a:spcBef>
                        <a:spcAft>
                          <a:spcPts val="0"/>
                        </a:spcAft>
                        <a:buClrTx/>
                        <a:buSzTx/>
                        <a:buFontTx/>
                        <a:buNone/>
                        <a:tabLst/>
                        <a:defRPr/>
                      </a:pPr>
                      <a:r>
                        <a:rPr lang="en-US" sz="1300" dirty="0"/>
                        <a:t>Reviewer</a:t>
                      </a:r>
                      <a:r>
                        <a:rPr lang="en-US" sz="1300" baseline="0" dirty="0"/>
                        <a:t> 3</a:t>
                      </a:r>
                      <a:endParaRPr lang="en-US" sz="1300" dirty="0"/>
                    </a:p>
                    <a:p>
                      <a:pPr algn="ctr"/>
                      <a:endParaRPr lang="en-US" sz="1300" dirty="0"/>
                    </a:p>
                  </a:txBody>
                  <a:tcPr marL="88394" marR="88394" marT="44196" marB="44196">
                    <a:lnL w="38100" cap="flat" cmpd="sng" algn="ctr">
                      <a:solidFill>
                        <a:schemeClr val="tx1">
                          <a:lumMod val="75000"/>
                          <a:lumOff val="25000"/>
                        </a:schemeClr>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1320534">
                <a:tc gridSpan="6">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300" b="1" dirty="0"/>
                        <a:t>Audio</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sz="1300" b="1" i="1" dirty="0">
                        <a:solidFill>
                          <a:srgbClr val="00B050"/>
                        </a:solidFill>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300" b="1" i="1" dirty="0">
                          <a:solidFill>
                            <a:srgbClr val="00B050"/>
                          </a:solidFill>
                        </a:rPr>
                        <a:t>No audio present on this slide</a:t>
                      </a:r>
                      <a:endParaRPr lang="en-US" sz="1200" b="0" i="1" dirty="0">
                        <a:solidFill>
                          <a:srgbClr val="00B050"/>
                        </a:solidFill>
                      </a:endParaRPr>
                    </a:p>
                    <a:p>
                      <a:pPr marL="0" marR="0" indent="0" algn="ctr" defTabSz="914400" rtl="0" eaLnBrk="1" fontAlgn="auto" latinLnBrk="0" hangingPunct="1">
                        <a:lnSpc>
                          <a:spcPct val="100000"/>
                        </a:lnSpc>
                        <a:spcBef>
                          <a:spcPts val="0"/>
                        </a:spcBef>
                        <a:spcAft>
                          <a:spcPts val="0"/>
                        </a:spcAft>
                        <a:buClrTx/>
                        <a:buSzTx/>
                        <a:buFontTx/>
                        <a:buNone/>
                        <a:tabLst/>
                        <a:defRPr/>
                      </a:pPr>
                      <a:endParaRPr lang="en-US" sz="1300" b="1" i="1" dirty="0">
                        <a:solidFill>
                          <a:srgbClr val="00B050"/>
                        </a:solidFill>
                      </a:endParaRPr>
                    </a:p>
                  </a:txBody>
                  <a:tcPr marL="88394" marR="88394" marT="44196" marB="44196">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tcPr>
                </a:tc>
                <a:tc hMerge="1">
                  <a:txBody>
                    <a:bodyPr/>
                    <a:lstStyle/>
                    <a:p>
                      <a:endParaRPr lang="en-US" sz="1400" dirty="0"/>
                    </a:p>
                  </a:txBody>
                  <a:tcPr anchor="ctr"/>
                </a:tc>
                <a:tc hMerge="1">
                  <a:txBody>
                    <a:bodyPr/>
                    <a:lstStyle/>
                    <a:p>
                      <a:endParaRPr lang="en-US"/>
                    </a:p>
                  </a:txBody>
                  <a:tcPr/>
                </a:tc>
                <a:tc hMerge="1">
                  <a:txBody>
                    <a:bodyPr/>
                    <a:lstStyle/>
                    <a:p>
                      <a:endParaRPr lang="en-US"/>
                    </a:p>
                  </a:txBody>
                  <a:tcPr/>
                </a:tc>
                <a:tc hMerge="1">
                  <a:txBody>
                    <a:bodyPr/>
                    <a:lstStyle/>
                    <a:p>
                      <a:endParaRPr lang="en-US" sz="1400" dirty="0"/>
                    </a:p>
                  </a:txBody>
                  <a:tcPr anchor="ctr">
                    <a:lnL w="38100" cap="flat" cmpd="sng" algn="ctr">
                      <a:solidFill>
                        <a:schemeClr val="tx1">
                          <a:lumMod val="75000"/>
                          <a:lumOff val="25000"/>
                        </a:schemeClr>
                      </a:solidFill>
                      <a:prstDash val="solid"/>
                      <a:round/>
                      <a:headEnd type="none" w="med" len="med"/>
                      <a:tailEnd type="none" w="med" len="med"/>
                    </a:lnL>
                  </a:tcPr>
                </a:tc>
                <a:tc hMerge="1">
                  <a:txBody>
                    <a:bodyPr/>
                    <a:lstStyle/>
                    <a:p>
                      <a:endParaRPr lang="en-US" sz="1400" dirty="0"/>
                    </a:p>
                  </a:txBody>
                  <a:tcPr anchor="ctr"/>
                </a:tc>
                <a:tc vMerge="1">
                  <a:txBody>
                    <a:bodyPr/>
                    <a:lstStyle/>
                    <a:p>
                      <a:pPr algn="ctr"/>
                      <a:endParaRPr lang="en-US" sz="1300" dirty="0"/>
                    </a:p>
                  </a:txBody>
                  <a:tcPr marL="88394" marR="88394" marT="44196" marB="44196">
                    <a:lnL w="38100" cap="flat" cmpd="sng" algn="ctr">
                      <a:solidFill>
                        <a:schemeClr val="tx1">
                          <a:lumMod val="75000"/>
                          <a:lumOff val="25000"/>
                        </a:schemeClr>
                      </a:solidFill>
                      <a:prstDash val="solid"/>
                      <a:round/>
                      <a:headEnd type="none" w="med" len="med"/>
                      <a:tailEnd type="none" w="med" len="med"/>
                    </a:lnL>
                    <a:lnR w="38100" cap="flat" cmpd="sng" algn="ctr">
                      <a:solidFill>
                        <a:schemeClr val="tx1"/>
                      </a:solidFill>
                      <a:prstDash val="solid"/>
                      <a:round/>
                      <a:headEnd type="none" w="med" len="med"/>
                      <a:tailEnd type="none" w="med" len="med"/>
                    </a:lnR>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60984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300" b="1" dirty="0"/>
                        <a:t>Navigation/ Branching </a:t>
                      </a:r>
                    </a:p>
                  </a:txBody>
                  <a:tcPr marL="88394" marR="88394" marT="44196" marB="44196" anchor="ctr">
                    <a:lnL w="38100" cap="flat" cmpd="sng" algn="ctr">
                      <a:solidFill>
                        <a:schemeClr val="tx1">
                          <a:lumMod val="75000"/>
                          <a:lumOff val="25000"/>
                        </a:schemeClr>
                      </a:solidFill>
                      <a:prstDash val="solid"/>
                      <a:round/>
                      <a:headEnd type="none" w="med" len="med"/>
                      <a:tailEnd type="none" w="med" len="med"/>
                    </a:lnL>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tcPr>
                </a:tc>
                <a:tc gridSpan="3">
                  <a:txBody>
                    <a:bodyPr/>
                    <a:lstStyle/>
                    <a:p>
                      <a:r>
                        <a:rPr lang="en-US" sz="1300" dirty="0"/>
                        <a:t>Linear. User clicks ‘exit’ to end the module.</a:t>
                      </a:r>
                    </a:p>
                  </a:txBody>
                  <a:tcPr marL="88394" marR="88394" marT="44196" marB="44196" anchor="ct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tcPr>
                </a:tc>
                <a:tc hMerge="1">
                  <a:txBody>
                    <a:bodyPr/>
                    <a:lstStyle/>
                    <a:p>
                      <a:endParaRPr lang="en-US"/>
                    </a:p>
                  </a:txBody>
                  <a:tcPr/>
                </a:tc>
                <a:tc hMerge="1">
                  <a:txBody>
                    <a:bodyPr/>
                    <a:lstStyle/>
                    <a:p>
                      <a:endParaRPr lang="en-US" sz="1300" dirty="0"/>
                    </a:p>
                  </a:txBody>
                  <a:tcPr marL="88394" marR="88394" marT="44196" marB="44196" anchor="ct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300" b="1" dirty="0"/>
                        <a:t>Estimated time</a:t>
                      </a:r>
                    </a:p>
                  </a:txBody>
                  <a:tcPr marL="88394" marR="88394" marT="44196" marB="44196" anchor="ctr">
                    <a:lnB w="38100" cap="flat" cmpd="sng" algn="ctr">
                      <a:solidFill>
                        <a:schemeClr val="tx1">
                          <a:lumMod val="75000"/>
                          <a:lumOff val="25000"/>
                        </a:schemeClr>
                      </a:solidFill>
                      <a:prstDash val="solid"/>
                      <a:round/>
                      <a:headEnd type="none" w="med" len="med"/>
                      <a:tailEnd type="none" w="med" len="med"/>
                    </a:lnB>
                  </a:tcPr>
                </a:tc>
                <a:tc>
                  <a:txBody>
                    <a:bodyPr/>
                    <a:lstStyle/>
                    <a:p>
                      <a:r>
                        <a:rPr lang="en-US" sz="1300" dirty="0"/>
                        <a:t>30 seconds</a:t>
                      </a:r>
                    </a:p>
                  </a:txBody>
                  <a:tcPr marL="88394" marR="88394" marT="44196" marB="44196" anchor="ctr">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tcPr>
                </a:tc>
                <a:tc vMerge="1">
                  <a:txBody>
                    <a:bodyPr/>
                    <a:lstStyle/>
                    <a:p>
                      <a:endParaRPr lang="en-US" sz="1400"/>
                    </a:p>
                  </a:txBody>
                  <a:tcPr anchor="ctr"/>
                </a:tc>
                <a:extLst>
                  <a:ext uri="{0D108BD9-81ED-4DB2-BD59-A6C34878D82A}">
                    <a16:rowId xmlns:a16="http://schemas.microsoft.com/office/drawing/2014/main" val="10007"/>
                  </a:ext>
                </a:extLst>
              </a:tr>
            </a:tbl>
          </a:graphicData>
        </a:graphic>
      </p:graphicFrame>
      <p:sp>
        <p:nvSpPr>
          <p:cNvPr id="2" name="TextBox 1"/>
          <p:cNvSpPr txBox="1"/>
          <p:nvPr/>
        </p:nvSpPr>
        <p:spPr>
          <a:xfrm>
            <a:off x="3532096" y="44571"/>
            <a:ext cx="3627620" cy="400110"/>
          </a:xfrm>
          <a:prstGeom prst="rect">
            <a:avLst/>
          </a:prstGeom>
          <a:noFill/>
        </p:spPr>
        <p:txBody>
          <a:bodyPr wrap="square" rtlCol="0" anchor="ctr">
            <a:spAutoFit/>
          </a:bodyPr>
          <a:lstStyle/>
          <a:p>
            <a:pPr algn="ctr"/>
            <a:r>
              <a:rPr lang="en-US" sz="2000" b="1" dirty="0"/>
              <a:t>Content Slide</a:t>
            </a:r>
          </a:p>
        </p:txBody>
      </p:sp>
      <p:pic>
        <p:nvPicPr>
          <p:cNvPr id="5" name="Picture 4">
            <a:extLst>
              <a:ext uri="{FF2B5EF4-FFF2-40B4-BE49-F238E27FC236}">
                <a16:creationId xmlns:a16="http://schemas.microsoft.com/office/drawing/2014/main" id="{642581D4-9334-46CB-A945-37FBA0E3BC1C}"/>
              </a:ext>
            </a:extLst>
          </p:cNvPr>
          <p:cNvPicPr>
            <a:picLocks noChangeAspect="1"/>
          </p:cNvPicPr>
          <p:nvPr/>
        </p:nvPicPr>
        <p:blipFill>
          <a:blip r:embed="rId3"/>
          <a:stretch>
            <a:fillRect/>
          </a:stretch>
        </p:blipFill>
        <p:spPr>
          <a:xfrm>
            <a:off x="702776" y="2228798"/>
            <a:ext cx="3865070" cy="917524"/>
          </a:xfrm>
          <a:prstGeom prst="rect">
            <a:avLst/>
          </a:prstGeom>
        </p:spPr>
      </p:pic>
    </p:spTree>
    <p:custDataLst>
      <p:tags r:id="rId1"/>
    </p:custDataLst>
    <p:extLst>
      <p:ext uri="{BB962C8B-B14F-4D97-AF65-F5344CB8AC3E}">
        <p14:creationId xmlns:p14="http://schemas.microsoft.com/office/powerpoint/2010/main" val="39416579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588945689"/>
              </p:ext>
            </p:extLst>
          </p:nvPr>
        </p:nvGraphicFramePr>
        <p:xfrm>
          <a:off x="284815" y="569626"/>
          <a:ext cx="10220173" cy="6685612"/>
        </p:xfrm>
        <a:graphic>
          <a:graphicData uri="http://schemas.openxmlformats.org/drawingml/2006/table">
            <a:tbl>
              <a:tblPr firstRow="1" bandRow="1">
                <a:tableStyleId>{5940675A-B579-460E-94D1-54222C63F5DA}</a:tableStyleId>
              </a:tblPr>
              <a:tblGrid>
                <a:gridCol w="1135575">
                  <a:extLst>
                    <a:ext uri="{9D8B030D-6E8A-4147-A177-3AD203B41FA5}">
                      <a16:colId xmlns:a16="http://schemas.microsoft.com/office/drawing/2014/main" val="20000"/>
                    </a:ext>
                  </a:extLst>
                </a:gridCol>
                <a:gridCol w="703378">
                  <a:extLst>
                    <a:ext uri="{9D8B030D-6E8A-4147-A177-3AD203B41FA5}">
                      <a16:colId xmlns:a16="http://schemas.microsoft.com/office/drawing/2014/main" val="20001"/>
                    </a:ext>
                  </a:extLst>
                </a:gridCol>
                <a:gridCol w="1435509">
                  <a:extLst>
                    <a:ext uri="{9D8B030D-6E8A-4147-A177-3AD203B41FA5}">
                      <a16:colId xmlns:a16="http://schemas.microsoft.com/office/drawing/2014/main" val="20002"/>
                    </a:ext>
                  </a:extLst>
                </a:gridCol>
                <a:gridCol w="132263">
                  <a:extLst>
                    <a:ext uri="{9D8B030D-6E8A-4147-A177-3AD203B41FA5}">
                      <a16:colId xmlns:a16="http://schemas.microsoft.com/office/drawing/2014/main" val="564006093"/>
                    </a:ext>
                  </a:extLst>
                </a:gridCol>
                <a:gridCol w="1135575">
                  <a:extLst>
                    <a:ext uri="{9D8B030D-6E8A-4147-A177-3AD203B41FA5}">
                      <a16:colId xmlns:a16="http://schemas.microsoft.com/office/drawing/2014/main" val="20003"/>
                    </a:ext>
                  </a:extLst>
                </a:gridCol>
                <a:gridCol w="3406724">
                  <a:extLst>
                    <a:ext uri="{9D8B030D-6E8A-4147-A177-3AD203B41FA5}">
                      <a16:colId xmlns:a16="http://schemas.microsoft.com/office/drawing/2014/main" val="20004"/>
                    </a:ext>
                  </a:extLst>
                </a:gridCol>
                <a:gridCol w="2271149">
                  <a:extLst>
                    <a:ext uri="{9D8B030D-6E8A-4147-A177-3AD203B41FA5}">
                      <a16:colId xmlns:a16="http://schemas.microsoft.com/office/drawing/2014/main" val="20006"/>
                    </a:ext>
                  </a:extLst>
                </a:gridCol>
              </a:tblGrid>
              <a:tr h="409532">
                <a:tc>
                  <a:txBody>
                    <a:bodyPr/>
                    <a:lstStyle/>
                    <a:p>
                      <a:r>
                        <a:rPr lang="en-US" sz="1300" b="1" dirty="0"/>
                        <a:t>Project Title</a:t>
                      </a:r>
                    </a:p>
                  </a:txBody>
                  <a:tcPr marL="88394" marR="88394" marT="44196" marB="44196" anchor="ctr">
                    <a:lnL w="38100" cap="flat" cmpd="sng" algn="ctr">
                      <a:solidFill>
                        <a:schemeClr val="tx1">
                          <a:lumMod val="75000"/>
                          <a:lumOff val="25000"/>
                        </a:schemeClr>
                      </a:solidFill>
                      <a:prstDash val="solid"/>
                      <a:round/>
                      <a:headEnd type="none" w="med" len="med"/>
                      <a:tailEnd type="none" w="med" len="med"/>
                    </a:lnL>
                    <a:lnT w="38100" cap="flat" cmpd="sng" algn="ctr">
                      <a:solidFill>
                        <a:schemeClr val="tx1">
                          <a:lumMod val="75000"/>
                          <a:lumOff val="25000"/>
                        </a:schemeClr>
                      </a:solidFill>
                      <a:prstDash val="solid"/>
                      <a:round/>
                      <a:headEnd type="none" w="med" len="med"/>
                      <a:tailEnd type="none" w="med" len="med"/>
                    </a:lnT>
                  </a:tcPr>
                </a:tc>
                <a:tc gridSpan="2">
                  <a:txBody>
                    <a:bodyPr/>
                    <a:lstStyle/>
                    <a:p>
                      <a:r>
                        <a:rPr lang="en-US" sz="1300" dirty="0"/>
                        <a:t>CONCUR Training</a:t>
                      </a:r>
                    </a:p>
                  </a:txBody>
                  <a:tcPr marL="88394" marR="88394" marT="44196" marB="44196" anchor="ctr">
                    <a:lnT w="38100" cap="flat" cmpd="sng" algn="ctr">
                      <a:solidFill>
                        <a:schemeClr val="tx1">
                          <a:lumMod val="75000"/>
                          <a:lumOff val="25000"/>
                        </a:schemeClr>
                      </a:solidFill>
                      <a:prstDash val="solid"/>
                      <a:round/>
                      <a:headEnd type="none" w="med" len="med"/>
                      <a:tailEnd type="none" w="med" len="med"/>
                    </a:lnT>
                  </a:tcPr>
                </a:tc>
                <a:tc hMerge="1">
                  <a:txBody>
                    <a:bodyPr/>
                    <a:lstStyle/>
                    <a:p>
                      <a:endParaRPr lang="en-US"/>
                    </a:p>
                  </a:txBody>
                  <a:tcPr/>
                </a:tc>
                <a:tc gridSpan="2">
                  <a:txBody>
                    <a:bodyPr/>
                    <a:lstStyle/>
                    <a:p>
                      <a:r>
                        <a:rPr lang="en-US" sz="1300" b="1"/>
                        <a:t>Module</a:t>
                      </a:r>
                      <a:r>
                        <a:rPr lang="en-US" sz="1300" b="1" baseline="0"/>
                        <a:t> Title</a:t>
                      </a:r>
                      <a:endParaRPr lang="en-US" sz="1300" dirty="0"/>
                    </a:p>
                  </a:txBody>
                  <a:tcPr marL="88394" marR="88394" marT="44196" marB="44196" anchor="ctr">
                    <a:lnT w="38100" cap="flat" cmpd="sng" algn="ctr">
                      <a:solidFill>
                        <a:schemeClr val="tx1">
                          <a:lumMod val="75000"/>
                          <a:lumOff val="25000"/>
                        </a:schemeClr>
                      </a:solidFill>
                      <a:prstDash val="solid"/>
                      <a:round/>
                      <a:headEnd type="none" w="med" len="med"/>
                      <a:tailEnd type="none" w="med" len="med"/>
                    </a:lnT>
                  </a:tcPr>
                </a:tc>
                <a:tc h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300" b="1" dirty="0"/>
                        <a:t>Module</a:t>
                      </a:r>
                      <a:r>
                        <a:rPr lang="en-US" sz="1300" b="1" baseline="0" dirty="0"/>
                        <a:t> Title</a:t>
                      </a:r>
                      <a:endParaRPr lang="en-US" sz="1300" b="1" dirty="0"/>
                    </a:p>
                  </a:txBody>
                  <a:tcPr marL="88394" marR="88394" marT="44196" marB="44196" anchor="ctr">
                    <a:lnT w="38100" cap="flat" cmpd="sng" algn="ctr">
                      <a:solidFill>
                        <a:schemeClr val="tx1">
                          <a:lumMod val="75000"/>
                          <a:lumOff val="25000"/>
                        </a:schemeClr>
                      </a:solidFill>
                      <a:prstDash val="solid"/>
                      <a:round/>
                      <a:headEnd type="none" w="med" len="med"/>
                      <a:tailEnd type="none" w="med" len="med"/>
                    </a:lnT>
                  </a:tcPr>
                </a:tc>
                <a:tc>
                  <a:txBody>
                    <a:bodyPr/>
                    <a:lstStyle/>
                    <a:p>
                      <a:r>
                        <a:rPr lang="en-US" sz="1300" dirty="0"/>
                        <a:t>Setting Up an Expense Profile</a:t>
                      </a:r>
                    </a:p>
                  </a:txBody>
                  <a:tcPr marL="88394" marR="88394" marT="44196" marB="44196" anchor="ctr">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tcPr>
                </a:tc>
                <a:tc>
                  <a:txBody>
                    <a:bodyPr/>
                    <a:lstStyle/>
                    <a:p>
                      <a:pPr algn="ctr"/>
                      <a:r>
                        <a:rPr lang="en-US" sz="1300" b="1" dirty="0"/>
                        <a:t>Reviewer</a:t>
                      </a:r>
                      <a:r>
                        <a:rPr lang="en-US" sz="1300" b="1" baseline="0" dirty="0"/>
                        <a:t> Notes</a:t>
                      </a:r>
                      <a:endParaRPr lang="en-US" sz="1300" b="1" dirty="0"/>
                    </a:p>
                  </a:txBody>
                  <a:tcPr marL="88394" marR="88394" marT="44196" marB="44196" anchor="ct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0"/>
                  </a:ext>
                </a:extLst>
              </a:tr>
              <a:tr h="46484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300" b="1" dirty="0"/>
                        <a:t>Screen #</a:t>
                      </a:r>
                    </a:p>
                  </a:txBody>
                  <a:tcPr marL="88394" marR="88394" marT="44196" marB="44196" anchor="ctr">
                    <a:lnL w="38100" cap="flat" cmpd="sng" algn="ctr">
                      <a:solidFill>
                        <a:schemeClr val="tx1">
                          <a:lumMod val="75000"/>
                          <a:lumOff val="25000"/>
                        </a:schemeClr>
                      </a:solidFill>
                      <a:prstDash val="solid"/>
                      <a:round/>
                      <a:headEnd type="none" w="med" len="med"/>
                      <a:tailEnd type="none" w="med" len="med"/>
                    </a:lnL>
                    <a:lnB w="38100" cap="flat" cmpd="sng" algn="ctr">
                      <a:solidFill>
                        <a:schemeClr val="tx1">
                          <a:lumMod val="75000"/>
                          <a:lumOff val="25000"/>
                        </a:schemeClr>
                      </a:solidFill>
                      <a:prstDash val="solid"/>
                      <a:round/>
                      <a:headEnd type="none" w="med" len="med"/>
                      <a:tailEnd type="none" w="med" len="med"/>
                    </a:lnB>
                  </a:tcPr>
                </a:tc>
                <a:tc>
                  <a:txBody>
                    <a:bodyPr/>
                    <a:lstStyle/>
                    <a:p>
                      <a:r>
                        <a:rPr lang="en-US" sz="1300" dirty="0"/>
                        <a:t>3</a:t>
                      </a:r>
                    </a:p>
                  </a:txBody>
                  <a:tcPr marL="88394" marR="88394" marT="44196" marB="44196" anchor="ctr">
                    <a:lnB w="38100" cap="flat" cmpd="sng" algn="ctr">
                      <a:solidFill>
                        <a:schemeClr val="tx1">
                          <a:lumMod val="75000"/>
                          <a:lumOff val="25000"/>
                        </a:schemeClr>
                      </a:solidFill>
                      <a:prstDash val="solid"/>
                      <a:round/>
                      <a:headEnd type="none" w="med" len="med"/>
                      <a:tailEnd type="none" w="med" len="med"/>
                    </a:lnB>
                  </a:tcPr>
                </a:tc>
                <a:tc>
                  <a:txBody>
                    <a:bodyPr/>
                    <a:lstStyle/>
                    <a:p>
                      <a:r>
                        <a:rPr lang="en-US" sz="1300" b="1" baseline="0" dirty="0"/>
                        <a:t>Screen Title</a:t>
                      </a:r>
                      <a:endParaRPr lang="en-US" sz="1300" b="1" dirty="0"/>
                    </a:p>
                  </a:txBody>
                  <a:tcPr marL="88394" marR="88394" marT="44196" marB="44196" anchor="ctr">
                    <a:lnB w="38100" cap="flat" cmpd="sng" algn="ctr">
                      <a:solidFill>
                        <a:schemeClr val="tx1">
                          <a:lumMod val="75000"/>
                          <a:lumOff val="25000"/>
                        </a:schemeClr>
                      </a:solidFill>
                      <a:prstDash val="solid"/>
                      <a:round/>
                      <a:headEnd type="none" w="med" len="med"/>
                      <a:tailEnd type="none" w="med" len="med"/>
                    </a:lnB>
                  </a:tcPr>
                </a:tc>
                <a:tc gridSpan="3">
                  <a:txBody>
                    <a:bodyPr/>
                    <a:lstStyle/>
                    <a:p>
                      <a:r>
                        <a:rPr lang="en-US" sz="1300" b="0" dirty="0"/>
                        <a:t>Objectives</a:t>
                      </a:r>
                    </a:p>
                  </a:txBody>
                  <a:tcPr marL="88394" marR="88394" marT="44196" marB="44196" anchor="ctr">
                    <a:lnR w="38100" cap="flat" cmpd="sng" algn="ctr">
                      <a:solidFill>
                        <a:schemeClr val="tx1">
                          <a:lumMod val="75000"/>
                          <a:lumOff val="25000"/>
                        </a:schemeClr>
                      </a:solidFill>
                      <a:prstDash val="solid"/>
                      <a:round/>
                      <a:headEnd type="none" w="med" len="med"/>
                      <a:tailEnd type="none" w="med" len="med"/>
                    </a:lnR>
                    <a:lnB w="38100" cap="flat" cmpd="sng" algn="ctr">
                      <a:solidFill>
                        <a:schemeClr val="tx1">
                          <a:lumMod val="75000"/>
                          <a:lumOff val="25000"/>
                        </a:schemeClr>
                      </a:solidFill>
                      <a:prstDash val="solid"/>
                      <a:round/>
                      <a:headEnd type="none" w="med" len="med"/>
                      <a:tailEnd type="none" w="med" len="med"/>
                    </a:lnB>
                  </a:tcPr>
                </a:tc>
                <a:tc hMerge="1">
                  <a:txBody>
                    <a:bodyPr/>
                    <a:lstStyle/>
                    <a:p>
                      <a:endParaRPr lang="en-US" sz="1300" b="1" dirty="0"/>
                    </a:p>
                  </a:txBody>
                  <a:tcPr marL="88394" marR="88394" marT="44196" marB="44196" anchor="ctr">
                    <a:lnR w="38100" cap="flat" cmpd="sng" algn="ctr">
                      <a:solidFill>
                        <a:schemeClr val="tx1">
                          <a:lumMod val="75000"/>
                          <a:lumOff val="25000"/>
                        </a:schemeClr>
                      </a:solidFill>
                      <a:prstDash val="solid"/>
                      <a:round/>
                      <a:headEnd type="none" w="med" len="med"/>
                      <a:tailEnd type="none" w="med" len="med"/>
                    </a:lnR>
                    <a:lnB w="38100" cap="flat" cmpd="sng" algn="ctr">
                      <a:solidFill>
                        <a:schemeClr val="tx1">
                          <a:lumMod val="75000"/>
                          <a:lumOff val="25000"/>
                        </a:schemeClr>
                      </a:solidFill>
                      <a:prstDash val="solid"/>
                      <a:round/>
                      <a:headEnd type="none" w="med" len="med"/>
                      <a:tailEnd type="none" w="med" len="med"/>
                    </a:lnB>
                  </a:tcPr>
                </a:tc>
                <a:tc hMerge="1">
                  <a:txBody>
                    <a:bodyPr/>
                    <a:lstStyle/>
                    <a:p>
                      <a:endParaRPr lang="en-US" sz="1300" b="1" dirty="0"/>
                    </a:p>
                  </a:txBody>
                  <a:tcPr marL="88394" marR="88394" marT="44196" marB="44196" anchor="ctr">
                    <a:lnB w="38100" cap="flat" cmpd="sng" algn="ctr">
                      <a:solidFill>
                        <a:schemeClr val="tx1">
                          <a:lumMod val="75000"/>
                          <a:lumOff val="25000"/>
                        </a:schemeClr>
                      </a:solidFill>
                      <a:prstDash val="solid"/>
                      <a:round/>
                      <a:headEnd type="none" w="med" len="med"/>
                      <a:tailEnd type="none" w="med" len="med"/>
                    </a:lnB>
                  </a:tcPr>
                </a:tc>
                <a:tc rowSpan="2">
                  <a:txBody>
                    <a:bodyPr/>
                    <a:lstStyle/>
                    <a:p>
                      <a:pPr algn="ctr"/>
                      <a:r>
                        <a:rPr lang="en-US" sz="1300" dirty="0"/>
                        <a:t>Reviewer</a:t>
                      </a:r>
                      <a:r>
                        <a:rPr lang="en-US" sz="1300" baseline="0" dirty="0"/>
                        <a:t> 1</a:t>
                      </a:r>
                      <a:endParaRPr lang="en-US" sz="1300" dirty="0"/>
                    </a:p>
                  </a:txBody>
                  <a:tcPr marL="88394" marR="88394" marT="44196" marB="44196">
                    <a:lnL w="38100" cap="flat" cmpd="sng" algn="ctr">
                      <a:solidFill>
                        <a:schemeClr val="tx1">
                          <a:lumMod val="75000"/>
                          <a:lumOff val="25000"/>
                        </a:schemeClr>
                      </a:solidFill>
                      <a:prstDash val="solid"/>
                      <a:round/>
                      <a:headEnd type="none" w="med" len="med"/>
                      <a:tailEnd type="none" w="med" len="med"/>
                    </a:lnL>
                    <a:lnR w="38100" cap="flat" cmpd="sng" algn="ctr">
                      <a:solidFill>
                        <a:schemeClr val="tx1"/>
                      </a:solidFill>
                      <a:prstDash val="solid"/>
                      <a:round/>
                      <a:headEnd type="none" w="med" len="med"/>
                      <a:tailEnd type="none" w="med" len="med"/>
                    </a:lnR>
                    <a:lnB w="12700" cap="flat" cmpd="sng" algn="ctr">
                      <a:solidFill>
                        <a:schemeClr val="tx1">
                          <a:lumMod val="75000"/>
                          <a:lumOff val="25000"/>
                        </a:schemeClr>
                      </a:solidFill>
                      <a:prstDash val="solid"/>
                      <a:round/>
                      <a:headEnd type="none" w="med" len="med"/>
                      <a:tailEnd type="none" w="med" len="med"/>
                    </a:lnB>
                  </a:tcPr>
                </a:tc>
                <a:extLst>
                  <a:ext uri="{0D108BD9-81ED-4DB2-BD59-A6C34878D82A}">
                    <a16:rowId xmlns:a16="http://schemas.microsoft.com/office/drawing/2014/main" val="10001"/>
                  </a:ext>
                </a:extLst>
              </a:tr>
              <a:tr h="1627185">
                <a:tc rowSpan="4" gridSpan="5">
                  <a:txBody>
                    <a:bodyPr/>
                    <a:lstStyle/>
                    <a:p>
                      <a:pPr algn="ctr"/>
                      <a:r>
                        <a:rPr lang="en-US" sz="1300" b="1" baseline="0" dirty="0"/>
                        <a:t>Visuals</a:t>
                      </a:r>
                    </a:p>
                    <a:p>
                      <a:pPr algn="ctr"/>
                      <a:r>
                        <a:rPr lang="en-US" sz="1200" b="0" i="1" baseline="0" dirty="0"/>
                        <a:t>Concur logo/ SCCA logo</a:t>
                      </a:r>
                      <a:endParaRPr lang="en-US" sz="1200" b="0" i="1" dirty="0"/>
                    </a:p>
                    <a:p>
                      <a:pPr algn="ctr"/>
                      <a:endParaRPr lang="en-US" sz="1300" b="1" dirty="0"/>
                    </a:p>
                    <a:p>
                      <a:pPr algn="ctr"/>
                      <a:endParaRPr lang="en-US" sz="130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sz="1300" dirty="0"/>
                    </a:p>
                    <a:p>
                      <a:endParaRPr lang="en-US" sz="1300" dirty="0"/>
                    </a:p>
                  </a:txBody>
                  <a:tcPr marL="88394" marR="88394" marT="44196" marB="44196">
                    <a:lnL w="38100" cap="flat" cmpd="sng" algn="ctr">
                      <a:solidFill>
                        <a:schemeClr val="tx1">
                          <a:lumMod val="75000"/>
                          <a:lumOff val="25000"/>
                        </a:schemeClr>
                      </a:solidFill>
                      <a:prstDash val="solid"/>
                      <a:round/>
                      <a:headEnd type="none" w="med" len="med"/>
                      <a:tailEnd type="none" w="med" len="med"/>
                    </a:lnL>
                    <a:lnT w="38100" cap="flat" cmpd="sng" algn="ctr">
                      <a:solidFill>
                        <a:schemeClr val="tx1">
                          <a:lumMod val="75000"/>
                          <a:lumOff val="2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4" hMerge="1">
                  <a:txBody>
                    <a:bodyPr/>
                    <a:lstStyle/>
                    <a:p>
                      <a:endParaRPr lang="en-US" sz="1400" dirty="0"/>
                    </a:p>
                  </a:txBody>
                  <a:tcPr anchor="ctr"/>
                </a:tc>
                <a:tc rowSpan="4" hMerge="1">
                  <a:txBody>
                    <a:bodyPr/>
                    <a:lstStyle/>
                    <a:p>
                      <a:endParaRPr lang="en-US"/>
                    </a:p>
                  </a:txBody>
                  <a:tcPr/>
                </a:tc>
                <a:tc rowSpan="4" hMerge="1">
                  <a:txBody>
                    <a:bodyPr/>
                    <a:lstStyle/>
                    <a:p>
                      <a:endParaRPr lang="en-US"/>
                    </a:p>
                  </a:txBody>
                  <a:tcPr/>
                </a:tc>
                <a:tc rowSpan="4" hMerge="1">
                  <a:txBody>
                    <a:bodyPr/>
                    <a:lstStyle/>
                    <a:p>
                      <a:endParaRPr lang="en-US" sz="1400" dirty="0"/>
                    </a:p>
                  </a:txBody>
                  <a:tcPr anchor="ctr">
                    <a:lnT w="38100" cap="flat" cmpd="sng" algn="ctr">
                      <a:solidFill>
                        <a:schemeClr val="tx1">
                          <a:lumMod val="75000"/>
                          <a:lumOff val="25000"/>
                        </a:schemeClr>
                      </a:solidFill>
                      <a:prstDash val="solid"/>
                      <a:round/>
                      <a:headEnd type="none" w="med" len="med"/>
                      <a:tailEnd type="none" w="med" len="med"/>
                    </a:lnT>
                  </a:tcPr>
                </a:tc>
                <a:tc row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300" b="1" dirty="0"/>
                        <a:t>Onscreen Text</a:t>
                      </a:r>
                      <a:r>
                        <a:rPr lang="en-US" sz="1300" b="1" baseline="0" dirty="0"/>
                        <a:t> </a:t>
                      </a:r>
                      <a:endParaRPr lang="en-US" sz="1300" b="1" dirty="0"/>
                    </a:p>
                    <a:p>
                      <a:pPr algn="ctr"/>
                      <a:endParaRPr lang="en-US" sz="1300" dirty="0"/>
                    </a:p>
                    <a:p>
                      <a:pPr algn="l"/>
                      <a:r>
                        <a:rPr lang="en-US" sz="1300" dirty="0"/>
                        <a:t>By the end of this training you will know how to:</a:t>
                      </a:r>
                    </a:p>
                    <a:p>
                      <a:pPr algn="ctr"/>
                      <a:endParaRPr lang="en-US" sz="1300" dirty="0">
                        <a:solidFill>
                          <a:schemeClr val="tx1"/>
                        </a:solidFill>
                      </a:endParaRPr>
                    </a:p>
                    <a:p>
                      <a:pPr marL="285750" indent="-285750" algn="l">
                        <a:buFont typeface="Arial" panose="020B0604020202020204" pitchFamily="34" charset="0"/>
                        <a:buChar char="•"/>
                      </a:pPr>
                      <a:r>
                        <a:rPr lang="en-US" sz="1300" dirty="0">
                          <a:solidFill>
                            <a:schemeClr val="tx1"/>
                          </a:solidFill>
                        </a:rPr>
                        <a:t>Login to CONCUR</a:t>
                      </a:r>
                    </a:p>
                    <a:p>
                      <a:pPr marL="285750" indent="-285750" algn="l">
                        <a:buFont typeface="Arial" panose="020B0604020202020204" pitchFamily="34" charset="0"/>
                        <a:buChar char="•"/>
                      </a:pPr>
                      <a:r>
                        <a:rPr lang="en-US" sz="1300" dirty="0">
                          <a:solidFill>
                            <a:schemeClr val="tx1"/>
                          </a:solidFill>
                        </a:rPr>
                        <a:t>Set up your CONCUR expense profile</a:t>
                      </a:r>
                    </a:p>
                  </a:txBody>
                  <a:tcPr marL="88394" marR="88394" marT="44196" marB="44196">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tcPr>
                </a:tc>
                <a:tc vMerge="1">
                  <a:txBody>
                    <a:bodyPr/>
                    <a:lstStyle/>
                    <a:p>
                      <a:endParaRPr lang="en-US" sz="1400" dirty="0"/>
                    </a:p>
                  </a:txBody>
                  <a:tcPr anchor="ctr"/>
                </a:tc>
                <a:extLst>
                  <a:ext uri="{0D108BD9-81ED-4DB2-BD59-A6C34878D82A}">
                    <a16:rowId xmlns:a16="http://schemas.microsoft.com/office/drawing/2014/main" val="10002"/>
                  </a:ext>
                </a:extLst>
              </a:tr>
              <a:tr h="306355">
                <a:tc gridSpan="5"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vMerge="1">
                  <a:txBody>
                    <a:bodyPr/>
                    <a:lstStyle/>
                    <a:p>
                      <a:endParaRPr lang="en-US"/>
                    </a:p>
                  </a:txBody>
                  <a:tcPr/>
                </a:tc>
                <a:tc rowSpan="2">
                  <a:txBody>
                    <a:bodyPr/>
                    <a:lstStyle/>
                    <a:p>
                      <a:pPr marL="0" marR="0" indent="0" algn="ctr" defTabSz="1007943" rtl="0" eaLnBrk="1" fontAlgn="auto" latinLnBrk="0" hangingPunct="1">
                        <a:lnSpc>
                          <a:spcPct val="100000"/>
                        </a:lnSpc>
                        <a:spcBef>
                          <a:spcPts val="0"/>
                        </a:spcBef>
                        <a:spcAft>
                          <a:spcPts val="0"/>
                        </a:spcAft>
                        <a:buClrTx/>
                        <a:buSzTx/>
                        <a:buFontTx/>
                        <a:buNone/>
                        <a:tabLst/>
                        <a:defRPr/>
                      </a:pPr>
                      <a:r>
                        <a:rPr lang="en-US" sz="1300" dirty="0"/>
                        <a:t>Reviewer</a:t>
                      </a:r>
                      <a:r>
                        <a:rPr lang="en-US" sz="1300" baseline="0" dirty="0"/>
                        <a:t> 2</a:t>
                      </a:r>
                      <a:endParaRPr lang="en-US" sz="1300" dirty="0"/>
                    </a:p>
                    <a:p>
                      <a:pPr algn="ctr"/>
                      <a:endParaRPr lang="en-US" sz="1300" dirty="0"/>
                    </a:p>
                  </a:txBody>
                  <a:tcPr marL="88394" marR="88394" marT="44196" marB="44196">
                    <a:lnL w="38100" cap="flat" cmpd="sng" algn="ctr">
                      <a:solidFill>
                        <a:schemeClr val="tx1">
                          <a:lumMod val="75000"/>
                          <a:lumOff val="25000"/>
                        </a:schemeClr>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extLst>
                  <a:ext uri="{0D108BD9-81ED-4DB2-BD59-A6C34878D82A}">
                    <a16:rowId xmlns:a16="http://schemas.microsoft.com/office/drawing/2014/main" val="10003"/>
                  </a:ext>
                </a:extLst>
              </a:tr>
              <a:tr h="1785671">
                <a:tc gridSpan="5"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row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300" b="1" dirty="0"/>
                        <a:t>Animation &amp; </a:t>
                      </a:r>
                      <a:r>
                        <a:rPr lang="en-US" sz="1400" b="1" dirty="0"/>
                        <a:t>Interactivity</a:t>
                      </a:r>
                      <a:r>
                        <a:rPr lang="en-US" sz="1400" b="1" baseline="0" dirty="0"/>
                        <a:t> </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sz="1400" b="1" baseline="0" dirty="0"/>
                    </a:p>
                    <a:p>
                      <a:pPr marL="0" marR="0" indent="0" algn="ctr" defTabSz="914400" rtl="0" eaLnBrk="1" fontAlgn="auto" latinLnBrk="0" hangingPunct="1">
                        <a:lnSpc>
                          <a:spcPct val="100000"/>
                        </a:lnSpc>
                        <a:spcBef>
                          <a:spcPts val="0"/>
                        </a:spcBef>
                        <a:spcAft>
                          <a:spcPts val="0"/>
                        </a:spcAft>
                        <a:buClrTx/>
                        <a:buSzTx/>
                        <a:buFontTx/>
                        <a:buNone/>
                        <a:tabLst/>
                        <a:defRPr/>
                      </a:pPr>
                      <a:r>
                        <a:rPr lang="en-US" sz="1400" b="0" baseline="0" dirty="0"/>
                        <a:t>Text will enter screen with standard animation</a:t>
                      </a:r>
                    </a:p>
                  </a:txBody>
                  <a:tcPr marL="88394" marR="88394" marT="44196" marB="44196">
                    <a:lnR w="38100" cap="flat" cmpd="sng" algn="ctr">
                      <a:solidFill>
                        <a:schemeClr val="tx1">
                          <a:lumMod val="75000"/>
                          <a:lumOff val="25000"/>
                        </a:schemeClr>
                      </a:solidFill>
                      <a:prstDash val="solid"/>
                      <a:round/>
                      <a:headEnd type="none" w="med" len="med"/>
                      <a:tailEnd type="none" w="med" len="med"/>
                    </a:lnR>
                  </a:tcPr>
                </a:tc>
                <a:tc vMerge="1">
                  <a:txBody>
                    <a:bodyPr/>
                    <a:lstStyle/>
                    <a:p>
                      <a:pPr algn="ctr"/>
                      <a:endParaRPr lang="en-US" sz="1300" dirty="0"/>
                    </a:p>
                  </a:txBody>
                  <a:tcPr marL="88394" marR="88394" marT="44196" marB="44196">
                    <a:lnL w="38100" cap="flat" cmpd="sng" algn="ctr">
                      <a:solidFill>
                        <a:schemeClr val="tx1">
                          <a:lumMod val="75000"/>
                          <a:lumOff val="25000"/>
                        </a:schemeClr>
                      </a:solidFill>
                      <a:prstDash val="solid"/>
                      <a:round/>
                      <a:headEnd type="none" w="med" len="med"/>
                      <a:tailEnd type="none" w="med" len="med"/>
                    </a:lnL>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4"/>
                  </a:ext>
                </a:extLst>
              </a:tr>
              <a:tr h="161647">
                <a:tc gridSpan="5"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vMerge="1">
                  <a:txBody>
                    <a:bodyPr/>
                    <a:lstStyle/>
                    <a:p>
                      <a:endParaRPr lang="en-US"/>
                    </a:p>
                  </a:txBody>
                  <a:tcPr/>
                </a:tc>
                <a:tc rowSpan="3">
                  <a:txBody>
                    <a:bodyPr/>
                    <a:lstStyle/>
                    <a:p>
                      <a:pPr marL="0" marR="0" indent="0" algn="ctr" defTabSz="1007943" rtl="0" eaLnBrk="1" fontAlgn="auto" latinLnBrk="0" hangingPunct="1">
                        <a:lnSpc>
                          <a:spcPct val="100000"/>
                        </a:lnSpc>
                        <a:spcBef>
                          <a:spcPts val="0"/>
                        </a:spcBef>
                        <a:spcAft>
                          <a:spcPts val="0"/>
                        </a:spcAft>
                        <a:buClrTx/>
                        <a:buSzTx/>
                        <a:buFontTx/>
                        <a:buNone/>
                        <a:tabLst/>
                        <a:defRPr/>
                      </a:pPr>
                      <a:r>
                        <a:rPr lang="en-US" sz="1300" dirty="0"/>
                        <a:t>Reviewer</a:t>
                      </a:r>
                      <a:r>
                        <a:rPr lang="en-US" sz="1300" baseline="0" dirty="0"/>
                        <a:t> 3</a:t>
                      </a:r>
                      <a:endParaRPr lang="en-US" sz="1300" dirty="0"/>
                    </a:p>
                    <a:p>
                      <a:pPr algn="ctr"/>
                      <a:endParaRPr lang="en-US" sz="1300" dirty="0"/>
                    </a:p>
                  </a:txBody>
                  <a:tcPr marL="88394" marR="88394" marT="44196" marB="44196">
                    <a:lnL w="38100" cap="flat" cmpd="sng" algn="ctr">
                      <a:solidFill>
                        <a:schemeClr val="tx1">
                          <a:lumMod val="75000"/>
                          <a:lumOff val="25000"/>
                        </a:schemeClr>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1320534">
                <a:tc gridSpan="6">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300" b="1" dirty="0"/>
                        <a:t>Audio</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sz="1300" b="1" i="1" dirty="0">
                        <a:solidFill>
                          <a:srgbClr val="00B050"/>
                        </a:solidFill>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300" b="1" i="1" dirty="0">
                          <a:solidFill>
                            <a:srgbClr val="00B050"/>
                          </a:solidFill>
                        </a:rPr>
                        <a:t>No audio present on this slide</a:t>
                      </a:r>
                      <a:endParaRPr lang="en-US" sz="1200" b="0" i="1" dirty="0">
                        <a:solidFill>
                          <a:srgbClr val="00B050"/>
                        </a:solidFill>
                      </a:endParaRPr>
                    </a:p>
                  </a:txBody>
                  <a:tcPr marL="88394" marR="88394" marT="44196" marB="44196">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tcPr>
                </a:tc>
                <a:tc hMerge="1">
                  <a:txBody>
                    <a:bodyPr/>
                    <a:lstStyle/>
                    <a:p>
                      <a:endParaRPr lang="en-US" sz="1400" dirty="0"/>
                    </a:p>
                  </a:txBody>
                  <a:tcPr anchor="ctr"/>
                </a:tc>
                <a:tc hMerge="1">
                  <a:txBody>
                    <a:bodyPr/>
                    <a:lstStyle/>
                    <a:p>
                      <a:endParaRPr lang="en-US"/>
                    </a:p>
                  </a:txBody>
                  <a:tcPr/>
                </a:tc>
                <a:tc hMerge="1">
                  <a:txBody>
                    <a:bodyPr/>
                    <a:lstStyle/>
                    <a:p>
                      <a:endParaRPr lang="en-US"/>
                    </a:p>
                  </a:txBody>
                  <a:tcPr/>
                </a:tc>
                <a:tc hMerge="1">
                  <a:txBody>
                    <a:bodyPr/>
                    <a:lstStyle/>
                    <a:p>
                      <a:endParaRPr lang="en-US" sz="1400" dirty="0"/>
                    </a:p>
                  </a:txBody>
                  <a:tcPr anchor="ctr">
                    <a:lnL w="38100" cap="flat" cmpd="sng" algn="ctr">
                      <a:solidFill>
                        <a:schemeClr val="tx1">
                          <a:lumMod val="75000"/>
                          <a:lumOff val="25000"/>
                        </a:schemeClr>
                      </a:solidFill>
                      <a:prstDash val="solid"/>
                      <a:round/>
                      <a:headEnd type="none" w="med" len="med"/>
                      <a:tailEnd type="none" w="med" len="med"/>
                    </a:lnL>
                  </a:tcPr>
                </a:tc>
                <a:tc hMerge="1">
                  <a:txBody>
                    <a:bodyPr/>
                    <a:lstStyle/>
                    <a:p>
                      <a:endParaRPr lang="en-US" sz="1400" dirty="0"/>
                    </a:p>
                  </a:txBody>
                  <a:tcPr anchor="ctr"/>
                </a:tc>
                <a:tc vMerge="1">
                  <a:txBody>
                    <a:bodyPr/>
                    <a:lstStyle/>
                    <a:p>
                      <a:pPr algn="ctr"/>
                      <a:endParaRPr lang="en-US" sz="1300" dirty="0"/>
                    </a:p>
                  </a:txBody>
                  <a:tcPr marL="88394" marR="88394" marT="44196" marB="44196">
                    <a:lnL w="38100" cap="flat" cmpd="sng" algn="ctr">
                      <a:solidFill>
                        <a:schemeClr val="tx1">
                          <a:lumMod val="75000"/>
                          <a:lumOff val="25000"/>
                        </a:schemeClr>
                      </a:solidFill>
                      <a:prstDash val="solid"/>
                      <a:round/>
                      <a:headEnd type="none" w="med" len="med"/>
                      <a:tailEnd type="none" w="med" len="med"/>
                    </a:lnL>
                    <a:lnR w="38100" cap="flat" cmpd="sng" algn="ctr">
                      <a:solidFill>
                        <a:schemeClr val="tx1"/>
                      </a:solidFill>
                      <a:prstDash val="solid"/>
                      <a:round/>
                      <a:headEnd type="none" w="med" len="med"/>
                      <a:tailEnd type="none" w="med" len="med"/>
                    </a:lnR>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60984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300" b="1" dirty="0"/>
                        <a:t>Navigation/ Branching </a:t>
                      </a:r>
                    </a:p>
                  </a:txBody>
                  <a:tcPr marL="88394" marR="88394" marT="44196" marB="44196" anchor="ctr">
                    <a:lnL w="38100" cap="flat" cmpd="sng" algn="ctr">
                      <a:solidFill>
                        <a:schemeClr val="tx1">
                          <a:lumMod val="75000"/>
                          <a:lumOff val="25000"/>
                        </a:schemeClr>
                      </a:solidFill>
                      <a:prstDash val="solid"/>
                      <a:round/>
                      <a:headEnd type="none" w="med" len="med"/>
                      <a:tailEnd type="none" w="med" len="med"/>
                    </a:lnL>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tcPr>
                </a:tc>
                <a:tc gridSpan="3">
                  <a:txBody>
                    <a:bodyPr/>
                    <a:lstStyle/>
                    <a:p>
                      <a:pPr marL="0" marR="0" lvl="0" indent="0" algn="l" defTabSz="1007943" rtl="0" eaLnBrk="1" fontAlgn="auto" latinLnBrk="0" hangingPunct="1">
                        <a:lnSpc>
                          <a:spcPct val="100000"/>
                        </a:lnSpc>
                        <a:spcBef>
                          <a:spcPts val="0"/>
                        </a:spcBef>
                        <a:spcAft>
                          <a:spcPts val="0"/>
                        </a:spcAft>
                        <a:buClrTx/>
                        <a:buSzTx/>
                        <a:buFontTx/>
                        <a:buNone/>
                        <a:tabLst/>
                        <a:defRPr/>
                      </a:pPr>
                      <a:r>
                        <a:rPr lang="en-US" sz="1300" dirty="0"/>
                        <a:t>Linear. User advances by clicking “next”</a:t>
                      </a:r>
                    </a:p>
                  </a:txBody>
                  <a:tcPr marL="88394" marR="88394" marT="44196" marB="44196" anchor="ct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tcPr>
                </a:tc>
                <a:tc hMerge="1">
                  <a:txBody>
                    <a:bodyPr/>
                    <a:lstStyle/>
                    <a:p>
                      <a:endParaRPr lang="en-US"/>
                    </a:p>
                  </a:txBody>
                  <a:tcPr/>
                </a:tc>
                <a:tc hMerge="1">
                  <a:txBody>
                    <a:bodyPr/>
                    <a:lstStyle/>
                    <a:p>
                      <a:endParaRPr lang="en-US" sz="1300" dirty="0"/>
                    </a:p>
                  </a:txBody>
                  <a:tcPr marL="88394" marR="88394" marT="44196" marB="44196" anchor="ct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300" b="1" dirty="0"/>
                        <a:t>Estimated time</a:t>
                      </a:r>
                    </a:p>
                  </a:txBody>
                  <a:tcPr marL="88394" marR="88394" marT="44196" marB="44196" anchor="ctr">
                    <a:lnB w="38100" cap="flat" cmpd="sng" algn="ctr">
                      <a:solidFill>
                        <a:schemeClr val="tx1">
                          <a:lumMod val="75000"/>
                          <a:lumOff val="25000"/>
                        </a:schemeClr>
                      </a:solidFill>
                      <a:prstDash val="solid"/>
                      <a:round/>
                      <a:headEnd type="none" w="med" len="med"/>
                      <a:tailEnd type="none" w="med" len="med"/>
                    </a:lnB>
                  </a:tcPr>
                </a:tc>
                <a:tc>
                  <a:txBody>
                    <a:bodyPr/>
                    <a:lstStyle/>
                    <a:p>
                      <a:r>
                        <a:rPr lang="en-US" sz="1300" dirty="0"/>
                        <a:t>30 seconds</a:t>
                      </a:r>
                    </a:p>
                  </a:txBody>
                  <a:tcPr marL="88394" marR="88394" marT="44196" marB="44196" anchor="ctr">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tcPr>
                </a:tc>
                <a:tc vMerge="1">
                  <a:txBody>
                    <a:bodyPr/>
                    <a:lstStyle/>
                    <a:p>
                      <a:endParaRPr lang="en-US" sz="1400"/>
                    </a:p>
                  </a:txBody>
                  <a:tcPr anchor="ctr"/>
                </a:tc>
                <a:extLst>
                  <a:ext uri="{0D108BD9-81ED-4DB2-BD59-A6C34878D82A}">
                    <a16:rowId xmlns:a16="http://schemas.microsoft.com/office/drawing/2014/main" val="10007"/>
                  </a:ext>
                </a:extLst>
              </a:tr>
            </a:tbl>
          </a:graphicData>
        </a:graphic>
      </p:graphicFrame>
      <p:sp>
        <p:nvSpPr>
          <p:cNvPr id="2" name="TextBox 1"/>
          <p:cNvSpPr txBox="1"/>
          <p:nvPr/>
        </p:nvSpPr>
        <p:spPr>
          <a:xfrm>
            <a:off x="3532096" y="44571"/>
            <a:ext cx="3627620" cy="400110"/>
          </a:xfrm>
          <a:prstGeom prst="rect">
            <a:avLst/>
          </a:prstGeom>
          <a:noFill/>
        </p:spPr>
        <p:txBody>
          <a:bodyPr wrap="square" rtlCol="0" anchor="ctr">
            <a:spAutoFit/>
          </a:bodyPr>
          <a:lstStyle/>
          <a:p>
            <a:pPr algn="ctr"/>
            <a:r>
              <a:rPr lang="en-US" sz="2000" b="1" dirty="0"/>
              <a:t>Content Slide</a:t>
            </a:r>
          </a:p>
        </p:txBody>
      </p:sp>
      <p:pic>
        <p:nvPicPr>
          <p:cNvPr id="3" name="Picture 2">
            <a:extLst>
              <a:ext uri="{FF2B5EF4-FFF2-40B4-BE49-F238E27FC236}">
                <a16:creationId xmlns:a16="http://schemas.microsoft.com/office/drawing/2014/main" id="{FB2B2B96-3D7D-4503-A636-01F1CF85F5BF}"/>
              </a:ext>
            </a:extLst>
          </p:cNvPr>
          <p:cNvPicPr>
            <a:picLocks noChangeAspect="1"/>
          </p:cNvPicPr>
          <p:nvPr/>
        </p:nvPicPr>
        <p:blipFill>
          <a:blip r:embed="rId3"/>
          <a:stretch>
            <a:fillRect/>
          </a:stretch>
        </p:blipFill>
        <p:spPr>
          <a:xfrm>
            <a:off x="604453" y="2405779"/>
            <a:ext cx="3865070" cy="917524"/>
          </a:xfrm>
          <a:prstGeom prst="rect">
            <a:avLst/>
          </a:prstGeom>
        </p:spPr>
      </p:pic>
      <p:pic>
        <p:nvPicPr>
          <p:cNvPr id="5" name="Picture 4" descr="A picture containing food&#10;&#10;Description automatically generated">
            <a:extLst>
              <a:ext uri="{FF2B5EF4-FFF2-40B4-BE49-F238E27FC236}">
                <a16:creationId xmlns:a16="http://schemas.microsoft.com/office/drawing/2014/main" id="{5F1C7864-517C-48AA-AB13-E8CEE9AAFF6A}"/>
              </a:ext>
            </a:extLst>
          </p:cNvPr>
          <p:cNvPicPr>
            <a:picLocks noChangeAspect="1"/>
          </p:cNvPicPr>
          <p:nvPr/>
        </p:nvPicPr>
        <p:blipFill>
          <a:blip r:embed="rId4"/>
          <a:stretch>
            <a:fillRect/>
          </a:stretch>
        </p:blipFill>
        <p:spPr>
          <a:xfrm>
            <a:off x="1907458" y="3148995"/>
            <a:ext cx="2122875" cy="1813816"/>
          </a:xfrm>
          <a:prstGeom prst="rect">
            <a:avLst/>
          </a:prstGeom>
        </p:spPr>
      </p:pic>
    </p:spTree>
    <p:custDataLst>
      <p:tags r:id="rId1"/>
    </p:custDataLst>
    <p:extLst>
      <p:ext uri="{BB962C8B-B14F-4D97-AF65-F5344CB8AC3E}">
        <p14:creationId xmlns:p14="http://schemas.microsoft.com/office/powerpoint/2010/main" val="9846250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595702972"/>
              </p:ext>
            </p:extLst>
          </p:nvPr>
        </p:nvGraphicFramePr>
        <p:xfrm>
          <a:off x="284815" y="569626"/>
          <a:ext cx="10220173" cy="6960286"/>
        </p:xfrm>
        <a:graphic>
          <a:graphicData uri="http://schemas.openxmlformats.org/drawingml/2006/table">
            <a:tbl>
              <a:tblPr firstRow="1" bandRow="1">
                <a:tableStyleId>{5940675A-B579-460E-94D1-54222C63F5DA}</a:tableStyleId>
              </a:tblPr>
              <a:tblGrid>
                <a:gridCol w="1135575">
                  <a:extLst>
                    <a:ext uri="{9D8B030D-6E8A-4147-A177-3AD203B41FA5}">
                      <a16:colId xmlns:a16="http://schemas.microsoft.com/office/drawing/2014/main" val="20000"/>
                    </a:ext>
                  </a:extLst>
                </a:gridCol>
                <a:gridCol w="703378">
                  <a:extLst>
                    <a:ext uri="{9D8B030D-6E8A-4147-A177-3AD203B41FA5}">
                      <a16:colId xmlns:a16="http://schemas.microsoft.com/office/drawing/2014/main" val="20001"/>
                    </a:ext>
                  </a:extLst>
                </a:gridCol>
                <a:gridCol w="1435509">
                  <a:extLst>
                    <a:ext uri="{9D8B030D-6E8A-4147-A177-3AD203B41FA5}">
                      <a16:colId xmlns:a16="http://schemas.microsoft.com/office/drawing/2014/main" val="20002"/>
                    </a:ext>
                  </a:extLst>
                </a:gridCol>
                <a:gridCol w="132263">
                  <a:extLst>
                    <a:ext uri="{9D8B030D-6E8A-4147-A177-3AD203B41FA5}">
                      <a16:colId xmlns:a16="http://schemas.microsoft.com/office/drawing/2014/main" val="564006093"/>
                    </a:ext>
                  </a:extLst>
                </a:gridCol>
                <a:gridCol w="1135575">
                  <a:extLst>
                    <a:ext uri="{9D8B030D-6E8A-4147-A177-3AD203B41FA5}">
                      <a16:colId xmlns:a16="http://schemas.microsoft.com/office/drawing/2014/main" val="20003"/>
                    </a:ext>
                  </a:extLst>
                </a:gridCol>
                <a:gridCol w="3406724">
                  <a:extLst>
                    <a:ext uri="{9D8B030D-6E8A-4147-A177-3AD203B41FA5}">
                      <a16:colId xmlns:a16="http://schemas.microsoft.com/office/drawing/2014/main" val="20004"/>
                    </a:ext>
                  </a:extLst>
                </a:gridCol>
                <a:gridCol w="2271149">
                  <a:extLst>
                    <a:ext uri="{9D8B030D-6E8A-4147-A177-3AD203B41FA5}">
                      <a16:colId xmlns:a16="http://schemas.microsoft.com/office/drawing/2014/main" val="20006"/>
                    </a:ext>
                  </a:extLst>
                </a:gridCol>
              </a:tblGrid>
              <a:tr h="409532">
                <a:tc>
                  <a:txBody>
                    <a:bodyPr/>
                    <a:lstStyle/>
                    <a:p>
                      <a:r>
                        <a:rPr lang="en-US" sz="1300" b="1" dirty="0"/>
                        <a:t>Project Title</a:t>
                      </a:r>
                    </a:p>
                  </a:txBody>
                  <a:tcPr marL="88394" marR="88394" marT="44196" marB="44196" anchor="ctr">
                    <a:lnL w="38100" cap="flat" cmpd="sng" algn="ctr">
                      <a:solidFill>
                        <a:schemeClr val="tx1">
                          <a:lumMod val="75000"/>
                          <a:lumOff val="25000"/>
                        </a:schemeClr>
                      </a:solidFill>
                      <a:prstDash val="solid"/>
                      <a:round/>
                      <a:headEnd type="none" w="med" len="med"/>
                      <a:tailEnd type="none" w="med" len="med"/>
                    </a:lnL>
                    <a:lnT w="38100" cap="flat" cmpd="sng" algn="ctr">
                      <a:solidFill>
                        <a:schemeClr val="tx1">
                          <a:lumMod val="75000"/>
                          <a:lumOff val="25000"/>
                        </a:schemeClr>
                      </a:solidFill>
                      <a:prstDash val="solid"/>
                      <a:round/>
                      <a:headEnd type="none" w="med" len="med"/>
                      <a:tailEnd type="none" w="med" len="med"/>
                    </a:lnT>
                  </a:tcPr>
                </a:tc>
                <a:tc gridSpan="2">
                  <a:txBody>
                    <a:bodyPr/>
                    <a:lstStyle/>
                    <a:p>
                      <a:r>
                        <a:rPr lang="en-US" sz="1300" dirty="0"/>
                        <a:t>CONCUR Training</a:t>
                      </a:r>
                    </a:p>
                  </a:txBody>
                  <a:tcPr marL="88394" marR="88394" marT="44196" marB="44196" anchor="ctr">
                    <a:lnT w="38100" cap="flat" cmpd="sng" algn="ctr">
                      <a:solidFill>
                        <a:schemeClr val="tx1">
                          <a:lumMod val="75000"/>
                          <a:lumOff val="25000"/>
                        </a:schemeClr>
                      </a:solidFill>
                      <a:prstDash val="solid"/>
                      <a:round/>
                      <a:headEnd type="none" w="med" len="med"/>
                      <a:tailEnd type="none" w="med" len="med"/>
                    </a:lnT>
                  </a:tcPr>
                </a:tc>
                <a:tc hMerge="1">
                  <a:txBody>
                    <a:bodyPr/>
                    <a:lstStyle/>
                    <a:p>
                      <a:endParaRPr lang="en-US"/>
                    </a:p>
                  </a:txBody>
                  <a:tcPr/>
                </a:tc>
                <a:tc gridSpan="2">
                  <a:txBody>
                    <a:bodyPr/>
                    <a:lstStyle/>
                    <a:p>
                      <a:r>
                        <a:rPr lang="en-US" sz="1300" b="1"/>
                        <a:t>Module</a:t>
                      </a:r>
                      <a:r>
                        <a:rPr lang="en-US" sz="1300" b="1" baseline="0"/>
                        <a:t> Title</a:t>
                      </a:r>
                      <a:endParaRPr lang="en-US" sz="1300" dirty="0"/>
                    </a:p>
                  </a:txBody>
                  <a:tcPr marL="88394" marR="88394" marT="44196" marB="44196" anchor="ctr">
                    <a:lnT w="38100" cap="flat" cmpd="sng" algn="ctr">
                      <a:solidFill>
                        <a:schemeClr val="tx1">
                          <a:lumMod val="75000"/>
                          <a:lumOff val="25000"/>
                        </a:schemeClr>
                      </a:solidFill>
                      <a:prstDash val="solid"/>
                      <a:round/>
                      <a:headEnd type="none" w="med" len="med"/>
                      <a:tailEnd type="none" w="med" len="med"/>
                    </a:lnT>
                  </a:tcPr>
                </a:tc>
                <a:tc h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300" b="1" dirty="0"/>
                        <a:t>Module</a:t>
                      </a:r>
                      <a:r>
                        <a:rPr lang="en-US" sz="1300" b="1" baseline="0" dirty="0"/>
                        <a:t> Title</a:t>
                      </a:r>
                      <a:endParaRPr lang="en-US" sz="1300" b="1" dirty="0"/>
                    </a:p>
                  </a:txBody>
                  <a:tcPr marL="88394" marR="88394" marT="44196" marB="44196" anchor="ctr">
                    <a:lnT w="38100" cap="flat" cmpd="sng" algn="ctr">
                      <a:solidFill>
                        <a:schemeClr val="tx1">
                          <a:lumMod val="75000"/>
                          <a:lumOff val="25000"/>
                        </a:schemeClr>
                      </a:solidFill>
                      <a:prstDash val="solid"/>
                      <a:round/>
                      <a:headEnd type="none" w="med" len="med"/>
                      <a:tailEnd type="none" w="med" len="med"/>
                    </a:lnT>
                  </a:tcPr>
                </a:tc>
                <a:tc>
                  <a:txBody>
                    <a:bodyPr/>
                    <a:lstStyle/>
                    <a:p>
                      <a:r>
                        <a:rPr lang="en-US" sz="1300" dirty="0"/>
                        <a:t>Setting Up an Expense Profile</a:t>
                      </a:r>
                    </a:p>
                  </a:txBody>
                  <a:tcPr marL="88394" marR="88394" marT="44196" marB="44196" anchor="ctr">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tcPr>
                </a:tc>
                <a:tc>
                  <a:txBody>
                    <a:bodyPr/>
                    <a:lstStyle/>
                    <a:p>
                      <a:pPr algn="ctr"/>
                      <a:r>
                        <a:rPr lang="en-US" sz="1300" b="1" dirty="0"/>
                        <a:t>Reviewer</a:t>
                      </a:r>
                      <a:r>
                        <a:rPr lang="en-US" sz="1300" b="1" baseline="0" dirty="0"/>
                        <a:t> Notes</a:t>
                      </a:r>
                      <a:endParaRPr lang="en-US" sz="1300" b="1" dirty="0"/>
                    </a:p>
                  </a:txBody>
                  <a:tcPr marL="88394" marR="88394" marT="44196" marB="44196" anchor="ct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0"/>
                  </a:ext>
                </a:extLst>
              </a:tr>
              <a:tr h="46484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300" b="1" dirty="0"/>
                        <a:t>Screen #</a:t>
                      </a:r>
                    </a:p>
                  </a:txBody>
                  <a:tcPr marL="88394" marR="88394" marT="44196" marB="44196" anchor="ctr">
                    <a:lnL w="38100" cap="flat" cmpd="sng" algn="ctr">
                      <a:solidFill>
                        <a:schemeClr val="tx1">
                          <a:lumMod val="75000"/>
                          <a:lumOff val="25000"/>
                        </a:schemeClr>
                      </a:solidFill>
                      <a:prstDash val="solid"/>
                      <a:round/>
                      <a:headEnd type="none" w="med" len="med"/>
                      <a:tailEnd type="none" w="med" len="med"/>
                    </a:lnL>
                    <a:lnB w="38100" cap="flat" cmpd="sng" algn="ctr">
                      <a:solidFill>
                        <a:schemeClr val="tx1">
                          <a:lumMod val="75000"/>
                          <a:lumOff val="25000"/>
                        </a:schemeClr>
                      </a:solidFill>
                      <a:prstDash val="solid"/>
                      <a:round/>
                      <a:headEnd type="none" w="med" len="med"/>
                      <a:tailEnd type="none" w="med" len="med"/>
                    </a:lnB>
                  </a:tcPr>
                </a:tc>
                <a:tc>
                  <a:txBody>
                    <a:bodyPr/>
                    <a:lstStyle/>
                    <a:p>
                      <a:r>
                        <a:rPr lang="en-US" sz="1300" dirty="0"/>
                        <a:t>4</a:t>
                      </a:r>
                    </a:p>
                  </a:txBody>
                  <a:tcPr marL="88394" marR="88394" marT="44196" marB="44196" anchor="ctr">
                    <a:lnB w="38100" cap="flat" cmpd="sng" algn="ctr">
                      <a:solidFill>
                        <a:schemeClr val="tx1">
                          <a:lumMod val="75000"/>
                          <a:lumOff val="25000"/>
                        </a:schemeClr>
                      </a:solidFill>
                      <a:prstDash val="solid"/>
                      <a:round/>
                      <a:headEnd type="none" w="med" len="med"/>
                      <a:tailEnd type="none" w="med" len="med"/>
                    </a:lnB>
                  </a:tcPr>
                </a:tc>
                <a:tc>
                  <a:txBody>
                    <a:bodyPr/>
                    <a:lstStyle/>
                    <a:p>
                      <a:r>
                        <a:rPr lang="en-US" sz="1300" b="1" baseline="0" dirty="0"/>
                        <a:t>Screen Title</a:t>
                      </a:r>
                      <a:endParaRPr lang="en-US" sz="1300" b="1" dirty="0"/>
                    </a:p>
                  </a:txBody>
                  <a:tcPr marL="88394" marR="88394" marT="44196" marB="44196" anchor="ctr">
                    <a:lnB w="38100" cap="flat" cmpd="sng" algn="ctr">
                      <a:solidFill>
                        <a:schemeClr val="tx1">
                          <a:lumMod val="75000"/>
                          <a:lumOff val="25000"/>
                        </a:schemeClr>
                      </a:solidFill>
                      <a:prstDash val="solid"/>
                      <a:round/>
                      <a:headEnd type="none" w="med" len="med"/>
                      <a:tailEnd type="none" w="med" len="med"/>
                    </a:lnB>
                  </a:tcPr>
                </a:tc>
                <a:tc gridSpan="3">
                  <a:txBody>
                    <a:bodyPr/>
                    <a:lstStyle/>
                    <a:p>
                      <a:r>
                        <a:rPr lang="en-US" sz="1300" b="0" dirty="0"/>
                        <a:t>Logging into CONCUR</a:t>
                      </a:r>
                    </a:p>
                  </a:txBody>
                  <a:tcPr marL="88394" marR="88394" marT="44196" marB="44196" anchor="ctr">
                    <a:lnR w="38100" cap="flat" cmpd="sng" algn="ctr">
                      <a:solidFill>
                        <a:schemeClr val="tx1">
                          <a:lumMod val="75000"/>
                          <a:lumOff val="25000"/>
                        </a:schemeClr>
                      </a:solidFill>
                      <a:prstDash val="solid"/>
                      <a:round/>
                      <a:headEnd type="none" w="med" len="med"/>
                      <a:tailEnd type="none" w="med" len="med"/>
                    </a:lnR>
                    <a:lnB w="38100" cap="flat" cmpd="sng" algn="ctr">
                      <a:solidFill>
                        <a:schemeClr val="tx1">
                          <a:lumMod val="75000"/>
                          <a:lumOff val="25000"/>
                        </a:schemeClr>
                      </a:solidFill>
                      <a:prstDash val="solid"/>
                      <a:round/>
                      <a:headEnd type="none" w="med" len="med"/>
                      <a:tailEnd type="none" w="med" len="med"/>
                    </a:lnB>
                  </a:tcPr>
                </a:tc>
                <a:tc hMerge="1">
                  <a:txBody>
                    <a:bodyPr/>
                    <a:lstStyle/>
                    <a:p>
                      <a:endParaRPr lang="en-US" sz="1300" b="1" dirty="0"/>
                    </a:p>
                  </a:txBody>
                  <a:tcPr marL="88394" marR="88394" marT="44196" marB="44196" anchor="ctr">
                    <a:lnR w="38100" cap="flat" cmpd="sng" algn="ctr">
                      <a:solidFill>
                        <a:schemeClr val="tx1">
                          <a:lumMod val="75000"/>
                          <a:lumOff val="25000"/>
                        </a:schemeClr>
                      </a:solidFill>
                      <a:prstDash val="solid"/>
                      <a:round/>
                      <a:headEnd type="none" w="med" len="med"/>
                      <a:tailEnd type="none" w="med" len="med"/>
                    </a:lnR>
                    <a:lnB w="38100" cap="flat" cmpd="sng" algn="ctr">
                      <a:solidFill>
                        <a:schemeClr val="tx1">
                          <a:lumMod val="75000"/>
                          <a:lumOff val="25000"/>
                        </a:schemeClr>
                      </a:solidFill>
                      <a:prstDash val="solid"/>
                      <a:round/>
                      <a:headEnd type="none" w="med" len="med"/>
                      <a:tailEnd type="none" w="med" len="med"/>
                    </a:lnB>
                  </a:tcPr>
                </a:tc>
                <a:tc hMerge="1">
                  <a:txBody>
                    <a:bodyPr/>
                    <a:lstStyle/>
                    <a:p>
                      <a:endParaRPr lang="en-US" sz="1300" b="1" dirty="0"/>
                    </a:p>
                  </a:txBody>
                  <a:tcPr marL="88394" marR="88394" marT="44196" marB="44196" anchor="ctr">
                    <a:lnB w="38100" cap="flat" cmpd="sng" algn="ctr">
                      <a:solidFill>
                        <a:schemeClr val="tx1">
                          <a:lumMod val="75000"/>
                          <a:lumOff val="25000"/>
                        </a:schemeClr>
                      </a:solidFill>
                      <a:prstDash val="solid"/>
                      <a:round/>
                      <a:headEnd type="none" w="med" len="med"/>
                      <a:tailEnd type="none" w="med" len="med"/>
                    </a:lnB>
                  </a:tcPr>
                </a:tc>
                <a:tc rowSpan="2">
                  <a:txBody>
                    <a:bodyPr/>
                    <a:lstStyle/>
                    <a:p>
                      <a:pPr algn="ctr"/>
                      <a:r>
                        <a:rPr lang="en-US" sz="1300" dirty="0"/>
                        <a:t>Reviewer</a:t>
                      </a:r>
                      <a:r>
                        <a:rPr lang="en-US" sz="1300" baseline="0" dirty="0"/>
                        <a:t> 1</a:t>
                      </a:r>
                      <a:endParaRPr lang="en-US" sz="1300" dirty="0"/>
                    </a:p>
                  </a:txBody>
                  <a:tcPr marL="88394" marR="88394" marT="44196" marB="44196">
                    <a:lnL w="38100" cap="flat" cmpd="sng" algn="ctr">
                      <a:solidFill>
                        <a:schemeClr val="tx1">
                          <a:lumMod val="75000"/>
                          <a:lumOff val="25000"/>
                        </a:schemeClr>
                      </a:solidFill>
                      <a:prstDash val="solid"/>
                      <a:round/>
                      <a:headEnd type="none" w="med" len="med"/>
                      <a:tailEnd type="none" w="med" len="med"/>
                    </a:lnL>
                    <a:lnR w="38100" cap="flat" cmpd="sng" algn="ctr">
                      <a:solidFill>
                        <a:schemeClr val="tx1"/>
                      </a:solidFill>
                      <a:prstDash val="solid"/>
                      <a:round/>
                      <a:headEnd type="none" w="med" len="med"/>
                      <a:tailEnd type="none" w="med" len="med"/>
                    </a:lnR>
                    <a:lnB w="12700" cap="flat" cmpd="sng" algn="ctr">
                      <a:solidFill>
                        <a:schemeClr val="tx1">
                          <a:lumMod val="75000"/>
                          <a:lumOff val="25000"/>
                        </a:schemeClr>
                      </a:solidFill>
                      <a:prstDash val="solid"/>
                      <a:round/>
                      <a:headEnd type="none" w="med" len="med"/>
                      <a:tailEnd type="none" w="med" len="med"/>
                    </a:lnB>
                  </a:tcPr>
                </a:tc>
                <a:extLst>
                  <a:ext uri="{0D108BD9-81ED-4DB2-BD59-A6C34878D82A}">
                    <a16:rowId xmlns:a16="http://schemas.microsoft.com/office/drawing/2014/main" val="10001"/>
                  </a:ext>
                </a:extLst>
              </a:tr>
              <a:tr h="1627185">
                <a:tc rowSpan="4" gridSpan="5">
                  <a:txBody>
                    <a:bodyPr/>
                    <a:lstStyle/>
                    <a:p>
                      <a:pPr algn="ctr"/>
                      <a:r>
                        <a:rPr lang="en-US" sz="1300" b="1" baseline="0" dirty="0"/>
                        <a:t>Visuals</a:t>
                      </a:r>
                    </a:p>
                    <a:p>
                      <a:pPr algn="ctr"/>
                      <a:r>
                        <a:rPr lang="en-US" sz="1200" b="0" i="1" baseline="0" dirty="0" err="1"/>
                        <a:t>SecureAuth</a:t>
                      </a:r>
                      <a:r>
                        <a:rPr lang="en-US" sz="1200" b="0" i="1" baseline="0" dirty="0"/>
                        <a:t> login page screenshot</a:t>
                      </a:r>
                      <a:endParaRPr lang="en-US" sz="1200" b="0" i="1" dirty="0"/>
                    </a:p>
                    <a:p>
                      <a:pPr algn="ctr"/>
                      <a:endParaRPr lang="en-US" sz="1300" b="1" dirty="0"/>
                    </a:p>
                    <a:p>
                      <a:pPr algn="ctr"/>
                      <a:endParaRPr lang="en-US" sz="130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sz="1300" dirty="0"/>
                    </a:p>
                    <a:p>
                      <a:endParaRPr lang="en-US" sz="1300" dirty="0"/>
                    </a:p>
                  </a:txBody>
                  <a:tcPr marL="88394" marR="88394" marT="44196" marB="44196">
                    <a:lnL w="38100" cap="flat" cmpd="sng" algn="ctr">
                      <a:solidFill>
                        <a:schemeClr val="tx1">
                          <a:lumMod val="75000"/>
                          <a:lumOff val="25000"/>
                        </a:schemeClr>
                      </a:solidFill>
                      <a:prstDash val="solid"/>
                      <a:round/>
                      <a:headEnd type="none" w="med" len="med"/>
                      <a:tailEnd type="none" w="med" len="med"/>
                    </a:lnL>
                    <a:lnT w="38100" cap="flat" cmpd="sng" algn="ctr">
                      <a:solidFill>
                        <a:schemeClr val="tx1">
                          <a:lumMod val="75000"/>
                          <a:lumOff val="2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4" hMerge="1">
                  <a:txBody>
                    <a:bodyPr/>
                    <a:lstStyle/>
                    <a:p>
                      <a:endParaRPr lang="en-US" sz="1400" dirty="0"/>
                    </a:p>
                  </a:txBody>
                  <a:tcPr anchor="ctr"/>
                </a:tc>
                <a:tc rowSpan="4" hMerge="1">
                  <a:txBody>
                    <a:bodyPr/>
                    <a:lstStyle/>
                    <a:p>
                      <a:endParaRPr lang="en-US"/>
                    </a:p>
                  </a:txBody>
                  <a:tcPr/>
                </a:tc>
                <a:tc rowSpan="4" hMerge="1">
                  <a:txBody>
                    <a:bodyPr/>
                    <a:lstStyle/>
                    <a:p>
                      <a:endParaRPr lang="en-US"/>
                    </a:p>
                  </a:txBody>
                  <a:tcPr/>
                </a:tc>
                <a:tc rowSpan="4" hMerge="1">
                  <a:txBody>
                    <a:bodyPr/>
                    <a:lstStyle/>
                    <a:p>
                      <a:endParaRPr lang="en-US" sz="1400" dirty="0"/>
                    </a:p>
                  </a:txBody>
                  <a:tcPr anchor="ctr">
                    <a:lnT w="38100" cap="flat" cmpd="sng" algn="ctr">
                      <a:solidFill>
                        <a:schemeClr val="tx1">
                          <a:lumMod val="75000"/>
                          <a:lumOff val="25000"/>
                        </a:schemeClr>
                      </a:solidFill>
                      <a:prstDash val="solid"/>
                      <a:round/>
                      <a:headEnd type="none" w="med" len="med"/>
                      <a:tailEnd type="none" w="med" len="med"/>
                    </a:lnT>
                  </a:tcPr>
                </a:tc>
                <a:tc row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300" b="1" dirty="0"/>
                        <a:t>Onscreen Text</a:t>
                      </a:r>
                      <a:r>
                        <a:rPr lang="en-US" sz="1300" b="1" baseline="0" dirty="0"/>
                        <a:t> </a:t>
                      </a:r>
                      <a:endParaRPr lang="en-US" sz="1300" b="1" dirty="0"/>
                    </a:p>
                    <a:p>
                      <a:pPr algn="ctr"/>
                      <a:endParaRPr lang="en-US" sz="1300" dirty="0"/>
                    </a:p>
                    <a:p>
                      <a:pPr algn="ctr"/>
                      <a:r>
                        <a:rPr lang="en-US" sz="1300" dirty="0"/>
                        <a:t>“Go to </a:t>
                      </a:r>
                      <a:r>
                        <a:rPr lang="en-US" sz="1300" dirty="0">
                          <a:hlinkClick r:id="rId3"/>
                        </a:rPr>
                        <a:t>https://auth.seattlecca.org.SecureAuth46/</a:t>
                      </a:r>
                      <a:r>
                        <a:rPr lang="en-US" sz="1300" dirty="0"/>
                        <a:t> and login with your SCCA credentials.”</a:t>
                      </a:r>
                    </a:p>
                    <a:p>
                      <a:pPr algn="ctr"/>
                      <a:br>
                        <a:rPr lang="en-US" sz="1300" dirty="0"/>
                      </a:br>
                      <a:endParaRPr lang="en-US" sz="1300" dirty="0"/>
                    </a:p>
                    <a:p>
                      <a:pPr algn="ctr"/>
                      <a:endParaRPr lang="en-US" sz="1300" dirty="0"/>
                    </a:p>
                  </a:txBody>
                  <a:tcPr marL="88394" marR="88394" marT="44196" marB="44196">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tcPr>
                </a:tc>
                <a:tc vMerge="1">
                  <a:txBody>
                    <a:bodyPr/>
                    <a:lstStyle/>
                    <a:p>
                      <a:endParaRPr lang="en-US" sz="1400" dirty="0"/>
                    </a:p>
                  </a:txBody>
                  <a:tcPr anchor="ctr"/>
                </a:tc>
                <a:extLst>
                  <a:ext uri="{0D108BD9-81ED-4DB2-BD59-A6C34878D82A}">
                    <a16:rowId xmlns:a16="http://schemas.microsoft.com/office/drawing/2014/main" val="10002"/>
                  </a:ext>
                </a:extLst>
              </a:tr>
              <a:tr h="306355">
                <a:tc gridSpan="5"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vMerge="1">
                  <a:txBody>
                    <a:bodyPr/>
                    <a:lstStyle/>
                    <a:p>
                      <a:endParaRPr lang="en-US"/>
                    </a:p>
                  </a:txBody>
                  <a:tcPr/>
                </a:tc>
                <a:tc rowSpan="2">
                  <a:txBody>
                    <a:bodyPr/>
                    <a:lstStyle/>
                    <a:p>
                      <a:pPr marL="0" marR="0" indent="0" algn="ctr" defTabSz="1007943" rtl="0" eaLnBrk="1" fontAlgn="auto" latinLnBrk="0" hangingPunct="1">
                        <a:lnSpc>
                          <a:spcPct val="100000"/>
                        </a:lnSpc>
                        <a:spcBef>
                          <a:spcPts val="0"/>
                        </a:spcBef>
                        <a:spcAft>
                          <a:spcPts val="0"/>
                        </a:spcAft>
                        <a:buClrTx/>
                        <a:buSzTx/>
                        <a:buFontTx/>
                        <a:buNone/>
                        <a:tabLst/>
                        <a:defRPr/>
                      </a:pPr>
                      <a:r>
                        <a:rPr lang="en-US" sz="1300" dirty="0"/>
                        <a:t>Reviewer</a:t>
                      </a:r>
                      <a:r>
                        <a:rPr lang="en-US" sz="1300" baseline="0" dirty="0"/>
                        <a:t> 2</a:t>
                      </a:r>
                      <a:endParaRPr lang="en-US" sz="1300" dirty="0"/>
                    </a:p>
                    <a:p>
                      <a:pPr algn="ctr"/>
                      <a:endParaRPr lang="en-US" sz="1300" dirty="0"/>
                    </a:p>
                  </a:txBody>
                  <a:tcPr marL="88394" marR="88394" marT="44196" marB="44196">
                    <a:lnL w="38100" cap="flat" cmpd="sng" algn="ctr">
                      <a:solidFill>
                        <a:schemeClr val="tx1">
                          <a:lumMod val="75000"/>
                          <a:lumOff val="25000"/>
                        </a:schemeClr>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extLst>
                  <a:ext uri="{0D108BD9-81ED-4DB2-BD59-A6C34878D82A}">
                    <a16:rowId xmlns:a16="http://schemas.microsoft.com/office/drawing/2014/main" val="10003"/>
                  </a:ext>
                </a:extLst>
              </a:tr>
              <a:tr h="1785671">
                <a:tc gridSpan="5"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row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300" b="1" dirty="0"/>
                        <a:t>Animation &amp; </a:t>
                      </a:r>
                      <a:r>
                        <a:rPr lang="en-US" sz="1400" b="1" dirty="0"/>
                        <a:t>Interactivity</a:t>
                      </a:r>
                      <a:r>
                        <a:rPr lang="en-US" sz="1400" b="1" baseline="0" dirty="0"/>
                        <a:t> </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sz="1400" b="1" baseline="0" dirty="0"/>
                    </a:p>
                    <a:p>
                      <a:pPr marL="0" marR="0" indent="0" algn="ctr" defTabSz="914400" rtl="0" eaLnBrk="1" fontAlgn="auto" latinLnBrk="0" hangingPunct="1">
                        <a:lnSpc>
                          <a:spcPct val="100000"/>
                        </a:lnSpc>
                        <a:spcBef>
                          <a:spcPts val="0"/>
                        </a:spcBef>
                        <a:spcAft>
                          <a:spcPts val="0"/>
                        </a:spcAft>
                        <a:buClrTx/>
                        <a:buSzTx/>
                        <a:buFontTx/>
                        <a:buNone/>
                        <a:tabLst/>
                        <a:defRPr/>
                      </a:pPr>
                      <a:r>
                        <a:rPr lang="en-US" sz="1400" b="0" baseline="0" dirty="0"/>
                        <a:t>User types name &amp; pw into boxes and clicks ‘submit’ to advance.</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sz="1400" b="0" baseline="0" dirty="0"/>
                    </a:p>
                    <a:p>
                      <a:pPr marL="0" marR="0" indent="0" algn="ctr" defTabSz="914400" rtl="0" eaLnBrk="1" fontAlgn="auto" latinLnBrk="0" hangingPunct="1">
                        <a:lnSpc>
                          <a:spcPct val="100000"/>
                        </a:lnSpc>
                        <a:spcBef>
                          <a:spcPts val="0"/>
                        </a:spcBef>
                        <a:spcAft>
                          <a:spcPts val="0"/>
                        </a:spcAft>
                        <a:buClrTx/>
                        <a:buSzTx/>
                        <a:buFontTx/>
                        <a:buNone/>
                        <a:tabLst/>
                        <a:defRPr/>
                      </a:pPr>
                      <a:r>
                        <a:rPr lang="en-US" sz="1400" b="0" baseline="0" dirty="0"/>
                        <a:t>Hover interaction pop up help box:</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“If you need help retrieving your SCCA credentials or resetting your password, call the helpdesk at 206-606-8200”</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sz="1400" b="1" baseline="0" dirty="0"/>
                    </a:p>
                  </a:txBody>
                  <a:tcPr marL="88394" marR="88394" marT="44196" marB="44196">
                    <a:lnR w="38100" cap="flat" cmpd="sng" algn="ctr">
                      <a:solidFill>
                        <a:schemeClr val="tx1">
                          <a:lumMod val="75000"/>
                          <a:lumOff val="25000"/>
                        </a:schemeClr>
                      </a:solidFill>
                      <a:prstDash val="solid"/>
                      <a:round/>
                      <a:headEnd type="none" w="med" len="med"/>
                      <a:tailEnd type="none" w="med" len="med"/>
                    </a:lnR>
                  </a:tcPr>
                </a:tc>
                <a:tc vMerge="1">
                  <a:txBody>
                    <a:bodyPr/>
                    <a:lstStyle/>
                    <a:p>
                      <a:pPr algn="ctr"/>
                      <a:endParaRPr lang="en-US" sz="1300" dirty="0"/>
                    </a:p>
                  </a:txBody>
                  <a:tcPr marL="88394" marR="88394" marT="44196" marB="44196">
                    <a:lnL w="38100" cap="flat" cmpd="sng" algn="ctr">
                      <a:solidFill>
                        <a:schemeClr val="tx1">
                          <a:lumMod val="75000"/>
                          <a:lumOff val="25000"/>
                        </a:schemeClr>
                      </a:solidFill>
                      <a:prstDash val="solid"/>
                      <a:round/>
                      <a:headEnd type="none" w="med" len="med"/>
                      <a:tailEnd type="none" w="med" len="med"/>
                    </a:lnL>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4"/>
                  </a:ext>
                </a:extLst>
              </a:tr>
              <a:tr h="161647">
                <a:tc gridSpan="5"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vMerge="1">
                  <a:txBody>
                    <a:bodyPr/>
                    <a:lstStyle/>
                    <a:p>
                      <a:endParaRPr lang="en-US"/>
                    </a:p>
                  </a:txBody>
                  <a:tcPr/>
                </a:tc>
                <a:tc rowSpan="3">
                  <a:txBody>
                    <a:bodyPr/>
                    <a:lstStyle/>
                    <a:p>
                      <a:pPr marL="0" marR="0" indent="0" algn="ctr" defTabSz="1007943" rtl="0" eaLnBrk="1" fontAlgn="auto" latinLnBrk="0" hangingPunct="1">
                        <a:lnSpc>
                          <a:spcPct val="100000"/>
                        </a:lnSpc>
                        <a:spcBef>
                          <a:spcPts val="0"/>
                        </a:spcBef>
                        <a:spcAft>
                          <a:spcPts val="0"/>
                        </a:spcAft>
                        <a:buClrTx/>
                        <a:buSzTx/>
                        <a:buFontTx/>
                        <a:buNone/>
                        <a:tabLst/>
                        <a:defRPr/>
                      </a:pPr>
                      <a:r>
                        <a:rPr lang="en-US" sz="1300" dirty="0"/>
                        <a:t>Reviewer</a:t>
                      </a:r>
                      <a:r>
                        <a:rPr lang="en-US" sz="1300" baseline="0" dirty="0"/>
                        <a:t> 3</a:t>
                      </a:r>
                      <a:endParaRPr lang="en-US" sz="1300" dirty="0"/>
                    </a:p>
                    <a:p>
                      <a:pPr algn="ctr"/>
                      <a:endParaRPr lang="en-US" sz="1300" dirty="0"/>
                    </a:p>
                  </a:txBody>
                  <a:tcPr marL="88394" marR="88394" marT="44196" marB="44196">
                    <a:lnL w="38100" cap="flat" cmpd="sng" algn="ctr">
                      <a:solidFill>
                        <a:schemeClr val="tx1">
                          <a:lumMod val="75000"/>
                          <a:lumOff val="25000"/>
                        </a:schemeClr>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1320534">
                <a:tc gridSpan="6">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300" b="1" dirty="0"/>
                        <a:t>Audio</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sz="1300" b="1" dirty="0"/>
                    </a:p>
                    <a:p>
                      <a:pPr marL="0" marR="0" lvl="0" indent="0" algn="ctr" defTabSz="914400" rtl="0" eaLnBrk="1" fontAlgn="auto" latinLnBrk="0" hangingPunct="1">
                        <a:lnSpc>
                          <a:spcPct val="100000"/>
                        </a:lnSpc>
                        <a:spcBef>
                          <a:spcPts val="0"/>
                        </a:spcBef>
                        <a:spcAft>
                          <a:spcPts val="0"/>
                        </a:spcAft>
                        <a:buClrTx/>
                        <a:buSzTx/>
                        <a:buFontTx/>
                        <a:buNone/>
                        <a:tabLst/>
                        <a:defRPr/>
                      </a:pPr>
                      <a:r>
                        <a:rPr lang="en-US" sz="1300" b="1" i="1" dirty="0">
                          <a:solidFill>
                            <a:srgbClr val="00B050"/>
                          </a:solidFill>
                        </a:rPr>
                        <a:t>No audio present on this slide</a:t>
                      </a:r>
                      <a:endParaRPr lang="en-US" sz="1200" b="0" i="1" dirty="0">
                        <a:solidFill>
                          <a:srgbClr val="00B050"/>
                        </a:solidFill>
                      </a:endParaRPr>
                    </a:p>
                  </a:txBody>
                  <a:tcPr marL="88394" marR="88394" marT="44196" marB="44196">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tcPr>
                </a:tc>
                <a:tc hMerge="1">
                  <a:txBody>
                    <a:bodyPr/>
                    <a:lstStyle/>
                    <a:p>
                      <a:endParaRPr lang="en-US" sz="1400" dirty="0"/>
                    </a:p>
                  </a:txBody>
                  <a:tcPr anchor="ctr"/>
                </a:tc>
                <a:tc hMerge="1">
                  <a:txBody>
                    <a:bodyPr/>
                    <a:lstStyle/>
                    <a:p>
                      <a:endParaRPr lang="en-US"/>
                    </a:p>
                  </a:txBody>
                  <a:tcPr/>
                </a:tc>
                <a:tc hMerge="1">
                  <a:txBody>
                    <a:bodyPr/>
                    <a:lstStyle/>
                    <a:p>
                      <a:endParaRPr lang="en-US"/>
                    </a:p>
                  </a:txBody>
                  <a:tcPr/>
                </a:tc>
                <a:tc hMerge="1">
                  <a:txBody>
                    <a:bodyPr/>
                    <a:lstStyle/>
                    <a:p>
                      <a:endParaRPr lang="en-US" sz="1400" dirty="0"/>
                    </a:p>
                  </a:txBody>
                  <a:tcPr anchor="ctr">
                    <a:lnL w="38100" cap="flat" cmpd="sng" algn="ctr">
                      <a:solidFill>
                        <a:schemeClr val="tx1">
                          <a:lumMod val="75000"/>
                          <a:lumOff val="25000"/>
                        </a:schemeClr>
                      </a:solidFill>
                      <a:prstDash val="solid"/>
                      <a:round/>
                      <a:headEnd type="none" w="med" len="med"/>
                      <a:tailEnd type="none" w="med" len="med"/>
                    </a:lnL>
                  </a:tcPr>
                </a:tc>
                <a:tc hMerge="1">
                  <a:txBody>
                    <a:bodyPr/>
                    <a:lstStyle/>
                    <a:p>
                      <a:endParaRPr lang="en-US" sz="1400" dirty="0"/>
                    </a:p>
                  </a:txBody>
                  <a:tcPr anchor="ctr"/>
                </a:tc>
                <a:tc vMerge="1">
                  <a:txBody>
                    <a:bodyPr/>
                    <a:lstStyle/>
                    <a:p>
                      <a:pPr algn="ctr"/>
                      <a:endParaRPr lang="en-US" sz="1300" dirty="0"/>
                    </a:p>
                  </a:txBody>
                  <a:tcPr marL="88394" marR="88394" marT="44196" marB="44196">
                    <a:lnL w="38100" cap="flat" cmpd="sng" algn="ctr">
                      <a:solidFill>
                        <a:schemeClr val="tx1">
                          <a:lumMod val="75000"/>
                          <a:lumOff val="25000"/>
                        </a:schemeClr>
                      </a:solidFill>
                      <a:prstDash val="solid"/>
                      <a:round/>
                      <a:headEnd type="none" w="med" len="med"/>
                      <a:tailEnd type="none" w="med" len="med"/>
                    </a:lnL>
                    <a:lnR w="38100" cap="flat" cmpd="sng" algn="ctr">
                      <a:solidFill>
                        <a:schemeClr val="tx1"/>
                      </a:solidFill>
                      <a:prstDash val="solid"/>
                      <a:round/>
                      <a:headEnd type="none" w="med" len="med"/>
                      <a:tailEnd type="none" w="med" len="med"/>
                    </a:lnR>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60984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300" b="1" dirty="0"/>
                        <a:t>Navigation/ Branching </a:t>
                      </a:r>
                    </a:p>
                  </a:txBody>
                  <a:tcPr marL="88394" marR="88394" marT="44196" marB="44196" anchor="ctr">
                    <a:lnL w="38100" cap="flat" cmpd="sng" algn="ctr">
                      <a:solidFill>
                        <a:schemeClr val="tx1">
                          <a:lumMod val="75000"/>
                          <a:lumOff val="25000"/>
                        </a:schemeClr>
                      </a:solidFill>
                      <a:prstDash val="solid"/>
                      <a:round/>
                      <a:headEnd type="none" w="med" len="med"/>
                      <a:tailEnd type="none" w="med" len="med"/>
                    </a:lnL>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tcPr>
                </a:tc>
                <a:tc gridSpan="3">
                  <a:txBody>
                    <a:bodyPr/>
                    <a:lstStyle/>
                    <a:p>
                      <a:pPr marL="0" marR="0" lvl="0" indent="0" algn="l" defTabSz="1007943" rtl="0" eaLnBrk="1" fontAlgn="auto" latinLnBrk="0" hangingPunct="1">
                        <a:lnSpc>
                          <a:spcPct val="100000"/>
                        </a:lnSpc>
                        <a:spcBef>
                          <a:spcPts val="0"/>
                        </a:spcBef>
                        <a:spcAft>
                          <a:spcPts val="0"/>
                        </a:spcAft>
                        <a:buClrTx/>
                        <a:buSzTx/>
                        <a:buFontTx/>
                        <a:buNone/>
                        <a:tabLst/>
                        <a:defRPr/>
                      </a:pPr>
                      <a:r>
                        <a:rPr lang="en-US" sz="1300" dirty="0"/>
                        <a:t>Linear. User advances by clicking “submit”</a:t>
                      </a:r>
                    </a:p>
                  </a:txBody>
                  <a:tcPr marL="88394" marR="88394" marT="44196" marB="44196" anchor="ct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tcPr>
                </a:tc>
                <a:tc hMerge="1">
                  <a:txBody>
                    <a:bodyPr/>
                    <a:lstStyle/>
                    <a:p>
                      <a:endParaRPr lang="en-US"/>
                    </a:p>
                  </a:txBody>
                  <a:tcPr/>
                </a:tc>
                <a:tc hMerge="1">
                  <a:txBody>
                    <a:bodyPr/>
                    <a:lstStyle/>
                    <a:p>
                      <a:endParaRPr lang="en-US" sz="1300" dirty="0"/>
                    </a:p>
                  </a:txBody>
                  <a:tcPr marL="88394" marR="88394" marT="44196" marB="44196" anchor="ct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300" b="1" dirty="0"/>
                        <a:t>Estimated time</a:t>
                      </a:r>
                    </a:p>
                  </a:txBody>
                  <a:tcPr marL="88394" marR="88394" marT="44196" marB="44196" anchor="ctr">
                    <a:lnB w="38100" cap="flat" cmpd="sng" algn="ctr">
                      <a:solidFill>
                        <a:schemeClr val="tx1">
                          <a:lumMod val="75000"/>
                          <a:lumOff val="25000"/>
                        </a:schemeClr>
                      </a:solidFill>
                      <a:prstDash val="solid"/>
                      <a:round/>
                      <a:headEnd type="none" w="med" len="med"/>
                      <a:tailEnd type="none" w="med" len="med"/>
                    </a:lnB>
                  </a:tcPr>
                </a:tc>
                <a:tc>
                  <a:txBody>
                    <a:bodyPr/>
                    <a:lstStyle/>
                    <a:p>
                      <a:r>
                        <a:rPr lang="en-US" sz="1300" dirty="0"/>
                        <a:t>1 minute</a:t>
                      </a:r>
                    </a:p>
                  </a:txBody>
                  <a:tcPr marL="88394" marR="88394" marT="44196" marB="44196" anchor="ctr">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tcPr>
                </a:tc>
                <a:tc vMerge="1">
                  <a:txBody>
                    <a:bodyPr/>
                    <a:lstStyle/>
                    <a:p>
                      <a:endParaRPr lang="en-US" sz="1400"/>
                    </a:p>
                  </a:txBody>
                  <a:tcPr anchor="ctr"/>
                </a:tc>
                <a:extLst>
                  <a:ext uri="{0D108BD9-81ED-4DB2-BD59-A6C34878D82A}">
                    <a16:rowId xmlns:a16="http://schemas.microsoft.com/office/drawing/2014/main" val="10007"/>
                  </a:ext>
                </a:extLst>
              </a:tr>
            </a:tbl>
          </a:graphicData>
        </a:graphic>
      </p:graphicFrame>
      <p:sp>
        <p:nvSpPr>
          <p:cNvPr id="2" name="TextBox 1"/>
          <p:cNvSpPr txBox="1"/>
          <p:nvPr/>
        </p:nvSpPr>
        <p:spPr>
          <a:xfrm>
            <a:off x="3532096" y="44571"/>
            <a:ext cx="3627620" cy="400110"/>
          </a:xfrm>
          <a:prstGeom prst="rect">
            <a:avLst/>
          </a:prstGeom>
          <a:noFill/>
        </p:spPr>
        <p:txBody>
          <a:bodyPr wrap="square" rtlCol="0" anchor="ctr">
            <a:spAutoFit/>
          </a:bodyPr>
          <a:lstStyle/>
          <a:p>
            <a:pPr algn="ctr"/>
            <a:r>
              <a:rPr lang="en-US" sz="2000" b="1" dirty="0"/>
              <a:t>Content Slide</a:t>
            </a:r>
          </a:p>
        </p:txBody>
      </p:sp>
      <p:pic>
        <p:nvPicPr>
          <p:cNvPr id="3" name="Picture 2">
            <a:extLst>
              <a:ext uri="{FF2B5EF4-FFF2-40B4-BE49-F238E27FC236}">
                <a16:creationId xmlns:a16="http://schemas.microsoft.com/office/drawing/2014/main" id="{22247CF9-4E7D-4F56-A343-15414C66BB23}"/>
              </a:ext>
            </a:extLst>
          </p:cNvPr>
          <p:cNvPicPr>
            <a:picLocks noChangeAspect="1"/>
          </p:cNvPicPr>
          <p:nvPr/>
        </p:nvPicPr>
        <p:blipFill>
          <a:blip r:embed="rId4"/>
          <a:stretch>
            <a:fillRect/>
          </a:stretch>
        </p:blipFill>
        <p:spPr>
          <a:xfrm>
            <a:off x="363473" y="2133600"/>
            <a:ext cx="4427901" cy="2493020"/>
          </a:xfrm>
          <a:prstGeom prst="rect">
            <a:avLst/>
          </a:prstGeom>
        </p:spPr>
      </p:pic>
    </p:spTree>
    <p:custDataLst>
      <p:tags r:id="rId1"/>
    </p:custDataLst>
    <p:extLst>
      <p:ext uri="{BB962C8B-B14F-4D97-AF65-F5344CB8AC3E}">
        <p14:creationId xmlns:p14="http://schemas.microsoft.com/office/powerpoint/2010/main" val="18027582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046307974"/>
              </p:ext>
            </p:extLst>
          </p:nvPr>
        </p:nvGraphicFramePr>
        <p:xfrm>
          <a:off x="284815" y="569626"/>
          <a:ext cx="10220173" cy="6758518"/>
        </p:xfrm>
        <a:graphic>
          <a:graphicData uri="http://schemas.openxmlformats.org/drawingml/2006/table">
            <a:tbl>
              <a:tblPr firstRow="1" bandRow="1">
                <a:tableStyleId>{5940675A-B579-460E-94D1-54222C63F5DA}</a:tableStyleId>
              </a:tblPr>
              <a:tblGrid>
                <a:gridCol w="1135575">
                  <a:extLst>
                    <a:ext uri="{9D8B030D-6E8A-4147-A177-3AD203B41FA5}">
                      <a16:colId xmlns:a16="http://schemas.microsoft.com/office/drawing/2014/main" val="20000"/>
                    </a:ext>
                  </a:extLst>
                </a:gridCol>
                <a:gridCol w="703378">
                  <a:extLst>
                    <a:ext uri="{9D8B030D-6E8A-4147-A177-3AD203B41FA5}">
                      <a16:colId xmlns:a16="http://schemas.microsoft.com/office/drawing/2014/main" val="20001"/>
                    </a:ext>
                  </a:extLst>
                </a:gridCol>
                <a:gridCol w="1435509">
                  <a:extLst>
                    <a:ext uri="{9D8B030D-6E8A-4147-A177-3AD203B41FA5}">
                      <a16:colId xmlns:a16="http://schemas.microsoft.com/office/drawing/2014/main" val="20002"/>
                    </a:ext>
                  </a:extLst>
                </a:gridCol>
                <a:gridCol w="132263">
                  <a:extLst>
                    <a:ext uri="{9D8B030D-6E8A-4147-A177-3AD203B41FA5}">
                      <a16:colId xmlns:a16="http://schemas.microsoft.com/office/drawing/2014/main" val="564006093"/>
                    </a:ext>
                  </a:extLst>
                </a:gridCol>
                <a:gridCol w="1135575">
                  <a:extLst>
                    <a:ext uri="{9D8B030D-6E8A-4147-A177-3AD203B41FA5}">
                      <a16:colId xmlns:a16="http://schemas.microsoft.com/office/drawing/2014/main" val="20003"/>
                    </a:ext>
                  </a:extLst>
                </a:gridCol>
                <a:gridCol w="3406724">
                  <a:extLst>
                    <a:ext uri="{9D8B030D-6E8A-4147-A177-3AD203B41FA5}">
                      <a16:colId xmlns:a16="http://schemas.microsoft.com/office/drawing/2014/main" val="20004"/>
                    </a:ext>
                  </a:extLst>
                </a:gridCol>
                <a:gridCol w="2271149">
                  <a:extLst>
                    <a:ext uri="{9D8B030D-6E8A-4147-A177-3AD203B41FA5}">
                      <a16:colId xmlns:a16="http://schemas.microsoft.com/office/drawing/2014/main" val="20006"/>
                    </a:ext>
                  </a:extLst>
                </a:gridCol>
              </a:tblGrid>
              <a:tr h="409532">
                <a:tc>
                  <a:txBody>
                    <a:bodyPr/>
                    <a:lstStyle/>
                    <a:p>
                      <a:r>
                        <a:rPr lang="en-US" sz="1300" b="1" dirty="0"/>
                        <a:t>Project Title</a:t>
                      </a:r>
                    </a:p>
                  </a:txBody>
                  <a:tcPr marL="88394" marR="88394" marT="44196" marB="44196" anchor="ctr">
                    <a:lnL w="38100" cap="flat" cmpd="sng" algn="ctr">
                      <a:solidFill>
                        <a:schemeClr val="tx1">
                          <a:lumMod val="75000"/>
                          <a:lumOff val="25000"/>
                        </a:schemeClr>
                      </a:solidFill>
                      <a:prstDash val="solid"/>
                      <a:round/>
                      <a:headEnd type="none" w="med" len="med"/>
                      <a:tailEnd type="none" w="med" len="med"/>
                    </a:lnL>
                    <a:lnT w="38100" cap="flat" cmpd="sng" algn="ctr">
                      <a:solidFill>
                        <a:schemeClr val="tx1">
                          <a:lumMod val="75000"/>
                          <a:lumOff val="25000"/>
                        </a:schemeClr>
                      </a:solidFill>
                      <a:prstDash val="solid"/>
                      <a:round/>
                      <a:headEnd type="none" w="med" len="med"/>
                      <a:tailEnd type="none" w="med" len="med"/>
                    </a:lnT>
                  </a:tcPr>
                </a:tc>
                <a:tc gridSpan="2">
                  <a:txBody>
                    <a:bodyPr/>
                    <a:lstStyle/>
                    <a:p>
                      <a:r>
                        <a:rPr lang="en-US" sz="1300" dirty="0"/>
                        <a:t>CONCUR Training</a:t>
                      </a:r>
                    </a:p>
                  </a:txBody>
                  <a:tcPr marL="88394" marR="88394" marT="44196" marB="44196" anchor="ctr">
                    <a:lnT w="38100" cap="flat" cmpd="sng" algn="ctr">
                      <a:solidFill>
                        <a:schemeClr val="tx1">
                          <a:lumMod val="75000"/>
                          <a:lumOff val="25000"/>
                        </a:schemeClr>
                      </a:solidFill>
                      <a:prstDash val="solid"/>
                      <a:round/>
                      <a:headEnd type="none" w="med" len="med"/>
                      <a:tailEnd type="none" w="med" len="med"/>
                    </a:lnT>
                  </a:tcPr>
                </a:tc>
                <a:tc hMerge="1">
                  <a:txBody>
                    <a:bodyPr/>
                    <a:lstStyle/>
                    <a:p>
                      <a:endParaRPr lang="en-US"/>
                    </a:p>
                  </a:txBody>
                  <a:tcPr/>
                </a:tc>
                <a:tc gridSpan="2">
                  <a:txBody>
                    <a:bodyPr/>
                    <a:lstStyle/>
                    <a:p>
                      <a:r>
                        <a:rPr lang="en-US" sz="1300" b="1"/>
                        <a:t>Module</a:t>
                      </a:r>
                      <a:r>
                        <a:rPr lang="en-US" sz="1300" b="1" baseline="0"/>
                        <a:t> Title</a:t>
                      </a:r>
                      <a:endParaRPr lang="en-US" sz="1300" dirty="0"/>
                    </a:p>
                  </a:txBody>
                  <a:tcPr marL="88394" marR="88394" marT="44196" marB="44196" anchor="ctr">
                    <a:lnT w="38100" cap="flat" cmpd="sng" algn="ctr">
                      <a:solidFill>
                        <a:schemeClr val="tx1">
                          <a:lumMod val="75000"/>
                          <a:lumOff val="25000"/>
                        </a:schemeClr>
                      </a:solidFill>
                      <a:prstDash val="solid"/>
                      <a:round/>
                      <a:headEnd type="none" w="med" len="med"/>
                      <a:tailEnd type="none" w="med" len="med"/>
                    </a:lnT>
                  </a:tcPr>
                </a:tc>
                <a:tc h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300" b="1" dirty="0"/>
                        <a:t>Module</a:t>
                      </a:r>
                      <a:r>
                        <a:rPr lang="en-US" sz="1300" b="1" baseline="0" dirty="0"/>
                        <a:t> Title</a:t>
                      </a:r>
                      <a:endParaRPr lang="en-US" sz="1300" b="1" dirty="0"/>
                    </a:p>
                  </a:txBody>
                  <a:tcPr marL="88394" marR="88394" marT="44196" marB="44196" anchor="ctr">
                    <a:lnT w="38100" cap="flat" cmpd="sng" algn="ctr">
                      <a:solidFill>
                        <a:schemeClr val="tx1">
                          <a:lumMod val="75000"/>
                          <a:lumOff val="25000"/>
                        </a:schemeClr>
                      </a:solidFill>
                      <a:prstDash val="solid"/>
                      <a:round/>
                      <a:headEnd type="none" w="med" len="med"/>
                      <a:tailEnd type="none" w="med" len="med"/>
                    </a:lnT>
                  </a:tcPr>
                </a:tc>
                <a:tc>
                  <a:txBody>
                    <a:bodyPr/>
                    <a:lstStyle/>
                    <a:p>
                      <a:r>
                        <a:rPr lang="en-US" sz="1300" dirty="0"/>
                        <a:t>Setting Up an Expense Profile</a:t>
                      </a:r>
                    </a:p>
                  </a:txBody>
                  <a:tcPr marL="88394" marR="88394" marT="44196" marB="44196" anchor="ctr">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tcPr>
                </a:tc>
                <a:tc>
                  <a:txBody>
                    <a:bodyPr/>
                    <a:lstStyle/>
                    <a:p>
                      <a:pPr algn="ctr"/>
                      <a:r>
                        <a:rPr lang="en-US" sz="1300" b="1" dirty="0"/>
                        <a:t>Reviewer</a:t>
                      </a:r>
                      <a:r>
                        <a:rPr lang="en-US" sz="1300" b="1" baseline="0" dirty="0"/>
                        <a:t> Notes</a:t>
                      </a:r>
                      <a:endParaRPr lang="en-US" sz="1300" b="1" dirty="0"/>
                    </a:p>
                  </a:txBody>
                  <a:tcPr marL="88394" marR="88394" marT="44196" marB="44196" anchor="ct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0"/>
                  </a:ext>
                </a:extLst>
              </a:tr>
              <a:tr h="46484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300" b="1" dirty="0"/>
                        <a:t>Screen #</a:t>
                      </a:r>
                    </a:p>
                  </a:txBody>
                  <a:tcPr marL="88394" marR="88394" marT="44196" marB="44196" anchor="ctr">
                    <a:lnL w="38100" cap="flat" cmpd="sng" algn="ctr">
                      <a:solidFill>
                        <a:schemeClr val="tx1">
                          <a:lumMod val="75000"/>
                          <a:lumOff val="25000"/>
                        </a:schemeClr>
                      </a:solidFill>
                      <a:prstDash val="solid"/>
                      <a:round/>
                      <a:headEnd type="none" w="med" len="med"/>
                      <a:tailEnd type="none" w="med" len="med"/>
                    </a:lnL>
                    <a:lnB w="38100" cap="flat" cmpd="sng" algn="ctr">
                      <a:solidFill>
                        <a:schemeClr val="tx1">
                          <a:lumMod val="75000"/>
                          <a:lumOff val="25000"/>
                        </a:schemeClr>
                      </a:solidFill>
                      <a:prstDash val="solid"/>
                      <a:round/>
                      <a:headEnd type="none" w="med" len="med"/>
                      <a:tailEnd type="none" w="med" len="med"/>
                    </a:lnB>
                  </a:tcPr>
                </a:tc>
                <a:tc>
                  <a:txBody>
                    <a:bodyPr/>
                    <a:lstStyle/>
                    <a:p>
                      <a:r>
                        <a:rPr lang="en-US" sz="1300" dirty="0"/>
                        <a:t>5</a:t>
                      </a:r>
                    </a:p>
                  </a:txBody>
                  <a:tcPr marL="88394" marR="88394" marT="44196" marB="44196" anchor="ctr">
                    <a:lnB w="38100" cap="flat" cmpd="sng" algn="ctr">
                      <a:solidFill>
                        <a:schemeClr val="tx1">
                          <a:lumMod val="75000"/>
                          <a:lumOff val="25000"/>
                        </a:schemeClr>
                      </a:solidFill>
                      <a:prstDash val="solid"/>
                      <a:round/>
                      <a:headEnd type="none" w="med" len="med"/>
                      <a:tailEnd type="none" w="med" len="med"/>
                    </a:lnB>
                  </a:tcPr>
                </a:tc>
                <a:tc>
                  <a:txBody>
                    <a:bodyPr/>
                    <a:lstStyle/>
                    <a:p>
                      <a:r>
                        <a:rPr lang="en-US" sz="1300" b="1" baseline="0" dirty="0"/>
                        <a:t>Screen Title</a:t>
                      </a:r>
                      <a:endParaRPr lang="en-US" sz="1300" b="1" dirty="0"/>
                    </a:p>
                  </a:txBody>
                  <a:tcPr marL="88394" marR="88394" marT="44196" marB="44196" anchor="ctr">
                    <a:lnB w="38100" cap="flat" cmpd="sng" algn="ctr">
                      <a:solidFill>
                        <a:schemeClr val="tx1">
                          <a:lumMod val="75000"/>
                          <a:lumOff val="25000"/>
                        </a:schemeClr>
                      </a:solidFill>
                      <a:prstDash val="solid"/>
                      <a:round/>
                      <a:headEnd type="none" w="med" len="med"/>
                      <a:tailEnd type="none" w="med" len="med"/>
                    </a:lnB>
                  </a:tcPr>
                </a:tc>
                <a:tc gridSpan="3">
                  <a:txBody>
                    <a:bodyPr/>
                    <a:lstStyle/>
                    <a:p>
                      <a:r>
                        <a:rPr lang="en-US" sz="1300" b="0" dirty="0"/>
                        <a:t>Getting to expense profile</a:t>
                      </a:r>
                    </a:p>
                  </a:txBody>
                  <a:tcPr marL="88394" marR="88394" marT="44196" marB="44196" anchor="ctr">
                    <a:lnR w="38100" cap="flat" cmpd="sng" algn="ctr">
                      <a:solidFill>
                        <a:schemeClr val="tx1">
                          <a:lumMod val="75000"/>
                          <a:lumOff val="25000"/>
                        </a:schemeClr>
                      </a:solidFill>
                      <a:prstDash val="solid"/>
                      <a:round/>
                      <a:headEnd type="none" w="med" len="med"/>
                      <a:tailEnd type="none" w="med" len="med"/>
                    </a:lnR>
                    <a:lnB w="38100" cap="flat" cmpd="sng" algn="ctr">
                      <a:solidFill>
                        <a:schemeClr val="tx1">
                          <a:lumMod val="75000"/>
                          <a:lumOff val="25000"/>
                        </a:schemeClr>
                      </a:solidFill>
                      <a:prstDash val="solid"/>
                      <a:round/>
                      <a:headEnd type="none" w="med" len="med"/>
                      <a:tailEnd type="none" w="med" len="med"/>
                    </a:lnB>
                  </a:tcPr>
                </a:tc>
                <a:tc hMerge="1">
                  <a:txBody>
                    <a:bodyPr/>
                    <a:lstStyle/>
                    <a:p>
                      <a:endParaRPr lang="en-US" sz="1300" b="1" dirty="0"/>
                    </a:p>
                  </a:txBody>
                  <a:tcPr marL="88394" marR="88394" marT="44196" marB="44196" anchor="ctr">
                    <a:lnR w="38100" cap="flat" cmpd="sng" algn="ctr">
                      <a:solidFill>
                        <a:schemeClr val="tx1">
                          <a:lumMod val="75000"/>
                          <a:lumOff val="25000"/>
                        </a:schemeClr>
                      </a:solidFill>
                      <a:prstDash val="solid"/>
                      <a:round/>
                      <a:headEnd type="none" w="med" len="med"/>
                      <a:tailEnd type="none" w="med" len="med"/>
                    </a:lnR>
                    <a:lnB w="38100" cap="flat" cmpd="sng" algn="ctr">
                      <a:solidFill>
                        <a:schemeClr val="tx1">
                          <a:lumMod val="75000"/>
                          <a:lumOff val="25000"/>
                        </a:schemeClr>
                      </a:solidFill>
                      <a:prstDash val="solid"/>
                      <a:round/>
                      <a:headEnd type="none" w="med" len="med"/>
                      <a:tailEnd type="none" w="med" len="med"/>
                    </a:lnB>
                  </a:tcPr>
                </a:tc>
                <a:tc hMerge="1">
                  <a:txBody>
                    <a:bodyPr/>
                    <a:lstStyle/>
                    <a:p>
                      <a:endParaRPr lang="en-US" sz="1300" b="1" dirty="0"/>
                    </a:p>
                  </a:txBody>
                  <a:tcPr marL="88394" marR="88394" marT="44196" marB="44196" anchor="ctr">
                    <a:lnB w="38100" cap="flat" cmpd="sng" algn="ctr">
                      <a:solidFill>
                        <a:schemeClr val="tx1">
                          <a:lumMod val="75000"/>
                          <a:lumOff val="25000"/>
                        </a:schemeClr>
                      </a:solidFill>
                      <a:prstDash val="solid"/>
                      <a:round/>
                      <a:headEnd type="none" w="med" len="med"/>
                      <a:tailEnd type="none" w="med" len="med"/>
                    </a:lnB>
                  </a:tcPr>
                </a:tc>
                <a:tc rowSpan="2">
                  <a:txBody>
                    <a:bodyPr/>
                    <a:lstStyle/>
                    <a:p>
                      <a:pPr algn="ctr"/>
                      <a:r>
                        <a:rPr lang="en-US" sz="1300" dirty="0"/>
                        <a:t>Reviewer</a:t>
                      </a:r>
                      <a:r>
                        <a:rPr lang="en-US" sz="1300" baseline="0" dirty="0"/>
                        <a:t> 1</a:t>
                      </a:r>
                      <a:endParaRPr lang="en-US" sz="1300" dirty="0"/>
                    </a:p>
                  </a:txBody>
                  <a:tcPr marL="88394" marR="88394" marT="44196" marB="44196">
                    <a:lnL w="38100" cap="flat" cmpd="sng" algn="ctr">
                      <a:solidFill>
                        <a:schemeClr val="tx1">
                          <a:lumMod val="75000"/>
                          <a:lumOff val="25000"/>
                        </a:schemeClr>
                      </a:solidFill>
                      <a:prstDash val="solid"/>
                      <a:round/>
                      <a:headEnd type="none" w="med" len="med"/>
                      <a:tailEnd type="none" w="med" len="med"/>
                    </a:lnL>
                    <a:lnR w="38100" cap="flat" cmpd="sng" algn="ctr">
                      <a:solidFill>
                        <a:schemeClr val="tx1"/>
                      </a:solidFill>
                      <a:prstDash val="solid"/>
                      <a:round/>
                      <a:headEnd type="none" w="med" len="med"/>
                      <a:tailEnd type="none" w="med" len="med"/>
                    </a:lnR>
                    <a:lnB w="12700" cap="flat" cmpd="sng" algn="ctr">
                      <a:solidFill>
                        <a:schemeClr val="tx1">
                          <a:lumMod val="75000"/>
                          <a:lumOff val="25000"/>
                        </a:schemeClr>
                      </a:solidFill>
                      <a:prstDash val="solid"/>
                      <a:round/>
                      <a:headEnd type="none" w="med" len="med"/>
                      <a:tailEnd type="none" w="med" len="med"/>
                    </a:lnB>
                  </a:tcPr>
                </a:tc>
                <a:extLst>
                  <a:ext uri="{0D108BD9-81ED-4DB2-BD59-A6C34878D82A}">
                    <a16:rowId xmlns:a16="http://schemas.microsoft.com/office/drawing/2014/main" val="10001"/>
                  </a:ext>
                </a:extLst>
              </a:tr>
              <a:tr h="1627185">
                <a:tc rowSpan="4" gridSpan="5">
                  <a:txBody>
                    <a:bodyPr/>
                    <a:lstStyle/>
                    <a:p>
                      <a:pPr algn="ctr"/>
                      <a:r>
                        <a:rPr lang="en-US" sz="1300" b="1" baseline="0" dirty="0"/>
                        <a:t>Visuals</a:t>
                      </a:r>
                    </a:p>
                    <a:p>
                      <a:pPr algn="ctr"/>
                      <a:r>
                        <a:rPr lang="en-US" sz="1200" b="0" i="1" baseline="0" dirty="0"/>
                        <a:t>CONCUR homepage screenshot</a:t>
                      </a:r>
                      <a:endParaRPr lang="en-US" sz="1200" b="0" i="1" dirty="0"/>
                    </a:p>
                    <a:p>
                      <a:pPr algn="ctr"/>
                      <a:endParaRPr lang="en-US" sz="1300" b="1" dirty="0"/>
                    </a:p>
                    <a:p>
                      <a:pPr algn="ctr"/>
                      <a:endParaRPr lang="en-US" sz="130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sz="1300" dirty="0"/>
                    </a:p>
                    <a:p>
                      <a:endParaRPr lang="en-US" sz="1300" dirty="0"/>
                    </a:p>
                  </a:txBody>
                  <a:tcPr marL="88394" marR="88394" marT="44196" marB="44196">
                    <a:lnL w="38100" cap="flat" cmpd="sng" algn="ctr">
                      <a:solidFill>
                        <a:schemeClr val="tx1">
                          <a:lumMod val="75000"/>
                          <a:lumOff val="25000"/>
                        </a:schemeClr>
                      </a:solidFill>
                      <a:prstDash val="solid"/>
                      <a:round/>
                      <a:headEnd type="none" w="med" len="med"/>
                      <a:tailEnd type="none" w="med" len="med"/>
                    </a:lnL>
                    <a:lnT w="38100" cap="flat" cmpd="sng" algn="ctr">
                      <a:solidFill>
                        <a:schemeClr val="tx1">
                          <a:lumMod val="75000"/>
                          <a:lumOff val="2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4" hMerge="1">
                  <a:txBody>
                    <a:bodyPr/>
                    <a:lstStyle/>
                    <a:p>
                      <a:endParaRPr lang="en-US" sz="1400" dirty="0"/>
                    </a:p>
                  </a:txBody>
                  <a:tcPr anchor="ctr"/>
                </a:tc>
                <a:tc rowSpan="4" hMerge="1">
                  <a:txBody>
                    <a:bodyPr/>
                    <a:lstStyle/>
                    <a:p>
                      <a:endParaRPr lang="en-US"/>
                    </a:p>
                  </a:txBody>
                  <a:tcPr/>
                </a:tc>
                <a:tc rowSpan="4" hMerge="1">
                  <a:txBody>
                    <a:bodyPr/>
                    <a:lstStyle/>
                    <a:p>
                      <a:endParaRPr lang="en-US"/>
                    </a:p>
                  </a:txBody>
                  <a:tcPr/>
                </a:tc>
                <a:tc rowSpan="4" hMerge="1">
                  <a:txBody>
                    <a:bodyPr/>
                    <a:lstStyle/>
                    <a:p>
                      <a:endParaRPr lang="en-US" sz="1400" dirty="0"/>
                    </a:p>
                  </a:txBody>
                  <a:tcPr anchor="ctr">
                    <a:lnT w="38100" cap="flat" cmpd="sng" algn="ctr">
                      <a:solidFill>
                        <a:schemeClr val="tx1">
                          <a:lumMod val="75000"/>
                          <a:lumOff val="25000"/>
                        </a:schemeClr>
                      </a:solidFill>
                      <a:prstDash val="solid"/>
                      <a:round/>
                      <a:headEnd type="none" w="med" len="med"/>
                      <a:tailEnd type="none" w="med" len="med"/>
                    </a:lnT>
                  </a:tcPr>
                </a:tc>
                <a:tc row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300" b="1" dirty="0"/>
                        <a:t>Onscreen Text</a:t>
                      </a:r>
                      <a:r>
                        <a:rPr lang="en-US" sz="1300" b="1" baseline="0" dirty="0"/>
                        <a:t> </a:t>
                      </a:r>
                      <a:endParaRPr lang="en-US" sz="1300" b="1" dirty="0"/>
                    </a:p>
                    <a:p>
                      <a:pPr algn="ctr"/>
                      <a:endParaRPr lang="en-US" sz="1300" dirty="0"/>
                    </a:p>
                    <a:p>
                      <a:pPr algn="ctr"/>
                      <a:r>
                        <a:rPr lang="en-US" sz="1300" dirty="0"/>
                        <a:t>Layer 1: Click on profile at the top of the page </a:t>
                      </a:r>
                    </a:p>
                    <a:p>
                      <a:pPr algn="ctr"/>
                      <a:endParaRPr lang="en-US" sz="1300" dirty="0"/>
                    </a:p>
                    <a:p>
                      <a:pPr algn="ctr"/>
                      <a:r>
                        <a:rPr lang="en-US" sz="1300" dirty="0"/>
                        <a:t>Layer 2: Click on ‘profile settings’</a:t>
                      </a:r>
                    </a:p>
                  </a:txBody>
                  <a:tcPr marL="88394" marR="88394" marT="44196" marB="44196">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tcPr>
                </a:tc>
                <a:tc vMerge="1">
                  <a:txBody>
                    <a:bodyPr/>
                    <a:lstStyle/>
                    <a:p>
                      <a:endParaRPr lang="en-US" sz="1400" dirty="0"/>
                    </a:p>
                  </a:txBody>
                  <a:tcPr anchor="ctr"/>
                </a:tc>
                <a:extLst>
                  <a:ext uri="{0D108BD9-81ED-4DB2-BD59-A6C34878D82A}">
                    <a16:rowId xmlns:a16="http://schemas.microsoft.com/office/drawing/2014/main" val="10002"/>
                  </a:ext>
                </a:extLst>
              </a:tr>
              <a:tr h="306355">
                <a:tc gridSpan="5"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vMerge="1">
                  <a:txBody>
                    <a:bodyPr/>
                    <a:lstStyle/>
                    <a:p>
                      <a:endParaRPr lang="en-US"/>
                    </a:p>
                  </a:txBody>
                  <a:tcPr/>
                </a:tc>
                <a:tc rowSpan="2">
                  <a:txBody>
                    <a:bodyPr/>
                    <a:lstStyle/>
                    <a:p>
                      <a:pPr marL="0" marR="0" indent="0" algn="ctr" defTabSz="1007943" rtl="0" eaLnBrk="1" fontAlgn="auto" latinLnBrk="0" hangingPunct="1">
                        <a:lnSpc>
                          <a:spcPct val="100000"/>
                        </a:lnSpc>
                        <a:spcBef>
                          <a:spcPts val="0"/>
                        </a:spcBef>
                        <a:spcAft>
                          <a:spcPts val="0"/>
                        </a:spcAft>
                        <a:buClrTx/>
                        <a:buSzTx/>
                        <a:buFontTx/>
                        <a:buNone/>
                        <a:tabLst/>
                        <a:defRPr/>
                      </a:pPr>
                      <a:r>
                        <a:rPr lang="en-US" sz="1300" dirty="0"/>
                        <a:t>Reviewer</a:t>
                      </a:r>
                      <a:r>
                        <a:rPr lang="en-US" sz="1300" baseline="0" dirty="0"/>
                        <a:t> 2</a:t>
                      </a:r>
                      <a:endParaRPr lang="en-US" sz="1300" dirty="0"/>
                    </a:p>
                    <a:p>
                      <a:pPr algn="ctr"/>
                      <a:endParaRPr lang="en-US" sz="1300" dirty="0"/>
                    </a:p>
                  </a:txBody>
                  <a:tcPr marL="88394" marR="88394" marT="44196" marB="44196">
                    <a:lnL w="38100" cap="flat" cmpd="sng" algn="ctr">
                      <a:solidFill>
                        <a:schemeClr val="tx1">
                          <a:lumMod val="75000"/>
                          <a:lumOff val="25000"/>
                        </a:schemeClr>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extLst>
                  <a:ext uri="{0D108BD9-81ED-4DB2-BD59-A6C34878D82A}">
                    <a16:rowId xmlns:a16="http://schemas.microsoft.com/office/drawing/2014/main" val="10003"/>
                  </a:ext>
                </a:extLst>
              </a:tr>
              <a:tr h="1785671">
                <a:tc gridSpan="5"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row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300" b="1" dirty="0"/>
                        <a:t>Animation &amp; </a:t>
                      </a:r>
                      <a:r>
                        <a:rPr lang="en-US" sz="1400" b="1" dirty="0"/>
                        <a:t>Interactivity</a:t>
                      </a:r>
                      <a:r>
                        <a:rPr lang="en-US" sz="1400" b="1" baseline="0" dirty="0"/>
                        <a:t> </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sz="1400" b="1" baseline="0" dirty="0"/>
                    </a:p>
                    <a:p>
                      <a:pPr marL="0" marR="0" indent="0" algn="ctr" defTabSz="914400" rtl="0" eaLnBrk="1" fontAlgn="auto" latinLnBrk="0" hangingPunct="1">
                        <a:lnSpc>
                          <a:spcPct val="100000"/>
                        </a:lnSpc>
                        <a:spcBef>
                          <a:spcPts val="0"/>
                        </a:spcBef>
                        <a:spcAft>
                          <a:spcPts val="0"/>
                        </a:spcAft>
                        <a:buClrTx/>
                        <a:buSzTx/>
                        <a:buFontTx/>
                        <a:buNone/>
                        <a:tabLst/>
                        <a:defRPr/>
                      </a:pPr>
                      <a:r>
                        <a:rPr lang="en-US" sz="1400" b="0" baseline="0" dirty="0"/>
                        <a:t>Layer 1: user clicks on ‘profile’ and triggers layer 2</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sz="1400" b="0" baseline="0" dirty="0"/>
                    </a:p>
                    <a:p>
                      <a:pPr marL="0" marR="0" indent="0" algn="ctr" defTabSz="914400" rtl="0" eaLnBrk="1" fontAlgn="auto" latinLnBrk="0" hangingPunct="1">
                        <a:lnSpc>
                          <a:spcPct val="100000"/>
                        </a:lnSpc>
                        <a:spcBef>
                          <a:spcPts val="0"/>
                        </a:spcBef>
                        <a:spcAft>
                          <a:spcPts val="0"/>
                        </a:spcAft>
                        <a:buClrTx/>
                        <a:buSzTx/>
                        <a:buFontTx/>
                        <a:buNone/>
                        <a:tabLst/>
                        <a:defRPr/>
                      </a:pPr>
                      <a:r>
                        <a:rPr lang="en-US" sz="1400" b="0" baseline="0" dirty="0"/>
                        <a:t>Layer 2: Profile menu pops up, user clicks on ‘profile settings’ to continue onto next slide</a:t>
                      </a:r>
                    </a:p>
                  </a:txBody>
                  <a:tcPr marL="88394" marR="88394" marT="44196" marB="44196">
                    <a:lnR w="38100" cap="flat" cmpd="sng" algn="ctr">
                      <a:solidFill>
                        <a:schemeClr val="tx1">
                          <a:lumMod val="75000"/>
                          <a:lumOff val="25000"/>
                        </a:schemeClr>
                      </a:solidFill>
                      <a:prstDash val="solid"/>
                      <a:round/>
                      <a:headEnd type="none" w="med" len="med"/>
                      <a:tailEnd type="none" w="med" len="med"/>
                    </a:lnR>
                  </a:tcPr>
                </a:tc>
                <a:tc vMerge="1">
                  <a:txBody>
                    <a:bodyPr/>
                    <a:lstStyle/>
                    <a:p>
                      <a:pPr algn="ctr"/>
                      <a:endParaRPr lang="en-US" sz="1300" dirty="0"/>
                    </a:p>
                  </a:txBody>
                  <a:tcPr marL="88394" marR="88394" marT="44196" marB="44196">
                    <a:lnL w="38100" cap="flat" cmpd="sng" algn="ctr">
                      <a:solidFill>
                        <a:schemeClr val="tx1">
                          <a:lumMod val="75000"/>
                          <a:lumOff val="25000"/>
                        </a:schemeClr>
                      </a:solidFill>
                      <a:prstDash val="solid"/>
                      <a:round/>
                      <a:headEnd type="none" w="med" len="med"/>
                      <a:tailEnd type="none" w="med" len="med"/>
                    </a:lnL>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4"/>
                  </a:ext>
                </a:extLst>
              </a:tr>
              <a:tr h="161647">
                <a:tc gridSpan="5"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vMerge="1">
                  <a:txBody>
                    <a:bodyPr/>
                    <a:lstStyle/>
                    <a:p>
                      <a:endParaRPr lang="en-US"/>
                    </a:p>
                  </a:txBody>
                  <a:tcPr/>
                </a:tc>
                <a:tc rowSpan="3">
                  <a:txBody>
                    <a:bodyPr/>
                    <a:lstStyle/>
                    <a:p>
                      <a:pPr marL="0" marR="0" indent="0" algn="ctr" defTabSz="1007943" rtl="0" eaLnBrk="1" fontAlgn="auto" latinLnBrk="0" hangingPunct="1">
                        <a:lnSpc>
                          <a:spcPct val="100000"/>
                        </a:lnSpc>
                        <a:spcBef>
                          <a:spcPts val="0"/>
                        </a:spcBef>
                        <a:spcAft>
                          <a:spcPts val="0"/>
                        </a:spcAft>
                        <a:buClrTx/>
                        <a:buSzTx/>
                        <a:buFontTx/>
                        <a:buNone/>
                        <a:tabLst/>
                        <a:defRPr/>
                      </a:pPr>
                      <a:r>
                        <a:rPr lang="en-US" sz="1300" dirty="0"/>
                        <a:t>Reviewer</a:t>
                      </a:r>
                      <a:r>
                        <a:rPr lang="en-US" sz="1300" baseline="0" dirty="0"/>
                        <a:t> 3</a:t>
                      </a:r>
                      <a:endParaRPr lang="en-US" sz="1300" dirty="0"/>
                    </a:p>
                    <a:p>
                      <a:pPr algn="ctr"/>
                      <a:endParaRPr lang="en-US" sz="1300" dirty="0"/>
                    </a:p>
                  </a:txBody>
                  <a:tcPr marL="88394" marR="88394" marT="44196" marB="44196">
                    <a:lnL w="38100" cap="flat" cmpd="sng" algn="ctr">
                      <a:solidFill>
                        <a:schemeClr val="tx1">
                          <a:lumMod val="75000"/>
                          <a:lumOff val="25000"/>
                        </a:schemeClr>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1320534">
                <a:tc gridSpan="6">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300" b="1" dirty="0"/>
                        <a:t>Audio</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sz="1300" b="1" i="1" dirty="0">
                        <a:solidFill>
                          <a:srgbClr val="00B050"/>
                        </a:solidFill>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300" b="1" i="1" dirty="0">
                          <a:solidFill>
                            <a:srgbClr val="00B050"/>
                          </a:solidFill>
                        </a:rPr>
                        <a:t>No audio present on this slide</a:t>
                      </a:r>
                      <a:endParaRPr lang="en-US" sz="1200" b="0" i="1" dirty="0">
                        <a:solidFill>
                          <a:srgbClr val="00B050"/>
                        </a:solidFill>
                      </a:endParaRPr>
                    </a:p>
                  </a:txBody>
                  <a:tcPr marL="88394" marR="88394" marT="44196" marB="44196">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tcPr>
                </a:tc>
                <a:tc hMerge="1">
                  <a:txBody>
                    <a:bodyPr/>
                    <a:lstStyle/>
                    <a:p>
                      <a:endParaRPr lang="en-US" sz="1400" dirty="0"/>
                    </a:p>
                  </a:txBody>
                  <a:tcPr anchor="ctr"/>
                </a:tc>
                <a:tc hMerge="1">
                  <a:txBody>
                    <a:bodyPr/>
                    <a:lstStyle/>
                    <a:p>
                      <a:endParaRPr lang="en-US"/>
                    </a:p>
                  </a:txBody>
                  <a:tcPr/>
                </a:tc>
                <a:tc hMerge="1">
                  <a:txBody>
                    <a:bodyPr/>
                    <a:lstStyle/>
                    <a:p>
                      <a:endParaRPr lang="en-US"/>
                    </a:p>
                  </a:txBody>
                  <a:tcPr/>
                </a:tc>
                <a:tc hMerge="1">
                  <a:txBody>
                    <a:bodyPr/>
                    <a:lstStyle/>
                    <a:p>
                      <a:endParaRPr lang="en-US" sz="1400" dirty="0"/>
                    </a:p>
                  </a:txBody>
                  <a:tcPr anchor="ctr">
                    <a:lnL w="38100" cap="flat" cmpd="sng" algn="ctr">
                      <a:solidFill>
                        <a:schemeClr val="tx1">
                          <a:lumMod val="75000"/>
                          <a:lumOff val="25000"/>
                        </a:schemeClr>
                      </a:solidFill>
                      <a:prstDash val="solid"/>
                      <a:round/>
                      <a:headEnd type="none" w="med" len="med"/>
                      <a:tailEnd type="none" w="med" len="med"/>
                    </a:lnL>
                  </a:tcPr>
                </a:tc>
                <a:tc hMerge="1">
                  <a:txBody>
                    <a:bodyPr/>
                    <a:lstStyle/>
                    <a:p>
                      <a:endParaRPr lang="en-US" sz="1400" dirty="0"/>
                    </a:p>
                  </a:txBody>
                  <a:tcPr anchor="ctr"/>
                </a:tc>
                <a:tc vMerge="1">
                  <a:txBody>
                    <a:bodyPr/>
                    <a:lstStyle/>
                    <a:p>
                      <a:pPr algn="ctr"/>
                      <a:endParaRPr lang="en-US" sz="1300" dirty="0"/>
                    </a:p>
                  </a:txBody>
                  <a:tcPr marL="88394" marR="88394" marT="44196" marB="44196">
                    <a:lnL w="38100" cap="flat" cmpd="sng" algn="ctr">
                      <a:solidFill>
                        <a:schemeClr val="tx1">
                          <a:lumMod val="75000"/>
                          <a:lumOff val="25000"/>
                        </a:schemeClr>
                      </a:solidFill>
                      <a:prstDash val="solid"/>
                      <a:round/>
                      <a:headEnd type="none" w="med" len="med"/>
                      <a:tailEnd type="none" w="med" len="med"/>
                    </a:lnL>
                    <a:lnR w="38100" cap="flat" cmpd="sng" algn="ctr">
                      <a:solidFill>
                        <a:schemeClr val="tx1"/>
                      </a:solidFill>
                      <a:prstDash val="solid"/>
                      <a:round/>
                      <a:headEnd type="none" w="med" len="med"/>
                      <a:tailEnd type="none" w="med" len="med"/>
                    </a:lnR>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60984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300" b="1" dirty="0"/>
                        <a:t>Navigation/ Branching </a:t>
                      </a:r>
                    </a:p>
                  </a:txBody>
                  <a:tcPr marL="88394" marR="88394" marT="44196" marB="44196" anchor="ctr">
                    <a:lnL w="38100" cap="flat" cmpd="sng" algn="ctr">
                      <a:solidFill>
                        <a:schemeClr val="tx1">
                          <a:lumMod val="75000"/>
                          <a:lumOff val="25000"/>
                        </a:schemeClr>
                      </a:solidFill>
                      <a:prstDash val="solid"/>
                      <a:round/>
                      <a:headEnd type="none" w="med" len="med"/>
                      <a:tailEnd type="none" w="med" len="med"/>
                    </a:lnL>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tcPr>
                </a:tc>
                <a:tc gridSpan="3">
                  <a:txBody>
                    <a:bodyPr/>
                    <a:lstStyle/>
                    <a:p>
                      <a:pPr marL="0" marR="0" lvl="0" indent="0" algn="l" defTabSz="1007943" rtl="0" eaLnBrk="1" fontAlgn="auto" latinLnBrk="0" hangingPunct="1">
                        <a:lnSpc>
                          <a:spcPct val="100000"/>
                        </a:lnSpc>
                        <a:spcBef>
                          <a:spcPts val="0"/>
                        </a:spcBef>
                        <a:spcAft>
                          <a:spcPts val="0"/>
                        </a:spcAft>
                        <a:buClrTx/>
                        <a:buSzTx/>
                        <a:buFontTx/>
                        <a:buNone/>
                        <a:tabLst/>
                        <a:defRPr/>
                      </a:pPr>
                      <a:r>
                        <a:rPr lang="en-US" sz="1300" dirty="0"/>
                        <a:t>Linear. User advances by clicking “profile settings”</a:t>
                      </a:r>
                    </a:p>
                    <a:p>
                      <a:endParaRPr lang="en-US" sz="1300" dirty="0"/>
                    </a:p>
                  </a:txBody>
                  <a:tcPr marL="88394" marR="88394" marT="44196" marB="44196" anchor="ct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tcPr>
                </a:tc>
                <a:tc hMerge="1">
                  <a:txBody>
                    <a:bodyPr/>
                    <a:lstStyle/>
                    <a:p>
                      <a:endParaRPr lang="en-US"/>
                    </a:p>
                  </a:txBody>
                  <a:tcPr/>
                </a:tc>
                <a:tc hMerge="1">
                  <a:txBody>
                    <a:bodyPr/>
                    <a:lstStyle/>
                    <a:p>
                      <a:endParaRPr lang="en-US" sz="1300" dirty="0"/>
                    </a:p>
                  </a:txBody>
                  <a:tcPr marL="88394" marR="88394" marT="44196" marB="44196" anchor="ct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300" b="1" dirty="0"/>
                        <a:t>Estimated time</a:t>
                      </a:r>
                    </a:p>
                  </a:txBody>
                  <a:tcPr marL="88394" marR="88394" marT="44196" marB="44196" anchor="ctr">
                    <a:lnB w="38100" cap="flat" cmpd="sng" algn="ctr">
                      <a:solidFill>
                        <a:schemeClr val="tx1">
                          <a:lumMod val="75000"/>
                          <a:lumOff val="25000"/>
                        </a:schemeClr>
                      </a:solidFill>
                      <a:prstDash val="solid"/>
                      <a:round/>
                      <a:headEnd type="none" w="med" len="med"/>
                      <a:tailEnd type="none" w="med" len="med"/>
                    </a:lnB>
                  </a:tcPr>
                </a:tc>
                <a:tc>
                  <a:txBody>
                    <a:bodyPr/>
                    <a:lstStyle/>
                    <a:p>
                      <a:r>
                        <a:rPr lang="en-US" sz="1300" dirty="0"/>
                        <a:t>30 seconds</a:t>
                      </a:r>
                    </a:p>
                  </a:txBody>
                  <a:tcPr marL="88394" marR="88394" marT="44196" marB="44196" anchor="ctr">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tcPr>
                </a:tc>
                <a:tc vMerge="1">
                  <a:txBody>
                    <a:bodyPr/>
                    <a:lstStyle/>
                    <a:p>
                      <a:endParaRPr lang="en-US" sz="1400"/>
                    </a:p>
                  </a:txBody>
                  <a:tcPr anchor="ctr"/>
                </a:tc>
                <a:extLst>
                  <a:ext uri="{0D108BD9-81ED-4DB2-BD59-A6C34878D82A}">
                    <a16:rowId xmlns:a16="http://schemas.microsoft.com/office/drawing/2014/main" val="10007"/>
                  </a:ext>
                </a:extLst>
              </a:tr>
            </a:tbl>
          </a:graphicData>
        </a:graphic>
      </p:graphicFrame>
      <p:sp>
        <p:nvSpPr>
          <p:cNvPr id="2" name="TextBox 1"/>
          <p:cNvSpPr txBox="1"/>
          <p:nvPr/>
        </p:nvSpPr>
        <p:spPr>
          <a:xfrm>
            <a:off x="3532096" y="44571"/>
            <a:ext cx="3627620" cy="400110"/>
          </a:xfrm>
          <a:prstGeom prst="rect">
            <a:avLst/>
          </a:prstGeom>
          <a:noFill/>
        </p:spPr>
        <p:txBody>
          <a:bodyPr wrap="square" rtlCol="0" anchor="ctr">
            <a:spAutoFit/>
          </a:bodyPr>
          <a:lstStyle/>
          <a:p>
            <a:pPr algn="ctr"/>
            <a:r>
              <a:rPr lang="en-US" sz="2000" b="1" dirty="0"/>
              <a:t>Content Slide</a:t>
            </a:r>
          </a:p>
        </p:txBody>
      </p:sp>
      <p:pic>
        <p:nvPicPr>
          <p:cNvPr id="5" name="Picture 4">
            <a:extLst>
              <a:ext uri="{FF2B5EF4-FFF2-40B4-BE49-F238E27FC236}">
                <a16:creationId xmlns:a16="http://schemas.microsoft.com/office/drawing/2014/main" id="{C2195261-6523-4281-BB81-7B9E4E5ABF95}"/>
              </a:ext>
            </a:extLst>
          </p:cNvPr>
          <p:cNvPicPr>
            <a:picLocks noChangeAspect="1"/>
          </p:cNvPicPr>
          <p:nvPr/>
        </p:nvPicPr>
        <p:blipFill>
          <a:blip r:embed="rId3"/>
          <a:stretch>
            <a:fillRect/>
          </a:stretch>
        </p:blipFill>
        <p:spPr>
          <a:xfrm>
            <a:off x="284815" y="2202426"/>
            <a:ext cx="4489223" cy="2863040"/>
          </a:xfrm>
          <a:prstGeom prst="rect">
            <a:avLst/>
          </a:prstGeom>
        </p:spPr>
      </p:pic>
    </p:spTree>
    <p:custDataLst>
      <p:tags r:id="rId1"/>
    </p:custDataLst>
    <p:extLst>
      <p:ext uri="{BB962C8B-B14F-4D97-AF65-F5344CB8AC3E}">
        <p14:creationId xmlns:p14="http://schemas.microsoft.com/office/powerpoint/2010/main" val="32054933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055883580"/>
              </p:ext>
            </p:extLst>
          </p:nvPr>
        </p:nvGraphicFramePr>
        <p:xfrm>
          <a:off x="284815" y="569626"/>
          <a:ext cx="10220173" cy="6746926"/>
        </p:xfrm>
        <a:graphic>
          <a:graphicData uri="http://schemas.openxmlformats.org/drawingml/2006/table">
            <a:tbl>
              <a:tblPr firstRow="1" bandRow="1">
                <a:tableStyleId>{5940675A-B579-460E-94D1-54222C63F5DA}</a:tableStyleId>
              </a:tblPr>
              <a:tblGrid>
                <a:gridCol w="1135575">
                  <a:extLst>
                    <a:ext uri="{9D8B030D-6E8A-4147-A177-3AD203B41FA5}">
                      <a16:colId xmlns:a16="http://schemas.microsoft.com/office/drawing/2014/main" val="20000"/>
                    </a:ext>
                  </a:extLst>
                </a:gridCol>
                <a:gridCol w="703378">
                  <a:extLst>
                    <a:ext uri="{9D8B030D-6E8A-4147-A177-3AD203B41FA5}">
                      <a16:colId xmlns:a16="http://schemas.microsoft.com/office/drawing/2014/main" val="20001"/>
                    </a:ext>
                  </a:extLst>
                </a:gridCol>
                <a:gridCol w="1435509">
                  <a:extLst>
                    <a:ext uri="{9D8B030D-6E8A-4147-A177-3AD203B41FA5}">
                      <a16:colId xmlns:a16="http://schemas.microsoft.com/office/drawing/2014/main" val="20002"/>
                    </a:ext>
                  </a:extLst>
                </a:gridCol>
                <a:gridCol w="132263">
                  <a:extLst>
                    <a:ext uri="{9D8B030D-6E8A-4147-A177-3AD203B41FA5}">
                      <a16:colId xmlns:a16="http://schemas.microsoft.com/office/drawing/2014/main" val="564006093"/>
                    </a:ext>
                  </a:extLst>
                </a:gridCol>
                <a:gridCol w="1135575">
                  <a:extLst>
                    <a:ext uri="{9D8B030D-6E8A-4147-A177-3AD203B41FA5}">
                      <a16:colId xmlns:a16="http://schemas.microsoft.com/office/drawing/2014/main" val="20003"/>
                    </a:ext>
                  </a:extLst>
                </a:gridCol>
                <a:gridCol w="3406724">
                  <a:extLst>
                    <a:ext uri="{9D8B030D-6E8A-4147-A177-3AD203B41FA5}">
                      <a16:colId xmlns:a16="http://schemas.microsoft.com/office/drawing/2014/main" val="20004"/>
                    </a:ext>
                  </a:extLst>
                </a:gridCol>
                <a:gridCol w="2271149">
                  <a:extLst>
                    <a:ext uri="{9D8B030D-6E8A-4147-A177-3AD203B41FA5}">
                      <a16:colId xmlns:a16="http://schemas.microsoft.com/office/drawing/2014/main" val="20006"/>
                    </a:ext>
                  </a:extLst>
                </a:gridCol>
              </a:tblGrid>
              <a:tr h="409532">
                <a:tc>
                  <a:txBody>
                    <a:bodyPr/>
                    <a:lstStyle/>
                    <a:p>
                      <a:r>
                        <a:rPr lang="en-US" sz="1300" b="1" dirty="0"/>
                        <a:t>Project Title</a:t>
                      </a:r>
                    </a:p>
                  </a:txBody>
                  <a:tcPr marL="88394" marR="88394" marT="44196" marB="44196" anchor="ctr">
                    <a:lnL w="38100" cap="flat" cmpd="sng" algn="ctr">
                      <a:solidFill>
                        <a:schemeClr val="tx1">
                          <a:lumMod val="75000"/>
                          <a:lumOff val="25000"/>
                        </a:schemeClr>
                      </a:solidFill>
                      <a:prstDash val="solid"/>
                      <a:round/>
                      <a:headEnd type="none" w="med" len="med"/>
                      <a:tailEnd type="none" w="med" len="med"/>
                    </a:lnL>
                    <a:lnT w="38100" cap="flat" cmpd="sng" algn="ctr">
                      <a:solidFill>
                        <a:schemeClr val="tx1">
                          <a:lumMod val="75000"/>
                          <a:lumOff val="25000"/>
                        </a:schemeClr>
                      </a:solidFill>
                      <a:prstDash val="solid"/>
                      <a:round/>
                      <a:headEnd type="none" w="med" len="med"/>
                      <a:tailEnd type="none" w="med" len="med"/>
                    </a:lnT>
                  </a:tcPr>
                </a:tc>
                <a:tc gridSpan="2">
                  <a:txBody>
                    <a:bodyPr/>
                    <a:lstStyle/>
                    <a:p>
                      <a:r>
                        <a:rPr lang="en-US" sz="1300" dirty="0"/>
                        <a:t>CONCUR Training</a:t>
                      </a:r>
                    </a:p>
                  </a:txBody>
                  <a:tcPr marL="88394" marR="88394" marT="44196" marB="44196" anchor="ctr">
                    <a:lnT w="38100" cap="flat" cmpd="sng" algn="ctr">
                      <a:solidFill>
                        <a:schemeClr val="tx1">
                          <a:lumMod val="75000"/>
                          <a:lumOff val="25000"/>
                        </a:schemeClr>
                      </a:solidFill>
                      <a:prstDash val="solid"/>
                      <a:round/>
                      <a:headEnd type="none" w="med" len="med"/>
                      <a:tailEnd type="none" w="med" len="med"/>
                    </a:lnT>
                  </a:tcPr>
                </a:tc>
                <a:tc hMerge="1">
                  <a:txBody>
                    <a:bodyPr/>
                    <a:lstStyle/>
                    <a:p>
                      <a:endParaRPr lang="en-US"/>
                    </a:p>
                  </a:txBody>
                  <a:tcPr/>
                </a:tc>
                <a:tc gridSpan="2">
                  <a:txBody>
                    <a:bodyPr/>
                    <a:lstStyle/>
                    <a:p>
                      <a:r>
                        <a:rPr lang="en-US" sz="1300" b="1"/>
                        <a:t>Module</a:t>
                      </a:r>
                      <a:r>
                        <a:rPr lang="en-US" sz="1300" b="1" baseline="0"/>
                        <a:t> Title</a:t>
                      </a:r>
                      <a:endParaRPr lang="en-US" sz="1300" dirty="0"/>
                    </a:p>
                  </a:txBody>
                  <a:tcPr marL="88394" marR="88394" marT="44196" marB="44196" anchor="ctr">
                    <a:lnT w="38100" cap="flat" cmpd="sng" algn="ctr">
                      <a:solidFill>
                        <a:schemeClr val="tx1">
                          <a:lumMod val="75000"/>
                          <a:lumOff val="25000"/>
                        </a:schemeClr>
                      </a:solidFill>
                      <a:prstDash val="solid"/>
                      <a:round/>
                      <a:headEnd type="none" w="med" len="med"/>
                      <a:tailEnd type="none" w="med" len="med"/>
                    </a:lnT>
                  </a:tcPr>
                </a:tc>
                <a:tc h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300" b="1" dirty="0"/>
                        <a:t>Module</a:t>
                      </a:r>
                      <a:r>
                        <a:rPr lang="en-US" sz="1300" b="1" baseline="0" dirty="0"/>
                        <a:t> Title</a:t>
                      </a:r>
                      <a:endParaRPr lang="en-US" sz="1300" b="1" dirty="0"/>
                    </a:p>
                  </a:txBody>
                  <a:tcPr marL="88394" marR="88394" marT="44196" marB="44196" anchor="ctr">
                    <a:lnT w="38100" cap="flat" cmpd="sng" algn="ctr">
                      <a:solidFill>
                        <a:schemeClr val="tx1">
                          <a:lumMod val="75000"/>
                          <a:lumOff val="25000"/>
                        </a:schemeClr>
                      </a:solidFill>
                      <a:prstDash val="solid"/>
                      <a:round/>
                      <a:headEnd type="none" w="med" len="med"/>
                      <a:tailEnd type="none" w="med" len="med"/>
                    </a:lnT>
                  </a:tcPr>
                </a:tc>
                <a:tc>
                  <a:txBody>
                    <a:bodyPr/>
                    <a:lstStyle/>
                    <a:p>
                      <a:r>
                        <a:rPr lang="en-US" sz="1300" dirty="0"/>
                        <a:t>Setting Up an Expense Profile</a:t>
                      </a:r>
                    </a:p>
                  </a:txBody>
                  <a:tcPr marL="88394" marR="88394" marT="44196" marB="44196" anchor="ctr">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tcPr>
                </a:tc>
                <a:tc>
                  <a:txBody>
                    <a:bodyPr/>
                    <a:lstStyle/>
                    <a:p>
                      <a:pPr algn="ctr"/>
                      <a:r>
                        <a:rPr lang="en-US" sz="1300" b="1" dirty="0"/>
                        <a:t>Reviewer</a:t>
                      </a:r>
                      <a:r>
                        <a:rPr lang="en-US" sz="1300" b="1" baseline="0" dirty="0"/>
                        <a:t> Notes</a:t>
                      </a:r>
                      <a:endParaRPr lang="en-US" sz="1300" b="1" dirty="0"/>
                    </a:p>
                  </a:txBody>
                  <a:tcPr marL="88394" marR="88394" marT="44196" marB="44196" anchor="ct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0"/>
                  </a:ext>
                </a:extLst>
              </a:tr>
              <a:tr h="46484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300" b="1" dirty="0"/>
                        <a:t>Screen #</a:t>
                      </a:r>
                    </a:p>
                  </a:txBody>
                  <a:tcPr marL="88394" marR="88394" marT="44196" marB="44196" anchor="ctr">
                    <a:lnL w="38100" cap="flat" cmpd="sng" algn="ctr">
                      <a:solidFill>
                        <a:schemeClr val="tx1">
                          <a:lumMod val="75000"/>
                          <a:lumOff val="25000"/>
                        </a:schemeClr>
                      </a:solidFill>
                      <a:prstDash val="solid"/>
                      <a:round/>
                      <a:headEnd type="none" w="med" len="med"/>
                      <a:tailEnd type="none" w="med" len="med"/>
                    </a:lnL>
                    <a:lnB w="38100" cap="flat" cmpd="sng" algn="ctr">
                      <a:solidFill>
                        <a:schemeClr val="tx1">
                          <a:lumMod val="75000"/>
                          <a:lumOff val="25000"/>
                        </a:schemeClr>
                      </a:solidFill>
                      <a:prstDash val="solid"/>
                      <a:round/>
                      <a:headEnd type="none" w="med" len="med"/>
                      <a:tailEnd type="none" w="med" len="med"/>
                    </a:lnB>
                  </a:tcPr>
                </a:tc>
                <a:tc>
                  <a:txBody>
                    <a:bodyPr/>
                    <a:lstStyle/>
                    <a:p>
                      <a:r>
                        <a:rPr lang="en-US" sz="1300" dirty="0"/>
                        <a:t>6</a:t>
                      </a:r>
                    </a:p>
                  </a:txBody>
                  <a:tcPr marL="88394" marR="88394" marT="44196" marB="44196" anchor="ctr">
                    <a:lnB w="38100" cap="flat" cmpd="sng" algn="ctr">
                      <a:solidFill>
                        <a:schemeClr val="tx1">
                          <a:lumMod val="75000"/>
                          <a:lumOff val="25000"/>
                        </a:schemeClr>
                      </a:solidFill>
                      <a:prstDash val="solid"/>
                      <a:round/>
                      <a:headEnd type="none" w="med" len="med"/>
                      <a:tailEnd type="none" w="med" len="med"/>
                    </a:lnB>
                  </a:tcPr>
                </a:tc>
                <a:tc>
                  <a:txBody>
                    <a:bodyPr/>
                    <a:lstStyle/>
                    <a:p>
                      <a:r>
                        <a:rPr lang="en-US" sz="1300" b="1" baseline="0" dirty="0"/>
                        <a:t>Screen Title</a:t>
                      </a:r>
                      <a:endParaRPr lang="en-US" sz="1300" b="1" dirty="0"/>
                    </a:p>
                  </a:txBody>
                  <a:tcPr marL="88394" marR="88394" marT="44196" marB="44196" anchor="ctr">
                    <a:lnB w="38100" cap="flat" cmpd="sng" algn="ctr">
                      <a:solidFill>
                        <a:schemeClr val="tx1">
                          <a:lumMod val="75000"/>
                          <a:lumOff val="25000"/>
                        </a:schemeClr>
                      </a:solidFill>
                      <a:prstDash val="solid"/>
                      <a:round/>
                      <a:headEnd type="none" w="med" len="med"/>
                      <a:tailEnd type="none" w="med" len="med"/>
                    </a:lnB>
                  </a:tcPr>
                </a:tc>
                <a:tc gridSpan="3">
                  <a:txBody>
                    <a:bodyPr/>
                    <a:lstStyle/>
                    <a:p>
                      <a:r>
                        <a:rPr lang="en-US" sz="1300" b="0" dirty="0"/>
                        <a:t>Filling out ‘Your information’</a:t>
                      </a:r>
                    </a:p>
                  </a:txBody>
                  <a:tcPr marL="88394" marR="88394" marT="44196" marB="44196" anchor="ctr">
                    <a:lnR w="38100" cap="flat" cmpd="sng" algn="ctr">
                      <a:solidFill>
                        <a:schemeClr val="tx1">
                          <a:lumMod val="75000"/>
                          <a:lumOff val="25000"/>
                        </a:schemeClr>
                      </a:solidFill>
                      <a:prstDash val="solid"/>
                      <a:round/>
                      <a:headEnd type="none" w="med" len="med"/>
                      <a:tailEnd type="none" w="med" len="med"/>
                    </a:lnR>
                    <a:lnB w="38100" cap="flat" cmpd="sng" algn="ctr">
                      <a:solidFill>
                        <a:schemeClr val="tx1">
                          <a:lumMod val="75000"/>
                          <a:lumOff val="25000"/>
                        </a:schemeClr>
                      </a:solidFill>
                      <a:prstDash val="solid"/>
                      <a:round/>
                      <a:headEnd type="none" w="med" len="med"/>
                      <a:tailEnd type="none" w="med" len="med"/>
                    </a:lnB>
                  </a:tcPr>
                </a:tc>
                <a:tc hMerge="1">
                  <a:txBody>
                    <a:bodyPr/>
                    <a:lstStyle/>
                    <a:p>
                      <a:endParaRPr lang="en-US" sz="1300" b="1" dirty="0"/>
                    </a:p>
                  </a:txBody>
                  <a:tcPr marL="88394" marR="88394" marT="44196" marB="44196" anchor="ctr">
                    <a:lnR w="38100" cap="flat" cmpd="sng" algn="ctr">
                      <a:solidFill>
                        <a:schemeClr val="tx1">
                          <a:lumMod val="75000"/>
                          <a:lumOff val="25000"/>
                        </a:schemeClr>
                      </a:solidFill>
                      <a:prstDash val="solid"/>
                      <a:round/>
                      <a:headEnd type="none" w="med" len="med"/>
                      <a:tailEnd type="none" w="med" len="med"/>
                    </a:lnR>
                    <a:lnB w="38100" cap="flat" cmpd="sng" algn="ctr">
                      <a:solidFill>
                        <a:schemeClr val="tx1">
                          <a:lumMod val="75000"/>
                          <a:lumOff val="25000"/>
                        </a:schemeClr>
                      </a:solidFill>
                      <a:prstDash val="solid"/>
                      <a:round/>
                      <a:headEnd type="none" w="med" len="med"/>
                      <a:tailEnd type="none" w="med" len="med"/>
                    </a:lnB>
                  </a:tcPr>
                </a:tc>
                <a:tc hMerge="1">
                  <a:txBody>
                    <a:bodyPr/>
                    <a:lstStyle/>
                    <a:p>
                      <a:endParaRPr lang="en-US" sz="1300" b="1" dirty="0"/>
                    </a:p>
                  </a:txBody>
                  <a:tcPr marL="88394" marR="88394" marT="44196" marB="44196" anchor="ctr">
                    <a:lnB w="38100" cap="flat" cmpd="sng" algn="ctr">
                      <a:solidFill>
                        <a:schemeClr val="tx1">
                          <a:lumMod val="75000"/>
                          <a:lumOff val="25000"/>
                        </a:schemeClr>
                      </a:solidFill>
                      <a:prstDash val="solid"/>
                      <a:round/>
                      <a:headEnd type="none" w="med" len="med"/>
                      <a:tailEnd type="none" w="med" len="med"/>
                    </a:lnB>
                  </a:tcPr>
                </a:tc>
                <a:tc rowSpan="2">
                  <a:txBody>
                    <a:bodyPr/>
                    <a:lstStyle/>
                    <a:p>
                      <a:pPr algn="ctr"/>
                      <a:r>
                        <a:rPr lang="en-US" sz="1300" dirty="0"/>
                        <a:t>Reviewer</a:t>
                      </a:r>
                      <a:r>
                        <a:rPr lang="en-US" sz="1300" baseline="0" dirty="0"/>
                        <a:t> 1</a:t>
                      </a:r>
                      <a:endParaRPr lang="en-US" sz="1300" dirty="0"/>
                    </a:p>
                  </a:txBody>
                  <a:tcPr marL="88394" marR="88394" marT="44196" marB="44196">
                    <a:lnL w="38100" cap="flat" cmpd="sng" algn="ctr">
                      <a:solidFill>
                        <a:schemeClr val="tx1">
                          <a:lumMod val="75000"/>
                          <a:lumOff val="25000"/>
                        </a:schemeClr>
                      </a:solidFill>
                      <a:prstDash val="solid"/>
                      <a:round/>
                      <a:headEnd type="none" w="med" len="med"/>
                      <a:tailEnd type="none" w="med" len="med"/>
                    </a:lnL>
                    <a:lnR w="38100" cap="flat" cmpd="sng" algn="ctr">
                      <a:solidFill>
                        <a:schemeClr val="tx1"/>
                      </a:solidFill>
                      <a:prstDash val="solid"/>
                      <a:round/>
                      <a:headEnd type="none" w="med" len="med"/>
                      <a:tailEnd type="none" w="med" len="med"/>
                    </a:lnR>
                    <a:lnB w="12700" cap="flat" cmpd="sng" algn="ctr">
                      <a:solidFill>
                        <a:schemeClr val="tx1">
                          <a:lumMod val="75000"/>
                          <a:lumOff val="25000"/>
                        </a:schemeClr>
                      </a:solidFill>
                      <a:prstDash val="solid"/>
                      <a:round/>
                      <a:headEnd type="none" w="med" len="med"/>
                      <a:tailEnd type="none" w="med" len="med"/>
                    </a:lnB>
                  </a:tcPr>
                </a:tc>
                <a:extLst>
                  <a:ext uri="{0D108BD9-81ED-4DB2-BD59-A6C34878D82A}">
                    <a16:rowId xmlns:a16="http://schemas.microsoft.com/office/drawing/2014/main" val="10001"/>
                  </a:ext>
                </a:extLst>
              </a:tr>
              <a:tr h="1627185">
                <a:tc rowSpan="4" gridSpan="5">
                  <a:txBody>
                    <a:bodyPr/>
                    <a:lstStyle/>
                    <a:p>
                      <a:pPr algn="ctr"/>
                      <a:r>
                        <a:rPr lang="en-US" sz="1300" b="1" baseline="0" dirty="0"/>
                        <a:t>Visuals</a:t>
                      </a:r>
                    </a:p>
                    <a:p>
                      <a:pPr algn="ctr"/>
                      <a:r>
                        <a:rPr lang="en-US" sz="1200" b="0" i="1" baseline="0" dirty="0"/>
                        <a:t>Profile homepage screenshot</a:t>
                      </a:r>
                      <a:endParaRPr lang="en-US" sz="1200" b="0" i="1" dirty="0"/>
                    </a:p>
                    <a:p>
                      <a:pPr algn="ctr"/>
                      <a:endParaRPr lang="en-US" sz="1300" b="1" dirty="0"/>
                    </a:p>
                    <a:p>
                      <a:pPr algn="ctr"/>
                      <a:endParaRPr lang="en-US" sz="130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sz="1300" dirty="0"/>
                    </a:p>
                    <a:p>
                      <a:endParaRPr lang="en-US" sz="1300" dirty="0"/>
                    </a:p>
                  </a:txBody>
                  <a:tcPr marL="88394" marR="88394" marT="44196" marB="44196">
                    <a:lnL w="38100" cap="flat" cmpd="sng" algn="ctr">
                      <a:solidFill>
                        <a:schemeClr val="tx1">
                          <a:lumMod val="75000"/>
                          <a:lumOff val="25000"/>
                        </a:schemeClr>
                      </a:solidFill>
                      <a:prstDash val="solid"/>
                      <a:round/>
                      <a:headEnd type="none" w="med" len="med"/>
                      <a:tailEnd type="none" w="med" len="med"/>
                    </a:lnL>
                    <a:lnT w="38100" cap="flat" cmpd="sng" algn="ctr">
                      <a:solidFill>
                        <a:schemeClr val="tx1">
                          <a:lumMod val="75000"/>
                          <a:lumOff val="2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4" hMerge="1">
                  <a:txBody>
                    <a:bodyPr/>
                    <a:lstStyle/>
                    <a:p>
                      <a:endParaRPr lang="en-US" sz="1400" dirty="0"/>
                    </a:p>
                  </a:txBody>
                  <a:tcPr anchor="ctr"/>
                </a:tc>
                <a:tc rowSpan="4" hMerge="1">
                  <a:txBody>
                    <a:bodyPr/>
                    <a:lstStyle/>
                    <a:p>
                      <a:endParaRPr lang="en-US"/>
                    </a:p>
                  </a:txBody>
                  <a:tcPr/>
                </a:tc>
                <a:tc rowSpan="4" hMerge="1">
                  <a:txBody>
                    <a:bodyPr/>
                    <a:lstStyle/>
                    <a:p>
                      <a:endParaRPr lang="en-US"/>
                    </a:p>
                  </a:txBody>
                  <a:tcPr/>
                </a:tc>
                <a:tc rowSpan="4" hMerge="1">
                  <a:txBody>
                    <a:bodyPr/>
                    <a:lstStyle/>
                    <a:p>
                      <a:endParaRPr lang="en-US" sz="1400" dirty="0"/>
                    </a:p>
                  </a:txBody>
                  <a:tcPr anchor="ctr">
                    <a:lnT w="38100" cap="flat" cmpd="sng" algn="ctr">
                      <a:solidFill>
                        <a:schemeClr val="tx1">
                          <a:lumMod val="75000"/>
                          <a:lumOff val="25000"/>
                        </a:schemeClr>
                      </a:solidFill>
                      <a:prstDash val="solid"/>
                      <a:round/>
                      <a:headEnd type="none" w="med" len="med"/>
                      <a:tailEnd type="none" w="med" len="med"/>
                    </a:lnT>
                  </a:tcPr>
                </a:tc>
                <a:tc row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300" b="1" dirty="0"/>
                        <a:t>Onscreen Text</a:t>
                      </a:r>
                      <a:r>
                        <a:rPr lang="en-US" sz="1300" b="1" baseline="0" dirty="0"/>
                        <a:t> </a:t>
                      </a:r>
                      <a:endParaRPr lang="en-US" sz="1300" b="1" dirty="0"/>
                    </a:p>
                    <a:p>
                      <a:pPr algn="ctr"/>
                      <a:endParaRPr lang="en-US" sz="1300" dirty="0"/>
                    </a:p>
                    <a:p>
                      <a:pPr algn="ctr"/>
                      <a:r>
                        <a:rPr lang="en-US" sz="1300" dirty="0"/>
                        <a:t>First, we’ll walk you through how to set up  ‘your information’.</a:t>
                      </a:r>
                    </a:p>
                    <a:p>
                      <a:pPr algn="ctr"/>
                      <a:endParaRPr lang="en-US" sz="1300" dirty="0"/>
                    </a:p>
                    <a:p>
                      <a:pPr algn="ctr"/>
                      <a:r>
                        <a:rPr lang="en-US" sz="1300" dirty="0"/>
                        <a:t>Click on any menu item to continue</a:t>
                      </a:r>
                    </a:p>
                  </a:txBody>
                  <a:tcPr marL="88394" marR="88394" marT="44196" marB="44196">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tcPr>
                </a:tc>
                <a:tc vMerge="1">
                  <a:txBody>
                    <a:bodyPr/>
                    <a:lstStyle/>
                    <a:p>
                      <a:endParaRPr lang="en-US" sz="1400" dirty="0"/>
                    </a:p>
                  </a:txBody>
                  <a:tcPr anchor="ctr"/>
                </a:tc>
                <a:extLst>
                  <a:ext uri="{0D108BD9-81ED-4DB2-BD59-A6C34878D82A}">
                    <a16:rowId xmlns:a16="http://schemas.microsoft.com/office/drawing/2014/main" val="10002"/>
                  </a:ext>
                </a:extLst>
              </a:tr>
              <a:tr h="306355">
                <a:tc gridSpan="5"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vMerge="1">
                  <a:txBody>
                    <a:bodyPr/>
                    <a:lstStyle/>
                    <a:p>
                      <a:endParaRPr lang="en-US"/>
                    </a:p>
                  </a:txBody>
                  <a:tcPr/>
                </a:tc>
                <a:tc rowSpan="2">
                  <a:txBody>
                    <a:bodyPr/>
                    <a:lstStyle/>
                    <a:p>
                      <a:pPr marL="0" marR="0" indent="0" algn="ctr" defTabSz="1007943" rtl="0" eaLnBrk="1" fontAlgn="auto" latinLnBrk="0" hangingPunct="1">
                        <a:lnSpc>
                          <a:spcPct val="100000"/>
                        </a:lnSpc>
                        <a:spcBef>
                          <a:spcPts val="0"/>
                        </a:spcBef>
                        <a:spcAft>
                          <a:spcPts val="0"/>
                        </a:spcAft>
                        <a:buClrTx/>
                        <a:buSzTx/>
                        <a:buFontTx/>
                        <a:buNone/>
                        <a:tabLst/>
                        <a:defRPr/>
                      </a:pPr>
                      <a:r>
                        <a:rPr lang="en-US" sz="1300" dirty="0"/>
                        <a:t>Reviewer</a:t>
                      </a:r>
                      <a:r>
                        <a:rPr lang="en-US" sz="1300" baseline="0" dirty="0"/>
                        <a:t> 2</a:t>
                      </a:r>
                      <a:endParaRPr lang="en-US" sz="1300" dirty="0"/>
                    </a:p>
                    <a:p>
                      <a:pPr algn="ctr"/>
                      <a:endParaRPr lang="en-US" sz="1300" dirty="0"/>
                    </a:p>
                  </a:txBody>
                  <a:tcPr marL="88394" marR="88394" marT="44196" marB="44196">
                    <a:lnL w="38100" cap="flat" cmpd="sng" algn="ctr">
                      <a:solidFill>
                        <a:schemeClr val="tx1">
                          <a:lumMod val="75000"/>
                          <a:lumOff val="25000"/>
                        </a:schemeClr>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extLst>
                  <a:ext uri="{0D108BD9-81ED-4DB2-BD59-A6C34878D82A}">
                    <a16:rowId xmlns:a16="http://schemas.microsoft.com/office/drawing/2014/main" val="10003"/>
                  </a:ext>
                </a:extLst>
              </a:tr>
              <a:tr h="1785671">
                <a:tc gridSpan="5"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row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300" b="1" dirty="0"/>
                        <a:t>Animation &amp; </a:t>
                      </a:r>
                      <a:r>
                        <a:rPr lang="en-US" sz="1400" b="1" dirty="0"/>
                        <a:t>Interactivity</a:t>
                      </a:r>
                      <a:r>
                        <a:rPr lang="en-US" sz="1400" b="1" baseline="0" dirty="0"/>
                        <a:t> </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sz="1400" b="1" baseline="0" dirty="0"/>
                    </a:p>
                    <a:p>
                      <a:pPr marL="0" marR="0" indent="0" algn="ctr" defTabSz="914400" rtl="0" eaLnBrk="1" fontAlgn="auto" latinLnBrk="0" hangingPunct="1">
                        <a:lnSpc>
                          <a:spcPct val="100000"/>
                        </a:lnSpc>
                        <a:spcBef>
                          <a:spcPts val="0"/>
                        </a:spcBef>
                        <a:spcAft>
                          <a:spcPts val="0"/>
                        </a:spcAft>
                        <a:buClrTx/>
                        <a:buSzTx/>
                        <a:buFontTx/>
                        <a:buNone/>
                        <a:tabLst/>
                        <a:defRPr/>
                      </a:pPr>
                      <a:r>
                        <a:rPr lang="en-US" sz="1400" b="0" baseline="0" dirty="0"/>
                        <a:t>Circle will appear around ‘Your Information’ section. </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sz="1400" b="0" baseline="0" dirty="0"/>
                    </a:p>
                    <a:p>
                      <a:pPr marL="0" marR="0" indent="0" algn="ctr" defTabSz="914400" rtl="0" eaLnBrk="1" fontAlgn="auto" latinLnBrk="0" hangingPunct="1">
                        <a:lnSpc>
                          <a:spcPct val="100000"/>
                        </a:lnSpc>
                        <a:spcBef>
                          <a:spcPts val="0"/>
                        </a:spcBef>
                        <a:spcAft>
                          <a:spcPts val="0"/>
                        </a:spcAft>
                        <a:buClrTx/>
                        <a:buSzTx/>
                        <a:buFontTx/>
                        <a:buNone/>
                        <a:tabLst/>
                        <a:defRPr/>
                      </a:pPr>
                      <a:r>
                        <a:rPr lang="en-US" sz="1400" b="0" baseline="0" dirty="0"/>
                        <a:t>Hotspots will be active for each menu item: personal info, company info, contact info, email addresses. User can click any to continue.</a:t>
                      </a:r>
                    </a:p>
                  </a:txBody>
                  <a:tcPr marL="88394" marR="88394" marT="44196" marB="44196">
                    <a:lnR w="38100" cap="flat" cmpd="sng" algn="ctr">
                      <a:solidFill>
                        <a:schemeClr val="tx1">
                          <a:lumMod val="75000"/>
                          <a:lumOff val="25000"/>
                        </a:schemeClr>
                      </a:solidFill>
                      <a:prstDash val="solid"/>
                      <a:round/>
                      <a:headEnd type="none" w="med" len="med"/>
                      <a:tailEnd type="none" w="med" len="med"/>
                    </a:lnR>
                  </a:tcPr>
                </a:tc>
                <a:tc vMerge="1">
                  <a:txBody>
                    <a:bodyPr/>
                    <a:lstStyle/>
                    <a:p>
                      <a:pPr algn="ctr"/>
                      <a:endParaRPr lang="en-US" sz="1300" dirty="0"/>
                    </a:p>
                  </a:txBody>
                  <a:tcPr marL="88394" marR="88394" marT="44196" marB="44196">
                    <a:lnL w="38100" cap="flat" cmpd="sng" algn="ctr">
                      <a:solidFill>
                        <a:schemeClr val="tx1">
                          <a:lumMod val="75000"/>
                          <a:lumOff val="25000"/>
                        </a:schemeClr>
                      </a:solidFill>
                      <a:prstDash val="solid"/>
                      <a:round/>
                      <a:headEnd type="none" w="med" len="med"/>
                      <a:tailEnd type="none" w="med" len="med"/>
                    </a:lnL>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4"/>
                  </a:ext>
                </a:extLst>
              </a:tr>
              <a:tr h="161647">
                <a:tc gridSpan="5"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vMerge="1">
                  <a:txBody>
                    <a:bodyPr/>
                    <a:lstStyle/>
                    <a:p>
                      <a:endParaRPr lang="en-US"/>
                    </a:p>
                  </a:txBody>
                  <a:tcPr/>
                </a:tc>
                <a:tc rowSpan="3">
                  <a:txBody>
                    <a:bodyPr/>
                    <a:lstStyle/>
                    <a:p>
                      <a:pPr marL="0" marR="0" indent="0" algn="ctr" defTabSz="1007943" rtl="0" eaLnBrk="1" fontAlgn="auto" latinLnBrk="0" hangingPunct="1">
                        <a:lnSpc>
                          <a:spcPct val="100000"/>
                        </a:lnSpc>
                        <a:spcBef>
                          <a:spcPts val="0"/>
                        </a:spcBef>
                        <a:spcAft>
                          <a:spcPts val="0"/>
                        </a:spcAft>
                        <a:buClrTx/>
                        <a:buSzTx/>
                        <a:buFontTx/>
                        <a:buNone/>
                        <a:tabLst/>
                        <a:defRPr/>
                      </a:pPr>
                      <a:r>
                        <a:rPr lang="en-US" sz="1300" dirty="0"/>
                        <a:t>Reviewer</a:t>
                      </a:r>
                      <a:r>
                        <a:rPr lang="en-US" sz="1300" baseline="0" dirty="0"/>
                        <a:t> 3</a:t>
                      </a:r>
                      <a:endParaRPr lang="en-US" sz="1300" dirty="0"/>
                    </a:p>
                    <a:p>
                      <a:pPr algn="ctr"/>
                      <a:endParaRPr lang="en-US" sz="1300" dirty="0"/>
                    </a:p>
                  </a:txBody>
                  <a:tcPr marL="88394" marR="88394" marT="44196" marB="44196">
                    <a:lnL w="38100" cap="flat" cmpd="sng" algn="ctr">
                      <a:solidFill>
                        <a:schemeClr val="tx1">
                          <a:lumMod val="75000"/>
                          <a:lumOff val="25000"/>
                        </a:schemeClr>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1320534">
                <a:tc gridSpan="6">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300" b="1" dirty="0"/>
                        <a:t>Audio</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sz="1300" b="1" i="1" dirty="0">
                        <a:solidFill>
                          <a:srgbClr val="00B050"/>
                        </a:solidFill>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300" b="1" i="1" dirty="0">
                          <a:solidFill>
                            <a:srgbClr val="00B050"/>
                          </a:solidFill>
                        </a:rPr>
                        <a:t>No audio present on this slide</a:t>
                      </a:r>
                      <a:endParaRPr lang="en-US" sz="1200" b="0" i="1" dirty="0">
                        <a:solidFill>
                          <a:srgbClr val="00B050"/>
                        </a:solidFill>
                      </a:endParaRPr>
                    </a:p>
                    <a:p>
                      <a:pPr marL="0" marR="0" indent="0" algn="ctr" defTabSz="914400" rtl="0" eaLnBrk="1" fontAlgn="auto" latinLnBrk="0" hangingPunct="1">
                        <a:lnSpc>
                          <a:spcPct val="100000"/>
                        </a:lnSpc>
                        <a:spcBef>
                          <a:spcPts val="0"/>
                        </a:spcBef>
                        <a:spcAft>
                          <a:spcPts val="0"/>
                        </a:spcAft>
                        <a:buClrTx/>
                        <a:buSzTx/>
                        <a:buFontTx/>
                        <a:buNone/>
                        <a:tabLst/>
                        <a:defRPr/>
                      </a:pPr>
                      <a:endParaRPr lang="en-US" sz="1300" b="1" i="1" dirty="0">
                        <a:solidFill>
                          <a:srgbClr val="00B050"/>
                        </a:solidFill>
                      </a:endParaRPr>
                    </a:p>
                  </a:txBody>
                  <a:tcPr marL="88394" marR="88394" marT="44196" marB="44196">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tcPr>
                </a:tc>
                <a:tc hMerge="1">
                  <a:txBody>
                    <a:bodyPr/>
                    <a:lstStyle/>
                    <a:p>
                      <a:endParaRPr lang="en-US" sz="1400" dirty="0"/>
                    </a:p>
                  </a:txBody>
                  <a:tcPr anchor="ctr"/>
                </a:tc>
                <a:tc hMerge="1">
                  <a:txBody>
                    <a:bodyPr/>
                    <a:lstStyle/>
                    <a:p>
                      <a:endParaRPr lang="en-US"/>
                    </a:p>
                  </a:txBody>
                  <a:tcPr/>
                </a:tc>
                <a:tc hMerge="1">
                  <a:txBody>
                    <a:bodyPr/>
                    <a:lstStyle/>
                    <a:p>
                      <a:endParaRPr lang="en-US"/>
                    </a:p>
                  </a:txBody>
                  <a:tcPr/>
                </a:tc>
                <a:tc hMerge="1">
                  <a:txBody>
                    <a:bodyPr/>
                    <a:lstStyle/>
                    <a:p>
                      <a:endParaRPr lang="en-US" sz="1400" dirty="0"/>
                    </a:p>
                  </a:txBody>
                  <a:tcPr anchor="ctr">
                    <a:lnL w="38100" cap="flat" cmpd="sng" algn="ctr">
                      <a:solidFill>
                        <a:schemeClr val="tx1">
                          <a:lumMod val="75000"/>
                          <a:lumOff val="25000"/>
                        </a:schemeClr>
                      </a:solidFill>
                      <a:prstDash val="solid"/>
                      <a:round/>
                      <a:headEnd type="none" w="med" len="med"/>
                      <a:tailEnd type="none" w="med" len="med"/>
                    </a:lnL>
                  </a:tcPr>
                </a:tc>
                <a:tc hMerge="1">
                  <a:txBody>
                    <a:bodyPr/>
                    <a:lstStyle/>
                    <a:p>
                      <a:endParaRPr lang="en-US" sz="1400" dirty="0"/>
                    </a:p>
                  </a:txBody>
                  <a:tcPr anchor="ctr"/>
                </a:tc>
                <a:tc vMerge="1">
                  <a:txBody>
                    <a:bodyPr/>
                    <a:lstStyle/>
                    <a:p>
                      <a:pPr algn="ctr"/>
                      <a:endParaRPr lang="en-US" sz="1300" dirty="0"/>
                    </a:p>
                  </a:txBody>
                  <a:tcPr marL="88394" marR="88394" marT="44196" marB="44196">
                    <a:lnL w="38100" cap="flat" cmpd="sng" algn="ctr">
                      <a:solidFill>
                        <a:schemeClr val="tx1">
                          <a:lumMod val="75000"/>
                          <a:lumOff val="25000"/>
                        </a:schemeClr>
                      </a:solidFill>
                      <a:prstDash val="solid"/>
                      <a:round/>
                      <a:headEnd type="none" w="med" len="med"/>
                      <a:tailEnd type="none" w="med" len="med"/>
                    </a:lnL>
                    <a:lnR w="38100" cap="flat" cmpd="sng" algn="ctr">
                      <a:solidFill>
                        <a:schemeClr val="tx1"/>
                      </a:solidFill>
                      <a:prstDash val="solid"/>
                      <a:round/>
                      <a:headEnd type="none" w="med" len="med"/>
                      <a:tailEnd type="none" w="med" len="med"/>
                    </a:lnR>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60984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300" b="1" dirty="0"/>
                        <a:t>Navigation/ Branching </a:t>
                      </a:r>
                    </a:p>
                  </a:txBody>
                  <a:tcPr marL="88394" marR="88394" marT="44196" marB="44196" anchor="ctr">
                    <a:lnL w="38100" cap="flat" cmpd="sng" algn="ctr">
                      <a:solidFill>
                        <a:schemeClr val="tx1">
                          <a:lumMod val="75000"/>
                          <a:lumOff val="25000"/>
                        </a:schemeClr>
                      </a:solidFill>
                      <a:prstDash val="solid"/>
                      <a:round/>
                      <a:headEnd type="none" w="med" len="med"/>
                      <a:tailEnd type="none" w="med" len="med"/>
                    </a:lnL>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tcPr>
                </a:tc>
                <a:tc gridSpan="3">
                  <a:txBody>
                    <a:bodyPr/>
                    <a:lstStyle/>
                    <a:p>
                      <a:r>
                        <a:rPr lang="en-US" sz="1300" dirty="0"/>
                        <a:t>Branching, user has 4 options to choose from</a:t>
                      </a:r>
                    </a:p>
                  </a:txBody>
                  <a:tcPr marL="88394" marR="88394" marT="44196" marB="44196" anchor="ct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tcPr>
                </a:tc>
                <a:tc hMerge="1">
                  <a:txBody>
                    <a:bodyPr/>
                    <a:lstStyle/>
                    <a:p>
                      <a:endParaRPr lang="en-US"/>
                    </a:p>
                  </a:txBody>
                  <a:tcPr/>
                </a:tc>
                <a:tc hMerge="1">
                  <a:txBody>
                    <a:bodyPr/>
                    <a:lstStyle/>
                    <a:p>
                      <a:endParaRPr lang="en-US" sz="1300" dirty="0"/>
                    </a:p>
                  </a:txBody>
                  <a:tcPr marL="88394" marR="88394" marT="44196" marB="44196" anchor="ct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300" b="1" dirty="0"/>
                        <a:t>Estimated time</a:t>
                      </a:r>
                    </a:p>
                  </a:txBody>
                  <a:tcPr marL="88394" marR="88394" marT="44196" marB="44196" anchor="ctr">
                    <a:lnB w="38100" cap="flat" cmpd="sng" algn="ctr">
                      <a:solidFill>
                        <a:schemeClr val="tx1">
                          <a:lumMod val="75000"/>
                          <a:lumOff val="25000"/>
                        </a:schemeClr>
                      </a:solidFill>
                      <a:prstDash val="solid"/>
                      <a:round/>
                      <a:headEnd type="none" w="med" len="med"/>
                      <a:tailEnd type="none" w="med" len="med"/>
                    </a:lnB>
                  </a:tcPr>
                </a:tc>
                <a:tc>
                  <a:txBody>
                    <a:bodyPr/>
                    <a:lstStyle/>
                    <a:p>
                      <a:r>
                        <a:rPr lang="en-US" sz="1300" dirty="0"/>
                        <a:t>30 seconds</a:t>
                      </a:r>
                    </a:p>
                  </a:txBody>
                  <a:tcPr marL="88394" marR="88394" marT="44196" marB="44196" anchor="ctr">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tcPr>
                </a:tc>
                <a:tc vMerge="1">
                  <a:txBody>
                    <a:bodyPr/>
                    <a:lstStyle/>
                    <a:p>
                      <a:endParaRPr lang="en-US" sz="1400"/>
                    </a:p>
                  </a:txBody>
                  <a:tcPr anchor="ctr"/>
                </a:tc>
                <a:extLst>
                  <a:ext uri="{0D108BD9-81ED-4DB2-BD59-A6C34878D82A}">
                    <a16:rowId xmlns:a16="http://schemas.microsoft.com/office/drawing/2014/main" val="10007"/>
                  </a:ext>
                </a:extLst>
              </a:tr>
            </a:tbl>
          </a:graphicData>
        </a:graphic>
      </p:graphicFrame>
      <p:sp>
        <p:nvSpPr>
          <p:cNvPr id="2" name="TextBox 1"/>
          <p:cNvSpPr txBox="1"/>
          <p:nvPr/>
        </p:nvSpPr>
        <p:spPr>
          <a:xfrm>
            <a:off x="3532096" y="44571"/>
            <a:ext cx="3627620" cy="400110"/>
          </a:xfrm>
          <a:prstGeom prst="rect">
            <a:avLst/>
          </a:prstGeom>
          <a:noFill/>
        </p:spPr>
        <p:txBody>
          <a:bodyPr wrap="square" rtlCol="0" anchor="ctr">
            <a:spAutoFit/>
          </a:bodyPr>
          <a:lstStyle/>
          <a:p>
            <a:pPr algn="ctr"/>
            <a:r>
              <a:rPr lang="en-US" sz="2000" b="1" dirty="0"/>
              <a:t>Content Slide</a:t>
            </a:r>
          </a:p>
        </p:txBody>
      </p:sp>
      <p:pic>
        <p:nvPicPr>
          <p:cNvPr id="3" name="Picture 2">
            <a:extLst>
              <a:ext uri="{FF2B5EF4-FFF2-40B4-BE49-F238E27FC236}">
                <a16:creationId xmlns:a16="http://schemas.microsoft.com/office/drawing/2014/main" id="{A7DE70D9-B4BD-4603-B7C1-CD01DBCBD49F}"/>
              </a:ext>
            </a:extLst>
          </p:cNvPr>
          <p:cNvPicPr>
            <a:picLocks noChangeAspect="1"/>
          </p:cNvPicPr>
          <p:nvPr/>
        </p:nvPicPr>
        <p:blipFill>
          <a:blip r:embed="rId3"/>
          <a:stretch>
            <a:fillRect/>
          </a:stretch>
        </p:blipFill>
        <p:spPr>
          <a:xfrm>
            <a:off x="379856" y="1946786"/>
            <a:ext cx="4432266" cy="2650495"/>
          </a:xfrm>
          <a:prstGeom prst="rect">
            <a:avLst/>
          </a:prstGeom>
        </p:spPr>
      </p:pic>
    </p:spTree>
    <p:custDataLst>
      <p:tags r:id="rId1"/>
    </p:custDataLst>
    <p:extLst>
      <p:ext uri="{BB962C8B-B14F-4D97-AF65-F5344CB8AC3E}">
        <p14:creationId xmlns:p14="http://schemas.microsoft.com/office/powerpoint/2010/main" val="20273857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923593356"/>
              </p:ext>
            </p:extLst>
          </p:nvPr>
        </p:nvGraphicFramePr>
        <p:xfrm>
          <a:off x="284815" y="569626"/>
          <a:ext cx="10220173" cy="6934255"/>
        </p:xfrm>
        <a:graphic>
          <a:graphicData uri="http://schemas.openxmlformats.org/drawingml/2006/table">
            <a:tbl>
              <a:tblPr firstRow="1" bandRow="1">
                <a:tableStyleId>{5940675A-B579-460E-94D1-54222C63F5DA}</a:tableStyleId>
              </a:tblPr>
              <a:tblGrid>
                <a:gridCol w="1135575">
                  <a:extLst>
                    <a:ext uri="{9D8B030D-6E8A-4147-A177-3AD203B41FA5}">
                      <a16:colId xmlns:a16="http://schemas.microsoft.com/office/drawing/2014/main" val="20000"/>
                    </a:ext>
                  </a:extLst>
                </a:gridCol>
                <a:gridCol w="703378">
                  <a:extLst>
                    <a:ext uri="{9D8B030D-6E8A-4147-A177-3AD203B41FA5}">
                      <a16:colId xmlns:a16="http://schemas.microsoft.com/office/drawing/2014/main" val="20001"/>
                    </a:ext>
                  </a:extLst>
                </a:gridCol>
                <a:gridCol w="1435509">
                  <a:extLst>
                    <a:ext uri="{9D8B030D-6E8A-4147-A177-3AD203B41FA5}">
                      <a16:colId xmlns:a16="http://schemas.microsoft.com/office/drawing/2014/main" val="20002"/>
                    </a:ext>
                  </a:extLst>
                </a:gridCol>
                <a:gridCol w="717755">
                  <a:extLst>
                    <a:ext uri="{9D8B030D-6E8A-4147-A177-3AD203B41FA5}">
                      <a16:colId xmlns:a16="http://schemas.microsoft.com/office/drawing/2014/main" val="564006093"/>
                    </a:ext>
                  </a:extLst>
                </a:gridCol>
                <a:gridCol w="550083">
                  <a:extLst>
                    <a:ext uri="{9D8B030D-6E8A-4147-A177-3AD203B41FA5}">
                      <a16:colId xmlns:a16="http://schemas.microsoft.com/office/drawing/2014/main" val="20003"/>
                    </a:ext>
                  </a:extLst>
                </a:gridCol>
                <a:gridCol w="374150">
                  <a:extLst>
                    <a:ext uri="{9D8B030D-6E8A-4147-A177-3AD203B41FA5}">
                      <a16:colId xmlns:a16="http://schemas.microsoft.com/office/drawing/2014/main" val="20004"/>
                    </a:ext>
                  </a:extLst>
                </a:gridCol>
                <a:gridCol w="3382296">
                  <a:extLst>
                    <a:ext uri="{9D8B030D-6E8A-4147-A177-3AD203B41FA5}">
                      <a16:colId xmlns:a16="http://schemas.microsoft.com/office/drawing/2014/main" val="2374802325"/>
                    </a:ext>
                  </a:extLst>
                </a:gridCol>
                <a:gridCol w="1921427">
                  <a:extLst>
                    <a:ext uri="{9D8B030D-6E8A-4147-A177-3AD203B41FA5}">
                      <a16:colId xmlns:a16="http://schemas.microsoft.com/office/drawing/2014/main" val="20006"/>
                    </a:ext>
                  </a:extLst>
                </a:gridCol>
              </a:tblGrid>
              <a:tr h="409532">
                <a:tc>
                  <a:txBody>
                    <a:bodyPr/>
                    <a:lstStyle/>
                    <a:p>
                      <a:r>
                        <a:rPr lang="en-US" sz="1300" b="1" dirty="0"/>
                        <a:t>Project Title</a:t>
                      </a:r>
                    </a:p>
                  </a:txBody>
                  <a:tcPr marL="88394" marR="88394" marT="44196" marB="44196" anchor="ctr">
                    <a:lnL w="38100" cap="flat" cmpd="sng" algn="ctr">
                      <a:solidFill>
                        <a:schemeClr val="tx1">
                          <a:lumMod val="75000"/>
                          <a:lumOff val="25000"/>
                        </a:schemeClr>
                      </a:solidFill>
                      <a:prstDash val="solid"/>
                      <a:round/>
                      <a:headEnd type="none" w="med" len="med"/>
                      <a:tailEnd type="none" w="med" len="med"/>
                    </a:lnL>
                    <a:lnT w="38100" cap="flat" cmpd="sng" algn="ctr">
                      <a:solidFill>
                        <a:schemeClr val="tx1">
                          <a:lumMod val="75000"/>
                          <a:lumOff val="25000"/>
                        </a:schemeClr>
                      </a:solidFill>
                      <a:prstDash val="solid"/>
                      <a:round/>
                      <a:headEnd type="none" w="med" len="med"/>
                      <a:tailEnd type="none" w="med" len="med"/>
                    </a:lnT>
                  </a:tcPr>
                </a:tc>
                <a:tc gridSpan="2">
                  <a:txBody>
                    <a:bodyPr/>
                    <a:lstStyle/>
                    <a:p>
                      <a:r>
                        <a:rPr lang="en-US" sz="1300" dirty="0"/>
                        <a:t>CONCUR Training</a:t>
                      </a:r>
                    </a:p>
                  </a:txBody>
                  <a:tcPr marL="88394" marR="88394" marT="44196" marB="44196" anchor="ctr">
                    <a:lnT w="38100" cap="flat" cmpd="sng" algn="ctr">
                      <a:solidFill>
                        <a:schemeClr val="tx1">
                          <a:lumMod val="75000"/>
                          <a:lumOff val="25000"/>
                        </a:schemeClr>
                      </a:solidFill>
                      <a:prstDash val="solid"/>
                      <a:round/>
                      <a:headEnd type="none" w="med" len="med"/>
                      <a:tailEnd type="none" w="med" len="med"/>
                    </a:lnT>
                  </a:tcPr>
                </a:tc>
                <a:tc hMerge="1">
                  <a:txBody>
                    <a:bodyPr/>
                    <a:lstStyle/>
                    <a:p>
                      <a:endParaRPr lang="en-US"/>
                    </a:p>
                  </a:txBody>
                  <a:tcPr/>
                </a:tc>
                <a:tc gridSpan="2">
                  <a:txBody>
                    <a:bodyPr/>
                    <a:lstStyle/>
                    <a:p>
                      <a:r>
                        <a:rPr lang="en-US" sz="1300" b="1"/>
                        <a:t>Module</a:t>
                      </a:r>
                      <a:r>
                        <a:rPr lang="en-US" sz="1300" b="1" baseline="0"/>
                        <a:t> Title</a:t>
                      </a:r>
                      <a:endParaRPr lang="en-US" sz="1300" dirty="0"/>
                    </a:p>
                  </a:txBody>
                  <a:tcPr marL="88394" marR="88394" marT="44196" marB="44196" anchor="ctr">
                    <a:lnT w="38100" cap="flat" cmpd="sng" algn="ctr">
                      <a:solidFill>
                        <a:schemeClr val="tx1">
                          <a:lumMod val="75000"/>
                          <a:lumOff val="25000"/>
                        </a:schemeClr>
                      </a:solidFill>
                      <a:prstDash val="solid"/>
                      <a:round/>
                      <a:headEnd type="none" w="med" len="med"/>
                      <a:tailEnd type="none" w="med" len="med"/>
                    </a:lnT>
                  </a:tcPr>
                </a:tc>
                <a:tc h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300" b="1" dirty="0"/>
                        <a:t>Module</a:t>
                      </a:r>
                      <a:r>
                        <a:rPr lang="en-US" sz="1300" b="1" baseline="0" dirty="0"/>
                        <a:t> Title</a:t>
                      </a:r>
                      <a:endParaRPr lang="en-US" sz="1300" b="1" dirty="0"/>
                    </a:p>
                  </a:txBody>
                  <a:tcPr marL="88394" marR="88394" marT="44196" marB="44196" anchor="ctr">
                    <a:lnT w="38100" cap="flat" cmpd="sng" algn="ctr">
                      <a:solidFill>
                        <a:schemeClr val="tx1">
                          <a:lumMod val="75000"/>
                          <a:lumOff val="25000"/>
                        </a:schemeClr>
                      </a:solidFill>
                      <a:prstDash val="solid"/>
                      <a:round/>
                      <a:headEnd type="none" w="med" len="med"/>
                      <a:tailEnd type="none" w="med" len="med"/>
                    </a:lnT>
                  </a:tcPr>
                </a:tc>
                <a:tc gridSpan="2">
                  <a:txBody>
                    <a:bodyPr/>
                    <a:lstStyle/>
                    <a:p>
                      <a:r>
                        <a:rPr lang="en-US" sz="1300" dirty="0"/>
                        <a:t>Setting Up an Expense Profile</a:t>
                      </a:r>
                    </a:p>
                  </a:txBody>
                  <a:tcPr marL="88394" marR="88394" marT="44196" marB="44196" anchor="ctr">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tcPr>
                </a:tc>
                <a:tc hMerge="1">
                  <a:txBody>
                    <a:bodyPr/>
                    <a:lstStyle/>
                    <a:p>
                      <a:endParaRPr lang="en-US" sz="1300" dirty="0"/>
                    </a:p>
                  </a:txBody>
                  <a:tcPr marL="88394" marR="88394" marT="44196" marB="44196" anchor="ct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tcPr>
                </a:tc>
                <a:tc>
                  <a:txBody>
                    <a:bodyPr/>
                    <a:lstStyle/>
                    <a:p>
                      <a:pPr algn="ctr"/>
                      <a:r>
                        <a:rPr lang="en-US" sz="1300" b="1" dirty="0"/>
                        <a:t>Reviewer</a:t>
                      </a:r>
                      <a:r>
                        <a:rPr lang="en-US" sz="1300" b="1" baseline="0" dirty="0"/>
                        <a:t> Notes</a:t>
                      </a:r>
                      <a:endParaRPr lang="en-US" sz="1300" b="1" dirty="0"/>
                    </a:p>
                  </a:txBody>
                  <a:tcPr marL="88394" marR="88394" marT="44196" marB="44196" anchor="ct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0"/>
                  </a:ext>
                </a:extLst>
              </a:tr>
              <a:tr h="46484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300" b="1" dirty="0"/>
                        <a:t>Screen #</a:t>
                      </a:r>
                    </a:p>
                  </a:txBody>
                  <a:tcPr marL="88394" marR="88394" marT="44196" marB="44196" anchor="ctr">
                    <a:lnL w="38100" cap="flat" cmpd="sng" algn="ctr">
                      <a:solidFill>
                        <a:schemeClr val="tx1">
                          <a:lumMod val="75000"/>
                          <a:lumOff val="25000"/>
                        </a:schemeClr>
                      </a:solidFill>
                      <a:prstDash val="solid"/>
                      <a:round/>
                      <a:headEnd type="none" w="med" len="med"/>
                      <a:tailEnd type="none" w="med" len="med"/>
                    </a:lnL>
                    <a:lnB w="38100" cap="flat" cmpd="sng" algn="ctr">
                      <a:solidFill>
                        <a:schemeClr val="tx1">
                          <a:lumMod val="75000"/>
                          <a:lumOff val="25000"/>
                        </a:schemeClr>
                      </a:solidFill>
                      <a:prstDash val="solid"/>
                      <a:round/>
                      <a:headEnd type="none" w="med" len="med"/>
                      <a:tailEnd type="none" w="med" len="med"/>
                    </a:lnB>
                  </a:tcPr>
                </a:tc>
                <a:tc>
                  <a:txBody>
                    <a:bodyPr/>
                    <a:lstStyle/>
                    <a:p>
                      <a:r>
                        <a:rPr lang="en-US" sz="1300" dirty="0"/>
                        <a:t>7</a:t>
                      </a:r>
                    </a:p>
                  </a:txBody>
                  <a:tcPr marL="88394" marR="88394" marT="44196" marB="44196" anchor="ctr">
                    <a:lnB w="38100" cap="flat" cmpd="sng" algn="ctr">
                      <a:solidFill>
                        <a:schemeClr val="tx1">
                          <a:lumMod val="75000"/>
                          <a:lumOff val="25000"/>
                        </a:schemeClr>
                      </a:solidFill>
                      <a:prstDash val="solid"/>
                      <a:round/>
                      <a:headEnd type="none" w="med" len="med"/>
                      <a:tailEnd type="none" w="med" len="med"/>
                    </a:lnB>
                  </a:tcPr>
                </a:tc>
                <a:tc>
                  <a:txBody>
                    <a:bodyPr/>
                    <a:lstStyle/>
                    <a:p>
                      <a:r>
                        <a:rPr lang="en-US" sz="1300" b="1" baseline="0" dirty="0"/>
                        <a:t>Screen Title</a:t>
                      </a:r>
                      <a:endParaRPr lang="en-US" sz="1300" b="1" dirty="0"/>
                    </a:p>
                  </a:txBody>
                  <a:tcPr marL="88394" marR="88394" marT="44196" marB="44196" anchor="ctr">
                    <a:lnB w="38100" cap="flat" cmpd="sng" algn="ctr">
                      <a:solidFill>
                        <a:schemeClr val="tx1">
                          <a:lumMod val="75000"/>
                          <a:lumOff val="25000"/>
                        </a:schemeClr>
                      </a:solidFill>
                      <a:prstDash val="solid"/>
                      <a:round/>
                      <a:headEnd type="none" w="med" len="med"/>
                      <a:tailEnd type="none" w="med" len="med"/>
                    </a:lnB>
                  </a:tcPr>
                </a:tc>
                <a:tc gridSpan="4">
                  <a:txBody>
                    <a:bodyPr/>
                    <a:lstStyle/>
                    <a:p>
                      <a:r>
                        <a:rPr lang="en-US" sz="1300" b="0" dirty="0"/>
                        <a:t>Personal Information</a:t>
                      </a:r>
                    </a:p>
                  </a:txBody>
                  <a:tcPr marL="88394" marR="88394" marT="44196" marB="44196" anchor="ctr">
                    <a:lnR w="38100" cap="flat" cmpd="sng" algn="ctr">
                      <a:solidFill>
                        <a:schemeClr val="tx1">
                          <a:lumMod val="75000"/>
                          <a:lumOff val="25000"/>
                        </a:schemeClr>
                      </a:solidFill>
                      <a:prstDash val="solid"/>
                      <a:round/>
                      <a:headEnd type="none" w="med" len="med"/>
                      <a:tailEnd type="none" w="med" len="med"/>
                    </a:lnR>
                    <a:lnB w="38100" cap="flat" cmpd="sng" algn="ctr">
                      <a:solidFill>
                        <a:schemeClr val="tx1">
                          <a:lumMod val="75000"/>
                          <a:lumOff val="25000"/>
                        </a:schemeClr>
                      </a:solidFill>
                      <a:prstDash val="solid"/>
                      <a:round/>
                      <a:headEnd type="none" w="med" len="med"/>
                      <a:tailEnd type="none" w="med" len="med"/>
                    </a:lnB>
                  </a:tcPr>
                </a:tc>
                <a:tc hMerge="1">
                  <a:txBody>
                    <a:bodyPr/>
                    <a:lstStyle/>
                    <a:p>
                      <a:endParaRPr lang="en-US" sz="1300" b="1" dirty="0"/>
                    </a:p>
                  </a:txBody>
                  <a:tcPr marL="88394" marR="88394" marT="44196" marB="44196" anchor="ctr">
                    <a:lnR w="38100" cap="flat" cmpd="sng" algn="ctr">
                      <a:solidFill>
                        <a:schemeClr val="tx1">
                          <a:lumMod val="75000"/>
                          <a:lumOff val="25000"/>
                        </a:schemeClr>
                      </a:solidFill>
                      <a:prstDash val="solid"/>
                      <a:round/>
                      <a:headEnd type="none" w="med" len="med"/>
                      <a:tailEnd type="none" w="med" len="med"/>
                    </a:lnR>
                    <a:lnB w="38100" cap="flat" cmpd="sng" algn="ctr">
                      <a:solidFill>
                        <a:schemeClr val="tx1">
                          <a:lumMod val="75000"/>
                          <a:lumOff val="25000"/>
                        </a:schemeClr>
                      </a:solidFill>
                      <a:prstDash val="solid"/>
                      <a:round/>
                      <a:headEnd type="none" w="med" len="med"/>
                      <a:tailEnd type="none" w="med" len="med"/>
                    </a:lnB>
                  </a:tcPr>
                </a:tc>
                <a:tc hMerge="1">
                  <a:txBody>
                    <a:bodyPr/>
                    <a:lstStyle/>
                    <a:p>
                      <a:endParaRPr lang="en-US" sz="1300" b="1" dirty="0"/>
                    </a:p>
                  </a:txBody>
                  <a:tcPr marL="88394" marR="88394" marT="44196" marB="44196" anchor="ctr">
                    <a:lnB w="38100" cap="flat" cmpd="sng" algn="ctr">
                      <a:solidFill>
                        <a:schemeClr val="tx1">
                          <a:lumMod val="75000"/>
                          <a:lumOff val="25000"/>
                        </a:schemeClr>
                      </a:solidFill>
                      <a:prstDash val="solid"/>
                      <a:round/>
                      <a:headEnd type="none" w="med" len="med"/>
                      <a:tailEnd type="none" w="med" len="med"/>
                    </a:lnB>
                  </a:tcPr>
                </a:tc>
                <a:tc hMerge="1">
                  <a:txBody>
                    <a:bodyPr/>
                    <a:lstStyle/>
                    <a:p>
                      <a:endParaRPr lang="en-US" sz="1300" b="0" dirty="0"/>
                    </a:p>
                  </a:txBody>
                  <a:tcPr marL="88394" marR="88394" marT="44196" marB="44196" anchor="ct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B w="38100" cap="flat" cmpd="sng" algn="ctr">
                      <a:solidFill>
                        <a:schemeClr val="tx1">
                          <a:lumMod val="75000"/>
                          <a:lumOff val="25000"/>
                        </a:schemeClr>
                      </a:solidFill>
                      <a:prstDash val="solid"/>
                      <a:round/>
                      <a:headEnd type="none" w="med" len="med"/>
                      <a:tailEnd type="none" w="med" len="med"/>
                    </a:lnB>
                  </a:tcPr>
                </a:tc>
                <a:tc rowSpan="2">
                  <a:txBody>
                    <a:bodyPr/>
                    <a:lstStyle/>
                    <a:p>
                      <a:pPr algn="ctr"/>
                      <a:r>
                        <a:rPr lang="en-US" sz="1300" dirty="0"/>
                        <a:t>Reviewer</a:t>
                      </a:r>
                      <a:r>
                        <a:rPr lang="en-US" sz="1300" baseline="0" dirty="0"/>
                        <a:t> 1</a:t>
                      </a:r>
                      <a:endParaRPr lang="en-US" sz="1300" dirty="0"/>
                    </a:p>
                  </a:txBody>
                  <a:tcPr marL="88394" marR="88394" marT="44196" marB="44196">
                    <a:lnL w="38100" cap="flat" cmpd="sng" algn="ctr">
                      <a:solidFill>
                        <a:schemeClr val="tx1">
                          <a:lumMod val="75000"/>
                          <a:lumOff val="25000"/>
                        </a:schemeClr>
                      </a:solidFill>
                      <a:prstDash val="solid"/>
                      <a:round/>
                      <a:headEnd type="none" w="med" len="med"/>
                      <a:tailEnd type="none" w="med" len="med"/>
                    </a:lnL>
                    <a:lnR w="38100" cap="flat" cmpd="sng" algn="ctr">
                      <a:solidFill>
                        <a:schemeClr val="tx1"/>
                      </a:solidFill>
                      <a:prstDash val="solid"/>
                      <a:round/>
                      <a:headEnd type="none" w="med" len="med"/>
                      <a:tailEnd type="none" w="med" len="med"/>
                    </a:lnR>
                    <a:lnB w="12700" cap="flat" cmpd="sng" algn="ctr">
                      <a:solidFill>
                        <a:schemeClr val="tx1">
                          <a:lumMod val="75000"/>
                          <a:lumOff val="25000"/>
                        </a:schemeClr>
                      </a:solidFill>
                      <a:prstDash val="solid"/>
                      <a:round/>
                      <a:headEnd type="none" w="med" len="med"/>
                      <a:tailEnd type="none" w="med" len="med"/>
                    </a:lnB>
                  </a:tcPr>
                </a:tc>
                <a:extLst>
                  <a:ext uri="{0D108BD9-81ED-4DB2-BD59-A6C34878D82A}">
                    <a16:rowId xmlns:a16="http://schemas.microsoft.com/office/drawing/2014/main" val="10001"/>
                  </a:ext>
                </a:extLst>
              </a:tr>
              <a:tr h="1627185">
                <a:tc rowSpan="4" gridSpan="5">
                  <a:txBody>
                    <a:bodyPr/>
                    <a:lstStyle/>
                    <a:p>
                      <a:pPr algn="ctr"/>
                      <a:r>
                        <a:rPr lang="en-US" sz="1300" b="1" baseline="0" dirty="0"/>
                        <a:t>Visuals</a:t>
                      </a:r>
                    </a:p>
                    <a:p>
                      <a:pPr algn="ctr"/>
                      <a:r>
                        <a:rPr lang="en-US" sz="1200" b="0" i="1" baseline="0" dirty="0"/>
                        <a:t>Personal info page screenshot</a:t>
                      </a:r>
                      <a:endParaRPr lang="en-US" sz="1200" b="0" i="1" dirty="0"/>
                    </a:p>
                    <a:p>
                      <a:pPr algn="ctr"/>
                      <a:endParaRPr lang="en-US" sz="1300" b="1" dirty="0"/>
                    </a:p>
                    <a:p>
                      <a:pPr algn="ctr"/>
                      <a:endParaRPr lang="en-US" sz="130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sz="1300" dirty="0"/>
                    </a:p>
                    <a:p>
                      <a:endParaRPr lang="en-US" sz="1300" dirty="0"/>
                    </a:p>
                  </a:txBody>
                  <a:tcPr marL="88394" marR="88394" marT="44196" marB="44196">
                    <a:lnL w="38100" cap="flat" cmpd="sng" algn="ctr">
                      <a:solidFill>
                        <a:schemeClr val="tx1">
                          <a:lumMod val="75000"/>
                          <a:lumOff val="25000"/>
                        </a:schemeClr>
                      </a:solidFill>
                      <a:prstDash val="solid"/>
                      <a:round/>
                      <a:headEnd type="none" w="med" len="med"/>
                      <a:tailEnd type="none" w="med" len="med"/>
                    </a:lnL>
                    <a:lnT w="38100" cap="flat" cmpd="sng" algn="ctr">
                      <a:solidFill>
                        <a:schemeClr val="tx1">
                          <a:lumMod val="75000"/>
                          <a:lumOff val="2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4" hMerge="1">
                  <a:txBody>
                    <a:bodyPr/>
                    <a:lstStyle/>
                    <a:p>
                      <a:endParaRPr lang="en-US" sz="1400" dirty="0"/>
                    </a:p>
                  </a:txBody>
                  <a:tcPr anchor="ctr"/>
                </a:tc>
                <a:tc rowSpan="4" hMerge="1">
                  <a:txBody>
                    <a:bodyPr/>
                    <a:lstStyle/>
                    <a:p>
                      <a:endParaRPr lang="en-US"/>
                    </a:p>
                  </a:txBody>
                  <a:tcPr/>
                </a:tc>
                <a:tc rowSpan="4" hMerge="1">
                  <a:txBody>
                    <a:bodyPr/>
                    <a:lstStyle/>
                    <a:p>
                      <a:endParaRPr lang="en-US"/>
                    </a:p>
                  </a:txBody>
                  <a:tcPr/>
                </a:tc>
                <a:tc rowSpan="4" hMerge="1">
                  <a:txBody>
                    <a:bodyPr/>
                    <a:lstStyle/>
                    <a:p>
                      <a:endParaRPr lang="en-US" sz="1400" dirty="0"/>
                    </a:p>
                  </a:txBody>
                  <a:tcPr anchor="ctr">
                    <a:lnT w="38100" cap="flat" cmpd="sng" algn="ctr">
                      <a:solidFill>
                        <a:schemeClr val="tx1">
                          <a:lumMod val="75000"/>
                          <a:lumOff val="25000"/>
                        </a:schemeClr>
                      </a:solidFill>
                      <a:prstDash val="solid"/>
                      <a:round/>
                      <a:headEnd type="none" w="med" len="med"/>
                      <a:tailEnd type="none" w="med" len="med"/>
                    </a:lnT>
                  </a:tcPr>
                </a:tc>
                <a:tc rowSpan="2"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300" b="1" dirty="0"/>
                        <a:t>Onscreen Text</a:t>
                      </a:r>
                      <a:r>
                        <a:rPr lang="en-US" sz="1300" b="1" baseline="0" dirty="0"/>
                        <a:t> </a:t>
                      </a:r>
                      <a:endParaRPr lang="en-US" sz="1300" b="1" dirty="0"/>
                    </a:p>
                    <a:p>
                      <a:pPr algn="ctr"/>
                      <a:endParaRPr lang="en-US" sz="1300" dirty="0"/>
                    </a:p>
                    <a:p>
                      <a:pPr algn="ctr"/>
                      <a:r>
                        <a:rPr lang="en-US" sz="1300" dirty="0"/>
                        <a:t>“Check to make sure your First and Last name information is correct. You may add a middle name and nickname if you like.”</a:t>
                      </a:r>
                    </a:p>
                    <a:p>
                      <a:pPr algn="ctr"/>
                      <a:endParaRPr lang="en-US" sz="1300" dirty="0"/>
                    </a:p>
                    <a:p>
                      <a:pPr algn="ctr"/>
                      <a:r>
                        <a:rPr lang="en-US" sz="1300" dirty="0"/>
                        <a:t>“To continue, enter a middle name and click Save”</a:t>
                      </a:r>
                    </a:p>
                  </a:txBody>
                  <a:tcPr marL="88394" marR="88394" marT="44196" marB="44196">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tcPr>
                </a:tc>
                <a:tc rowSpan="2" hMerge="1">
                  <a:txBody>
                    <a:bodyPr/>
                    <a:lstStyle/>
                    <a:p>
                      <a:pPr algn="ctr"/>
                      <a:endParaRPr lang="en-US" sz="1300" dirty="0"/>
                    </a:p>
                  </a:txBody>
                  <a:tcPr marL="88394" marR="88394" marT="44196" marB="44196">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tcPr>
                </a:tc>
                <a:tc vMerge="1">
                  <a:txBody>
                    <a:bodyPr/>
                    <a:lstStyle/>
                    <a:p>
                      <a:endParaRPr lang="en-US" sz="1400" dirty="0"/>
                    </a:p>
                  </a:txBody>
                  <a:tcPr anchor="ctr"/>
                </a:tc>
                <a:extLst>
                  <a:ext uri="{0D108BD9-81ED-4DB2-BD59-A6C34878D82A}">
                    <a16:rowId xmlns:a16="http://schemas.microsoft.com/office/drawing/2014/main" val="10002"/>
                  </a:ext>
                </a:extLst>
              </a:tr>
              <a:tr h="306355">
                <a:tc gridSpan="5"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gridSpan="2" vMerge="1">
                  <a:txBody>
                    <a:bodyPr/>
                    <a:lstStyle/>
                    <a:p>
                      <a:endParaRPr lang="en-US"/>
                    </a:p>
                  </a:txBody>
                  <a:tcPr/>
                </a:tc>
                <a:tc hMerge="1" vMerge="1">
                  <a:txBody>
                    <a:bodyPr/>
                    <a:lstStyle/>
                    <a:p>
                      <a:endParaRPr lang="en-US"/>
                    </a:p>
                  </a:txBody>
                  <a:tcPr/>
                </a:tc>
                <a:tc rowSpan="2">
                  <a:txBody>
                    <a:bodyPr/>
                    <a:lstStyle/>
                    <a:p>
                      <a:pPr marL="0" marR="0" indent="0" algn="ctr" defTabSz="1007943" rtl="0" eaLnBrk="1" fontAlgn="auto" latinLnBrk="0" hangingPunct="1">
                        <a:lnSpc>
                          <a:spcPct val="100000"/>
                        </a:lnSpc>
                        <a:spcBef>
                          <a:spcPts val="0"/>
                        </a:spcBef>
                        <a:spcAft>
                          <a:spcPts val="0"/>
                        </a:spcAft>
                        <a:buClrTx/>
                        <a:buSzTx/>
                        <a:buFontTx/>
                        <a:buNone/>
                        <a:tabLst/>
                        <a:defRPr/>
                      </a:pPr>
                      <a:r>
                        <a:rPr lang="en-US" sz="1300" dirty="0"/>
                        <a:t>Reviewer</a:t>
                      </a:r>
                      <a:r>
                        <a:rPr lang="en-US" sz="1300" baseline="0" dirty="0"/>
                        <a:t> 2</a:t>
                      </a:r>
                      <a:endParaRPr lang="en-US" sz="1300" dirty="0"/>
                    </a:p>
                    <a:p>
                      <a:pPr algn="ctr"/>
                      <a:endParaRPr lang="en-US" sz="1300" dirty="0"/>
                    </a:p>
                  </a:txBody>
                  <a:tcPr marL="88394" marR="88394" marT="44196" marB="44196">
                    <a:lnL w="38100" cap="flat" cmpd="sng" algn="ctr">
                      <a:solidFill>
                        <a:schemeClr val="tx1">
                          <a:lumMod val="75000"/>
                          <a:lumOff val="25000"/>
                        </a:schemeClr>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extLst>
                  <a:ext uri="{0D108BD9-81ED-4DB2-BD59-A6C34878D82A}">
                    <a16:rowId xmlns:a16="http://schemas.microsoft.com/office/drawing/2014/main" val="10003"/>
                  </a:ext>
                </a:extLst>
              </a:tr>
              <a:tr h="1785671">
                <a:tc gridSpan="5"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rowSpan="2"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300" b="1" dirty="0"/>
                        <a:t>Animation &amp; </a:t>
                      </a:r>
                      <a:r>
                        <a:rPr lang="en-US" sz="1400" b="1" dirty="0"/>
                        <a:t>Interactivity</a:t>
                      </a:r>
                      <a:r>
                        <a:rPr lang="en-US" sz="1400" b="1" baseline="0" dirty="0"/>
                        <a:t> </a:t>
                      </a:r>
                      <a:endParaRPr lang="en-US" sz="1400" b="0" baseline="0" dirty="0"/>
                    </a:p>
                    <a:p>
                      <a:pPr marL="0" marR="0" indent="0" algn="ctr" defTabSz="914400" rtl="0" eaLnBrk="1" fontAlgn="auto" latinLnBrk="0" hangingPunct="1">
                        <a:lnSpc>
                          <a:spcPct val="100000"/>
                        </a:lnSpc>
                        <a:spcBef>
                          <a:spcPts val="0"/>
                        </a:spcBef>
                        <a:spcAft>
                          <a:spcPts val="0"/>
                        </a:spcAft>
                        <a:buClrTx/>
                        <a:buSzTx/>
                        <a:buFontTx/>
                        <a:buNone/>
                        <a:tabLst/>
                        <a:defRPr/>
                      </a:pPr>
                      <a:r>
                        <a:rPr lang="en-US" sz="1400" b="0" baseline="0" dirty="0"/>
                        <a:t>Hover interaction pop up help box:</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“If your first or last name is incorrect, please email </a:t>
                      </a:r>
                      <a:r>
                        <a:rPr lang="en-US" sz="1400" dirty="0">
                          <a:hlinkClick r:id="rId3"/>
                        </a:rPr>
                        <a:t>corpcard_travel@seattlecca.org</a:t>
                      </a:r>
                      <a:r>
                        <a:rPr lang="en-US" sz="1400" dirty="0"/>
                        <a:t>”</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400" dirty="0"/>
                    </a:p>
                    <a:p>
                      <a:pPr marL="0" marR="0" indent="0" algn="ctr" defTabSz="914400" rtl="0" eaLnBrk="1" fontAlgn="auto" latinLnBrk="0" hangingPunct="1">
                        <a:lnSpc>
                          <a:spcPct val="100000"/>
                        </a:lnSpc>
                        <a:spcBef>
                          <a:spcPts val="0"/>
                        </a:spcBef>
                        <a:spcAft>
                          <a:spcPts val="0"/>
                        </a:spcAft>
                        <a:buClrTx/>
                        <a:buSzTx/>
                        <a:buFontTx/>
                        <a:buNone/>
                        <a:tabLst/>
                        <a:defRPr/>
                      </a:pPr>
                      <a:r>
                        <a:rPr lang="en-US" sz="1400" b="0" baseline="0" dirty="0"/>
                        <a:t>User types in name and clicks ‘Save’ to advance.</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sz="1400" b="0" baseline="0" dirty="0"/>
                    </a:p>
                    <a:p>
                      <a:pPr marL="0" marR="0" indent="0" algn="ctr" defTabSz="914400" rtl="0" eaLnBrk="1" fontAlgn="auto" latinLnBrk="0" hangingPunct="1">
                        <a:lnSpc>
                          <a:spcPct val="100000"/>
                        </a:lnSpc>
                        <a:spcBef>
                          <a:spcPts val="0"/>
                        </a:spcBef>
                        <a:spcAft>
                          <a:spcPts val="0"/>
                        </a:spcAft>
                        <a:buClrTx/>
                        <a:buSzTx/>
                        <a:buFontTx/>
                        <a:buNone/>
                        <a:tabLst/>
                        <a:defRPr/>
                      </a:pPr>
                      <a:r>
                        <a:rPr lang="en-US" sz="1400" b="0" baseline="0" dirty="0"/>
                        <a:t>After user clicks ‘Save’ box will appear around ‘Your information’ with pop up: “Select another menu option to continue filling out your profile”</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sz="1400" b="1" baseline="0" dirty="0"/>
                    </a:p>
                  </a:txBody>
                  <a:tcPr marL="88394" marR="88394" marT="44196" marB="44196">
                    <a:lnR w="38100" cap="flat" cmpd="sng" algn="ctr">
                      <a:solidFill>
                        <a:schemeClr val="tx1">
                          <a:lumMod val="75000"/>
                          <a:lumOff val="25000"/>
                        </a:schemeClr>
                      </a:solidFill>
                      <a:prstDash val="solid"/>
                      <a:round/>
                      <a:headEnd type="none" w="med" len="med"/>
                      <a:tailEnd type="none" w="med" len="med"/>
                    </a:lnR>
                  </a:tcPr>
                </a:tc>
                <a:tc rowSpan="2"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400" b="1" baseline="0" dirty="0"/>
                    </a:p>
                  </a:txBody>
                  <a:tcPr marL="88394" marR="88394" marT="44196" marB="44196">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tcPr>
                </a:tc>
                <a:tc vMerge="1">
                  <a:txBody>
                    <a:bodyPr/>
                    <a:lstStyle/>
                    <a:p>
                      <a:pPr algn="ctr"/>
                      <a:endParaRPr lang="en-US" sz="1300" dirty="0"/>
                    </a:p>
                  </a:txBody>
                  <a:tcPr marL="88394" marR="88394" marT="44196" marB="44196">
                    <a:lnL w="38100" cap="flat" cmpd="sng" algn="ctr">
                      <a:solidFill>
                        <a:schemeClr val="tx1">
                          <a:lumMod val="75000"/>
                          <a:lumOff val="25000"/>
                        </a:schemeClr>
                      </a:solidFill>
                      <a:prstDash val="solid"/>
                      <a:round/>
                      <a:headEnd type="none" w="med" len="med"/>
                      <a:tailEnd type="none" w="med" len="med"/>
                    </a:lnL>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4"/>
                  </a:ext>
                </a:extLst>
              </a:tr>
              <a:tr h="161647">
                <a:tc gridSpan="5"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gridSpan="2" vMerge="1">
                  <a:txBody>
                    <a:bodyPr/>
                    <a:lstStyle/>
                    <a:p>
                      <a:endParaRPr lang="en-US"/>
                    </a:p>
                  </a:txBody>
                  <a:tcPr/>
                </a:tc>
                <a:tc hMerge="1" vMerge="1">
                  <a:txBody>
                    <a:bodyPr/>
                    <a:lstStyle/>
                    <a:p>
                      <a:endParaRPr lang="en-US"/>
                    </a:p>
                  </a:txBody>
                  <a:tcPr/>
                </a:tc>
                <a:tc rowSpan="3">
                  <a:txBody>
                    <a:bodyPr/>
                    <a:lstStyle/>
                    <a:p>
                      <a:pPr marL="0" marR="0" indent="0" algn="ctr" defTabSz="1007943" rtl="0" eaLnBrk="1" fontAlgn="auto" latinLnBrk="0" hangingPunct="1">
                        <a:lnSpc>
                          <a:spcPct val="100000"/>
                        </a:lnSpc>
                        <a:spcBef>
                          <a:spcPts val="0"/>
                        </a:spcBef>
                        <a:spcAft>
                          <a:spcPts val="0"/>
                        </a:spcAft>
                        <a:buClrTx/>
                        <a:buSzTx/>
                        <a:buFontTx/>
                        <a:buNone/>
                        <a:tabLst/>
                        <a:defRPr/>
                      </a:pPr>
                      <a:r>
                        <a:rPr lang="en-US" sz="1300" dirty="0"/>
                        <a:t>Reviewer</a:t>
                      </a:r>
                      <a:r>
                        <a:rPr lang="en-US" sz="1300" baseline="0" dirty="0"/>
                        <a:t> 3</a:t>
                      </a:r>
                      <a:endParaRPr lang="en-US" sz="1300" dirty="0"/>
                    </a:p>
                    <a:p>
                      <a:pPr algn="ctr"/>
                      <a:endParaRPr lang="en-US" sz="1300" dirty="0"/>
                    </a:p>
                  </a:txBody>
                  <a:tcPr marL="88394" marR="88394" marT="44196" marB="44196">
                    <a:lnL w="38100" cap="flat" cmpd="sng" algn="ctr">
                      <a:solidFill>
                        <a:schemeClr val="tx1">
                          <a:lumMod val="75000"/>
                          <a:lumOff val="25000"/>
                        </a:schemeClr>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810117">
                <a:tc gridSpan="7">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300" b="1" dirty="0"/>
                        <a:t>Audio</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sz="1300" b="1" i="1" dirty="0">
                        <a:solidFill>
                          <a:srgbClr val="00B050"/>
                        </a:solidFill>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300" b="1" i="1" dirty="0">
                          <a:solidFill>
                            <a:srgbClr val="00B050"/>
                          </a:solidFill>
                        </a:rPr>
                        <a:t>No audio present on this slide</a:t>
                      </a:r>
                      <a:endParaRPr lang="en-US" sz="1200" b="0" i="1" dirty="0">
                        <a:solidFill>
                          <a:srgbClr val="00B050"/>
                        </a:solidFill>
                      </a:endParaRPr>
                    </a:p>
                  </a:txBody>
                  <a:tcPr marL="88394" marR="88394" marT="44196" marB="44196">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tcPr>
                </a:tc>
                <a:tc hMerge="1">
                  <a:txBody>
                    <a:bodyPr/>
                    <a:lstStyle/>
                    <a:p>
                      <a:endParaRPr lang="en-US" sz="1400" dirty="0"/>
                    </a:p>
                  </a:txBody>
                  <a:tcPr anchor="ctr"/>
                </a:tc>
                <a:tc hMerge="1">
                  <a:txBody>
                    <a:bodyPr/>
                    <a:lstStyle/>
                    <a:p>
                      <a:endParaRPr lang="en-US"/>
                    </a:p>
                  </a:txBody>
                  <a:tcPr/>
                </a:tc>
                <a:tc hMerge="1">
                  <a:txBody>
                    <a:bodyPr/>
                    <a:lstStyle/>
                    <a:p>
                      <a:endParaRPr lang="en-US"/>
                    </a:p>
                  </a:txBody>
                  <a:tcPr/>
                </a:tc>
                <a:tc hMerge="1">
                  <a:txBody>
                    <a:bodyPr/>
                    <a:lstStyle/>
                    <a:p>
                      <a:endParaRPr lang="en-US" sz="1400" dirty="0"/>
                    </a:p>
                  </a:txBody>
                  <a:tcPr anchor="ctr">
                    <a:lnL w="38100" cap="flat" cmpd="sng" algn="ctr">
                      <a:solidFill>
                        <a:schemeClr val="tx1">
                          <a:lumMod val="75000"/>
                          <a:lumOff val="25000"/>
                        </a:schemeClr>
                      </a:solidFill>
                      <a:prstDash val="solid"/>
                      <a:round/>
                      <a:headEnd type="none" w="med" len="med"/>
                      <a:tailEnd type="none" w="med" len="med"/>
                    </a:lnL>
                  </a:tcPr>
                </a:tc>
                <a:tc hMerge="1">
                  <a:txBody>
                    <a:bodyPr/>
                    <a:lstStyle/>
                    <a:p>
                      <a:endParaRPr lang="en-US" sz="1400" dirty="0"/>
                    </a:p>
                  </a:txBody>
                  <a:tcPr anchor="ct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200" b="0" i="1" dirty="0">
                        <a:solidFill>
                          <a:srgbClr val="00B050"/>
                        </a:solidFill>
                      </a:endParaRPr>
                    </a:p>
                  </a:txBody>
                  <a:tcPr marL="88394" marR="88394" marT="44196" marB="44196">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B w="38100" cap="flat" cmpd="sng" algn="ctr">
                      <a:solidFill>
                        <a:schemeClr val="tx1">
                          <a:lumMod val="75000"/>
                          <a:lumOff val="25000"/>
                        </a:schemeClr>
                      </a:solidFill>
                      <a:prstDash val="solid"/>
                      <a:round/>
                      <a:headEnd type="none" w="med" len="med"/>
                      <a:tailEnd type="none" w="med" len="med"/>
                    </a:lnB>
                  </a:tcPr>
                </a:tc>
                <a:tc vMerge="1">
                  <a:txBody>
                    <a:bodyPr/>
                    <a:lstStyle/>
                    <a:p>
                      <a:pPr algn="ctr"/>
                      <a:endParaRPr lang="en-US" sz="1300" dirty="0"/>
                    </a:p>
                  </a:txBody>
                  <a:tcPr marL="88394" marR="88394" marT="44196" marB="44196">
                    <a:lnL w="38100" cap="flat" cmpd="sng" algn="ctr">
                      <a:solidFill>
                        <a:schemeClr val="tx1">
                          <a:lumMod val="75000"/>
                          <a:lumOff val="25000"/>
                        </a:schemeClr>
                      </a:solidFill>
                      <a:prstDash val="solid"/>
                      <a:round/>
                      <a:headEnd type="none" w="med" len="med"/>
                      <a:tailEnd type="none" w="med" len="med"/>
                    </a:lnL>
                    <a:lnR w="38100" cap="flat" cmpd="sng" algn="ctr">
                      <a:solidFill>
                        <a:schemeClr val="tx1"/>
                      </a:solidFill>
                      <a:prstDash val="solid"/>
                      <a:round/>
                      <a:headEnd type="none" w="med" len="med"/>
                      <a:tailEnd type="none" w="med" len="med"/>
                    </a:lnR>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60984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300" b="1" dirty="0"/>
                        <a:t>Navigation/ Branching </a:t>
                      </a:r>
                    </a:p>
                  </a:txBody>
                  <a:tcPr marL="88394" marR="88394" marT="44196" marB="44196" anchor="ctr">
                    <a:lnL w="38100" cap="flat" cmpd="sng" algn="ctr">
                      <a:solidFill>
                        <a:schemeClr val="tx1">
                          <a:lumMod val="75000"/>
                          <a:lumOff val="25000"/>
                        </a:schemeClr>
                      </a:solidFill>
                      <a:prstDash val="solid"/>
                      <a:round/>
                      <a:headEnd type="none" w="med" len="med"/>
                      <a:tailEnd type="none" w="med" len="med"/>
                    </a:lnL>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tcPr>
                </a:tc>
                <a:tc gridSpan="3">
                  <a:txBody>
                    <a:bodyPr/>
                    <a:lstStyle/>
                    <a:p>
                      <a:pPr marL="0" marR="0" lvl="0" indent="0" algn="l" defTabSz="1007943" rtl="0" eaLnBrk="1" fontAlgn="auto" latinLnBrk="0" hangingPunct="1">
                        <a:lnSpc>
                          <a:spcPct val="100000"/>
                        </a:lnSpc>
                        <a:spcBef>
                          <a:spcPts val="0"/>
                        </a:spcBef>
                        <a:spcAft>
                          <a:spcPts val="0"/>
                        </a:spcAft>
                        <a:buClrTx/>
                        <a:buSzTx/>
                        <a:buFontTx/>
                        <a:buNone/>
                        <a:tabLst/>
                        <a:defRPr/>
                      </a:pPr>
                      <a:r>
                        <a:rPr lang="en-US" sz="1300" dirty="0"/>
                        <a:t>Branching, user has 1-3 remaining options to choose from. Checkmark will appear next to ‘personal information’ menu item.</a:t>
                      </a:r>
                    </a:p>
                  </a:txBody>
                  <a:tcPr marL="88394" marR="88394" marT="44196" marB="44196" anchor="ct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tcPr>
                </a:tc>
                <a:tc hMerge="1">
                  <a:txBody>
                    <a:bodyPr/>
                    <a:lstStyle/>
                    <a:p>
                      <a:endParaRPr lang="en-US"/>
                    </a:p>
                  </a:txBody>
                  <a:tcPr/>
                </a:tc>
                <a:tc hMerge="1">
                  <a:txBody>
                    <a:bodyPr/>
                    <a:lstStyle/>
                    <a:p>
                      <a:endParaRPr lang="en-US" sz="1300" dirty="0"/>
                    </a:p>
                  </a:txBody>
                  <a:tcPr marL="88394" marR="88394" marT="44196" marB="44196" anchor="ct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tcPr>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300" b="1" dirty="0"/>
                        <a:t>Estimated time</a:t>
                      </a:r>
                    </a:p>
                  </a:txBody>
                  <a:tcPr marL="88394" marR="88394" marT="44196" marB="44196" anchor="ctr">
                    <a:lnB w="38100" cap="flat" cmpd="sng" algn="ctr">
                      <a:solidFill>
                        <a:schemeClr val="tx1">
                          <a:lumMod val="75000"/>
                          <a:lumOff val="25000"/>
                        </a:schemeClr>
                      </a:solidFill>
                      <a:prstDash val="solid"/>
                      <a:round/>
                      <a:headEnd type="none" w="med" len="med"/>
                      <a:tailEnd type="none" w="med" len="med"/>
                    </a:lnB>
                  </a:tcPr>
                </a:tc>
                <a:tc hMerge="1">
                  <a:txBody>
                    <a:bodyPr/>
                    <a:lstStyle/>
                    <a:p>
                      <a:endParaRPr lang="en-US" sz="1300" dirty="0"/>
                    </a:p>
                  </a:txBody>
                  <a:tcPr marL="88394" marR="88394" marT="44196" marB="44196" anchor="ctr">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tcPr>
                </a:tc>
                <a:tc>
                  <a:txBody>
                    <a:bodyPr/>
                    <a:lstStyle/>
                    <a:p>
                      <a:r>
                        <a:rPr lang="en-US" sz="1300" dirty="0"/>
                        <a:t>1 minute</a:t>
                      </a:r>
                    </a:p>
                  </a:txBody>
                  <a:tcPr marL="88394" marR="88394" marT="44196" marB="44196" anchor="ctr">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tcPr>
                </a:tc>
                <a:tc vMerge="1">
                  <a:txBody>
                    <a:bodyPr/>
                    <a:lstStyle/>
                    <a:p>
                      <a:endParaRPr lang="en-US" sz="1400"/>
                    </a:p>
                  </a:txBody>
                  <a:tcPr anchor="ctr"/>
                </a:tc>
                <a:extLst>
                  <a:ext uri="{0D108BD9-81ED-4DB2-BD59-A6C34878D82A}">
                    <a16:rowId xmlns:a16="http://schemas.microsoft.com/office/drawing/2014/main" val="10007"/>
                  </a:ext>
                </a:extLst>
              </a:tr>
            </a:tbl>
          </a:graphicData>
        </a:graphic>
      </p:graphicFrame>
      <p:sp>
        <p:nvSpPr>
          <p:cNvPr id="2" name="TextBox 1"/>
          <p:cNvSpPr txBox="1"/>
          <p:nvPr/>
        </p:nvSpPr>
        <p:spPr>
          <a:xfrm>
            <a:off x="3532096" y="44571"/>
            <a:ext cx="3627620" cy="400110"/>
          </a:xfrm>
          <a:prstGeom prst="rect">
            <a:avLst/>
          </a:prstGeom>
          <a:noFill/>
        </p:spPr>
        <p:txBody>
          <a:bodyPr wrap="square" rtlCol="0" anchor="ctr">
            <a:spAutoFit/>
          </a:bodyPr>
          <a:lstStyle/>
          <a:p>
            <a:pPr algn="ctr"/>
            <a:r>
              <a:rPr lang="en-US" sz="2000" b="1" dirty="0"/>
              <a:t>Content Slide</a:t>
            </a:r>
          </a:p>
        </p:txBody>
      </p:sp>
      <p:pic>
        <p:nvPicPr>
          <p:cNvPr id="5" name="Picture 4">
            <a:extLst>
              <a:ext uri="{FF2B5EF4-FFF2-40B4-BE49-F238E27FC236}">
                <a16:creationId xmlns:a16="http://schemas.microsoft.com/office/drawing/2014/main" id="{5518A7B8-09B6-4557-A8E2-7DE02AC52E2B}"/>
              </a:ext>
            </a:extLst>
          </p:cNvPr>
          <p:cNvPicPr>
            <a:picLocks noChangeAspect="1"/>
          </p:cNvPicPr>
          <p:nvPr/>
        </p:nvPicPr>
        <p:blipFill>
          <a:blip r:embed="rId4"/>
          <a:stretch>
            <a:fillRect/>
          </a:stretch>
        </p:blipFill>
        <p:spPr>
          <a:xfrm>
            <a:off x="416048" y="2308772"/>
            <a:ext cx="4320141" cy="2135409"/>
          </a:xfrm>
          <a:prstGeom prst="rect">
            <a:avLst/>
          </a:prstGeom>
        </p:spPr>
      </p:pic>
    </p:spTree>
    <p:custDataLst>
      <p:tags r:id="rId1"/>
    </p:custDataLst>
    <p:extLst>
      <p:ext uri="{BB962C8B-B14F-4D97-AF65-F5344CB8AC3E}">
        <p14:creationId xmlns:p14="http://schemas.microsoft.com/office/powerpoint/2010/main" val="32651702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797566413"/>
              </p:ext>
            </p:extLst>
          </p:nvPr>
        </p:nvGraphicFramePr>
        <p:xfrm>
          <a:off x="284815" y="569626"/>
          <a:ext cx="10306385" cy="6835473"/>
        </p:xfrm>
        <a:graphic>
          <a:graphicData uri="http://schemas.openxmlformats.org/drawingml/2006/table">
            <a:tbl>
              <a:tblPr firstRow="1" bandRow="1">
                <a:tableStyleId>{5940675A-B579-460E-94D1-54222C63F5DA}</a:tableStyleId>
              </a:tblPr>
              <a:tblGrid>
                <a:gridCol w="1134242">
                  <a:extLst>
                    <a:ext uri="{9D8B030D-6E8A-4147-A177-3AD203B41FA5}">
                      <a16:colId xmlns:a16="http://schemas.microsoft.com/office/drawing/2014/main" val="20000"/>
                    </a:ext>
                  </a:extLst>
                </a:gridCol>
                <a:gridCol w="702552">
                  <a:extLst>
                    <a:ext uri="{9D8B030D-6E8A-4147-A177-3AD203B41FA5}">
                      <a16:colId xmlns:a16="http://schemas.microsoft.com/office/drawing/2014/main" val="20001"/>
                    </a:ext>
                  </a:extLst>
                </a:gridCol>
                <a:gridCol w="1433824">
                  <a:extLst>
                    <a:ext uri="{9D8B030D-6E8A-4147-A177-3AD203B41FA5}">
                      <a16:colId xmlns:a16="http://schemas.microsoft.com/office/drawing/2014/main" val="20002"/>
                    </a:ext>
                  </a:extLst>
                </a:gridCol>
                <a:gridCol w="1364558">
                  <a:extLst>
                    <a:ext uri="{9D8B030D-6E8A-4147-A177-3AD203B41FA5}">
                      <a16:colId xmlns:a16="http://schemas.microsoft.com/office/drawing/2014/main" val="564006093"/>
                    </a:ext>
                  </a:extLst>
                </a:gridCol>
                <a:gridCol w="676941">
                  <a:extLst>
                    <a:ext uri="{9D8B030D-6E8A-4147-A177-3AD203B41FA5}">
                      <a16:colId xmlns:a16="http://schemas.microsoft.com/office/drawing/2014/main" val="20004"/>
                    </a:ext>
                  </a:extLst>
                </a:gridCol>
                <a:gridCol w="1115367">
                  <a:extLst>
                    <a:ext uri="{9D8B030D-6E8A-4147-A177-3AD203B41FA5}">
                      <a16:colId xmlns:a16="http://schemas.microsoft.com/office/drawing/2014/main" val="2633194876"/>
                    </a:ext>
                  </a:extLst>
                </a:gridCol>
                <a:gridCol w="1610418">
                  <a:extLst>
                    <a:ext uri="{9D8B030D-6E8A-4147-A177-3AD203B41FA5}">
                      <a16:colId xmlns:a16="http://schemas.microsoft.com/office/drawing/2014/main" val="2007981733"/>
                    </a:ext>
                  </a:extLst>
                </a:gridCol>
                <a:gridCol w="2268483">
                  <a:extLst>
                    <a:ext uri="{9D8B030D-6E8A-4147-A177-3AD203B41FA5}">
                      <a16:colId xmlns:a16="http://schemas.microsoft.com/office/drawing/2014/main" val="20006"/>
                    </a:ext>
                  </a:extLst>
                </a:gridCol>
              </a:tblGrid>
              <a:tr h="409532">
                <a:tc>
                  <a:txBody>
                    <a:bodyPr/>
                    <a:lstStyle/>
                    <a:p>
                      <a:r>
                        <a:rPr lang="en-US" sz="1300" b="1" dirty="0"/>
                        <a:t>Project Title</a:t>
                      </a:r>
                    </a:p>
                  </a:txBody>
                  <a:tcPr marL="88394" marR="88394" marT="44196" marB="44196" anchor="ctr">
                    <a:lnL w="38100" cap="flat" cmpd="sng" algn="ctr">
                      <a:solidFill>
                        <a:schemeClr val="tx1">
                          <a:lumMod val="75000"/>
                          <a:lumOff val="25000"/>
                        </a:schemeClr>
                      </a:solidFill>
                      <a:prstDash val="solid"/>
                      <a:round/>
                      <a:headEnd type="none" w="med" len="med"/>
                      <a:tailEnd type="none" w="med" len="med"/>
                    </a:lnL>
                    <a:lnT w="38100" cap="flat" cmpd="sng" algn="ctr">
                      <a:solidFill>
                        <a:schemeClr val="tx1">
                          <a:lumMod val="75000"/>
                          <a:lumOff val="25000"/>
                        </a:schemeClr>
                      </a:solidFill>
                      <a:prstDash val="solid"/>
                      <a:round/>
                      <a:headEnd type="none" w="med" len="med"/>
                      <a:tailEnd type="none" w="med" len="med"/>
                    </a:lnT>
                  </a:tcPr>
                </a:tc>
                <a:tc gridSpan="2">
                  <a:txBody>
                    <a:bodyPr/>
                    <a:lstStyle/>
                    <a:p>
                      <a:r>
                        <a:rPr lang="en-US" sz="1300" dirty="0"/>
                        <a:t>CONCUR Training</a:t>
                      </a:r>
                    </a:p>
                  </a:txBody>
                  <a:tcPr marL="88394" marR="88394" marT="44196" marB="44196" anchor="ctr">
                    <a:lnT w="38100" cap="flat" cmpd="sng" algn="ctr">
                      <a:solidFill>
                        <a:schemeClr val="tx1">
                          <a:lumMod val="75000"/>
                          <a:lumOff val="25000"/>
                        </a:schemeClr>
                      </a:solidFill>
                      <a:prstDash val="solid"/>
                      <a:round/>
                      <a:headEnd type="none" w="med" len="med"/>
                      <a:tailEnd type="none" w="med" len="med"/>
                    </a:lnT>
                  </a:tcPr>
                </a:tc>
                <a:tc hMerge="1">
                  <a:txBody>
                    <a:bodyPr/>
                    <a:lstStyle/>
                    <a:p>
                      <a:endParaRPr lang="en-US"/>
                    </a:p>
                  </a:txBody>
                  <a:tcPr/>
                </a:tc>
                <a:tc>
                  <a:txBody>
                    <a:bodyPr/>
                    <a:lstStyle/>
                    <a:p>
                      <a:r>
                        <a:rPr lang="en-US" sz="1300" b="1"/>
                        <a:t>Module</a:t>
                      </a:r>
                      <a:r>
                        <a:rPr lang="en-US" sz="1300" b="1" baseline="0"/>
                        <a:t> Title</a:t>
                      </a:r>
                      <a:endParaRPr lang="en-US" sz="1300" dirty="0"/>
                    </a:p>
                  </a:txBody>
                  <a:tcPr marL="88394" marR="88394" marT="44196" marB="44196" anchor="ctr">
                    <a:lnT w="38100" cap="flat" cmpd="sng" algn="ctr">
                      <a:solidFill>
                        <a:schemeClr val="tx1">
                          <a:lumMod val="75000"/>
                          <a:lumOff val="25000"/>
                        </a:schemeClr>
                      </a:solidFill>
                      <a:prstDash val="solid"/>
                      <a:round/>
                      <a:headEnd type="none" w="med" len="med"/>
                      <a:tailEnd type="none" w="med" len="med"/>
                    </a:lnT>
                  </a:tcPr>
                </a:tc>
                <a:tc gridSpan="3">
                  <a:txBody>
                    <a:bodyPr/>
                    <a:lstStyle/>
                    <a:p>
                      <a:r>
                        <a:rPr lang="en-US" sz="1300" dirty="0"/>
                        <a:t>Setting Up an Expense Profile</a:t>
                      </a:r>
                    </a:p>
                  </a:txBody>
                  <a:tcPr marL="88394" marR="88394" marT="44196" marB="44196" anchor="ctr">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tcPr>
                </a:tc>
                <a:tc hMerge="1">
                  <a:txBody>
                    <a:bodyPr/>
                    <a:lstStyle/>
                    <a:p>
                      <a:endParaRPr lang="en-US"/>
                    </a:p>
                  </a:txBody>
                  <a:tcPr/>
                </a:tc>
                <a:tc hMerge="1">
                  <a:txBody>
                    <a:bodyPr/>
                    <a:lstStyle/>
                    <a:p>
                      <a:endParaRPr lang="en-US" sz="1300" dirty="0"/>
                    </a:p>
                  </a:txBody>
                  <a:tcPr marL="88394" marR="88394" marT="44196" marB="44196" anchor="ct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tcPr>
                </a:tc>
                <a:tc>
                  <a:txBody>
                    <a:bodyPr/>
                    <a:lstStyle/>
                    <a:p>
                      <a:pPr algn="ctr"/>
                      <a:r>
                        <a:rPr lang="en-US" sz="1300" b="1" dirty="0"/>
                        <a:t>Reviewer</a:t>
                      </a:r>
                      <a:r>
                        <a:rPr lang="en-US" sz="1300" b="1" baseline="0" dirty="0"/>
                        <a:t> Notes</a:t>
                      </a:r>
                      <a:endParaRPr lang="en-US" sz="1300" b="1" dirty="0"/>
                    </a:p>
                  </a:txBody>
                  <a:tcPr marL="88394" marR="88394" marT="44196" marB="44196" anchor="ct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0"/>
                  </a:ext>
                </a:extLst>
              </a:tr>
              <a:tr h="46484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300" b="1" dirty="0"/>
                        <a:t>Screen #</a:t>
                      </a:r>
                    </a:p>
                  </a:txBody>
                  <a:tcPr marL="88394" marR="88394" marT="44196" marB="44196" anchor="ctr">
                    <a:lnL w="38100" cap="flat" cmpd="sng" algn="ctr">
                      <a:solidFill>
                        <a:schemeClr val="tx1">
                          <a:lumMod val="75000"/>
                          <a:lumOff val="25000"/>
                        </a:schemeClr>
                      </a:solidFill>
                      <a:prstDash val="solid"/>
                      <a:round/>
                      <a:headEnd type="none" w="med" len="med"/>
                      <a:tailEnd type="none" w="med" len="med"/>
                    </a:lnL>
                    <a:lnB w="38100" cap="flat" cmpd="sng" algn="ctr">
                      <a:solidFill>
                        <a:schemeClr val="tx1">
                          <a:lumMod val="75000"/>
                          <a:lumOff val="25000"/>
                        </a:schemeClr>
                      </a:solidFill>
                      <a:prstDash val="solid"/>
                      <a:round/>
                      <a:headEnd type="none" w="med" len="med"/>
                      <a:tailEnd type="none" w="med" len="med"/>
                    </a:lnB>
                  </a:tcPr>
                </a:tc>
                <a:tc>
                  <a:txBody>
                    <a:bodyPr/>
                    <a:lstStyle/>
                    <a:p>
                      <a:r>
                        <a:rPr lang="en-US" sz="1300" dirty="0"/>
                        <a:t>8</a:t>
                      </a:r>
                    </a:p>
                  </a:txBody>
                  <a:tcPr marL="88394" marR="88394" marT="44196" marB="44196" anchor="ctr">
                    <a:lnB w="38100" cap="flat" cmpd="sng" algn="ctr">
                      <a:solidFill>
                        <a:schemeClr val="tx1">
                          <a:lumMod val="75000"/>
                          <a:lumOff val="25000"/>
                        </a:schemeClr>
                      </a:solidFill>
                      <a:prstDash val="solid"/>
                      <a:round/>
                      <a:headEnd type="none" w="med" len="med"/>
                      <a:tailEnd type="none" w="med" len="med"/>
                    </a:lnB>
                  </a:tcPr>
                </a:tc>
                <a:tc>
                  <a:txBody>
                    <a:bodyPr/>
                    <a:lstStyle/>
                    <a:p>
                      <a:r>
                        <a:rPr lang="en-US" sz="1300" b="1" baseline="0" dirty="0"/>
                        <a:t>Screen Title</a:t>
                      </a:r>
                      <a:endParaRPr lang="en-US" sz="1300" b="1" dirty="0"/>
                    </a:p>
                  </a:txBody>
                  <a:tcPr marL="88394" marR="88394" marT="44196" marB="44196" anchor="ctr">
                    <a:lnB w="38100" cap="flat" cmpd="sng" algn="ctr">
                      <a:solidFill>
                        <a:schemeClr val="tx1">
                          <a:lumMod val="75000"/>
                          <a:lumOff val="25000"/>
                        </a:schemeClr>
                      </a:solidFill>
                      <a:prstDash val="solid"/>
                      <a:round/>
                      <a:headEnd type="none" w="med" len="med"/>
                      <a:tailEnd type="none" w="med" len="med"/>
                    </a:lnB>
                  </a:tcPr>
                </a:tc>
                <a:tc gridSpan="4">
                  <a:txBody>
                    <a:bodyPr/>
                    <a:lstStyle/>
                    <a:p>
                      <a:r>
                        <a:rPr lang="en-US" sz="1300" b="0" dirty="0"/>
                        <a:t>Company Information</a:t>
                      </a:r>
                    </a:p>
                  </a:txBody>
                  <a:tcPr marL="88394" marR="88394" marT="44196" marB="44196" anchor="ctr">
                    <a:lnR w="38100" cap="flat" cmpd="sng" algn="ctr">
                      <a:solidFill>
                        <a:schemeClr val="tx1">
                          <a:lumMod val="75000"/>
                          <a:lumOff val="25000"/>
                        </a:schemeClr>
                      </a:solidFill>
                      <a:prstDash val="solid"/>
                      <a:round/>
                      <a:headEnd type="none" w="med" len="med"/>
                      <a:tailEnd type="none" w="med" len="med"/>
                    </a:lnR>
                    <a:lnB w="38100" cap="flat" cmpd="sng" algn="ctr">
                      <a:solidFill>
                        <a:schemeClr val="tx1">
                          <a:lumMod val="75000"/>
                          <a:lumOff val="25000"/>
                        </a:schemeClr>
                      </a:solidFill>
                      <a:prstDash val="solid"/>
                      <a:round/>
                      <a:headEnd type="none" w="med" len="med"/>
                      <a:tailEnd type="none" w="med" len="med"/>
                    </a:lnB>
                  </a:tcPr>
                </a:tc>
                <a:tc hMerge="1">
                  <a:txBody>
                    <a:bodyPr/>
                    <a:lstStyle/>
                    <a:p>
                      <a:endParaRPr lang="en-US" sz="1300" b="1" dirty="0"/>
                    </a:p>
                  </a:txBody>
                  <a:tcPr marL="88394" marR="88394" marT="44196" marB="44196" anchor="ctr">
                    <a:lnL w="38100" cap="flat" cmpd="sng" algn="ctr">
                      <a:solidFill>
                        <a:schemeClr val="tx1">
                          <a:lumMod val="75000"/>
                          <a:lumOff val="25000"/>
                        </a:schemeClr>
                      </a:solidFill>
                      <a:prstDash val="solid"/>
                      <a:round/>
                      <a:headEnd type="none" w="med" len="med"/>
                      <a:tailEnd type="none" w="med" len="med"/>
                    </a:lnL>
                    <a:lnB w="38100" cap="flat" cmpd="sng" algn="ctr">
                      <a:solidFill>
                        <a:schemeClr val="tx1">
                          <a:lumMod val="75000"/>
                          <a:lumOff val="25000"/>
                        </a:schemeClr>
                      </a:solidFill>
                      <a:prstDash val="solid"/>
                      <a:round/>
                      <a:headEnd type="none" w="med" len="med"/>
                      <a:tailEnd type="none" w="med" len="med"/>
                    </a:lnB>
                  </a:tcPr>
                </a:tc>
                <a:tc hMerge="1">
                  <a:txBody>
                    <a:bodyPr/>
                    <a:lstStyle/>
                    <a:p>
                      <a:endParaRPr lang="en-US"/>
                    </a:p>
                  </a:txBody>
                  <a:tcPr/>
                </a:tc>
                <a:tc hMerge="1">
                  <a:txBody>
                    <a:bodyPr/>
                    <a:lstStyle/>
                    <a:p>
                      <a:endParaRPr lang="en-US" sz="1300" b="0" dirty="0"/>
                    </a:p>
                  </a:txBody>
                  <a:tcPr marL="88394" marR="88394" marT="44196" marB="44196" anchor="ct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B w="38100" cap="flat" cmpd="sng" algn="ctr">
                      <a:solidFill>
                        <a:schemeClr val="tx1">
                          <a:lumMod val="75000"/>
                          <a:lumOff val="25000"/>
                        </a:schemeClr>
                      </a:solidFill>
                      <a:prstDash val="solid"/>
                      <a:round/>
                      <a:headEnd type="none" w="med" len="med"/>
                      <a:tailEnd type="none" w="med" len="med"/>
                    </a:lnB>
                  </a:tcPr>
                </a:tc>
                <a:tc rowSpan="2">
                  <a:txBody>
                    <a:bodyPr/>
                    <a:lstStyle/>
                    <a:p>
                      <a:pPr algn="ctr"/>
                      <a:r>
                        <a:rPr lang="en-US" sz="1300" dirty="0"/>
                        <a:t>Reviewer</a:t>
                      </a:r>
                      <a:r>
                        <a:rPr lang="en-US" sz="1300" baseline="0" dirty="0"/>
                        <a:t> 1</a:t>
                      </a:r>
                      <a:endParaRPr lang="en-US" sz="1300" dirty="0"/>
                    </a:p>
                  </a:txBody>
                  <a:tcPr marL="88394" marR="88394" marT="44196" marB="44196">
                    <a:lnL w="38100" cap="flat" cmpd="sng" algn="ctr">
                      <a:solidFill>
                        <a:schemeClr val="tx1">
                          <a:lumMod val="75000"/>
                          <a:lumOff val="25000"/>
                        </a:schemeClr>
                      </a:solidFill>
                      <a:prstDash val="solid"/>
                      <a:round/>
                      <a:headEnd type="none" w="med" len="med"/>
                      <a:tailEnd type="none" w="med" len="med"/>
                    </a:lnL>
                    <a:lnR w="38100" cap="flat" cmpd="sng" algn="ctr">
                      <a:solidFill>
                        <a:schemeClr val="tx1"/>
                      </a:solidFill>
                      <a:prstDash val="solid"/>
                      <a:round/>
                      <a:headEnd type="none" w="med" len="med"/>
                      <a:tailEnd type="none" w="med" len="med"/>
                    </a:lnR>
                    <a:lnB w="12700" cap="flat" cmpd="sng" algn="ctr">
                      <a:solidFill>
                        <a:schemeClr val="tx1">
                          <a:lumMod val="75000"/>
                          <a:lumOff val="25000"/>
                        </a:schemeClr>
                      </a:solidFill>
                      <a:prstDash val="solid"/>
                      <a:round/>
                      <a:headEnd type="none" w="med" len="med"/>
                      <a:tailEnd type="none" w="med" len="med"/>
                    </a:lnB>
                  </a:tcPr>
                </a:tc>
                <a:extLst>
                  <a:ext uri="{0D108BD9-81ED-4DB2-BD59-A6C34878D82A}">
                    <a16:rowId xmlns:a16="http://schemas.microsoft.com/office/drawing/2014/main" val="10001"/>
                  </a:ext>
                </a:extLst>
              </a:tr>
              <a:tr h="1627185">
                <a:tc rowSpan="4" gridSpan="4">
                  <a:txBody>
                    <a:bodyPr/>
                    <a:lstStyle/>
                    <a:p>
                      <a:pPr algn="ctr"/>
                      <a:r>
                        <a:rPr lang="en-US" sz="1300" b="1" baseline="0" dirty="0"/>
                        <a:t>Visuals</a:t>
                      </a:r>
                    </a:p>
                    <a:p>
                      <a:pPr algn="ctr"/>
                      <a:r>
                        <a:rPr lang="en-US" sz="1200" b="0" i="1" baseline="0" dirty="0"/>
                        <a:t>Company info page screenshot</a:t>
                      </a:r>
                      <a:endParaRPr lang="en-US" sz="1200" b="0" i="1" dirty="0"/>
                    </a:p>
                    <a:p>
                      <a:pPr algn="ctr"/>
                      <a:endParaRPr lang="en-US" sz="1300" b="1" dirty="0"/>
                    </a:p>
                    <a:p>
                      <a:pPr algn="ctr"/>
                      <a:endParaRPr lang="en-US" sz="130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sz="1300" dirty="0"/>
                    </a:p>
                    <a:p>
                      <a:endParaRPr lang="en-US" sz="1300" dirty="0"/>
                    </a:p>
                  </a:txBody>
                  <a:tcPr marL="88394" marR="88394" marT="44196" marB="44196">
                    <a:lnL w="38100" cap="flat" cmpd="sng" algn="ctr">
                      <a:solidFill>
                        <a:schemeClr val="tx1">
                          <a:lumMod val="75000"/>
                          <a:lumOff val="25000"/>
                        </a:schemeClr>
                      </a:solidFill>
                      <a:prstDash val="solid"/>
                      <a:round/>
                      <a:headEnd type="none" w="med" len="med"/>
                      <a:tailEnd type="none" w="med" len="med"/>
                    </a:lnL>
                    <a:lnT w="38100" cap="flat" cmpd="sng" algn="ctr">
                      <a:solidFill>
                        <a:schemeClr val="tx1">
                          <a:lumMod val="75000"/>
                          <a:lumOff val="2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4" hMerge="1">
                  <a:txBody>
                    <a:bodyPr/>
                    <a:lstStyle/>
                    <a:p>
                      <a:endParaRPr lang="en-US" sz="1400" dirty="0"/>
                    </a:p>
                  </a:txBody>
                  <a:tcPr anchor="ctr"/>
                </a:tc>
                <a:tc rowSpan="4" hMerge="1">
                  <a:txBody>
                    <a:bodyPr/>
                    <a:lstStyle/>
                    <a:p>
                      <a:endParaRPr lang="en-US"/>
                    </a:p>
                  </a:txBody>
                  <a:tcPr/>
                </a:tc>
                <a:tc rowSpan="4" hMerge="1">
                  <a:txBody>
                    <a:bodyPr/>
                    <a:lstStyle/>
                    <a:p>
                      <a:endParaRPr lang="en-US"/>
                    </a:p>
                  </a:txBody>
                  <a:tcPr>
                    <a:lnT w="38100" cap="flat" cmpd="sng" algn="ctr">
                      <a:solidFill>
                        <a:schemeClr val="tx1">
                          <a:lumMod val="75000"/>
                          <a:lumOff val="25000"/>
                        </a:schemeClr>
                      </a:solidFill>
                      <a:prstDash val="solid"/>
                      <a:round/>
                      <a:headEnd type="none" w="med" len="med"/>
                      <a:tailEnd type="none" w="med" len="med"/>
                    </a:lnT>
                  </a:tcPr>
                </a:tc>
                <a:tc rowSpan="2" gridSpan="3">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300" b="1" dirty="0"/>
                        <a:t>Onscreen Text</a:t>
                      </a:r>
                      <a:r>
                        <a:rPr lang="en-US" sz="1300" b="1" baseline="0" dirty="0"/>
                        <a:t> </a:t>
                      </a:r>
                      <a:endParaRPr lang="en-US" sz="1300" b="1" dirty="0"/>
                    </a:p>
                    <a:p>
                      <a:pPr algn="ctr"/>
                      <a:endParaRPr lang="en-US" sz="1300" dirty="0"/>
                    </a:p>
                    <a:p>
                      <a:pPr algn="ctr"/>
                      <a:r>
                        <a:rPr lang="en-US" sz="1300" dirty="0"/>
                        <a:t>“Review the information on this page to ensure your employee ID, manager, and cost center code are accurate. </a:t>
                      </a:r>
                    </a:p>
                  </a:txBody>
                  <a:tcPr marL="88394" marR="88394" marT="44196" marB="44196">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tcPr>
                </a:tc>
                <a:tc rowSpan="2" hMerge="1">
                  <a:txBody>
                    <a:bodyPr/>
                    <a:lstStyle/>
                    <a:p>
                      <a:endParaRPr lang="en-US"/>
                    </a:p>
                  </a:txBody>
                  <a:tcPr/>
                </a:tc>
                <a:tc rowSpan="2" hMerge="1">
                  <a:txBody>
                    <a:bodyPr/>
                    <a:lstStyle/>
                    <a:p>
                      <a:pPr algn="ctr"/>
                      <a:endParaRPr lang="en-US" sz="1300" dirty="0"/>
                    </a:p>
                  </a:txBody>
                  <a:tcPr marL="88394" marR="88394" marT="44196" marB="44196">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tcPr>
                </a:tc>
                <a:tc vMerge="1">
                  <a:txBody>
                    <a:bodyPr/>
                    <a:lstStyle/>
                    <a:p>
                      <a:endParaRPr lang="en-US" sz="1400" dirty="0"/>
                    </a:p>
                  </a:txBody>
                  <a:tcPr anchor="ctr"/>
                </a:tc>
                <a:extLst>
                  <a:ext uri="{0D108BD9-81ED-4DB2-BD59-A6C34878D82A}">
                    <a16:rowId xmlns:a16="http://schemas.microsoft.com/office/drawing/2014/main" val="10002"/>
                  </a:ext>
                </a:extLst>
              </a:tr>
              <a:tr h="306355">
                <a:tc gridSpan="4"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gridSpan="3" vMerge="1">
                  <a:txBody>
                    <a:bodyPr/>
                    <a:lstStyle/>
                    <a:p>
                      <a:endParaRPr lang="en-US"/>
                    </a:p>
                  </a:txBody>
                  <a:tcPr/>
                </a:tc>
                <a:tc hMerge="1" vMerge="1">
                  <a:txBody>
                    <a:bodyPr/>
                    <a:lstStyle/>
                    <a:p>
                      <a:endParaRPr lang="en-US"/>
                    </a:p>
                  </a:txBody>
                  <a:tcPr/>
                </a:tc>
                <a:tc hMerge="1" vMerge="1">
                  <a:txBody>
                    <a:bodyPr/>
                    <a:lstStyle/>
                    <a:p>
                      <a:endParaRPr lang="en-US"/>
                    </a:p>
                  </a:txBody>
                  <a:tcPr/>
                </a:tc>
                <a:tc rowSpan="2">
                  <a:txBody>
                    <a:bodyPr/>
                    <a:lstStyle/>
                    <a:p>
                      <a:pPr marL="0" marR="0" indent="0" algn="ctr" defTabSz="1007943" rtl="0" eaLnBrk="1" fontAlgn="auto" latinLnBrk="0" hangingPunct="1">
                        <a:lnSpc>
                          <a:spcPct val="100000"/>
                        </a:lnSpc>
                        <a:spcBef>
                          <a:spcPts val="0"/>
                        </a:spcBef>
                        <a:spcAft>
                          <a:spcPts val="0"/>
                        </a:spcAft>
                        <a:buClrTx/>
                        <a:buSzTx/>
                        <a:buFontTx/>
                        <a:buNone/>
                        <a:tabLst/>
                        <a:defRPr/>
                      </a:pPr>
                      <a:r>
                        <a:rPr lang="en-US" sz="1300" dirty="0"/>
                        <a:t>Reviewer</a:t>
                      </a:r>
                      <a:r>
                        <a:rPr lang="en-US" sz="1300" baseline="0" dirty="0"/>
                        <a:t> 2</a:t>
                      </a:r>
                      <a:endParaRPr lang="en-US" sz="1300" dirty="0"/>
                    </a:p>
                    <a:p>
                      <a:pPr algn="ctr"/>
                      <a:endParaRPr lang="en-US" sz="1300" dirty="0"/>
                    </a:p>
                  </a:txBody>
                  <a:tcPr marL="88394" marR="88394" marT="44196" marB="44196">
                    <a:lnL w="38100" cap="flat" cmpd="sng" algn="ctr">
                      <a:solidFill>
                        <a:schemeClr val="tx1">
                          <a:lumMod val="75000"/>
                          <a:lumOff val="25000"/>
                        </a:schemeClr>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extLst>
                  <a:ext uri="{0D108BD9-81ED-4DB2-BD59-A6C34878D82A}">
                    <a16:rowId xmlns:a16="http://schemas.microsoft.com/office/drawing/2014/main" val="10003"/>
                  </a:ext>
                </a:extLst>
              </a:tr>
              <a:tr h="1785671">
                <a:tc gridSpan="4"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rowSpan="2" gridSpan="3">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300" b="1" dirty="0"/>
                        <a:t>Animation &amp; </a:t>
                      </a:r>
                      <a:r>
                        <a:rPr lang="en-US" sz="1400" b="1" dirty="0"/>
                        <a:t>Interactivity</a:t>
                      </a:r>
                      <a:r>
                        <a:rPr lang="en-US" sz="1400" b="1" baseline="0" dirty="0"/>
                        <a:t>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baseline="0" dirty="0"/>
                        <a:t>Hover interaction pop up help box:</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b="0" baseline="0" dirty="0"/>
                        <a:t>“Your cost center number should reflect your SCCA budget number. </a:t>
                      </a:r>
                      <a:r>
                        <a:rPr lang="en-US" sz="1400" dirty="0"/>
                        <a:t>Reach out to your manager if you are unsure of your budget number.”</a:t>
                      </a:r>
                      <a:endParaRPr lang="en-US" sz="1400" b="1" baseline="0" dirty="0"/>
                    </a:p>
                    <a:p>
                      <a:pPr marL="0" marR="0" indent="0" algn="ctr" defTabSz="914400" rtl="0" eaLnBrk="1" fontAlgn="auto" latinLnBrk="0" hangingPunct="1">
                        <a:lnSpc>
                          <a:spcPct val="100000"/>
                        </a:lnSpc>
                        <a:spcBef>
                          <a:spcPts val="0"/>
                        </a:spcBef>
                        <a:spcAft>
                          <a:spcPts val="0"/>
                        </a:spcAft>
                        <a:buClrTx/>
                        <a:buSzTx/>
                        <a:buFontTx/>
                        <a:buNone/>
                        <a:tabLst/>
                        <a:defRPr/>
                      </a:pPr>
                      <a:endParaRPr lang="en-US" sz="1400" b="1" baseline="0" dirty="0"/>
                    </a:p>
                    <a:p>
                      <a:pPr marL="0" marR="0" indent="0" algn="ctr" defTabSz="914400" rtl="0" eaLnBrk="1" fontAlgn="auto" latinLnBrk="0" hangingPunct="1">
                        <a:lnSpc>
                          <a:spcPct val="100000"/>
                        </a:lnSpc>
                        <a:spcBef>
                          <a:spcPts val="0"/>
                        </a:spcBef>
                        <a:spcAft>
                          <a:spcPts val="0"/>
                        </a:spcAft>
                        <a:buClrTx/>
                        <a:buSzTx/>
                        <a:buFontTx/>
                        <a:buNone/>
                        <a:tabLst/>
                        <a:defRPr/>
                      </a:pPr>
                      <a:r>
                        <a:rPr lang="en-US" sz="1400" b="0" baseline="0" dirty="0"/>
                        <a:t>Hover interaction pop up help box:</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“If any of the information in this section is incorrect, please email </a:t>
                      </a:r>
                      <a:r>
                        <a:rPr lang="en-US" sz="1400" dirty="0">
                          <a:hlinkClick r:id="rId3"/>
                        </a:rPr>
                        <a:t>corpcard_travel@seattlecca.org</a:t>
                      </a:r>
                      <a:r>
                        <a:rPr lang="en-US" sz="1400" dirty="0"/>
                        <a:t>”</a:t>
                      </a:r>
                    </a:p>
                  </a:txBody>
                  <a:tcPr marL="88394" marR="88394" marT="44196" marB="44196">
                    <a:lnR w="38100" cap="flat" cmpd="sng" algn="ctr">
                      <a:solidFill>
                        <a:schemeClr val="tx1">
                          <a:lumMod val="75000"/>
                          <a:lumOff val="25000"/>
                        </a:schemeClr>
                      </a:solidFill>
                      <a:prstDash val="solid"/>
                      <a:round/>
                      <a:headEnd type="none" w="med" len="med"/>
                      <a:tailEnd type="none" w="med" len="med"/>
                    </a:lnR>
                  </a:tcPr>
                </a:tc>
                <a:tc rowSpan="2" hMerge="1">
                  <a:txBody>
                    <a:bodyPr/>
                    <a:lstStyle/>
                    <a:p>
                      <a:endParaRPr lang="en-US"/>
                    </a:p>
                  </a:txBody>
                  <a:tcPr/>
                </a:tc>
                <a:tc rowSpan="2"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400" b="1" baseline="0" dirty="0"/>
                    </a:p>
                  </a:txBody>
                  <a:tcPr marL="88394" marR="88394" marT="44196" marB="44196">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tcPr>
                </a:tc>
                <a:tc vMerge="1">
                  <a:txBody>
                    <a:bodyPr/>
                    <a:lstStyle/>
                    <a:p>
                      <a:pPr algn="ctr"/>
                      <a:endParaRPr lang="en-US" sz="1300" dirty="0"/>
                    </a:p>
                  </a:txBody>
                  <a:tcPr marL="88394" marR="88394" marT="44196" marB="44196">
                    <a:lnL w="38100" cap="flat" cmpd="sng" algn="ctr">
                      <a:solidFill>
                        <a:schemeClr val="tx1">
                          <a:lumMod val="75000"/>
                          <a:lumOff val="25000"/>
                        </a:schemeClr>
                      </a:solidFill>
                      <a:prstDash val="solid"/>
                      <a:round/>
                      <a:headEnd type="none" w="med" len="med"/>
                      <a:tailEnd type="none" w="med" len="med"/>
                    </a:lnL>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4"/>
                  </a:ext>
                </a:extLst>
              </a:tr>
              <a:tr h="161647">
                <a:tc gridSpan="4"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gridSpan="3" vMerge="1">
                  <a:txBody>
                    <a:bodyPr/>
                    <a:lstStyle/>
                    <a:p>
                      <a:endParaRPr lang="en-US"/>
                    </a:p>
                  </a:txBody>
                  <a:tcPr/>
                </a:tc>
                <a:tc hMerge="1" vMerge="1">
                  <a:txBody>
                    <a:bodyPr/>
                    <a:lstStyle/>
                    <a:p>
                      <a:endParaRPr lang="en-US"/>
                    </a:p>
                  </a:txBody>
                  <a:tcPr/>
                </a:tc>
                <a:tc hMerge="1" vMerge="1">
                  <a:txBody>
                    <a:bodyPr/>
                    <a:lstStyle/>
                    <a:p>
                      <a:endParaRPr lang="en-US"/>
                    </a:p>
                  </a:txBody>
                  <a:tcPr/>
                </a:tc>
                <a:tc rowSpan="3">
                  <a:txBody>
                    <a:bodyPr/>
                    <a:lstStyle/>
                    <a:p>
                      <a:pPr marL="0" marR="0" indent="0" algn="ctr" defTabSz="1007943" rtl="0" eaLnBrk="1" fontAlgn="auto" latinLnBrk="0" hangingPunct="1">
                        <a:lnSpc>
                          <a:spcPct val="100000"/>
                        </a:lnSpc>
                        <a:spcBef>
                          <a:spcPts val="0"/>
                        </a:spcBef>
                        <a:spcAft>
                          <a:spcPts val="0"/>
                        </a:spcAft>
                        <a:buClrTx/>
                        <a:buSzTx/>
                        <a:buFontTx/>
                        <a:buNone/>
                        <a:tabLst/>
                        <a:defRPr/>
                      </a:pPr>
                      <a:r>
                        <a:rPr lang="en-US" sz="1300" dirty="0"/>
                        <a:t>Reviewer</a:t>
                      </a:r>
                      <a:r>
                        <a:rPr lang="en-US" sz="1300" baseline="0" dirty="0"/>
                        <a:t> 3</a:t>
                      </a:r>
                      <a:endParaRPr lang="en-US" sz="1300" dirty="0"/>
                    </a:p>
                    <a:p>
                      <a:pPr algn="ctr"/>
                      <a:endParaRPr lang="en-US" sz="1300" dirty="0"/>
                    </a:p>
                  </a:txBody>
                  <a:tcPr marL="88394" marR="88394" marT="44196" marB="44196">
                    <a:lnL w="38100" cap="flat" cmpd="sng" algn="ctr">
                      <a:solidFill>
                        <a:schemeClr val="tx1">
                          <a:lumMod val="75000"/>
                          <a:lumOff val="25000"/>
                        </a:schemeClr>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909455">
                <a:tc gridSpan="7">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300" b="1" dirty="0"/>
                        <a:t>Audio</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sz="1300" b="1" i="1" dirty="0">
                        <a:solidFill>
                          <a:srgbClr val="00B050"/>
                        </a:solidFill>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300" b="1" i="1" dirty="0">
                          <a:solidFill>
                            <a:srgbClr val="00B050"/>
                          </a:solidFill>
                        </a:rPr>
                        <a:t>No audio present on this slide</a:t>
                      </a:r>
                      <a:endParaRPr lang="en-US" sz="1200" b="0" i="1" dirty="0">
                        <a:solidFill>
                          <a:srgbClr val="00B050"/>
                        </a:solidFill>
                      </a:endParaRPr>
                    </a:p>
                    <a:p>
                      <a:pPr marL="0" marR="0" indent="0" algn="ctr" defTabSz="914400" rtl="0" eaLnBrk="1" fontAlgn="auto" latinLnBrk="0" hangingPunct="1">
                        <a:lnSpc>
                          <a:spcPct val="100000"/>
                        </a:lnSpc>
                        <a:spcBef>
                          <a:spcPts val="0"/>
                        </a:spcBef>
                        <a:spcAft>
                          <a:spcPts val="0"/>
                        </a:spcAft>
                        <a:buClrTx/>
                        <a:buSzTx/>
                        <a:buFontTx/>
                        <a:buNone/>
                        <a:tabLst/>
                        <a:defRPr/>
                      </a:pPr>
                      <a:endParaRPr lang="en-US" sz="1300" b="1" i="1" dirty="0">
                        <a:solidFill>
                          <a:srgbClr val="00B050"/>
                        </a:solidFill>
                      </a:endParaRPr>
                    </a:p>
                  </a:txBody>
                  <a:tcPr marL="88394" marR="88394" marT="44196" marB="44196">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tcPr>
                </a:tc>
                <a:tc hMerge="1">
                  <a:txBody>
                    <a:bodyPr/>
                    <a:lstStyle/>
                    <a:p>
                      <a:endParaRPr lang="en-US" sz="1400" dirty="0"/>
                    </a:p>
                  </a:txBody>
                  <a:tcPr anchor="ctr"/>
                </a:tc>
                <a:tc hMerge="1">
                  <a:txBody>
                    <a:bodyPr/>
                    <a:lstStyle/>
                    <a:p>
                      <a:endParaRPr lang="en-US"/>
                    </a:p>
                  </a:txBody>
                  <a:tcPr/>
                </a:tc>
                <a:tc hMerge="1">
                  <a:txBody>
                    <a:bodyPr/>
                    <a:lstStyle/>
                    <a:p>
                      <a:endParaRPr lang="en-US"/>
                    </a:p>
                  </a:txBody>
                  <a:tcPr>
                    <a:lnL w="38100" cap="flat" cmpd="sng" algn="ctr">
                      <a:solidFill>
                        <a:schemeClr val="tx1">
                          <a:lumMod val="75000"/>
                          <a:lumOff val="25000"/>
                        </a:schemeClr>
                      </a:solidFill>
                      <a:prstDash val="solid"/>
                      <a:round/>
                      <a:headEnd type="none" w="med" len="med"/>
                      <a:tailEnd type="none" w="med" len="med"/>
                    </a:lnL>
                  </a:tcPr>
                </a:tc>
                <a:tc hMerge="1">
                  <a:txBody>
                    <a:bodyPr/>
                    <a:lstStyle/>
                    <a:p>
                      <a:endParaRPr lang="en-US" sz="1400" dirty="0"/>
                    </a:p>
                  </a:txBody>
                  <a:tcPr anchor="ctr">
                    <a:lnL w="38100" cap="flat" cmpd="sng" algn="ctr">
                      <a:solidFill>
                        <a:schemeClr val="tx1">
                          <a:lumMod val="75000"/>
                          <a:lumOff val="25000"/>
                        </a:schemeClr>
                      </a:solidFill>
                      <a:prstDash val="solid"/>
                      <a:round/>
                      <a:headEnd type="none" w="med" len="med"/>
                      <a:tailEnd type="none" w="med" len="med"/>
                    </a:lnL>
                  </a:tcPr>
                </a:tc>
                <a:tc hMerge="1">
                  <a:txBody>
                    <a:bodyPr/>
                    <a:lstStyle/>
                    <a:p>
                      <a:endParaRPr lang="en-US"/>
                    </a:p>
                  </a:txBody>
                  <a:tcPr/>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300" b="1" i="1" dirty="0">
                        <a:solidFill>
                          <a:srgbClr val="00B050"/>
                        </a:solidFill>
                      </a:endParaRPr>
                    </a:p>
                  </a:txBody>
                  <a:tcPr marL="88394" marR="88394" marT="44196" marB="44196">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tcPr>
                </a:tc>
                <a:tc vMerge="1">
                  <a:txBody>
                    <a:bodyPr/>
                    <a:lstStyle/>
                    <a:p>
                      <a:pPr algn="ctr"/>
                      <a:endParaRPr lang="en-US" sz="1300" dirty="0"/>
                    </a:p>
                  </a:txBody>
                  <a:tcPr marL="88394" marR="88394" marT="44196" marB="44196">
                    <a:lnL w="38100" cap="flat" cmpd="sng" algn="ctr">
                      <a:solidFill>
                        <a:schemeClr val="tx1">
                          <a:lumMod val="75000"/>
                          <a:lumOff val="25000"/>
                        </a:schemeClr>
                      </a:solidFill>
                      <a:prstDash val="solid"/>
                      <a:round/>
                      <a:headEnd type="none" w="med" len="med"/>
                      <a:tailEnd type="none" w="med" len="med"/>
                    </a:lnL>
                    <a:lnR w="38100" cap="flat" cmpd="sng" algn="ctr">
                      <a:solidFill>
                        <a:schemeClr val="tx1"/>
                      </a:solidFill>
                      <a:prstDash val="solid"/>
                      <a:round/>
                      <a:headEnd type="none" w="med" len="med"/>
                      <a:tailEnd type="none" w="med" len="med"/>
                    </a:lnR>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60984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300" b="1" dirty="0"/>
                        <a:t>Navigation/ Branching </a:t>
                      </a:r>
                    </a:p>
                  </a:txBody>
                  <a:tcPr marL="88394" marR="88394" marT="44196" marB="44196" anchor="ctr">
                    <a:lnL w="38100" cap="flat" cmpd="sng" algn="ctr">
                      <a:solidFill>
                        <a:schemeClr val="tx1">
                          <a:lumMod val="75000"/>
                          <a:lumOff val="25000"/>
                        </a:schemeClr>
                      </a:solidFill>
                      <a:prstDash val="solid"/>
                      <a:round/>
                      <a:headEnd type="none" w="med" len="med"/>
                      <a:tailEnd type="none" w="med" len="med"/>
                    </a:lnL>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tcPr>
                </a:tc>
                <a:tc gridSpan="4">
                  <a:txBody>
                    <a:bodyPr/>
                    <a:lstStyle/>
                    <a:p>
                      <a:pPr marL="0" marR="0" lvl="0" indent="0" algn="l" defTabSz="1007943" rtl="0" eaLnBrk="1" fontAlgn="auto" latinLnBrk="0" hangingPunct="1">
                        <a:lnSpc>
                          <a:spcPct val="100000"/>
                        </a:lnSpc>
                        <a:spcBef>
                          <a:spcPts val="0"/>
                        </a:spcBef>
                        <a:spcAft>
                          <a:spcPts val="0"/>
                        </a:spcAft>
                        <a:buClrTx/>
                        <a:buSzTx/>
                        <a:buFontTx/>
                        <a:buNone/>
                        <a:tabLst/>
                        <a:defRPr/>
                      </a:pPr>
                      <a:r>
                        <a:rPr lang="en-US" sz="1300" dirty="0"/>
                        <a:t>Branching, user has 1-3 remaining options to choose from. Checkmark will appear next to ‘company  information’ menu item.</a:t>
                      </a:r>
                    </a:p>
                  </a:txBody>
                  <a:tcPr marL="88394" marR="88394" marT="44196" marB="44196" anchor="ct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tcPr>
                </a:tc>
                <a:tc hMerge="1">
                  <a:txBody>
                    <a:bodyPr/>
                    <a:lstStyle/>
                    <a:p>
                      <a:endParaRPr lang="en-US"/>
                    </a:p>
                  </a:txBody>
                  <a:tcPr/>
                </a:tc>
                <a:tc hMerge="1">
                  <a:txBody>
                    <a:bodyPr/>
                    <a:lstStyle/>
                    <a:p>
                      <a:endParaRPr lang="en-US" sz="1300" dirty="0"/>
                    </a:p>
                  </a:txBody>
                  <a:tcPr marL="88394" marR="88394" marT="44196" marB="44196" anchor="ctr">
                    <a:lnB w="38100" cap="flat" cmpd="sng" algn="ctr">
                      <a:solidFill>
                        <a:schemeClr val="tx1">
                          <a:lumMod val="75000"/>
                          <a:lumOff val="25000"/>
                        </a:schemeClr>
                      </a:solidFill>
                      <a:prstDash val="solid"/>
                      <a:round/>
                      <a:headEnd type="none" w="med" len="med"/>
                      <a:tailEnd type="none" w="med" len="med"/>
                    </a:lnB>
                  </a:tcPr>
                </a:tc>
                <a:tc hMerge="1">
                  <a:txBody>
                    <a:bodyPr/>
                    <a:lstStyle/>
                    <a:p>
                      <a:endParaRPr lang="en-US" sz="1300" dirty="0"/>
                    </a:p>
                  </a:txBody>
                  <a:tcPr marL="88394" marR="88394" marT="44196" marB="44196" anchor="ctr">
                    <a:lnR w="38100" cap="flat" cmpd="sng" algn="ctr">
                      <a:solidFill>
                        <a:schemeClr val="tx1">
                          <a:lumMod val="75000"/>
                          <a:lumOff val="25000"/>
                        </a:schemeClr>
                      </a:solidFill>
                      <a:prstDash val="solid"/>
                      <a:round/>
                      <a:headEnd type="none" w="med" len="med"/>
                      <a:tailEnd type="none" w="med" len="med"/>
                    </a:lnR>
                    <a:lnB w="38100" cap="flat" cmpd="sng" algn="ctr">
                      <a:solidFill>
                        <a:schemeClr val="tx1">
                          <a:lumMod val="75000"/>
                          <a:lumOff val="25000"/>
                        </a:schemeClr>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300" b="1" dirty="0"/>
                        <a:t>Estimated time</a:t>
                      </a:r>
                    </a:p>
                  </a:txBody>
                  <a:tcPr marL="88394" marR="88394" marT="44196" marB="44196" anchor="ctr">
                    <a:lnB w="38100" cap="flat" cmpd="sng" algn="ctr">
                      <a:solidFill>
                        <a:schemeClr val="tx1">
                          <a:lumMod val="75000"/>
                          <a:lumOff val="25000"/>
                        </a:schemeClr>
                      </a:solidFill>
                      <a:prstDash val="solid"/>
                      <a:round/>
                      <a:headEnd type="none" w="med" len="med"/>
                      <a:tailEnd type="none" w="med" len="med"/>
                    </a:lnB>
                  </a:tcPr>
                </a:tc>
                <a:tc>
                  <a:txBody>
                    <a:bodyPr/>
                    <a:lstStyle/>
                    <a:p>
                      <a:r>
                        <a:rPr lang="en-US" sz="1300" dirty="0"/>
                        <a:t>1 minute</a:t>
                      </a:r>
                    </a:p>
                  </a:txBody>
                  <a:tcPr marL="88394" marR="88394" marT="44196" marB="44196" anchor="ctr">
                    <a:lnR w="38100" cap="flat" cmpd="sng" algn="ctr">
                      <a:solidFill>
                        <a:schemeClr val="tx1">
                          <a:lumMod val="75000"/>
                          <a:lumOff val="25000"/>
                        </a:schemeClr>
                      </a:solidFill>
                      <a:prstDash val="solid"/>
                      <a:round/>
                      <a:headEnd type="none" w="med" len="med"/>
                      <a:tailEnd type="none" w="med" len="med"/>
                    </a:lnR>
                    <a:lnB w="38100" cap="flat" cmpd="sng" algn="ctr">
                      <a:solidFill>
                        <a:schemeClr val="tx1">
                          <a:lumMod val="75000"/>
                          <a:lumOff val="25000"/>
                        </a:schemeClr>
                      </a:solidFill>
                      <a:prstDash val="solid"/>
                      <a:round/>
                      <a:headEnd type="none" w="med" len="med"/>
                      <a:tailEnd type="none" w="med" len="med"/>
                    </a:lnB>
                  </a:tcPr>
                </a:tc>
                <a:tc vMerge="1">
                  <a:txBody>
                    <a:bodyPr/>
                    <a:lstStyle/>
                    <a:p>
                      <a:endParaRPr lang="en-US" sz="1400"/>
                    </a:p>
                  </a:txBody>
                  <a:tcPr anchor="ctr"/>
                </a:tc>
                <a:extLst>
                  <a:ext uri="{0D108BD9-81ED-4DB2-BD59-A6C34878D82A}">
                    <a16:rowId xmlns:a16="http://schemas.microsoft.com/office/drawing/2014/main" val="10007"/>
                  </a:ext>
                </a:extLst>
              </a:tr>
            </a:tbl>
          </a:graphicData>
        </a:graphic>
      </p:graphicFrame>
      <p:sp>
        <p:nvSpPr>
          <p:cNvPr id="2" name="TextBox 1"/>
          <p:cNvSpPr txBox="1"/>
          <p:nvPr/>
        </p:nvSpPr>
        <p:spPr>
          <a:xfrm>
            <a:off x="3532096" y="44571"/>
            <a:ext cx="3627620" cy="400110"/>
          </a:xfrm>
          <a:prstGeom prst="rect">
            <a:avLst/>
          </a:prstGeom>
          <a:noFill/>
        </p:spPr>
        <p:txBody>
          <a:bodyPr wrap="square" rtlCol="0" anchor="ctr">
            <a:spAutoFit/>
          </a:bodyPr>
          <a:lstStyle/>
          <a:p>
            <a:pPr algn="ctr"/>
            <a:r>
              <a:rPr lang="en-US" sz="2000" b="1" dirty="0"/>
              <a:t>Content Slide</a:t>
            </a:r>
          </a:p>
        </p:txBody>
      </p:sp>
      <p:pic>
        <p:nvPicPr>
          <p:cNvPr id="3" name="Picture 2">
            <a:extLst>
              <a:ext uri="{FF2B5EF4-FFF2-40B4-BE49-F238E27FC236}">
                <a16:creationId xmlns:a16="http://schemas.microsoft.com/office/drawing/2014/main" id="{C9C4FD2B-7756-4D64-BCF9-271D6442A734}"/>
              </a:ext>
            </a:extLst>
          </p:cNvPr>
          <p:cNvPicPr>
            <a:picLocks noChangeAspect="1"/>
          </p:cNvPicPr>
          <p:nvPr/>
        </p:nvPicPr>
        <p:blipFill>
          <a:blip r:embed="rId4"/>
          <a:stretch>
            <a:fillRect/>
          </a:stretch>
        </p:blipFill>
        <p:spPr>
          <a:xfrm>
            <a:off x="387957" y="2016542"/>
            <a:ext cx="4452549" cy="2870089"/>
          </a:xfrm>
          <a:prstGeom prst="rect">
            <a:avLst/>
          </a:prstGeom>
        </p:spPr>
      </p:pic>
    </p:spTree>
    <p:custDataLst>
      <p:tags r:id="rId1"/>
    </p:custDataLst>
    <p:extLst>
      <p:ext uri="{BB962C8B-B14F-4D97-AF65-F5344CB8AC3E}">
        <p14:creationId xmlns:p14="http://schemas.microsoft.com/office/powerpoint/2010/main" val="17735784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387257536"/>
              </p:ext>
            </p:extLst>
          </p:nvPr>
        </p:nvGraphicFramePr>
        <p:xfrm>
          <a:off x="284815" y="569626"/>
          <a:ext cx="10220173" cy="6956638"/>
        </p:xfrm>
        <a:graphic>
          <a:graphicData uri="http://schemas.openxmlformats.org/drawingml/2006/table">
            <a:tbl>
              <a:tblPr firstRow="1" bandRow="1">
                <a:tableStyleId>{5940675A-B579-460E-94D1-54222C63F5DA}</a:tableStyleId>
              </a:tblPr>
              <a:tblGrid>
                <a:gridCol w="1135575">
                  <a:extLst>
                    <a:ext uri="{9D8B030D-6E8A-4147-A177-3AD203B41FA5}">
                      <a16:colId xmlns:a16="http://schemas.microsoft.com/office/drawing/2014/main" val="20000"/>
                    </a:ext>
                  </a:extLst>
                </a:gridCol>
                <a:gridCol w="703378">
                  <a:extLst>
                    <a:ext uri="{9D8B030D-6E8A-4147-A177-3AD203B41FA5}">
                      <a16:colId xmlns:a16="http://schemas.microsoft.com/office/drawing/2014/main" val="20001"/>
                    </a:ext>
                  </a:extLst>
                </a:gridCol>
                <a:gridCol w="1435509">
                  <a:extLst>
                    <a:ext uri="{9D8B030D-6E8A-4147-A177-3AD203B41FA5}">
                      <a16:colId xmlns:a16="http://schemas.microsoft.com/office/drawing/2014/main" val="20002"/>
                    </a:ext>
                  </a:extLst>
                </a:gridCol>
                <a:gridCol w="432620">
                  <a:extLst>
                    <a:ext uri="{9D8B030D-6E8A-4147-A177-3AD203B41FA5}">
                      <a16:colId xmlns:a16="http://schemas.microsoft.com/office/drawing/2014/main" val="564006093"/>
                    </a:ext>
                  </a:extLst>
                </a:gridCol>
                <a:gridCol w="835218">
                  <a:extLst>
                    <a:ext uri="{9D8B030D-6E8A-4147-A177-3AD203B41FA5}">
                      <a16:colId xmlns:a16="http://schemas.microsoft.com/office/drawing/2014/main" val="20003"/>
                    </a:ext>
                  </a:extLst>
                </a:gridCol>
                <a:gridCol w="216833">
                  <a:extLst>
                    <a:ext uri="{9D8B030D-6E8A-4147-A177-3AD203B41FA5}">
                      <a16:colId xmlns:a16="http://schemas.microsoft.com/office/drawing/2014/main" val="20004"/>
                    </a:ext>
                  </a:extLst>
                </a:gridCol>
                <a:gridCol w="3189891">
                  <a:extLst>
                    <a:ext uri="{9D8B030D-6E8A-4147-A177-3AD203B41FA5}">
                      <a16:colId xmlns:a16="http://schemas.microsoft.com/office/drawing/2014/main" val="3421546865"/>
                    </a:ext>
                  </a:extLst>
                </a:gridCol>
                <a:gridCol w="2271149">
                  <a:extLst>
                    <a:ext uri="{9D8B030D-6E8A-4147-A177-3AD203B41FA5}">
                      <a16:colId xmlns:a16="http://schemas.microsoft.com/office/drawing/2014/main" val="20006"/>
                    </a:ext>
                  </a:extLst>
                </a:gridCol>
              </a:tblGrid>
              <a:tr h="409532">
                <a:tc>
                  <a:txBody>
                    <a:bodyPr/>
                    <a:lstStyle/>
                    <a:p>
                      <a:r>
                        <a:rPr lang="en-US" sz="1300" b="1" dirty="0"/>
                        <a:t>Project Title</a:t>
                      </a:r>
                    </a:p>
                  </a:txBody>
                  <a:tcPr marL="88394" marR="88394" marT="44196" marB="44196" anchor="ctr">
                    <a:lnL w="38100" cap="flat" cmpd="sng" algn="ctr">
                      <a:solidFill>
                        <a:schemeClr val="tx1">
                          <a:lumMod val="75000"/>
                          <a:lumOff val="25000"/>
                        </a:schemeClr>
                      </a:solidFill>
                      <a:prstDash val="solid"/>
                      <a:round/>
                      <a:headEnd type="none" w="med" len="med"/>
                      <a:tailEnd type="none" w="med" len="med"/>
                    </a:lnL>
                    <a:lnT w="38100" cap="flat" cmpd="sng" algn="ctr">
                      <a:solidFill>
                        <a:schemeClr val="tx1">
                          <a:lumMod val="75000"/>
                          <a:lumOff val="25000"/>
                        </a:schemeClr>
                      </a:solidFill>
                      <a:prstDash val="solid"/>
                      <a:round/>
                      <a:headEnd type="none" w="med" len="med"/>
                      <a:tailEnd type="none" w="med" len="med"/>
                    </a:lnT>
                  </a:tcPr>
                </a:tc>
                <a:tc gridSpan="2">
                  <a:txBody>
                    <a:bodyPr/>
                    <a:lstStyle/>
                    <a:p>
                      <a:r>
                        <a:rPr lang="en-US" sz="1300" dirty="0"/>
                        <a:t>CONCUR Training</a:t>
                      </a:r>
                    </a:p>
                  </a:txBody>
                  <a:tcPr marL="88394" marR="88394" marT="44196" marB="44196" anchor="ctr">
                    <a:lnT w="38100" cap="flat" cmpd="sng" algn="ctr">
                      <a:solidFill>
                        <a:schemeClr val="tx1">
                          <a:lumMod val="75000"/>
                          <a:lumOff val="25000"/>
                        </a:schemeClr>
                      </a:solidFill>
                      <a:prstDash val="solid"/>
                      <a:round/>
                      <a:headEnd type="none" w="med" len="med"/>
                      <a:tailEnd type="none" w="med" len="med"/>
                    </a:lnT>
                  </a:tcPr>
                </a:tc>
                <a:tc hMerge="1">
                  <a:txBody>
                    <a:bodyPr/>
                    <a:lstStyle/>
                    <a:p>
                      <a:endParaRPr lang="en-US"/>
                    </a:p>
                  </a:txBody>
                  <a:tcPr/>
                </a:tc>
                <a:tc gridSpan="2">
                  <a:txBody>
                    <a:bodyPr/>
                    <a:lstStyle/>
                    <a:p>
                      <a:r>
                        <a:rPr lang="en-US" sz="1300" b="1"/>
                        <a:t>Module</a:t>
                      </a:r>
                      <a:r>
                        <a:rPr lang="en-US" sz="1300" b="1" baseline="0"/>
                        <a:t> Title</a:t>
                      </a:r>
                      <a:endParaRPr lang="en-US" sz="1300" dirty="0"/>
                    </a:p>
                  </a:txBody>
                  <a:tcPr marL="88394" marR="88394" marT="44196" marB="44196" anchor="ctr">
                    <a:lnT w="38100" cap="flat" cmpd="sng" algn="ctr">
                      <a:solidFill>
                        <a:schemeClr val="tx1">
                          <a:lumMod val="75000"/>
                          <a:lumOff val="25000"/>
                        </a:schemeClr>
                      </a:solidFill>
                      <a:prstDash val="solid"/>
                      <a:round/>
                      <a:headEnd type="none" w="med" len="med"/>
                      <a:tailEnd type="none" w="med" len="med"/>
                    </a:lnT>
                  </a:tcPr>
                </a:tc>
                <a:tc h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300" b="1" dirty="0"/>
                        <a:t>Module</a:t>
                      </a:r>
                      <a:r>
                        <a:rPr lang="en-US" sz="1300" b="1" baseline="0" dirty="0"/>
                        <a:t> Title</a:t>
                      </a:r>
                      <a:endParaRPr lang="en-US" sz="1300" b="1" dirty="0"/>
                    </a:p>
                  </a:txBody>
                  <a:tcPr marL="88394" marR="88394" marT="44196" marB="44196" anchor="ctr">
                    <a:lnT w="38100" cap="flat" cmpd="sng" algn="ctr">
                      <a:solidFill>
                        <a:schemeClr val="tx1">
                          <a:lumMod val="75000"/>
                          <a:lumOff val="25000"/>
                        </a:schemeClr>
                      </a:solidFill>
                      <a:prstDash val="solid"/>
                      <a:round/>
                      <a:headEnd type="none" w="med" len="med"/>
                      <a:tailEnd type="none" w="med" len="med"/>
                    </a:lnT>
                  </a:tcPr>
                </a:tc>
                <a:tc gridSpan="2">
                  <a:txBody>
                    <a:bodyPr/>
                    <a:lstStyle/>
                    <a:p>
                      <a:r>
                        <a:rPr lang="en-US" sz="1300" dirty="0"/>
                        <a:t>Setting Up an Expense Profile</a:t>
                      </a:r>
                    </a:p>
                  </a:txBody>
                  <a:tcPr marL="88394" marR="88394" marT="44196" marB="44196" anchor="ctr">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tcPr>
                </a:tc>
                <a:tc hMerge="1">
                  <a:txBody>
                    <a:bodyPr/>
                    <a:lstStyle/>
                    <a:p>
                      <a:endParaRPr lang="en-US" sz="1300" dirty="0"/>
                    </a:p>
                  </a:txBody>
                  <a:tcPr marL="88394" marR="88394" marT="44196" marB="44196" anchor="ct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tcPr>
                </a:tc>
                <a:tc>
                  <a:txBody>
                    <a:bodyPr/>
                    <a:lstStyle/>
                    <a:p>
                      <a:pPr algn="ctr"/>
                      <a:r>
                        <a:rPr lang="en-US" sz="1300" b="1" dirty="0"/>
                        <a:t>Reviewer</a:t>
                      </a:r>
                      <a:r>
                        <a:rPr lang="en-US" sz="1300" b="1" baseline="0" dirty="0"/>
                        <a:t> Notes</a:t>
                      </a:r>
                      <a:endParaRPr lang="en-US" sz="1300" b="1" dirty="0"/>
                    </a:p>
                  </a:txBody>
                  <a:tcPr marL="88394" marR="88394" marT="44196" marB="44196" anchor="ct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0"/>
                  </a:ext>
                </a:extLst>
              </a:tr>
              <a:tr h="46484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300" b="1" dirty="0"/>
                        <a:t>Screen #</a:t>
                      </a:r>
                    </a:p>
                  </a:txBody>
                  <a:tcPr marL="88394" marR="88394" marT="44196" marB="44196" anchor="ctr">
                    <a:lnL w="38100" cap="flat" cmpd="sng" algn="ctr">
                      <a:solidFill>
                        <a:schemeClr val="tx1">
                          <a:lumMod val="75000"/>
                          <a:lumOff val="25000"/>
                        </a:schemeClr>
                      </a:solidFill>
                      <a:prstDash val="solid"/>
                      <a:round/>
                      <a:headEnd type="none" w="med" len="med"/>
                      <a:tailEnd type="none" w="med" len="med"/>
                    </a:lnL>
                    <a:lnB w="38100" cap="flat" cmpd="sng" algn="ctr">
                      <a:solidFill>
                        <a:schemeClr val="tx1">
                          <a:lumMod val="75000"/>
                          <a:lumOff val="25000"/>
                        </a:schemeClr>
                      </a:solidFill>
                      <a:prstDash val="solid"/>
                      <a:round/>
                      <a:headEnd type="none" w="med" len="med"/>
                      <a:tailEnd type="none" w="med" len="med"/>
                    </a:lnB>
                  </a:tcPr>
                </a:tc>
                <a:tc>
                  <a:txBody>
                    <a:bodyPr/>
                    <a:lstStyle/>
                    <a:p>
                      <a:r>
                        <a:rPr lang="en-US" sz="1300" dirty="0"/>
                        <a:t>9</a:t>
                      </a:r>
                    </a:p>
                  </a:txBody>
                  <a:tcPr marL="88394" marR="88394" marT="44196" marB="44196" anchor="ctr">
                    <a:lnB w="38100" cap="flat" cmpd="sng" algn="ctr">
                      <a:solidFill>
                        <a:schemeClr val="tx1">
                          <a:lumMod val="75000"/>
                          <a:lumOff val="25000"/>
                        </a:schemeClr>
                      </a:solidFill>
                      <a:prstDash val="solid"/>
                      <a:round/>
                      <a:headEnd type="none" w="med" len="med"/>
                      <a:tailEnd type="none" w="med" len="med"/>
                    </a:lnB>
                  </a:tcPr>
                </a:tc>
                <a:tc>
                  <a:txBody>
                    <a:bodyPr/>
                    <a:lstStyle/>
                    <a:p>
                      <a:r>
                        <a:rPr lang="en-US" sz="1300" b="1" baseline="0" dirty="0"/>
                        <a:t>Screen Title</a:t>
                      </a:r>
                      <a:endParaRPr lang="en-US" sz="1300" b="1" dirty="0"/>
                    </a:p>
                  </a:txBody>
                  <a:tcPr marL="88394" marR="88394" marT="44196" marB="44196" anchor="ctr">
                    <a:lnB w="38100" cap="flat" cmpd="sng" algn="ctr">
                      <a:solidFill>
                        <a:schemeClr val="tx1">
                          <a:lumMod val="75000"/>
                          <a:lumOff val="25000"/>
                        </a:schemeClr>
                      </a:solidFill>
                      <a:prstDash val="solid"/>
                      <a:round/>
                      <a:headEnd type="none" w="med" len="med"/>
                      <a:tailEnd type="none" w="med" len="med"/>
                    </a:lnB>
                  </a:tcPr>
                </a:tc>
                <a:tc gridSpan="4">
                  <a:txBody>
                    <a:bodyPr/>
                    <a:lstStyle/>
                    <a:p>
                      <a:r>
                        <a:rPr lang="en-US" sz="1300" b="0" dirty="0"/>
                        <a:t>Contact Information</a:t>
                      </a:r>
                    </a:p>
                  </a:txBody>
                  <a:tcPr marL="88394" marR="88394" marT="44196" marB="44196" anchor="ctr">
                    <a:lnR w="38100" cap="flat" cmpd="sng" algn="ctr">
                      <a:solidFill>
                        <a:schemeClr val="tx1">
                          <a:lumMod val="75000"/>
                          <a:lumOff val="25000"/>
                        </a:schemeClr>
                      </a:solidFill>
                      <a:prstDash val="solid"/>
                      <a:round/>
                      <a:headEnd type="none" w="med" len="med"/>
                      <a:tailEnd type="none" w="med" len="med"/>
                    </a:lnR>
                    <a:lnB w="38100" cap="flat" cmpd="sng" algn="ctr">
                      <a:solidFill>
                        <a:schemeClr val="tx1">
                          <a:lumMod val="75000"/>
                          <a:lumOff val="25000"/>
                        </a:schemeClr>
                      </a:solidFill>
                      <a:prstDash val="solid"/>
                      <a:round/>
                      <a:headEnd type="none" w="med" len="med"/>
                      <a:tailEnd type="none" w="med" len="med"/>
                    </a:lnB>
                  </a:tcPr>
                </a:tc>
                <a:tc hMerge="1">
                  <a:txBody>
                    <a:bodyPr/>
                    <a:lstStyle/>
                    <a:p>
                      <a:endParaRPr lang="en-US" sz="1300" b="1" dirty="0"/>
                    </a:p>
                  </a:txBody>
                  <a:tcPr marL="88394" marR="88394" marT="44196" marB="44196" anchor="ctr">
                    <a:lnR w="38100" cap="flat" cmpd="sng" algn="ctr">
                      <a:solidFill>
                        <a:schemeClr val="tx1">
                          <a:lumMod val="75000"/>
                          <a:lumOff val="25000"/>
                        </a:schemeClr>
                      </a:solidFill>
                      <a:prstDash val="solid"/>
                      <a:round/>
                      <a:headEnd type="none" w="med" len="med"/>
                      <a:tailEnd type="none" w="med" len="med"/>
                    </a:lnR>
                    <a:lnB w="38100" cap="flat" cmpd="sng" algn="ctr">
                      <a:solidFill>
                        <a:schemeClr val="tx1">
                          <a:lumMod val="75000"/>
                          <a:lumOff val="25000"/>
                        </a:schemeClr>
                      </a:solidFill>
                      <a:prstDash val="solid"/>
                      <a:round/>
                      <a:headEnd type="none" w="med" len="med"/>
                      <a:tailEnd type="none" w="med" len="med"/>
                    </a:lnB>
                  </a:tcPr>
                </a:tc>
                <a:tc hMerge="1">
                  <a:txBody>
                    <a:bodyPr/>
                    <a:lstStyle/>
                    <a:p>
                      <a:endParaRPr lang="en-US" sz="1300" b="1" dirty="0"/>
                    </a:p>
                  </a:txBody>
                  <a:tcPr marL="88394" marR="88394" marT="44196" marB="44196" anchor="ctr">
                    <a:lnB w="38100" cap="flat" cmpd="sng" algn="ctr">
                      <a:solidFill>
                        <a:schemeClr val="tx1">
                          <a:lumMod val="75000"/>
                          <a:lumOff val="25000"/>
                        </a:schemeClr>
                      </a:solidFill>
                      <a:prstDash val="solid"/>
                      <a:round/>
                      <a:headEnd type="none" w="med" len="med"/>
                      <a:tailEnd type="none" w="med" len="med"/>
                    </a:lnB>
                  </a:tcPr>
                </a:tc>
                <a:tc hMerge="1">
                  <a:txBody>
                    <a:bodyPr/>
                    <a:lstStyle/>
                    <a:p>
                      <a:endParaRPr lang="en-US" sz="1300" b="0" dirty="0"/>
                    </a:p>
                  </a:txBody>
                  <a:tcPr marL="88394" marR="88394" marT="44196" marB="44196" anchor="ct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B w="38100" cap="flat" cmpd="sng" algn="ctr">
                      <a:solidFill>
                        <a:schemeClr val="tx1">
                          <a:lumMod val="75000"/>
                          <a:lumOff val="25000"/>
                        </a:schemeClr>
                      </a:solidFill>
                      <a:prstDash val="solid"/>
                      <a:round/>
                      <a:headEnd type="none" w="med" len="med"/>
                      <a:tailEnd type="none" w="med" len="med"/>
                    </a:lnB>
                  </a:tcPr>
                </a:tc>
                <a:tc rowSpan="2">
                  <a:txBody>
                    <a:bodyPr/>
                    <a:lstStyle/>
                    <a:p>
                      <a:pPr algn="ctr"/>
                      <a:r>
                        <a:rPr lang="en-US" sz="1300" dirty="0"/>
                        <a:t>Reviewer</a:t>
                      </a:r>
                      <a:r>
                        <a:rPr lang="en-US" sz="1300" baseline="0" dirty="0"/>
                        <a:t> 1</a:t>
                      </a:r>
                      <a:endParaRPr lang="en-US" sz="1300" dirty="0"/>
                    </a:p>
                  </a:txBody>
                  <a:tcPr marL="88394" marR="88394" marT="44196" marB="44196">
                    <a:lnL w="38100" cap="flat" cmpd="sng" algn="ctr">
                      <a:solidFill>
                        <a:schemeClr val="tx1">
                          <a:lumMod val="75000"/>
                          <a:lumOff val="25000"/>
                        </a:schemeClr>
                      </a:solidFill>
                      <a:prstDash val="solid"/>
                      <a:round/>
                      <a:headEnd type="none" w="med" len="med"/>
                      <a:tailEnd type="none" w="med" len="med"/>
                    </a:lnL>
                    <a:lnR w="38100" cap="flat" cmpd="sng" algn="ctr">
                      <a:solidFill>
                        <a:schemeClr val="tx1"/>
                      </a:solidFill>
                      <a:prstDash val="solid"/>
                      <a:round/>
                      <a:headEnd type="none" w="med" len="med"/>
                      <a:tailEnd type="none" w="med" len="med"/>
                    </a:lnR>
                    <a:lnB w="12700" cap="flat" cmpd="sng" algn="ctr">
                      <a:solidFill>
                        <a:schemeClr val="tx1">
                          <a:lumMod val="75000"/>
                          <a:lumOff val="25000"/>
                        </a:schemeClr>
                      </a:solidFill>
                      <a:prstDash val="solid"/>
                      <a:round/>
                      <a:headEnd type="none" w="med" len="med"/>
                      <a:tailEnd type="none" w="med" len="med"/>
                    </a:lnB>
                  </a:tcPr>
                </a:tc>
                <a:extLst>
                  <a:ext uri="{0D108BD9-81ED-4DB2-BD59-A6C34878D82A}">
                    <a16:rowId xmlns:a16="http://schemas.microsoft.com/office/drawing/2014/main" val="10001"/>
                  </a:ext>
                </a:extLst>
              </a:tr>
              <a:tr h="1627185">
                <a:tc rowSpan="4" gridSpan="5">
                  <a:txBody>
                    <a:bodyPr/>
                    <a:lstStyle/>
                    <a:p>
                      <a:pPr algn="ctr"/>
                      <a:r>
                        <a:rPr lang="en-US" sz="1300" b="1" baseline="0" dirty="0"/>
                        <a:t>Visuals</a:t>
                      </a:r>
                    </a:p>
                    <a:p>
                      <a:pPr algn="ctr"/>
                      <a:r>
                        <a:rPr lang="en-US" sz="1200" b="0" i="1" baseline="0" dirty="0"/>
                        <a:t>Contact info page screenshot</a:t>
                      </a:r>
                      <a:endParaRPr lang="en-US" sz="1200" b="0" i="1" dirty="0"/>
                    </a:p>
                    <a:p>
                      <a:pPr algn="ctr"/>
                      <a:endParaRPr lang="en-US" sz="1300" b="1" dirty="0"/>
                    </a:p>
                    <a:p>
                      <a:pPr algn="ctr"/>
                      <a:endParaRPr lang="en-US" sz="130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sz="1300" dirty="0"/>
                    </a:p>
                    <a:p>
                      <a:endParaRPr lang="en-US" sz="1300" dirty="0"/>
                    </a:p>
                  </a:txBody>
                  <a:tcPr marL="88394" marR="88394" marT="44196" marB="44196">
                    <a:lnL w="38100" cap="flat" cmpd="sng" algn="ctr">
                      <a:solidFill>
                        <a:schemeClr val="tx1">
                          <a:lumMod val="75000"/>
                          <a:lumOff val="25000"/>
                        </a:schemeClr>
                      </a:solidFill>
                      <a:prstDash val="solid"/>
                      <a:round/>
                      <a:headEnd type="none" w="med" len="med"/>
                      <a:tailEnd type="none" w="med" len="med"/>
                    </a:lnL>
                    <a:lnT w="38100" cap="flat" cmpd="sng" algn="ctr">
                      <a:solidFill>
                        <a:schemeClr val="tx1">
                          <a:lumMod val="75000"/>
                          <a:lumOff val="2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4" hMerge="1">
                  <a:txBody>
                    <a:bodyPr/>
                    <a:lstStyle/>
                    <a:p>
                      <a:endParaRPr lang="en-US" sz="1400" dirty="0"/>
                    </a:p>
                  </a:txBody>
                  <a:tcPr anchor="ctr"/>
                </a:tc>
                <a:tc rowSpan="4" hMerge="1">
                  <a:txBody>
                    <a:bodyPr/>
                    <a:lstStyle/>
                    <a:p>
                      <a:endParaRPr lang="en-US"/>
                    </a:p>
                  </a:txBody>
                  <a:tcPr/>
                </a:tc>
                <a:tc rowSpan="4" hMerge="1">
                  <a:txBody>
                    <a:bodyPr/>
                    <a:lstStyle/>
                    <a:p>
                      <a:endParaRPr lang="en-US"/>
                    </a:p>
                  </a:txBody>
                  <a:tcPr/>
                </a:tc>
                <a:tc rowSpan="4" hMerge="1">
                  <a:txBody>
                    <a:bodyPr/>
                    <a:lstStyle/>
                    <a:p>
                      <a:endParaRPr lang="en-US" sz="1400" dirty="0"/>
                    </a:p>
                  </a:txBody>
                  <a:tcPr anchor="ctr">
                    <a:lnT w="38100" cap="flat" cmpd="sng" algn="ctr">
                      <a:solidFill>
                        <a:schemeClr val="tx1">
                          <a:lumMod val="75000"/>
                          <a:lumOff val="25000"/>
                        </a:schemeClr>
                      </a:solidFill>
                      <a:prstDash val="solid"/>
                      <a:round/>
                      <a:headEnd type="none" w="med" len="med"/>
                      <a:tailEnd type="none" w="med" len="med"/>
                    </a:lnT>
                  </a:tcPr>
                </a:tc>
                <a:tc rowSpan="2"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300" b="1" dirty="0"/>
                        <a:t>Onscreen Text</a:t>
                      </a:r>
                      <a:r>
                        <a:rPr lang="en-US" sz="1300" b="1" baseline="0" dirty="0"/>
                        <a:t> </a:t>
                      </a:r>
                      <a:endParaRPr lang="en-US" sz="1300" b="1" dirty="0"/>
                    </a:p>
                    <a:p>
                      <a:pPr algn="ctr"/>
                      <a:endParaRPr lang="en-US" sz="1300" dirty="0"/>
                    </a:p>
                    <a:p>
                      <a:pPr algn="ctr"/>
                      <a:r>
                        <a:rPr lang="en-US" sz="1300" dirty="0"/>
                        <a:t>“Please enter a contact phone number in this section. If you would rather be contacted on your office phone than a mobile phone, you may enter that number.”</a:t>
                      </a:r>
                    </a:p>
                  </a:txBody>
                  <a:tcPr marL="88394" marR="88394" marT="44196" marB="44196">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tcPr>
                </a:tc>
                <a:tc rowSpan="2" hMerge="1">
                  <a:txBody>
                    <a:bodyPr/>
                    <a:lstStyle/>
                    <a:p>
                      <a:pPr algn="ctr"/>
                      <a:endParaRPr lang="en-US" sz="1300" dirty="0"/>
                    </a:p>
                  </a:txBody>
                  <a:tcPr marL="88394" marR="88394" marT="44196" marB="44196">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tcPr>
                </a:tc>
                <a:tc vMerge="1">
                  <a:txBody>
                    <a:bodyPr/>
                    <a:lstStyle/>
                    <a:p>
                      <a:endParaRPr lang="en-US" sz="1400" dirty="0"/>
                    </a:p>
                  </a:txBody>
                  <a:tcPr anchor="ctr"/>
                </a:tc>
                <a:extLst>
                  <a:ext uri="{0D108BD9-81ED-4DB2-BD59-A6C34878D82A}">
                    <a16:rowId xmlns:a16="http://schemas.microsoft.com/office/drawing/2014/main" val="10002"/>
                  </a:ext>
                </a:extLst>
              </a:tr>
              <a:tr h="306355">
                <a:tc gridSpan="5"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gridSpan="2" vMerge="1">
                  <a:txBody>
                    <a:bodyPr/>
                    <a:lstStyle/>
                    <a:p>
                      <a:endParaRPr lang="en-US"/>
                    </a:p>
                  </a:txBody>
                  <a:tcPr/>
                </a:tc>
                <a:tc hMerge="1" vMerge="1">
                  <a:txBody>
                    <a:bodyPr/>
                    <a:lstStyle/>
                    <a:p>
                      <a:endParaRPr lang="en-US"/>
                    </a:p>
                  </a:txBody>
                  <a:tcPr/>
                </a:tc>
                <a:tc rowSpan="2">
                  <a:txBody>
                    <a:bodyPr/>
                    <a:lstStyle/>
                    <a:p>
                      <a:pPr marL="0" marR="0" indent="0" algn="ctr" defTabSz="1007943" rtl="0" eaLnBrk="1" fontAlgn="auto" latinLnBrk="0" hangingPunct="1">
                        <a:lnSpc>
                          <a:spcPct val="100000"/>
                        </a:lnSpc>
                        <a:spcBef>
                          <a:spcPts val="0"/>
                        </a:spcBef>
                        <a:spcAft>
                          <a:spcPts val="0"/>
                        </a:spcAft>
                        <a:buClrTx/>
                        <a:buSzTx/>
                        <a:buFontTx/>
                        <a:buNone/>
                        <a:tabLst/>
                        <a:defRPr/>
                      </a:pPr>
                      <a:r>
                        <a:rPr lang="en-US" sz="1300" dirty="0"/>
                        <a:t>Reviewer</a:t>
                      </a:r>
                      <a:r>
                        <a:rPr lang="en-US" sz="1300" baseline="0" dirty="0"/>
                        <a:t> 2</a:t>
                      </a:r>
                      <a:endParaRPr lang="en-US" sz="1300" dirty="0"/>
                    </a:p>
                    <a:p>
                      <a:pPr algn="ctr"/>
                      <a:endParaRPr lang="en-US" sz="1300" dirty="0"/>
                    </a:p>
                  </a:txBody>
                  <a:tcPr marL="88394" marR="88394" marT="44196" marB="44196">
                    <a:lnL w="38100" cap="flat" cmpd="sng" algn="ctr">
                      <a:solidFill>
                        <a:schemeClr val="tx1">
                          <a:lumMod val="75000"/>
                          <a:lumOff val="25000"/>
                        </a:schemeClr>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extLst>
                  <a:ext uri="{0D108BD9-81ED-4DB2-BD59-A6C34878D82A}">
                    <a16:rowId xmlns:a16="http://schemas.microsoft.com/office/drawing/2014/main" val="10003"/>
                  </a:ext>
                </a:extLst>
              </a:tr>
              <a:tr h="1785671">
                <a:tc gridSpan="5"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rowSpan="2"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300" b="1" dirty="0"/>
                        <a:t>Animation &amp; </a:t>
                      </a:r>
                      <a:r>
                        <a:rPr lang="en-US" sz="1400" b="1" dirty="0"/>
                        <a:t>Interactivity</a:t>
                      </a:r>
                      <a:r>
                        <a:rPr lang="en-US" sz="1400" b="1" baseline="0" dirty="0"/>
                        <a:t> </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sz="1400" b="0" baseline="0" dirty="0"/>
                    </a:p>
                    <a:p>
                      <a:pPr marL="0" marR="0" indent="0" algn="ctr" defTabSz="914400" rtl="0" eaLnBrk="1" fontAlgn="auto" latinLnBrk="0" hangingPunct="1">
                        <a:lnSpc>
                          <a:spcPct val="100000"/>
                        </a:lnSpc>
                        <a:spcBef>
                          <a:spcPts val="0"/>
                        </a:spcBef>
                        <a:spcAft>
                          <a:spcPts val="0"/>
                        </a:spcAft>
                        <a:buClrTx/>
                        <a:buSzTx/>
                        <a:buFontTx/>
                        <a:buNone/>
                        <a:tabLst/>
                        <a:defRPr/>
                      </a:pPr>
                      <a:r>
                        <a:rPr lang="en-US" sz="1400" b="0" baseline="0" dirty="0"/>
                        <a:t>“Enter a phone number and click save to continue”</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b="0" baseline="0" dirty="0"/>
                        <a:t>User must enter a number in the box and press save.</a:t>
                      </a:r>
                    </a:p>
                  </a:txBody>
                  <a:tcPr marL="88394" marR="88394" marT="44196" marB="44196">
                    <a:lnR w="38100" cap="flat" cmpd="sng" algn="ctr">
                      <a:solidFill>
                        <a:schemeClr val="tx1">
                          <a:lumMod val="75000"/>
                          <a:lumOff val="25000"/>
                        </a:schemeClr>
                      </a:solidFill>
                      <a:prstDash val="solid"/>
                      <a:round/>
                      <a:headEnd type="none" w="med" len="med"/>
                      <a:tailEnd type="none" w="med" len="med"/>
                    </a:lnR>
                  </a:tcPr>
                </a:tc>
                <a:tc rowSpan="2"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400" b="1" baseline="0" dirty="0"/>
                    </a:p>
                  </a:txBody>
                  <a:tcPr marL="88394" marR="88394" marT="44196" marB="44196">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tcPr>
                </a:tc>
                <a:tc vMerge="1">
                  <a:txBody>
                    <a:bodyPr/>
                    <a:lstStyle/>
                    <a:p>
                      <a:pPr algn="ctr"/>
                      <a:endParaRPr lang="en-US" sz="1300" dirty="0"/>
                    </a:p>
                  </a:txBody>
                  <a:tcPr marL="88394" marR="88394" marT="44196" marB="44196">
                    <a:lnL w="38100" cap="flat" cmpd="sng" algn="ctr">
                      <a:solidFill>
                        <a:schemeClr val="tx1">
                          <a:lumMod val="75000"/>
                          <a:lumOff val="25000"/>
                        </a:schemeClr>
                      </a:solidFill>
                      <a:prstDash val="solid"/>
                      <a:round/>
                      <a:headEnd type="none" w="med" len="med"/>
                      <a:tailEnd type="none" w="med" len="med"/>
                    </a:lnL>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4"/>
                  </a:ext>
                </a:extLst>
              </a:tr>
              <a:tr h="161647">
                <a:tc gridSpan="5"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gridSpan="2" vMerge="1">
                  <a:txBody>
                    <a:bodyPr/>
                    <a:lstStyle/>
                    <a:p>
                      <a:endParaRPr lang="en-US"/>
                    </a:p>
                  </a:txBody>
                  <a:tcPr/>
                </a:tc>
                <a:tc hMerge="1" vMerge="1">
                  <a:txBody>
                    <a:bodyPr/>
                    <a:lstStyle/>
                    <a:p>
                      <a:endParaRPr lang="en-US"/>
                    </a:p>
                  </a:txBody>
                  <a:tcPr/>
                </a:tc>
                <a:tc rowSpan="3">
                  <a:txBody>
                    <a:bodyPr/>
                    <a:lstStyle/>
                    <a:p>
                      <a:pPr marL="0" marR="0" indent="0" algn="ctr" defTabSz="1007943" rtl="0" eaLnBrk="1" fontAlgn="auto" latinLnBrk="0" hangingPunct="1">
                        <a:lnSpc>
                          <a:spcPct val="100000"/>
                        </a:lnSpc>
                        <a:spcBef>
                          <a:spcPts val="0"/>
                        </a:spcBef>
                        <a:spcAft>
                          <a:spcPts val="0"/>
                        </a:spcAft>
                        <a:buClrTx/>
                        <a:buSzTx/>
                        <a:buFontTx/>
                        <a:buNone/>
                        <a:tabLst/>
                        <a:defRPr/>
                      </a:pPr>
                      <a:r>
                        <a:rPr lang="en-US" sz="1300" dirty="0"/>
                        <a:t>Reviewer</a:t>
                      </a:r>
                      <a:r>
                        <a:rPr lang="en-US" sz="1300" baseline="0" dirty="0"/>
                        <a:t> 3</a:t>
                      </a:r>
                      <a:endParaRPr lang="en-US" sz="1300" dirty="0"/>
                    </a:p>
                    <a:p>
                      <a:pPr algn="ctr"/>
                      <a:endParaRPr lang="en-US" sz="1300" dirty="0"/>
                    </a:p>
                  </a:txBody>
                  <a:tcPr marL="88394" marR="88394" marT="44196" marB="44196">
                    <a:lnL w="38100" cap="flat" cmpd="sng" algn="ctr">
                      <a:solidFill>
                        <a:schemeClr val="tx1">
                          <a:lumMod val="75000"/>
                          <a:lumOff val="25000"/>
                        </a:schemeClr>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1320534">
                <a:tc gridSpan="7">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300" b="1" dirty="0"/>
                        <a:t>Audio</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sz="1300" b="1" i="1" dirty="0">
                        <a:solidFill>
                          <a:srgbClr val="00B050"/>
                        </a:solidFill>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300" b="1" i="1" dirty="0">
                          <a:solidFill>
                            <a:srgbClr val="00B050"/>
                          </a:solidFill>
                        </a:rPr>
                        <a:t>No audio present on this slide</a:t>
                      </a:r>
                      <a:endParaRPr lang="en-US" sz="1200" b="0" i="1" dirty="0">
                        <a:solidFill>
                          <a:srgbClr val="00B050"/>
                        </a:solidFill>
                      </a:endParaRPr>
                    </a:p>
                    <a:p>
                      <a:pPr marL="0" marR="0" indent="0" algn="ctr" defTabSz="914400" rtl="0" eaLnBrk="1" fontAlgn="auto" latinLnBrk="0" hangingPunct="1">
                        <a:lnSpc>
                          <a:spcPct val="100000"/>
                        </a:lnSpc>
                        <a:spcBef>
                          <a:spcPts val="0"/>
                        </a:spcBef>
                        <a:spcAft>
                          <a:spcPts val="0"/>
                        </a:spcAft>
                        <a:buClrTx/>
                        <a:buSzTx/>
                        <a:buFontTx/>
                        <a:buNone/>
                        <a:tabLst/>
                        <a:defRPr/>
                      </a:pPr>
                      <a:endParaRPr lang="en-US" sz="1300" b="1" i="1" dirty="0">
                        <a:solidFill>
                          <a:srgbClr val="00B050"/>
                        </a:solidFill>
                      </a:endParaRPr>
                    </a:p>
                  </a:txBody>
                  <a:tcPr marL="88394" marR="88394" marT="44196" marB="44196">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tcPr>
                </a:tc>
                <a:tc hMerge="1">
                  <a:txBody>
                    <a:bodyPr/>
                    <a:lstStyle/>
                    <a:p>
                      <a:endParaRPr lang="en-US" sz="1400" dirty="0"/>
                    </a:p>
                  </a:txBody>
                  <a:tcPr anchor="ctr"/>
                </a:tc>
                <a:tc hMerge="1">
                  <a:txBody>
                    <a:bodyPr/>
                    <a:lstStyle/>
                    <a:p>
                      <a:endParaRPr lang="en-US"/>
                    </a:p>
                  </a:txBody>
                  <a:tcPr/>
                </a:tc>
                <a:tc hMerge="1">
                  <a:txBody>
                    <a:bodyPr/>
                    <a:lstStyle/>
                    <a:p>
                      <a:endParaRPr lang="en-US"/>
                    </a:p>
                  </a:txBody>
                  <a:tcPr/>
                </a:tc>
                <a:tc hMerge="1">
                  <a:txBody>
                    <a:bodyPr/>
                    <a:lstStyle/>
                    <a:p>
                      <a:endParaRPr lang="en-US" sz="1400" dirty="0"/>
                    </a:p>
                  </a:txBody>
                  <a:tcPr anchor="ctr">
                    <a:lnL w="38100" cap="flat" cmpd="sng" algn="ctr">
                      <a:solidFill>
                        <a:schemeClr val="tx1">
                          <a:lumMod val="75000"/>
                          <a:lumOff val="25000"/>
                        </a:schemeClr>
                      </a:solidFill>
                      <a:prstDash val="solid"/>
                      <a:round/>
                      <a:headEnd type="none" w="med" len="med"/>
                      <a:tailEnd type="none" w="med" len="med"/>
                    </a:lnL>
                  </a:tcPr>
                </a:tc>
                <a:tc hMerge="1">
                  <a:txBody>
                    <a:bodyPr/>
                    <a:lstStyle/>
                    <a:p>
                      <a:endParaRPr lang="en-US" sz="1400" dirty="0"/>
                    </a:p>
                  </a:txBody>
                  <a:tcPr anchor="ctr"/>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300" b="1" i="1" dirty="0">
                        <a:solidFill>
                          <a:srgbClr val="00B050"/>
                        </a:solidFill>
                      </a:endParaRPr>
                    </a:p>
                  </a:txBody>
                  <a:tcPr marL="88394" marR="88394" marT="44196" marB="44196">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B w="38100" cap="flat" cmpd="sng" algn="ctr">
                      <a:solidFill>
                        <a:schemeClr val="tx1">
                          <a:lumMod val="75000"/>
                          <a:lumOff val="25000"/>
                        </a:schemeClr>
                      </a:solidFill>
                      <a:prstDash val="solid"/>
                      <a:round/>
                      <a:headEnd type="none" w="med" len="med"/>
                      <a:tailEnd type="none" w="med" len="med"/>
                    </a:lnB>
                  </a:tcPr>
                </a:tc>
                <a:tc vMerge="1">
                  <a:txBody>
                    <a:bodyPr/>
                    <a:lstStyle/>
                    <a:p>
                      <a:pPr algn="ctr"/>
                      <a:endParaRPr lang="en-US" sz="1300" dirty="0"/>
                    </a:p>
                  </a:txBody>
                  <a:tcPr marL="88394" marR="88394" marT="44196" marB="44196">
                    <a:lnL w="38100" cap="flat" cmpd="sng" algn="ctr">
                      <a:solidFill>
                        <a:schemeClr val="tx1">
                          <a:lumMod val="75000"/>
                          <a:lumOff val="25000"/>
                        </a:schemeClr>
                      </a:solidFill>
                      <a:prstDash val="solid"/>
                      <a:round/>
                      <a:headEnd type="none" w="med" len="med"/>
                      <a:tailEnd type="none" w="med" len="med"/>
                    </a:lnL>
                    <a:lnR w="38100" cap="flat" cmpd="sng" algn="ctr">
                      <a:solidFill>
                        <a:schemeClr val="tx1"/>
                      </a:solidFill>
                      <a:prstDash val="solid"/>
                      <a:round/>
                      <a:headEnd type="none" w="med" len="med"/>
                      <a:tailEnd type="none" w="med" len="med"/>
                    </a:lnR>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60984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300" b="1" dirty="0"/>
                        <a:t>Navigation/ Branching </a:t>
                      </a:r>
                    </a:p>
                  </a:txBody>
                  <a:tcPr marL="88394" marR="88394" marT="44196" marB="44196" anchor="ctr">
                    <a:lnL w="38100" cap="flat" cmpd="sng" algn="ctr">
                      <a:solidFill>
                        <a:schemeClr val="tx1">
                          <a:lumMod val="75000"/>
                          <a:lumOff val="25000"/>
                        </a:schemeClr>
                      </a:solidFill>
                      <a:prstDash val="solid"/>
                      <a:round/>
                      <a:headEnd type="none" w="med" len="med"/>
                      <a:tailEnd type="none" w="med" len="med"/>
                    </a:lnL>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tcPr>
                </a:tc>
                <a:tc gridSpan="3">
                  <a:txBody>
                    <a:bodyPr/>
                    <a:lstStyle/>
                    <a:p>
                      <a:pPr marL="0" marR="0" lvl="0" indent="0" algn="l" defTabSz="1007943" rtl="0" eaLnBrk="1" fontAlgn="auto" latinLnBrk="0" hangingPunct="1">
                        <a:lnSpc>
                          <a:spcPct val="100000"/>
                        </a:lnSpc>
                        <a:spcBef>
                          <a:spcPts val="0"/>
                        </a:spcBef>
                        <a:spcAft>
                          <a:spcPts val="0"/>
                        </a:spcAft>
                        <a:buClrTx/>
                        <a:buSzTx/>
                        <a:buFontTx/>
                        <a:buNone/>
                        <a:tabLst/>
                        <a:defRPr/>
                      </a:pPr>
                      <a:r>
                        <a:rPr lang="en-US" sz="1300" dirty="0"/>
                        <a:t>Branching, user has 1-3 remaining options to choose from. Checkmark will appear next to ‘contact information’ menu item.</a:t>
                      </a:r>
                    </a:p>
                  </a:txBody>
                  <a:tcPr marL="88394" marR="88394" marT="44196" marB="44196" anchor="ct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tcPr>
                </a:tc>
                <a:tc hMerge="1">
                  <a:txBody>
                    <a:bodyPr/>
                    <a:lstStyle/>
                    <a:p>
                      <a:endParaRPr lang="en-US"/>
                    </a:p>
                  </a:txBody>
                  <a:tcPr/>
                </a:tc>
                <a:tc hMerge="1">
                  <a:txBody>
                    <a:bodyPr/>
                    <a:lstStyle/>
                    <a:p>
                      <a:endParaRPr lang="en-US" sz="1300" dirty="0"/>
                    </a:p>
                  </a:txBody>
                  <a:tcPr marL="88394" marR="88394" marT="44196" marB="44196" anchor="ct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tcPr>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300" b="1" dirty="0"/>
                        <a:t>Estimated time</a:t>
                      </a:r>
                    </a:p>
                  </a:txBody>
                  <a:tcPr marL="88394" marR="88394" marT="44196" marB="44196" anchor="ctr">
                    <a:lnB w="38100" cap="flat" cmpd="sng" algn="ctr">
                      <a:solidFill>
                        <a:schemeClr val="tx1">
                          <a:lumMod val="75000"/>
                          <a:lumOff val="25000"/>
                        </a:schemeClr>
                      </a:solidFill>
                      <a:prstDash val="solid"/>
                      <a:round/>
                      <a:headEnd type="none" w="med" len="med"/>
                      <a:tailEnd type="none" w="med" len="med"/>
                    </a:lnB>
                  </a:tcPr>
                </a:tc>
                <a:tc hMerge="1">
                  <a:txBody>
                    <a:bodyPr/>
                    <a:lstStyle/>
                    <a:p>
                      <a:endParaRPr lang="en-US" sz="1300" dirty="0"/>
                    </a:p>
                  </a:txBody>
                  <a:tcPr marL="88394" marR="88394" marT="44196" marB="44196" anchor="ctr">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tcPr>
                </a:tc>
                <a:tc>
                  <a:txBody>
                    <a:bodyPr/>
                    <a:lstStyle/>
                    <a:p>
                      <a:r>
                        <a:rPr lang="en-US" sz="1300" dirty="0"/>
                        <a:t>1 minute</a:t>
                      </a:r>
                    </a:p>
                  </a:txBody>
                  <a:tcPr marL="88394" marR="88394" marT="44196" marB="44196" anchor="ctr">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tcPr>
                </a:tc>
                <a:tc vMerge="1">
                  <a:txBody>
                    <a:bodyPr/>
                    <a:lstStyle/>
                    <a:p>
                      <a:endParaRPr lang="en-US" sz="1400"/>
                    </a:p>
                  </a:txBody>
                  <a:tcPr anchor="ctr"/>
                </a:tc>
                <a:extLst>
                  <a:ext uri="{0D108BD9-81ED-4DB2-BD59-A6C34878D82A}">
                    <a16:rowId xmlns:a16="http://schemas.microsoft.com/office/drawing/2014/main" val="10007"/>
                  </a:ext>
                </a:extLst>
              </a:tr>
            </a:tbl>
          </a:graphicData>
        </a:graphic>
      </p:graphicFrame>
      <p:sp>
        <p:nvSpPr>
          <p:cNvPr id="2" name="TextBox 1"/>
          <p:cNvSpPr txBox="1"/>
          <p:nvPr/>
        </p:nvSpPr>
        <p:spPr>
          <a:xfrm>
            <a:off x="3532096" y="44571"/>
            <a:ext cx="3627620" cy="400110"/>
          </a:xfrm>
          <a:prstGeom prst="rect">
            <a:avLst/>
          </a:prstGeom>
          <a:noFill/>
        </p:spPr>
        <p:txBody>
          <a:bodyPr wrap="square" rtlCol="0" anchor="ctr">
            <a:spAutoFit/>
          </a:bodyPr>
          <a:lstStyle/>
          <a:p>
            <a:pPr algn="ctr"/>
            <a:r>
              <a:rPr lang="en-US" sz="2000" b="1" dirty="0"/>
              <a:t>Content Slide</a:t>
            </a:r>
          </a:p>
        </p:txBody>
      </p:sp>
      <p:pic>
        <p:nvPicPr>
          <p:cNvPr id="5" name="Picture 4">
            <a:extLst>
              <a:ext uri="{FF2B5EF4-FFF2-40B4-BE49-F238E27FC236}">
                <a16:creationId xmlns:a16="http://schemas.microsoft.com/office/drawing/2014/main" id="{619532A9-A624-4FCE-94B3-23DB24893086}"/>
              </a:ext>
            </a:extLst>
          </p:cNvPr>
          <p:cNvPicPr>
            <a:picLocks noChangeAspect="1"/>
          </p:cNvPicPr>
          <p:nvPr/>
        </p:nvPicPr>
        <p:blipFill>
          <a:blip r:embed="rId3"/>
          <a:stretch>
            <a:fillRect/>
          </a:stretch>
        </p:blipFill>
        <p:spPr>
          <a:xfrm>
            <a:off x="387958" y="2107228"/>
            <a:ext cx="4311862" cy="2779403"/>
          </a:xfrm>
          <a:prstGeom prst="rect">
            <a:avLst/>
          </a:prstGeom>
        </p:spPr>
      </p:pic>
    </p:spTree>
    <p:custDataLst>
      <p:tags r:id="rId1"/>
    </p:custDataLst>
    <p:extLst>
      <p:ext uri="{BB962C8B-B14F-4D97-AF65-F5344CB8AC3E}">
        <p14:creationId xmlns:p14="http://schemas.microsoft.com/office/powerpoint/2010/main" val="59179719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SLIDE_COUNT" val="2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11020</TotalTime>
  <Words>2884</Words>
  <Application>Microsoft Office PowerPoint</Application>
  <PresentationFormat>Custom</PresentationFormat>
  <Paragraphs>659</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Mohamed El Kholy</dc:creator>
  <cp:lastModifiedBy>Cooper, Kristen</cp:lastModifiedBy>
  <cp:revision>71</cp:revision>
  <dcterms:created xsi:type="dcterms:W3CDTF">2018-10-01T16:53:31Z</dcterms:created>
  <dcterms:modified xsi:type="dcterms:W3CDTF">2020-05-19T20:15:36Z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6E3CE582-1B3F-400F-9E28-4CCCC472E0F3</vt:lpwstr>
  </property>
  <property fmtid="{D5CDD505-2E9C-101B-9397-08002B2CF9AE}" pid="3" name="ArticulatePath">
    <vt:lpwstr>Storyboard-Template_Mohamed-El-Kholy</vt:lpwstr>
  </property>
</Properties>
</file>