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5680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1DB-0DBA-0E4E-B2FF-E30B7B35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E4DF0-34CB-6047-9018-CC0124C9B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429A-1A6E-114D-B841-6C2264A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471A-5B0C-0E4B-BA90-0E87B5F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A19B-8734-F242-8079-02DA8492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949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07AD-A976-5343-B28D-279934C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73294-A199-5B49-B81C-7F71048E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8FBC-E0FA-A040-82A3-C53ADDC0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36E4-269D-9540-B791-C7CBC12C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E9A0D-B634-4F46-8338-0CBEFAEE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18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41CC2-D1C6-5943-A861-61421A836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DA4D-38B0-134A-AFB0-577A36B7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3DCC-1738-9C48-8294-D01CF0D3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D4AE-3D65-D544-BEB2-F9A14BD5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4EFC-554B-2B4C-8DE9-16660875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148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5FC-098C-CB46-86C7-A05F1B0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7DA1-9620-1744-9566-8FE44C41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AFA5-EA21-F444-AFA0-50644879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160-A11C-A145-BC32-6D2D403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8DE3-9426-0C4F-8166-D4B4288F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144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572A-55D3-2544-90BD-1F6837E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3B93-B2EF-4C49-A0B1-4ADCF0A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BED2-6393-F84C-812F-5586A96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FF8D-16C7-164A-B073-AD7804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7A74-8B3D-5240-ABD7-EE2830F1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346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5C9B-510F-5D4D-96AC-1A29C9D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497-B8A5-B744-820F-4429C44AC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6D9-4439-4447-BC5C-7BDC5FA5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2721-A4FA-2D47-B29A-E8575258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AEFD-8DC0-AF45-A350-53B2700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5595-B83F-644E-BD0B-7769347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45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5B0-3F3E-8147-8C9D-FA7FB16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5006C-5F44-454E-990A-AF56E13C7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CC2-67F2-0847-92B6-8AA62C68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2E831-1DF4-BA48-9896-8755D14A6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06FCD-CC03-194E-82D3-019EADA09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DF809-BBE8-A34A-8935-7A94B0A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F6362-2EAB-0C4D-9226-A1330CE2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694C-A2E4-604C-BB53-6B04450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55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B6E6-4435-4C4E-B712-21C1E841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10DD8-918A-DF4C-9D6B-F395E32A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B4049-5F9E-4A4B-89B4-975AA9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A23AF-6B8D-2246-87A4-D5222F94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47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F9AC-CAE2-5C4F-A9DE-F0F21B47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4A3B8-A6CE-6345-B0FC-2FC94C30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E530-9F68-CB4E-B5AF-240E118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17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61FF-B099-8849-BE43-C29A09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1F3C-382A-2240-AF5A-B9DCF3D2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F14EF-62B8-7C40-A52D-E484770E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FCD28-DA1D-5F44-8ED8-CC28700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7D65-0668-354E-BF51-8C481DA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E0159-9266-BF4B-B2CE-E35F7BEB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2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AF16-67B2-8A43-9F7D-FC05537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B29F-E5D2-1344-B9E4-D94A5A1EE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51BCE-7FC4-F341-9565-A5BA79581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AC0C0-CB83-6040-A1E4-035AB1A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C2456-3FCB-804B-BD88-6006D469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D82DC-5B70-AA48-999E-D65E6F0D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41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5DB92-4E61-1D41-93B9-00D53156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A887-01DC-5949-81D2-AD773AB8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EC66-8322-3B4E-9AED-7EFEC8DD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B1-FC9A-D942-A52A-1C8FD95D4902}" type="datetimeFigureOut">
              <a:rPr lang="en-DE" smtClean="0"/>
              <a:t>11.05.22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AB44-B635-D04E-8E37-9820B119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71E1-F241-9843-B836-F28DAADA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4C51-9208-1A46-9146-8D52A62DB5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82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34358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451100" progId="Word.Document.12">
                  <p:embed/>
                </p:oleObj>
              </mc:Choice>
              <mc:Fallback>
                <p:oleObj name="Document" r:id="rId2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51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984596"/>
              </p:ext>
            </p:extLst>
          </p:nvPr>
        </p:nvGraphicFramePr>
        <p:xfrm>
          <a:off x="1663700" y="2374900"/>
          <a:ext cx="8864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108200" progId="Word.Document.12">
                  <p:embed/>
                </p:oleObj>
              </mc:Choice>
              <mc:Fallback>
                <p:oleObj name="Document" r:id="rId2" imgW="8864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374900"/>
                        <a:ext cx="88646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9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23F6918-4A3A-8646-903F-DB71027C80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29913"/>
              </p:ext>
            </p:extLst>
          </p:nvPr>
        </p:nvGraphicFramePr>
        <p:xfrm>
          <a:off x="1663700" y="2203450"/>
          <a:ext cx="88646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451100" progId="Word.Document.12">
                  <p:embed/>
                </p:oleObj>
              </mc:Choice>
              <mc:Fallback>
                <p:oleObj name="Document" r:id="rId2" imgW="8864600" imgH="2451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203450"/>
                        <a:ext cx="886460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288632"/>
              </p:ext>
            </p:extLst>
          </p:nvPr>
        </p:nvGraphicFramePr>
        <p:xfrm>
          <a:off x="1663700" y="2101850"/>
          <a:ext cx="88646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654300" progId="Word.Document.12">
                  <p:embed/>
                </p:oleObj>
              </mc:Choice>
              <mc:Fallback>
                <p:oleObj name="Document" r:id="rId2" imgW="8864600" imgH="2654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101850"/>
                        <a:ext cx="886460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1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E51BE5-3430-9443-AA25-E27438A54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45640"/>
              </p:ext>
            </p:extLst>
          </p:nvPr>
        </p:nvGraphicFramePr>
        <p:xfrm>
          <a:off x="1663700" y="1657350"/>
          <a:ext cx="88646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3543300" progId="Word.Document.12">
                  <p:embed/>
                </p:oleObj>
              </mc:Choice>
              <mc:Fallback>
                <p:oleObj name="Document" r:id="rId2" imgW="8864600" imgH="35433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BE51BE5-3430-9443-AA25-E27438A545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1657350"/>
                        <a:ext cx="8864600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8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C004EFD-C0DB-804D-B5E8-649F26D94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41053"/>
              </p:ext>
            </p:extLst>
          </p:nvPr>
        </p:nvGraphicFramePr>
        <p:xfrm>
          <a:off x="1663700" y="2006600"/>
          <a:ext cx="88646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2844800" progId="Word.Document.12">
                  <p:embed/>
                </p:oleObj>
              </mc:Choice>
              <mc:Fallback>
                <p:oleObj name="Document" r:id="rId2" imgW="8864600" imgH="2844800" progId="Word.Documen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C004EFD-C0DB-804D-B5E8-649F26D94E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006600"/>
                        <a:ext cx="88646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EA3D56-403E-A54A-9C6A-AE384B2E3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093324"/>
              </p:ext>
            </p:extLst>
          </p:nvPr>
        </p:nvGraphicFramePr>
        <p:xfrm>
          <a:off x="1663700" y="2540000"/>
          <a:ext cx="8864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864600" imgH="1778000" progId="Word.Document.12">
                  <p:embed/>
                </p:oleObj>
              </mc:Choice>
              <mc:Fallback>
                <p:oleObj name="Document" r:id="rId2" imgW="8864600" imgH="1778000" progId="Word.Documen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EA3D56-403E-A54A-9C6A-AE384B2E37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2540000"/>
                        <a:ext cx="8864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8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Bosselmann</dc:creator>
  <cp:lastModifiedBy>Christian Bosselmann</cp:lastModifiedBy>
  <cp:revision>11</cp:revision>
  <dcterms:created xsi:type="dcterms:W3CDTF">2022-03-30T14:39:59Z</dcterms:created>
  <dcterms:modified xsi:type="dcterms:W3CDTF">2022-05-11T09:42:11Z</dcterms:modified>
</cp:coreProperties>
</file>