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96"/>
    <p:restoredTop sz="95680"/>
  </p:normalViewPr>
  <p:slideViewPr>
    <p:cSldViewPr snapToGrid="0" snapToObjects="1">
      <p:cViewPr varScale="1">
        <p:scale>
          <a:sx n="75" d="100"/>
          <a:sy n="75" d="100"/>
        </p:scale>
        <p:origin x="1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11.04.22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29446"/>
              </p:ext>
            </p:extLst>
          </p:nvPr>
        </p:nvGraphicFramePr>
        <p:xfrm>
          <a:off x="1663700" y="2298700"/>
          <a:ext cx="8864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8864600" imgH="2260600" progId="Word.Document.12">
                  <p:embed/>
                </p:oleObj>
              </mc:Choice>
              <mc:Fallback>
                <p:oleObj name="Document" r:id="rId3" imgW="8864600" imgH="226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98700"/>
                        <a:ext cx="88646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17048"/>
              </p:ext>
            </p:extLst>
          </p:nvPr>
        </p:nvGraphicFramePr>
        <p:xfrm>
          <a:off x="1663700" y="2470150"/>
          <a:ext cx="8864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8864600" imgH="1917700" progId="Word.Document.12">
                  <p:embed/>
                </p:oleObj>
              </mc:Choice>
              <mc:Fallback>
                <p:oleObj name="Document" r:id="rId3" imgW="88646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470150"/>
                        <a:ext cx="88646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84660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88632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8864600" imgH="2654300" progId="Word.Document.12">
                  <p:embed/>
                </p:oleObj>
              </mc:Choice>
              <mc:Fallback>
                <p:oleObj name="Document" r:id="rId3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DEDBE-6771-FF41-930D-A5A4FA81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40000"/>
            <a:ext cx="8864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22072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3" imgW="8864600" imgH="2844800" progId="Word.Document.12">
                  <p:embed/>
                </p:oleObj>
              </mc:Choice>
              <mc:Fallback>
                <p:oleObj name="Document" r:id="rId3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3</cp:revision>
  <dcterms:created xsi:type="dcterms:W3CDTF">2022-03-30T14:39:59Z</dcterms:created>
  <dcterms:modified xsi:type="dcterms:W3CDTF">2022-04-12T08:32:12Z</dcterms:modified>
</cp:coreProperties>
</file>