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244"/>
    <p:restoredTop sz="95680"/>
  </p:normalViewPr>
  <p:slideViewPr>
    <p:cSldViewPr snapToGrid="0" snapToObjects="1">
      <p:cViewPr varScale="1">
        <p:scale>
          <a:sx n="104" d="100"/>
          <a:sy n="104" d="100"/>
        </p:scale>
        <p:origin x="24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71DB-0DBA-0E4E-B2FF-E30B7B350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E4DF0-34CB-6047-9018-CC0124C9B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9429A-1A6E-114D-B841-6C2264AD2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26.04.22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9471A-5B0C-0E4B-BA90-0E87B5F92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BA19B-8734-F242-8079-02DA8492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7949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07AD-A976-5343-B28D-279934C1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73294-A199-5B49-B81C-7F71048E4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58FBC-E0FA-A040-82A3-C53ADDC09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26.04.22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136E4-269D-9540-B791-C7CBC12C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E9A0D-B634-4F46-8338-0CBEFAEE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8518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441CC2-D1C6-5943-A861-61421A836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EDA4D-38B0-134A-AFB0-577A36B7F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23DCC-1738-9C48-8294-D01CF0D32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26.04.22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ED4AE-3D65-D544-BEB2-F9A14BD5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34EFC-554B-2B4C-8DE9-16660875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148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F5FC-098C-CB46-86C7-A05F1B02D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37DA1-9620-1744-9566-8FE44C41B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CAFA5-EA21-F444-AFA0-50644879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26.04.22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8C160-A11C-A145-BC32-6D2D4038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68DE3-9426-0C4F-8166-D4B4288F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144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572A-55D3-2544-90BD-1F6837ED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C3B93-B2EF-4C49-A0B1-4ADCF0A75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9BED2-6393-F84C-812F-5586A965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26.04.22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2FF8D-16C7-164A-B073-AD780496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57A74-8B3D-5240-ABD7-EE2830F14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346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5C9B-510F-5D4D-96AC-1A29C9DA7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9A497-B8A5-B744-820F-4429C44AC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556D9-4439-4447-BC5C-7BDC5FA5E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62721-A4FA-2D47-B29A-E85752584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26.04.22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1AEFD-8DC0-AF45-A350-53B27003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65595-B83F-644E-BD0B-77693473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6645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25B0-3F3E-8147-8C9D-FA7FB1653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5006C-5F44-454E-990A-AF56E13C7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55CC2-67F2-0847-92B6-8AA62C68A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42E831-1DF4-BA48-9896-8755D14A6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06FCD-CC03-194E-82D3-019EADA09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3DF809-BBE8-A34A-8935-7A94B0AE2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26.04.22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2F6362-2EAB-0C4D-9226-A1330CE21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4B694C-A2E4-604C-BB53-6B04450A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550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2B6E6-4435-4C4E-B712-21C1E8414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110DD8-918A-DF4C-9D6B-F395E32A9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26.04.22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6B4049-5F9E-4A4B-89B4-975AA9E6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A23AF-6B8D-2246-87A4-D5222F94E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53477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F1F9AC-CAE2-5C4F-A9DE-F0F21B47D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26.04.22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24A3B8-A6CE-6345-B0FC-2FC94C30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3E530-9F68-CB4E-B5AF-240E118D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3175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61FF-B099-8849-BE43-C29A097E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C1F3C-382A-2240-AF5A-B9DCF3D20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F14EF-62B8-7C40-A52D-E484770E3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FCD28-DA1D-5F44-8ED8-CC28700E8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26.04.22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57D65-0668-354E-BF51-8C481DA1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E0159-9266-BF4B-B2CE-E35F7BEB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7022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AF16-67B2-8A43-9F7D-FC05537F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BB29F-E5D2-1344-B9E4-D94A5A1EE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51BCE-7FC4-F341-9565-A5BA79581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AC0C0-CB83-6040-A1E4-035AB1AC6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26.04.22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C2456-3FCB-804B-BD88-6006D469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D82DC-5B70-AA48-999E-D65E6F0DA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413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E5DB92-4E61-1D41-93B9-00D531569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AA887-01DC-5949-81D2-AD773AB83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DEC66-8322-3B4E-9AED-7EFEC8DD0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752B1-FC9A-D942-A52A-1C8FD95D4902}" type="datetimeFigureOut">
              <a:rPr lang="en-DE" smtClean="0"/>
              <a:t>26.04.22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6AB44-B635-D04E-8E37-9820B1199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371E1-F241-9843-B836-F28DAADAC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826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93EA3D56-403E-A54A-9C6A-AE384B2E37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334358"/>
              </p:ext>
            </p:extLst>
          </p:nvPr>
        </p:nvGraphicFramePr>
        <p:xfrm>
          <a:off x="1663700" y="2203450"/>
          <a:ext cx="8864600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ocument" r:id="rId3" imgW="8864600" imgH="2451100" progId="Word.Document.12">
                  <p:embed/>
                </p:oleObj>
              </mc:Choice>
              <mc:Fallback>
                <p:oleObj name="Document" r:id="rId3" imgW="8864600" imgH="2451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3700" y="2203450"/>
                        <a:ext cx="8864600" cy="245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651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BE51BE5-3430-9443-AA25-E27438A545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984596"/>
              </p:ext>
            </p:extLst>
          </p:nvPr>
        </p:nvGraphicFramePr>
        <p:xfrm>
          <a:off x="1663700" y="2374900"/>
          <a:ext cx="88646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Document" r:id="rId3" imgW="8864600" imgH="2108200" progId="Word.Document.12">
                  <p:embed/>
                </p:oleObj>
              </mc:Choice>
              <mc:Fallback>
                <p:oleObj name="Document" r:id="rId3" imgW="8864600" imgH="2108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3700" y="2374900"/>
                        <a:ext cx="8864600" cy="210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595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23F6918-4A3A-8646-903F-DB71027C80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629913"/>
              </p:ext>
            </p:extLst>
          </p:nvPr>
        </p:nvGraphicFramePr>
        <p:xfrm>
          <a:off x="1663700" y="2203450"/>
          <a:ext cx="8864600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Document" r:id="rId3" imgW="8864600" imgH="2451100" progId="Word.Document.12">
                  <p:embed/>
                </p:oleObj>
              </mc:Choice>
              <mc:Fallback>
                <p:oleObj name="Document" r:id="rId3" imgW="8864600" imgH="2451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3700" y="2203450"/>
                        <a:ext cx="8864600" cy="245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11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C004EFD-C0DB-804D-B5E8-649F26D94E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288632"/>
              </p:ext>
            </p:extLst>
          </p:nvPr>
        </p:nvGraphicFramePr>
        <p:xfrm>
          <a:off x="1663700" y="2101850"/>
          <a:ext cx="8864600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Document" r:id="rId3" imgW="8864600" imgH="2654300" progId="Word.Document.12">
                  <p:embed/>
                </p:oleObj>
              </mc:Choice>
              <mc:Fallback>
                <p:oleObj name="Document" r:id="rId3" imgW="8864600" imgH="2654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3700" y="2101850"/>
                        <a:ext cx="8864600" cy="265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7711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BE51BE5-3430-9443-AA25-E27438A545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464674"/>
              </p:ext>
            </p:extLst>
          </p:nvPr>
        </p:nvGraphicFramePr>
        <p:xfrm>
          <a:off x="1663700" y="2127250"/>
          <a:ext cx="8864600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Document" r:id="rId3" imgW="8864600" imgH="2603500" progId="Word.Document.12">
                  <p:embed/>
                </p:oleObj>
              </mc:Choice>
              <mc:Fallback>
                <p:oleObj name="Document" r:id="rId3" imgW="8864600" imgH="2603500" progId="Word.Documen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CBE51BE5-3430-9443-AA25-E27438A545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3700" y="2127250"/>
                        <a:ext cx="8864600" cy="260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389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C004EFD-C0DB-804D-B5E8-649F26D94E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541053"/>
              </p:ext>
            </p:extLst>
          </p:nvPr>
        </p:nvGraphicFramePr>
        <p:xfrm>
          <a:off x="1663700" y="2006600"/>
          <a:ext cx="8864600" cy="284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Document" r:id="rId3" imgW="8864600" imgH="2844800" progId="Word.Document.12">
                  <p:embed/>
                </p:oleObj>
              </mc:Choice>
              <mc:Fallback>
                <p:oleObj name="Document" r:id="rId3" imgW="8864600" imgH="2844800" progId="Word.Documen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1C004EFD-C0DB-804D-B5E8-649F26D94E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3700" y="2006600"/>
                        <a:ext cx="8864600" cy="284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5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2848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Microsoft Word Document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Bosselmann</dc:creator>
  <cp:lastModifiedBy>Christian Bosselmann</cp:lastModifiedBy>
  <cp:revision>8</cp:revision>
  <dcterms:created xsi:type="dcterms:W3CDTF">2022-03-30T14:39:59Z</dcterms:created>
  <dcterms:modified xsi:type="dcterms:W3CDTF">2022-04-26T08:51:24Z</dcterms:modified>
</cp:coreProperties>
</file>