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6" r:id="rId6"/>
    <p:sldId id="258" r:id="rId7"/>
    <p:sldId id="259" r:id="rId8"/>
    <p:sldId id="261" r:id="rId9"/>
    <p:sldId id="267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1"/>
    <p:restoredTop sz="95680"/>
  </p:normalViewPr>
  <p:slideViewPr>
    <p:cSldViewPr snapToGrid="0" snapToObjects="1">
      <p:cViewPr varScale="1">
        <p:scale>
          <a:sx n="106" d="100"/>
          <a:sy n="106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25.05.22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109770"/>
              </p:ext>
            </p:extLst>
          </p:nvPr>
        </p:nvGraphicFramePr>
        <p:xfrm>
          <a:off x="0" y="1838325"/>
          <a:ext cx="937577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3098800" progId="Word.Document.12">
                  <p:embed/>
                </p:oleObj>
              </mc:Choice>
              <mc:Fallback>
                <p:oleObj name="Document" r:id="rId2" imgW="88646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838325"/>
                        <a:ext cx="9375775" cy="327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264168-918C-4A8D-BAD2-3822A9AC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044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64168-918C-4A8D-BAD2-3822A9AC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3044" y="685800"/>
            <a:ext cx="5486400" cy="548640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75CCFB-BD43-8B22-603B-F4D3F6204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1120"/>
              </p:ext>
            </p:extLst>
          </p:nvPr>
        </p:nvGraphicFramePr>
        <p:xfrm>
          <a:off x="0" y="1838325"/>
          <a:ext cx="937577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864600" imgH="3098800" progId="Word.Document.12">
                  <p:embed/>
                </p:oleObj>
              </mc:Choice>
              <mc:Fallback>
                <p:oleObj name="Document" r:id="rId3" imgW="8864600" imgH="3098800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EA3D56-403E-A54A-9C6A-AE384B2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838325"/>
                        <a:ext cx="9375775" cy="327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5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0BF90-4CC8-58E1-2C3F-41FF460DF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89" b="14972"/>
          <a:stretch/>
        </p:blipFill>
        <p:spPr>
          <a:xfrm>
            <a:off x="692046" y="549844"/>
            <a:ext cx="10807908" cy="57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30896"/>
              </p:ext>
            </p:extLst>
          </p:nvPr>
        </p:nvGraphicFramePr>
        <p:xfrm>
          <a:off x="0" y="839788"/>
          <a:ext cx="10237788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4483100" progId="Word.Document.12">
                  <p:embed/>
                </p:oleObj>
              </mc:Choice>
              <mc:Fallback>
                <p:oleObj name="Document" r:id="rId2" imgW="8864600" imgH="448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839788"/>
                        <a:ext cx="10237788" cy="5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9D9295-04A5-3E36-642E-3E66698E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565" r="20565"/>
          <a:stretch/>
        </p:blipFill>
        <p:spPr>
          <a:xfrm>
            <a:off x="8184629" y="-1"/>
            <a:ext cx="3028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9D9295-04A5-3E36-642E-3E66698E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65" r="20565"/>
          <a:stretch/>
        </p:blipFill>
        <p:spPr>
          <a:xfrm>
            <a:off x="8184629" y="-1"/>
            <a:ext cx="3028014" cy="685800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3ABD79-A9B2-A2B4-1E0E-90EE8AD46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70401"/>
              </p:ext>
            </p:extLst>
          </p:nvPr>
        </p:nvGraphicFramePr>
        <p:xfrm>
          <a:off x="0" y="839788"/>
          <a:ext cx="10237788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864600" imgH="4483100" progId="Word.Document.12">
                  <p:embed/>
                </p:oleObj>
              </mc:Choice>
              <mc:Fallback>
                <p:oleObj name="Document" r:id="rId3" imgW="8864600" imgH="44831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BE51BE5-3430-9443-AA25-E27438A54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39788"/>
                        <a:ext cx="10237788" cy="5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59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435409"/>
              </p:ext>
            </p:extLst>
          </p:nvPr>
        </p:nvGraphicFramePr>
        <p:xfrm>
          <a:off x="0" y="1234571"/>
          <a:ext cx="10242000" cy="438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3797300" progId="Word.Document.12">
                  <p:embed/>
                </p:oleObj>
              </mc:Choice>
              <mc:Fallback>
                <p:oleObj name="Document" r:id="rId2" imgW="8864600" imgH="379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234571"/>
                        <a:ext cx="10242000" cy="4388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76391"/>
              </p:ext>
            </p:extLst>
          </p:nvPr>
        </p:nvGraphicFramePr>
        <p:xfrm>
          <a:off x="1916592" y="3546986"/>
          <a:ext cx="8358816" cy="312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78900" imgH="3352800" progId="Word.Document.12">
                  <p:embed/>
                </p:oleObj>
              </mc:Choice>
              <mc:Fallback>
                <p:oleObj name="Document" r:id="rId2" imgW="8978900" imgH="335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6592" y="3546986"/>
                        <a:ext cx="8358816" cy="3122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4AC2FA1-C969-2F88-BF0E-9E74DAAEA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33" b="21908"/>
          <a:stretch/>
        </p:blipFill>
        <p:spPr>
          <a:xfrm>
            <a:off x="2811470" y="105556"/>
            <a:ext cx="8013845" cy="3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53782"/>
              </p:ext>
            </p:extLst>
          </p:nvPr>
        </p:nvGraphicFramePr>
        <p:xfrm>
          <a:off x="1027113" y="1682750"/>
          <a:ext cx="10137775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105900" imgH="3136900" progId="Word.Document.12">
                  <p:embed/>
                </p:oleObj>
              </mc:Choice>
              <mc:Fallback>
                <p:oleObj name="Document" r:id="rId2" imgW="9105900" imgH="31369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113" y="1682750"/>
                        <a:ext cx="10137775" cy="3490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E0EE3B-99D4-0DE5-1C7D-9B19A007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567"/>
            <a:ext cx="6256865" cy="6256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6261D-4353-E095-7D46-331B3A5CC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499" y="1436248"/>
            <a:ext cx="6642501" cy="398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9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21</cp:revision>
  <dcterms:created xsi:type="dcterms:W3CDTF">2022-03-30T14:39:59Z</dcterms:created>
  <dcterms:modified xsi:type="dcterms:W3CDTF">2022-05-25T11:48:06Z</dcterms:modified>
</cp:coreProperties>
</file>