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3" r:id="rId4"/>
    <p:sldId id="257" r:id="rId5"/>
    <p:sldId id="265" r:id="rId6"/>
    <p:sldId id="258" r:id="rId7"/>
    <p:sldId id="259" r:id="rId8"/>
    <p:sldId id="261" r:id="rId9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135"/>
    <p:restoredTop sz="95680"/>
  </p:normalViewPr>
  <p:slideViewPr>
    <p:cSldViewPr snapToGrid="0" snapToObjects="1">
      <p:cViewPr>
        <p:scale>
          <a:sx n="87" d="100"/>
          <a:sy n="87" d="100"/>
        </p:scale>
        <p:origin x="144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371DB-0DBA-0E4E-B2FF-E30B7B350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EE4DF0-34CB-6047-9018-CC0124C9BB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9429A-1A6E-114D-B841-6C2264AD2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24.05.22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9471A-5B0C-0E4B-BA90-0E87B5F92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BA19B-8734-F242-8079-02DA8492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79498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E07AD-A976-5343-B28D-279934C1A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A73294-A199-5B49-B81C-7F71048E4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58FBC-E0FA-A040-82A3-C53ADDC09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24.05.22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136E4-269D-9540-B791-C7CBC12CB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E9A0D-B634-4F46-8338-0CBEFAEE8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85186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441CC2-D1C6-5943-A861-61421A8361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EDA4D-38B0-134A-AFB0-577A36B7F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23DCC-1738-9C48-8294-D01CF0D32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24.05.22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ED4AE-3D65-D544-BEB2-F9A14BD5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34EFC-554B-2B4C-8DE9-16660875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61484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BF5FC-098C-CB46-86C7-A05F1B02D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37DA1-9620-1744-9566-8FE44C41B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CAFA5-EA21-F444-AFA0-506448799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24.05.22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8C160-A11C-A145-BC32-6D2D40382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68DE3-9426-0C4F-8166-D4B4288F6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81448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E572A-55D3-2544-90BD-1F6837EDF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C3B93-B2EF-4C49-A0B1-4ADCF0A75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9BED2-6393-F84C-812F-5586A9654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24.05.22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2FF8D-16C7-164A-B073-AD7804961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57A74-8B3D-5240-ABD7-EE2830F14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83461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45C9B-510F-5D4D-96AC-1A29C9DA7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9A497-B8A5-B744-820F-4429C44AC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F556D9-4439-4447-BC5C-7BDC5FA5E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62721-A4FA-2D47-B29A-E85752584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24.05.22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1AEFD-8DC0-AF45-A350-53B27003D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65595-B83F-644E-BD0B-776934730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6645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F25B0-3F3E-8147-8C9D-FA7FB1653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5006C-5F44-454E-990A-AF56E13C7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55CC2-67F2-0847-92B6-8AA62C68A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42E831-1DF4-BA48-9896-8755D14A67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806FCD-CC03-194E-82D3-019EADA09B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3DF809-BBE8-A34A-8935-7A94B0AE2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24.05.22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2F6362-2EAB-0C4D-9226-A1330CE21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4B694C-A2E4-604C-BB53-6B04450A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45507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2B6E6-4435-4C4E-B712-21C1E8414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110DD8-918A-DF4C-9D6B-F395E32A9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24.05.22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6B4049-5F9E-4A4B-89B4-975AA9E65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9A23AF-6B8D-2246-87A4-D5222F94E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53477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F1F9AC-CAE2-5C4F-A9DE-F0F21B47D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24.05.22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24A3B8-A6CE-6345-B0FC-2FC94C30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3E530-9F68-CB4E-B5AF-240E118DB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31756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A61FF-B099-8849-BE43-C29A097E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C1F3C-382A-2240-AF5A-B9DCF3D20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6F14EF-62B8-7C40-A52D-E484770E3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FCD28-DA1D-5F44-8ED8-CC28700E8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24.05.22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57D65-0668-354E-BF51-8C481DA10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E0159-9266-BF4B-B2CE-E35F7BEBF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70224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4AF16-67B2-8A43-9F7D-FC05537FA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EBB29F-E5D2-1344-B9E4-D94A5A1EE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351BCE-7FC4-F341-9565-A5BA79581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AC0C0-CB83-6040-A1E4-035AB1AC6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24.05.22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C2456-3FCB-804B-BD88-6006D469E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D82DC-5B70-AA48-999E-D65E6F0DA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34137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E5DB92-4E61-1D41-93B9-00D531569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AA887-01DC-5949-81D2-AD773AB83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DEC66-8322-3B4E-9AED-7EFEC8DD00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752B1-FC9A-D942-A52A-1C8FD95D4902}" type="datetimeFigureOut">
              <a:rPr lang="en-DE" smtClean="0"/>
              <a:t>24.05.22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6AB44-B635-D04E-8E37-9820B1199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371E1-F241-9843-B836-F28DAADAC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68260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package" Target="../embeddings/Microsoft_Word_Document2.docx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3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package" Target="../embeddings/Microsoft_Word_Document4.docx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package" Target="../embeddings/Microsoft_Word_Document5.docx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package" Target="../embeddings/Microsoft_Word_Document6.docx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93EA3D56-403E-A54A-9C6A-AE384B2E37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1109770"/>
              </p:ext>
            </p:extLst>
          </p:nvPr>
        </p:nvGraphicFramePr>
        <p:xfrm>
          <a:off x="0" y="1838325"/>
          <a:ext cx="9375775" cy="327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864600" imgH="3098800" progId="Word.Document.12">
                  <p:embed/>
                </p:oleObj>
              </mc:Choice>
              <mc:Fallback>
                <p:oleObj name="Document" r:id="rId2" imgW="8864600" imgH="3098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1838325"/>
                        <a:ext cx="9375775" cy="3279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C264168-918C-4A8D-BAD2-3822A9ACE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3044" y="685800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518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264168-918C-4A8D-BAD2-3822A9ACE4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633044" y="685800"/>
            <a:ext cx="5486400" cy="5486400"/>
          </a:xfrm>
          <a:prstGeom prst="rect">
            <a:avLst/>
          </a:prstGeom>
        </p:spPr>
      </p:pic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575CCFB-BD43-8B22-603B-F4D3F62040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51120"/>
              </p:ext>
            </p:extLst>
          </p:nvPr>
        </p:nvGraphicFramePr>
        <p:xfrm>
          <a:off x="0" y="1838325"/>
          <a:ext cx="9375775" cy="327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8864600" imgH="3098800" progId="Word.Document.12">
                  <p:embed/>
                </p:oleObj>
              </mc:Choice>
              <mc:Fallback>
                <p:oleObj name="Document" r:id="rId3" imgW="8864600" imgH="3098800" progId="Word.Document.12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93EA3D56-403E-A54A-9C6A-AE384B2E37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1838325"/>
                        <a:ext cx="9375775" cy="3279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757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00BF90-4CC8-58E1-2C3F-41FF460DF5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89" b="14972"/>
          <a:stretch/>
        </p:blipFill>
        <p:spPr>
          <a:xfrm>
            <a:off x="692046" y="549844"/>
            <a:ext cx="10807908" cy="575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7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CBE51BE5-3430-9443-AA25-E27438A545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4708580"/>
              </p:ext>
            </p:extLst>
          </p:nvPr>
        </p:nvGraphicFramePr>
        <p:xfrm>
          <a:off x="0" y="839788"/>
          <a:ext cx="10237788" cy="517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864600" imgH="4483100" progId="Word.Document.12">
                  <p:embed/>
                </p:oleObj>
              </mc:Choice>
              <mc:Fallback>
                <p:oleObj name="Document" r:id="rId2" imgW="8864600" imgH="4483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839788"/>
                        <a:ext cx="10237788" cy="5178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59D9295-04A5-3E36-642E-3E66698E8B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506" r="19623"/>
          <a:stretch/>
        </p:blipFill>
        <p:spPr>
          <a:xfrm>
            <a:off x="8184629" y="-1"/>
            <a:ext cx="30280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951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59D9295-04A5-3E36-642E-3E66698E8B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06" r="19623"/>
          <a:stretch/>
        </p:blipFill>
        <p:spPr>
          <a:xfrm>
            <a:off x="8184629" y="-1"/>
            <a:ext cx="3028014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61F8FE3-1B41-C310-63FA-0D8EF8F8E15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565" r="20565"/>
          <a:stretch/>
        </p:blipFill>
        <p:spPr>
          <a:xfrm>
            <a:off x="8139659" y="0"/>
            <a:ext cx="3028014" cy="6858000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0175C36-5A15-38D3-F1D2-E0730A3135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9468982"/>
              </p:ext>
            </p:extLst>
          </p:nvPr>
        </p:nvGraphicFramePr>
        <p:xfrm>
          <a:off x="0" y="839788"/>
          <a:ext cx="10237788" cy="517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8864600" imgH="4483100" progId="Word.Document.12">
                  <p:embed/>
                </p:oleObj>
              </mc:Choice>
              <mc:Fallback>
                <p:oleObj name="Document" r:id="rId4" imgW="8864600" imgH="4483100" progId="Word.Documen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CBE51BE5-3430-9443-AA25-E27438A545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839788"/>
                        <a:ext cx="10237788" cy="5178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5962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23F6918-4A3A-8646-903F-DB71027C80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7435409"/>
              </p:ext>
            </p:extLst>
          </p:nvPr>
        </p:nvGraphicFramePr>
        <p:xfrm>
          <a:off x="0" y="1234571"/>
          <a:ext cx="10242000" cy="4388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864600" imgH="3797300" progId="Word.Document.12">
                  <p:embed/>
                </p:oleObj>
              </mc:Choice>
              <mc:Fallback>
                <p:oleObj name="Document" r:id="rId2" imgW="8864600" imgH="3797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1234571"/>
                        <a:ext cx="10242000" cy="43888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116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1C004EFD-C0DB-804D-B5E8-649F26D94E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9676391"/>
              </p:ext>
            </p:extLst>
          </p:nvPr>
        </p:nvGraphicFramePr>
        <p:xfrm>
          <a:off x="1916592" y="3546986"/>
          <a:ext cx="8358816" cy="3122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978900" imgH="3352800" progId="Word.Document.12">
                  <p:embed/>
                </p:oleObj>
              </mc:Choice>
              <mc:Fallback>
                <p:oleObj name="Document" r:id="rId2" imgW="8978900" imgH="3352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16592" y="3546986"/>
                        <a:ext cx="8358816" cy="31225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4AC2FA1-C969-2F88-BF0E-9E74DAAEAB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833" b="21908"/>
          <a:stretch/>
        </p:blipFill>
        <p:spPr>
          <a:xfrm>
            <a:off x="2811470" y="105556"/>
            <a:ext cx="8013845" cy="344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711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1C004EFD-C0DB-804D-B5E8-649F26D94E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389840"/>
              </p:ext>
            </p:extLst>
          </p:nvPr>
        </p:nvGraphicFramePr>
        <p:xfrm>
          <a:off x="1027112" y="1117868"/>
          <a:ext cx="10137775" cy="46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9105900" imgH="4152900" progId="Word.Document.12">
                  <p:embed/>
                </p:oleObj>
              </mc:Choice>
              <mc:Fallback>
                <p:oleObj name="Document" r:id="rId2" imgW="9105900" imgH="4152900" progId="Word.Documen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1C004EFD-C0DB-804D-B5E8-649F26D94E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7112" y="1117868"/>
                        <a:ext cx="10137775" cy="46222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5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3772</TotalTime>
  <Words>0</Words>
  <Application>Microsoft Macintosh PowerPoint</Application>
  <PresentationFormat>Widescreen</PresentationFormat>
  <Paragraphs>0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Microsoft Word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Bosselmann</dc:creator>
  <cp:lastModifiedBy>Christian Bosselmann</cp:lastModifiedBy>
  <cp:revision>19</cp:revision>
  <dcterms:created xsi:type="dcterms:W3CDTF">2022-03-30T14:39:59Z</dcterms:created>
  <dcterms:modified xsi:type="dcterms:W3CDTF">2022-05-24T14:53:02Z</dcterms:modified>
</cp:coreProperties>
</file>