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19.05.22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47934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451100" progId="Word.Document.12">
                  <p:embed/>
                </p:oleObj>
              </mc:Choice>
              <mc:Fallback>
                <p:oleObj name="Document" r:id="rId2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17146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844800" progId="Word.Document.12">
                  <p:embed/>
                </p:oleObj>
              </mc:Choice>
              <mc:Fallback>
                <p:oleObj name="Document" r:id="rId2" imgW="8864600" imgH="284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72582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451100" progId="Word.Document.12">
                  <p:embed/>
                </p:oleObj>
              </mc:Choice>
              <mc:Fallback>
                <p:oleObj name="Document" r:id="rId2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070805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654300" progId="Word.Document.12">
                  <p:embed/>
                </p:oleObj>
              </mc:Choice>
              <mc:Fallback>
                <p:oleObj name="Document" r:id="rId2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05527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844800" progId="Word.Document.12">
                  <p:embed/>
                </p:oleObj>
              </mc:Choice>
              <mc:Fallback>
                <p:oleObj name="Document" r:id="rId2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13</cp:revision>
  <dcterms:created xsi:type="dcterms:W3CDTF">2022-03-30T14:39:59Z</dcterms:created>
  <dcterms:modified xsi:type="dcterms:W3CDTF">2022-05-19T04:42:07Z</dcterms:modified>
</cp:coreProperties>
</file>