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8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34358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84596"/>
              </p:ext>
            </p:extLst>
          </p:nvPr>
        </p:nvGraphicFramePr>
        <p:xfrm>
          <a:off x="1663700" y="2374900"/>
          <a:ext cx="8864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8864600" imgH="2108200" progId="Word.Document.12">
                  <p:embed/>
                </p:oleObj>
              </mc:Choice>
              <mc:Fallback>
                <p:oleObj name="Document" r:id="rId3" imgW="8864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374900"/>
                        <a:ext cx="88646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29913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88632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8864600" imgH="2654300" progId="Word.Document.12">
                  <p:embed/>
                </p:oleObj>
              </mc:Choice>
              <mc:Fallback>
                <p:oleObj name="Document" r:id="rId3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03407"/>
              </p:ext>
            </p:extLst>
          </p:nvPr>
        </p:nvGraphicFramePr>
        <p:xfrm>
          <a:off x="1663700" y="1847850"/>
          <a:ext cx="88646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8864600" imgH="3162300" progId="Word.Document.12">
                  <p:embed/>
                </p:oleObj>
              </mc:Choice>
              <mc:Fallback>
                <p:oleObj name="Document" r:id="rId3" imgW="8864600" imgH="31623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1847850"/>
                        <a:ext cx="886460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41053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8864600" imgH="2844800" progId="Word.Document.12">
                  <p:embed/>
                </p:oleObj>
              </mc:Choice>
              <mc:Fallback>
                <p:oleObj name="Document" r:id="rId3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93324"/>
              </p:ext>
            </p:extLst>
          </p:nvPr>
        </p:nvGraphicFramePr>
        <p:xfrm>
          <a:off x="1663700" y="2540000"/>
          <a:ext cx="886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8864600" imgH="1778000" progId="Word.Document.12">
                  <p:embed/>
                </p:oleObj>
              </mc:Choice>
              <mc:Fallback>
                <p:oleObj name="Document" r:id="rId3" imgW="8864600" imgH="17780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540000"/>
                        <a:ext cx="8864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8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10</cp:revision>
  <dcterms:created xsi:type="dcterms:W3CDTF">2022-03-30T14:39:59Z</dcterms:created>
  <dcterms:modified xsi:type="dcterms:W3CDTF">2022-05-10T13:19:44Z</dcterms:modified>
</cp:coreProperties>
</file>