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680"/>
  </p:normalViewPr>
  <p:slideViewPr>
    <p:cSldViewPr snapToGrid="0" snapToObjects="1">
      <p:cViewPr varScale="1">
        <p:scale>
          <a:sx n="103" d="100"/>
          <a:sy n="103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02.05.22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34358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8864600" imgH="2451100" progId="Word.Document.12">
                  <p:embed/>
                </p:oleObj>
              </mc:Choice>
              <mc:Fallback>
                <p:oleObj name="Document" r:id="rId3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84596"/>
              </p:ext>
            </p:extLst>
          </p:nvPr>
        </p:nvGraphicFramePr>
        <p:xfrm>
          <a:off x="1663700" y="2374900"/>
          <a:ext cx="8864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8864600" imgH="2108200" progId="Word.Document.12">
                  <p:embed/>
                </p:oleObj>
              </mc:Choice>
              <mc:Fallback>
                <p:oleObj name="Document" r:id="rId3" imgW="8864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374900"/>
                        <a:ext cx="88646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29913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3" imgW="8864600" imgH="2451100" progId="Word.Document.12">
                  <p:embed/>
                </p:oleObj>
              </mc:Choice>
              <mc:Fallback>
                <p:oleObj name="Document" r:id="rId3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88632"/>
              </p:ext>
            </p:extLst>
          </p:nvPr>
        </p:nvGraphicFramePr>
        <p:xfrm>
          <a:off x="1663700" y="2101850"/>
          <a:ext cx="8864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8864600" imgH="2654300" progId="Word.Document.12">
                  <p:embed/>
                </p:oleObj>
              </mc:Choice>
              <mc:Fallback>
                <p:oleObj name="Document" r:id="rId3" imgW="8864600" imgH="265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101850"/>
                        <a:ext cx="8864600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64674"/>
              </p:ext>
            </p:extLst>
          </p:nvPr>
        </p:nvGraphicFramePr>
        <p:xfrm>
          <a:off x="1663700" y="2127250"/>
          <a:ext cx="8864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8864600" imgH="2603500" progId="Word.Document.12">
                  <p:embed/>
                </p:oleObj>
              </mc:Choice>
              <mc:Fallback>
                <p:oleObj name="Document" r:id="rId3" imgW="8864600" imgH="26035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BE51BE5-3430-9443-AA25-E27438A54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127250"/>
                        <a:ext cx="8864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8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41053"/>
              </p:ext>
            </p:extLst>
          </p:nvPr>
        </p:nvGraphicFramePr>
        <p:xfrm>
          <a:off x="1663700" y="2006600"/>
          <a:ext cx="88646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8864600" imgH="2844800" progId="Word.Document.12">
                  <p:embed/>
                </p:oleObj>
              </mc:Choice>
              <mc:Fallback>
                <p:oleObj name="Document" r:id="rId3" imgW="8864600" imgH="28448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006600"/>
                        <a:ext cx="88646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093324"/>
              </p:ext>
            </p:extLst>
          </p:nvPr>
        </p:nvGraphicFramePr>
        <p:xfrm>
          <a:off x="1663700" y="2540000"/>
          <a:ext cx="8864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Document" r:id="rId3" imgW="8864600" imgH="1778000" progId="Word.Document.12">
                  <p:embed/>
                </p:oleObj>
              </mc:Choice>
              <mc:Fallback>
                <p:oleObj name="Document" r:id="rId3" imgW="8864600" imgH="1778000" progId="Word.Documen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EA3D56-403E-A54A-9C6A-AE384B2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540000"/>
                        <a:ext cx="8864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87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9</cp:revision>
  <dcterms:created xsi:type="dcterms:W3CDTF">2022-03-30T14:39:59Z</dcterms:created>
  <dcterms:modified xsi:type="dcterms:W3CDTF">2022-05-02T04:28:23Z</dcterms:modified>
</cp:coreProperties>
</file>