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6" r:id="rId6"/>
    <p:sldId id="258" r:id="rId7"/>
    <p:sldId id="259" r:id="rId8"/>
    <p:sldId id="261" r:id="rId9"/>
    <p:sldId id="267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40"/>
    <p:restoredTop sz="95680"/>
  </p:normalViewPr>
  <p:slideViewPr>
    <p:cSldViewPr snapToGrid="0" snapToObjects="1">
      <p:cViewPr>
        <p:scale>
          <a:sx n="91" d="100"/>
          <a:sy n="91" d="100"/>
        </p:scale>
        <p:origin x="8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1DB-0DBA-0E4E-B2FF-E30B7B35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E4DF0-34CB-6047-9018-CC0124C9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29A-1A6E-114D-B841-6C2264A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471A-5B0C-0E4B-BA90-0E87B5F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A19B-8734-F242-8079-02DA849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4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7AD-A976-5343-B28D-279934C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3294-A199-5B49-B81C-7F71048E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8FBC-E0FA-A040-82A3-C53ADD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6E4-269D-9540-B791-C7CBC12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9A0D-B634-4F46-8338-0CBEFAE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1CC2-D1C6-5943-A861-61421A83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DA4D-38B0-134A-AFB0-577A36B7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DCC-1738-9C48-8294-D01CF0D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D4AE-3D65-D544-BEB2-F9A14BD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4EFC-554B-2B4C-8DE9-1666087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5FC-098C-CB46-86C7-A05F1B0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DA1-9620-1744-9566-8FE44C41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AFA5-EA21-F444-AFA0-5064487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160-A11C-A145-BC32-6D2D403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DE3-9426-0C4F-8166-D4B4288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72A-55D3-2544-90BD-1F6837E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3B93-B2EF-4C49-A0B1-4ADCF0A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ED2-6393-F84C-812F-5586A96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FF8D-16C7-164A-B073-AD7804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7A74-8B3D-5240-ABD7-EE2830F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C9B-510F-5D4D-96AC-1A29C9D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97-B8A5-B744-820F-4429C44AC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6D9-4439-4447-BC5C-7BDC5FA5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2721-A4FA-2D47-B29A-E857525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AEFD-8DC0-AF45-A350-53B2700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5595-B83F-644E-BD0B-77693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5B0-3F3E-8147-8C9D-FA7FB16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006C-5F44-454E-990A-AF56E13C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CC2-67F2-0847-92B6-8AA62C6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E831-1DF4-BA48-9896-8755D14A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FCD-CC03-194E-82D3-019EADA0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DF809-BBE8-A34A-8935-7A94B0A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6362-2EAB-0C4D-9226-A1330CE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694C-A2E4-604C-BB53-6B04450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B6E6-4435-4C4E-B712-21C1E841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0DD8-918A-DF4C-9D6B-F395E32A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4049-5F9E-4A4B-89B4-975AA9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23AF-6B8D-2246-87A4-D5222F9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F9AC-CAE2-5C4F-A9DE-F0F21B4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A3B8-A6CE-6345-B0FC-2FC94C3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E530-9F68-CB4E-B5AF-240E118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1FF-B099-8849-BE43-C29A09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F3C-382A-2240-AF5A-B9DCF3D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14EF-62B8-7C40-A52D-E484770E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CD28-DA1D-5F44-8ED8-CC28700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7D65-0668-354E-BF51-8C481DA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0159-9266-BF4B-B2CE-E35F7B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2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F16-67B2-8A43-9F7D-FC05537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B29F-E5D2-1344-B9E4-D94A5A1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1BCE-7FC4-F341-9565-A5BA7958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0C0-CB83-6040-A1E4-035AB1A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2456-3FCB-804B-BD88-6006D46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82DC-5B70-AA48-999E-D65E6F0D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DB92-4E61-1D41-93B9-00D531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887-01DC-5949-81D2-AD773AB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C66-8322-3B4E-9AED-7EFEC8D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B1-FC9A-D942-A52A-1C8FD95D4902}" type="datetimeFigureOut">
              <a:rPr lang="en-DE" smtClean="0"/>
              <a:t>26.05.22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AB44-B635-D04E-8E37-9820B11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71E1-F241-9843-B836-F28DAADA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109770"/>
              </p:ext>
            </p:extLst>
          </p:nvPr>
        </p:nvGraphicFramePr>
        <p:xfrm>
          <a:off x="0" y="1838325"/>
          <a:ext cx="9375775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3098800" progId="Word.Document.12">
                  <p:embed/>
                </p:oleObj>
              </mc:Choice>
              <mc:Fallback>
                <p:oleObj name="Document" r:id="rId2" imgW="8864600" imgH="309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838325"/>
                        <a:ext cx="9375775" cy="327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C264168-918C-4A8D-BAD2-3822A9AC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044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64168-918C-4A8D-BAD2-3822A9AC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33044" y="685800"/>
            <a:ext cx="5486400" cy="5486400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75CCFB-BD43-8B22-603B-F4D3F6204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51120"/>
              </p:ext>
            </p:extLst>
          </p:nvPr>
        </p:nvGraphicFramePr>
        <p:xfrm>
          <a:off x="0" y="1838325"/>
          <a:ext cx="9375775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864600" imgH="3098800" progId="Word.Document.12">
                  <p:embed/>
                </p:oleObj>
              </mc:Choice>
              <mc:Fallback>
                <p:oleObj name="Document" r:id="rId3" imgW="8864600" imgH="3098800" progId="Word.Documen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EA3D56-403E-A54A-9C6A-AE384B2E3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838325"/>
                        <a:ext cx="9375775" cy="327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5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0BF90-4CC8-58E1-2C3F-41FF460DF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89" b="14972"/>
          <a:stretch/>
        </p:blipFill>
        <p:spPr>
          <a:xfrm>
            <a:off x="692046" y="549844"/>
            <a:ext cx="10807908" cy="57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30896"/>
              </p:ext>
            </p:extLst>
          </p:nvPr>
        </p:nvGraphicFramePr>
        <p:xfrm>
          <a:off x="0" y="839788"/>
          <a:ext cx="10237788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4483100" progId="Word.Document.12">
                  <p:embed/>
                </p:oleObj>
              </mc:Choice>
              <mc:Fallback>
                <p:oleObj name="Document" r:id="rId2" imgW="8864600" imgH="448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839788"/>
                        <a:ext cx="10237788" cy="5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9D9295-04A5-3E36-642E-3E66698E8B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565" r="20565"/>
          <a:stretch/>
        </p:blipFill>
        <p:spPr>
          <a:xfrm>
            <a:off x="8184629" y="-1"/>
            <a:ext cx="3028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9D9295-04A5-3E36-642E-3E66698E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65" r="20565"/>
          <a:stretch/>
        </p:blipFill>
        <p:spPr>
          <a:xfrm>
            <a:off x="8184629" y="-1"/>
            <a:ext cx="3028014" cy="6858000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3ABD79-A9B2-A2B4-1E0E-90EE8AD46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70401"/>
              </p:ext>
            </p:extLst>
          </p:nvPr>
        </p:nvGraphicFramePr>
        <p:xfrm>
          <a:off x="0" y="839788"/>
          <a:ext cx="10237788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864600" imgH="4483100" progId="Word.Document.12">
                  <p:embed/>
                </p:oleObj>
              </mc:Choice>
              <mc:Fallback>
                <p:oleObj name="Document" r:id="rId3" imgW="8864600" imgH="44831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BE51BE5-3430-9443-AA25-E27438A54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39788"/>
                        <a:ext cx="10237788" cy="5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59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3F6918-4A3A-8646-903F-DB71027C8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435409"/>
              </p:ext>
            </p:extLst>
          </p:nvPr>
        </p:nvGraphicFramePr>
        <p:xfrm>
          <a:off x="0" y="1234571"/>
          <a:ext cx="10242000" cy="438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3797300" progId="Word.Document.12">
                  <p:embed/>
                </p:oleObj>
              </mc:Choice>
              <mc:Fallback>
                <p:oleObj name="Document" r:id="rId2" imgW="8864600" imgH="379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234571"/>
                        <a:ext cx="10242000" cy="4388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676391"/>
              </p:ext>
            </p:extLst>
          </p:nvPr>
        </p:nvGraphicFramePr>
        <p:xfrm>
          <a:off x="1916592" y="3546986"/>
          <a:ext cx="8358816" cy="312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78900" imgH="3352800" progId="Word.Document.12">
                  <p:embed/>
                </p:oleObj>
              </mc:Choice>
              <mc:Fallback>
                <p:oleObj name="Document" r:id="rId2" imgW="8978900" imgH="335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6592" y="3546986"/>
                        <a:ext cx="8358816" cy="3122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4AC2FA1-C969-2F88-BF0E-9E74DAAEAB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833" b="21908"/>
          <a:stretch/>
        </p:blipFill>
        <p:spPr>
          <a:xfrm>
            <a:off x="2811470" y="105556"/>
            <a:ext cx="8013845" cy="34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353782"/>
              </p:ext>
            </p:extLst>
          </p:nvPr>
        </p:nvGraphicFramePr>
        <p:xfrm>
          <a:off x="1027113" y="1682750"/>
          <a:ext cx="10137775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105900" imgH="3136900" progId="Word.Document.12">
                  <p:embed/>
                </p:oleObj>
              </mc:Choice>
              <mc:Fallback>
                <p:oleObj name="Document" r:id="rId2" imgW="9105900" imgH="31369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004EFD-C0DB-804D-B5E8-649F26D94E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7113" y="1682750"/>
                        <a:ext cx="10137775" cy="3490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352C7-BCE0-F576-125E-D0FED05B3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4" t="9474" r="9882" b="2807"/>
          <a:stretch/>
        </p:blipFill>
        <p:spPr>
          <a:xfrm>
            <a:off x="529444" y="0"/>
            <a:ext cx="502005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EB54D-31CB-0AC2-E6D6-BC2C7B296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1" t="3141" r="5319" b="3526"/>
          <a:stretch/>
        </p:blipFill>
        <p:spPr>
          <a:xfrm>
            <a:off x="5549499" y="868679"/>
            <a:ext cx="6527410" cy="51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9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22</cp:revision>
  <dcterms:created xsi:type="dcterms:W3CDTF">2022-03-30T14:39:59Z</dcterms:created>
  <dcterms:modified xsi:type="dcterms:W3CDTF">2022-05-26T15:39:48Z</dcterms:modified>
</cp:coreProperties>
</file>