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F94F-6779-B239-16C7-43879117E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7BB61-6867-94F7-146D-3D15D6D86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5E671-0AAB-565B-5CAE-916FCBA7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03.02.23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0ED8-D050-6011-705A-B1365663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C00C-66AD-EFC5-84E0-9B2DA8A2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132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5E8C-FFF4-D288-6315-4835911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4ABBE-1D26-38B2-94B7-AAD92BCCF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92D8-3C6C-5FD5-EA08-361A5617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03.02.23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1449D-7F40-525E-AB63-318B2C30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E9C6B-9A04-68E7-C7B7-83251C25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243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E23FB-9E55-0437-9890-9BBAE8097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DE304-1982-E5E6-6013-FB31B5A25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8470A-FB4D-99A4-B00E-63730984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03.02.23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9D6B-CD1E-E797-59D7-7D8701FD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9864-E9AA-2931-51B1-B8A86FEB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513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6E9F-0DF1-6F7E-EE6F-4F9BEC94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06B0-F7F6-0D63-6EA8-CE03BD27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3E733-DE1A-F4A6-19D9-227D4A44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03.02.23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CB3A9-8458-B034-1557-4558C4CB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51B0D-F99C-400B-E440-84C609E5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631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8D7D-CDD4-9238-6FE7-EACD4B23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937B9-5958-B5C4-90CB-E40CC2DC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8535A-CF61-6861-9DAD-9A2D9682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03.02.23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3119-46B3-8F6C-A136-C7F55B53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BC93A-C029-43BD-742F-B2B7652F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36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2120-0CFF-5510-6A01-FE3E41D5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4824-7DDA-48D7-6A2B-D25FAD95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5ED0C-B483-A653-F51A-4C793A98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49F55-195F-4F03-873F-88804266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03.02.23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BAC68-F982-D113-588E-95CD2F21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51ACB-1F43-897B-457E-ACDC4E10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017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F1D0-EFE7-E0E1-596B-8557753F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512B0-992A-018C-CF0A-073B17FCB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9D363-D661-E917-8581-98F915CC5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DC008-CC63-796D-476F-35998E7F3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56455-2B54-4AA0-0A76-FA51E2E90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F02F4-2354-8AE2-1B66-5EC7C5D1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03.02.23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D85AE-A7C7-97E0-A406-1555113C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79B16-7595-9254-8CFF-FB4B0EC9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617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E53F-7A51-9182-8EAF-1478EE40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2CF2B-3466-2BBE-624F-DA3BDEB9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03.02.23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4ADC5-9CB3-6660-CF6A-5BA3A726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50434-F586-49D3-E058-0A23E1E8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61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EFEB8-9F13-CC0E-68FE-95458965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03.02.23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BDFD6-AE1F-2396-07B2-F74169EF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E3319-40B5-56DE-71D0-2985BDD1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486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07D6-52EB-4138-F964-BE3101B5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CA57-3938-ED22-E67E-0E976265B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10649-08EF-EAF8-3F99-3EF1241FE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73F9-1DC9-7191-9468-3A2E8296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03.02.23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99BA4-2A8A-5E82-93E5-12142004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7D191-94B8-E291-54D9-8B129237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73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49DE-F11C-BB17-1FDE-96B043AD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6F980-578D-4249-EC50-3E362050B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38D55-775E-84AF-3C79-C9537EC40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DD47B-A938-4EE7-3F42-160F77CF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03.02.23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AF77-4CDD-9566-2B95-B062AD21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14A27-003E-A169-D1F5-E0E6C1FF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301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AFBB6-A0AC-6F6D-F256-F51B9C55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91A46-C49E-11B1-A4BA-3EF6B4B3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6744-100A-E591-10C5-9268C19F8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AE0F-E68E-8C40-A20E-9512FEEF63A1}" type="datetimeFigureOut">
              <a:rPr lang="en-DE" smtClean="0"/>
              <a:t>03.02.23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FD936-39C3-B055-8356-F7AAE65FD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37A71-4318-592C-4FE6-BCD729C8B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54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0D90-DF2F-CC7B-1B47-E53732A0F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Surgery</a:t>
            </a:r>
          </a:p>
        </p:txBody>
      </p:sp>
    </p:spTree>
    <p:extLst>
      <p:ext uri="{BB962C8B-B14F-4D97-AF65-F5344CB8AC3E}">
        <p14:creationId xmlns:p14="http://schemas.microsoft.com/office/powerpoint/2010/main" val="205598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A540C-14F7-F88D-D9BC-99E0C341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B5EAB-87C1-4613-52E2-6361B906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0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18DF3-EB7B-7EF8-E1EA-7A9E4BD4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FF585D-EF2C-1EA3-B4DF-56F319B7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5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0D90-DF2F-CC7B-1B47-E53732A0F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36349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5BB2481-322D-BF51-02A2-4F1929DB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29" y="1143000"/>
            <a:ext cx="4572000" cy="457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156FDF-6E7A-BB95-D37F-6D7C4B99C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773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2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5BB2481-322D-BF51-02A2-4F1929DB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1229" y="1143000"/>
            <a:ext cx="4572000" cy="457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156FDF-6E7A-BB95-D37F-6D7C4B99CA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28773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9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5BB2481-322D-BF51-02A2-4F1929DB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1229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00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59AF05-06F6-A527-9483-709D5A31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38" y="886216"/>
            <a:ext cx="11104324" cy="5552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B359D4-9CDE-B6E8-57F2-4DEF74839898}"/>
              </a:ext>
            </a:extLst>
          </p:cNvPr>
          <p:cNvSpPr txBox="1"/>
          <p:nvPr/>
        </p:nvSpPr>
        <p:spPr>
          <a:xfrm>
            <a:off x="5689478" y="4196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SCN1A</a:t>
            </a:r>
          </a:p>
        </p:txBody>
      </p:sp>
    </p:spTree>
    <p:extLst>
      <p:ext uri="{BB962C8B-B14F-4D97-AF65-F5344CB8AC3E}">
        <p14:creationId xmlns:p14="http://schemas.microsoft.com/office/powerpoint/2010/main" val="1330189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59AF05-06F6-A527-9483-709D5A31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3838" y="886216"/>
            <a:ext cx="11104324" cy="5552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B359D4-9CDE-B6E8-57F2-4DEF74839898}"/>
              </a:ext>
            </a:extLst>
          </p:cNvPr>
          <p:cNvSpPr txBox="1"/>
          <p:nvPr/>
        </p:nvSpPr>
        <p:spPr>
          <a:xfrm>
            <a:off x="5689478" y="41962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CDKL5</a:t>
            </a:r>
          </a:p>
        </p:txBody>
      </p:sp>
    </p:spTree>
    <p:extLst>
      <p:ext uri="{BB962C8B-B14F-4D97-AF65-F5344CB8AC3E}">
        <p14:creationId xmlns:p14="http://schemas.microsoft.com/office/powerpoint/2010/main" val="263318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48E447-2D01-6684-F564-B923A8BA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31875"/>
            <a:ext cx="6392333" cy="4794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B95942-05D3-4BD9-8342-777B56694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74" y="1031875"/>
            <a:ext cx="6392334" cy="47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5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1C0067-EEA7-A136-4B0E-2A0DD7700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1433B5-5F6D-31AB-7130-27B25F6AE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31" y="643466"/>
            <a:ext cx="2624662" cy="2624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AD0A3B-393A-9A78-BE11-D53945A3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D6ADAE-E0DF-29F1-7FD6-5182F6ACE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663507-F9F8-7EFC-05D0-A82F0ABCB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D735E-BD66-6833-8136-DCB2CA429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4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DBDA58-B152-2CCB-3905-BDD8D185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6D9656-D557-6C31-049F-36D72AEB9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31" y="643466"/>
            <a:ext cx="2624662" cy="2624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4227C-4CF4-DF8B-4BF2-FC4BFBCAF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3DD7FF-E27D-71CD-5C6D-DF16750B6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77CBD3-A926-D68F-51A7-64EF66B73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2C7AEE-A8FE-DAE7-E154-94EFA35F19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2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6963A-D9B1-EB5A-8176-46E2B29B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8839A2-5EBA-3D63-6088-241E5EEE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94" y="307427"/>
            <a:ext cx="2624665" cy="262466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0AA2555-68E8-E4A4-191E-3A146D27370C}"/>
              </a:ext>
            </a:extLst>
          </p:cNvPr>
          <p:cNvSpPr/>
          <p:nvPr/>
        </p:nvSpPr>
        <p:spPr>
          <a:xfrm rot="5400000">
            <a:off x="1467307" y="2563304"/>
            <a:ext cx="314795" cy="89692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F151127-71D6-650D-181B-A9CED3FA1A51}"/>
              </a:ext>
            </a:extLst>
          </p:cNvPr>
          <p:cNvCxnSpPr>
            <a:cxnSpLocks/>
          </p:cNvCxnSpPr>
          <p:nvPr/>
        </p:nvCxnSpPr>
        <p:spPr>
          <a:xfrm>
            <a:off x="1634038" y="3169163"/>
            <a:ext cx="1713186" cy="259837"/>
          </a:xfrm>
          <a:prstGeom prst="bentConnector3">
            <a:avLst>
              <a:gd name="adj1" fmla="val -61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E3B5E2-72C9-2628-BA47-A4F5C24D6B74}"/>
              </a:ext>
            </a:extLst>
          </p:cNvPr>
          <p:cNvSpPr txBox="1"/>
          <p:nvPr/>
        </p:nvSpPr>
        <p:spPr>
          <a:xfrm>
            <a:off x="421137" y="3688838"/>
            <a:ext cx="240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TLE: 12000 encounters</a:t>
            </a:r>
          </a:p>
          <a:p>
            <a:r>
              <a:rPr lang="en-DE" dirty="0"/>
              <a:t>ExTLE: 3790 encounters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41FC3-9CFD-B5AE-9025-5AFE8DC6A0AE}"/>
              </a:ext>
            </a:extLst>
          </p:cNvPr>
          <p:cNvSpPr txBox="1"/>
          <p:nvPr/>
        </p:nvSpPr>
        <p:spPr>
          <a:xfrm>
            <a:off x="8839200" y="685800"/>
            <a:ext cx="3214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Strong signals for memory impairment, psychiatric comorbidity and febrile seizures in TLE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Other neurological abnormalities in non-TLE group</a:t>
            </a:r>
          </a:p>
        </p:txBody>
      </p:sp>
    </p:spTree>
    <p:extLst>
      <p:ext uri="{BB962C8B-B14F-4D97-AF65-F5344CB8AC3E}">
        <p14:creationId xmlns:p14="http://schemas.microsoft.com/office/powerpoint/2010/main" val="33590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0D90-DF2F-CC7B-1B47-E53732A0F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Genetic</a:t>
            </a:r>
          </a:p>
        </p:txBody>
      </p:sp>
    </p:spTree>
    <p:extLst>
      <p:ext uri="{BB962C8B-B14F-4D97-AF65-F5344CB8AC3E}">
        <p14:creationId xmlns:p14="http://schemas.microsoft.com/office/powerpoint/2010/main" val="229444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53AF27A-0780-4043-81C6-C2F276B8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67" y="557261"/>
            <a:ext cx="7704666" cy="574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2043E-37A6-D82A-CA0F-C729CC5F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0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C286F4-9C0E-79BF-4BD3-0CD9FD30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1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</Words>
  <Application>Microsoft Macintosh PowerPoint</Application>
  <PresentationFormat>Widescreen</PresentationFormat>
  <Paragraphs>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Surgery</vt:lpstr>
      <vt:lpstr>PowerPoint Presentation</vt:lpstr>
      <vt:lpstr>PowerPoint Presentation</vt:lpstr>
      <vt:lpstr>PowerPoint Presentation</vt:lpstr>
      <vt:lpstr>PowerPoint Presentation</vt:lpstr>
      <vt:lpstr>Genetic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</dc:title>
  <dc:creator>Christian Bosselmann</dc:creator>
  <cp:lastModifiedBy>Christian Bosselmann</cp:lastModifiedBy>
  <cp:revision>2</cp:revision>
  <dcterms:created xsi:type="dcterms:W3CDTF">2023-02-02T14:03:32Z</dcterms:created>
  <dcterms:modified xsi:type="dcterms:W3CDTF">2023-02-03T20:43:12Z</dcterms:modified>
</cp:coreProperties>
</file>