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2" r:id="rId2"/>
    <p:sldId id="257" r:id="rId3"/>
    <p:sldId id="258" r:id="rId4"/>
    <p:sldId id="259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D1FC-4860-42BA-9233-91E2B0FF20F4}" type="datetimeFigureOut">
              <a:rPr lang="es-DO" smtClean="0"/>
              <a:t>07/12/2018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272FA-21B1-4F6D-B91E-F0CBB934D922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13473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D1FC-4860-42BA-9233-91E2B0FF20F4}" type="datetimeFigureOut">
              <a:rPr lang="es-DO" smtClean="0"/>
              <a:t>07/12/2018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272FA-21B1-4F6D-B91E-F0CBB934D922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70590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D1FC-4860-42BA-9233-91E2B0FF20F4}" type="datetimeFigureOut">
              <a:rPr lang="es-DO" smtClean="0"/>
              <a:t>07/12/2018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272FA-21B1-4F6D-B91E-F0CBB934D922}" type="slidenum">
              <a:rPr lang="es-DO" smtClean="0"/>
              <a:t>‹Nº›</a:t>
            </a:fld>
            <a:endParaRPr lang="es-D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041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D1FC-4860-42BA-9233-91E2B0FF20F4}" type="datetimeFigureOut">
              <a:rPr lang="es-DO" smtClean="0"/>
              <a:t>07/12/2018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272FA-21B1-4F6D-B91E-F0CBB934D922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4333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D1FC-4860-42BA-9233-91E2B0FF20F4}" type="datetimeFigureOut">
              <a:rPr lang="es-DO" smtClean="0"/>
              <a:t>07/12/2018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272FA-21B1-4F6D-B91E-F0CBB934D922}" type="slidenum">
              <a:rPr lang="es-DO" smtClean="0"/>
              <a:t>‹Nº›</a:t>
            </a:fld>
            <a:endParaRPr lang="es-D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5460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D1FC-4860-42BA-9233-91E2B0FF20F4}" type="datetimeFigureOut">
              <a:rPr lang="es-DO" smtClean="0"/>
              <a:t>07/12/2018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272FA-21B1-4F6D-B91E-F0CBB934D922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842278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D1FC-4860-42BA-9233-91E2B0FF20F4}" type="datetimeFigureOut">
              <a:rPr lang="es-DO" smtClean="0"/>
              <a:t>07/12/2018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272FA-21B1-4F6D-B91E-F0CBB934D922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450032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D1FC-4860-42BA-9233-91E2B0FF20F4}" type="datetimeFigureOut">
              <a:rPr lang="es-DO" smtClean="0"/>
              <a:t>07/12/2018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272FA-21B1-4F6D-B91E-F0CBB934D922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57672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D1FC-4860-42BA-9233-91E2B0FF20F4}" type="datetimeFigureOut">
              <a:rPr lang="es-DO" smtClean="0"/>
              <a:t>07/12/2018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272FA-21B1-4F6D-B91E-F0CBB934D922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20079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D1FC-4860-42BA-9233-91E2B0FF20F4}" type="datetimeFigureOut">
              <a:rPr lang="es-DO" smtClean="0"/>
              <a:t>07/12/2018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272FA-21B1-4F6D-B91E-F0CBB934D922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66279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D1FC-4860-42BA-9233-91E2B0FF20F4}" type="datetimeFigureOut">
              <a:rPr lang="es-DO" smtClean="0"/>
              <a:t>07/12/2018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272FA-21B1-4F6D-B91E-F0CBB934D922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07581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D1FC-4860-42BA-9233-91E2B0FF20F4}" type="datetimeFigureOut">
              <a:rPr lang="es-DO" smtClean="0"/>
              <a:t>07/12/2018</a:t>
            </a:fld>
            <a:endParaRPr lang="es-D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272FA-21B1-4F6D-B91E-F0CBB934D922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70349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D1FC-4860-42BA-9233-91E2B0FF20F4}" type="datetimeFigureOut">
              <a:rPr lang="es-DO" smtClean="0"/>
              <a:t>07/12/2018</a:t>
            </a:fld>
            <a:endParaRPr lang="es-D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272FA-21B1-4F6D-B91E-F0CBB934D922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11235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D1FC-4860-42BA-9233-91E2B0FF20F4}" type="datetimeFigureOut">
              <a:rPr lang="es-DO" smtClean="0"/>
              <a:t>07/12/2018</a:t>
            </a:fld>
            <a:endParaRPr lang="es-D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272FA-21B1-4F6D-B91E-F0CBB934D922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86590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D1FC-4860-42BA-9233-91E2B0FF20F4}" type="datetimeFigureOut">
              <a:rPr lang="es-DO" smtClean="0"/>
              <a:t>07/12/2018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272FA-21B1-4F6D-B91E-F0CBB934D922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05585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272FA-21B1-4F6D-B91E-F0CBB934D922}" type="slidenum">
              <a:rPr lang="es-DO" smtClean="0"/>
              <a:t>‹Nº›</a:t>
            </a:fld>
            <a:endParaRPr lang="es-D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D1FC-4860-42BA-9233-91E2B0FF20F4}" type="datetimeFigureOut">
              <a:rPr lang="es-DO" smtClean="0"/>
              <a:t>07/12/2018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07832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BD1FC-4860-42BA-9233-91E2B0FF20F4}" type="datetimeFigureOut">
              <a:rPr lang="es-DO" smtClean="0"/>
              <a:t>07/12/2018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B272FA-21B1-4F6D-B91E-F0CBB934D922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18669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3087" y="1665399"/>
            <a:ext cx="3321642" cy="5730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PRESENTACION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35574" y="3135949"/>
            <a:ext cx="8596668" cy="3880773"/>
          </a:xfrm>
        </p:spPr>
        <p:txBody>
          <a:bodyPr/>
          <a:lstStyle/>
          <a:p>
            <a:r>
              <a:rPr lang="es-ES" dirty="0" smtClean="0"/>
              <a:t>Nombres:                             Matriculas:                                    Seccion:0463</a:t>
            </a:r>
          </a:p>
          <a:p>
            <a:endParaRPr lang="es-ES" dirty="0" smtClean="0"/>
          </a:p>
          <a:p>
            <a:r>
              <a:rPr lang="es-ES" dirty="0" smtClean="0"/>
              <a:t>Robert Cabrera                     1</a:t>
            </a:r>
            <a:r>
              <a:rPr lang="en-US" dirty="0" smtClean="0"/>
              <a:t>7-SIIN-1-047</a:t>
            </a:r>
          </a:p>
          <a:p>
            <a:endParaRPr lang="en-US" dirty="0" smtClean="0"/>
          </a:p>
          <a:p>
            <a:r>
              <a:rPr lang="en-US" dirty="0" smtClean="0"/>
              <a:t>Oscar </a:t>
            </a:r>
            <a:r>
              <a:rPr lang="en-US" dirty="0" err="1" smtClean="0"/>
              <a:t>Peñalo</a:t>
            </a:r>
            <a:r>
              <a:rPr lang="en-US" dirty="0" smtClean="0"/>
              <a:t>                         17-SIIN-1-186</a:t>
            </a:r>
          </a:p>
          <a:p>
            <a:endParaRPr lang="en-US" dirty="0" smtClean="0"/>
          </a:p>
          <a:p>
            <a:r>
              <a:rPr lang="en-US" dirty="0" smtClean="0"/>
              <a:t>Christian Castro                     17-SIIN-1-049</a:t>
            </a:r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673" y="144399"/>
            <a:ext cx="3889248" cy="96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288946" y="455955"/>
            <a:ext cx="4377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Password BTE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442434" y="2009104"/>
            <a:ext cx="78561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2000" dirty="0" smtClean="0">
                <a:latin typeface="+mj-lt"/>
              </a:rPr>
              <a:t>Este programa es una forma de autentificación que utiliza información secreta para acceder algún recurso. Este programa da a conocer la información solo aquellos que tienen el acceso (contraseña).</a:t>
            </a:r>
          </a:p>
          <a:p>
            <a:endParaRPr lang="es-DO" sz="2000" dirty="0">
              <a:latin typeface="+mj-lt"/>
            </a:endParaRPr>
          </a:p>
          <a:p>
            <a:r>
              <a:rPr lang="es-DO" sz="2000" b="1" dirty="0" smtClean="0">
                <a:latin typeface="+mj-lt"/>
              </a:rPr>
              <a:t>Un pequeño ejemplo de como funcionan las contraseñas .</a:t>
            </a:r>
            <a:endParaRPr lang="es-DO" sz="2000" b="1" dirty="0">
              <a:latin typeface="+mj-l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434" y="3923790"/>
            <a:ext cx="2240924" cy="293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5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608698" y="0"/>
            <a:ext cx="79700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Función de Password BTE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326524" y="1545465"/>
            <a:ext cx="79333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2400" dirty="0" smtClean="0"/>
              <a:t>La función de este programa es que aquellos que desean acceder a la información se le solicita una clave para saber si conocen o no la contraseña. para saber si se le concede el acceso a la información el programa accede de lo contrario niega su acceso</a:t>
            </a:r>
            <a:endParaRPr lang="es-DO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290" y="4331392"/>
            <a:ext cx="2657475" cy="1724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523" y="3632177"/>
            <a:ext cx="3230987" cy="242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4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311383" y="327166"/>
            <a:ext cx="47965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Características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352281" y="2189408"/>
            <a:ext cx="793338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DO" sz="2400" dirty="0" smtClean="0"/>
              <a:t>Protección Anti Hacker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DO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DO" sz="2400" dirty="0" smtClean="0"/>
              <a:t>Acceso solo a 1 usuario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DO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DO" sz="2400" dirty="0" smtClean="0"/>
              <a:t>Permite muchas modificaciones de contraseñas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DO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DO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83479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83415" y="288529"/>
            <a:ext cx="59554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Plan de Marketing 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555839" y="1537237"/>
            <a:ext cx="77788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2000" dirty="0" smtClean="0"/>
              <a:t>Este programa se hizo con la finalidad de proteger al usuario de que puedan hackear su información . Se basa en la protección de acceso a información de cualquier dispositivo digital . Este programa se hizo basado en la visión del sistema Apple por lo cual ni nosotros los creadores tenemos acceso a la información después que el programa esta funcionando en el dispositivo.</a:t>
            </a:r>
          </a:p>
          <a:p>
            <a:endParaRPr lang="es-DO" sz="2000" dirty="0"/>
          </a:p>
          <a:p>
            <a:r>
              <a:rPr lang="es-DO" sz="2000" dirty="0" smtClean="0"/>
              <a:t>Es el mejor del momento solo es comprar y descubrir que no solo hablamos si no que nuestro programa funciona y esta registrado con su licencia por lo cual desde que compre se le entregara con todo y licencia </a:t>
            </a:r>
          </a:p>
          <a:p>
            <a:endParaRPr lang="es-DO" sz="2000" dirty="0" smtClean="0"/>
          </a:p>
          <a:p>
            <a:r>
              <a:rPr lang="es-DO" sz="2000" dirty="0" smtClean="0"/>
              <a:t>El precio desde dispositivo es de 500US , el precio es razonable para la seguridad que desea guardar .</a:t>
            </a:r>
            <a:endParaRPr lang="es-DO" sz="2000" dirty="0"/>
          </a:p>
        </p:txBody>
      </p:sp>
    </p:spTree>
    <p:extLst>
      <p:ext uri="{BB962C8B-B14F-4D97-AF65-F5344CB8AC3E}">
        <p14:creationId xmlns:p14="http://schemas.microsoft.com/office/powerpoint/2010/main" val="186221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93558" y="292608"/>
            <a:ext cx="269985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PROGRAMA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30" y="1768910"/>
            <a:ext cx="7800782" cy="467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4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419441" y="42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282700" y="1350665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dirty="0" smtClean="0"/>
              <a:t>A continuación estaremos dando una pequeña demostración de lo que es</a:t>
            </a:r>
          </a:p>
          <a:p>
            <a:r>
              <a:rPr lang="es-DO" dirty="0" smtClean="0"/>
              <a:t>El programa y como </a:t>
            </a:r>
            <a:r>
              <a:rPr lang="es-DO" smtClean="0"/>
              <a:t>funciona .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67921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269</Words>
  <Application>Microsoft Office PowerPoint</Application>
  <PresentationFormat>Panorámica</PresentationFormat>
  <Paragraphs>30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Faceta</vt:lpstr>
      <vt:lpstr>PRESENTACION</vt:lpstr>
      <vt:lpstr>Presentación de PowerPoint</vt:lpstr>
      <vt:lpstr>Presentación de PowerPoint</vt:lpstr>
      <vt:lpstr>Presentación de PowerPoint</vt:lpstr>
      <vt:lpstr>Presentación de PowerPoint</vt:lpstr>
      <vt:lpstr>PROGRAMA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Anny Lluberes</dc:creator>
  <cp:lastModifiedBy>nelson ramirez</cp:lastModifiedBy>
  <cp:revision>10</cp:revision>
  <dcterms:created xsi:type="dcterms:W3CDTF">2018-12-07T15:06:08Z</dcterms:created>
  <dcterms:modified xsi:type="dcterms:W3CDTF">2018-12-08T02:56:31Z</dcterms:modified>
</cp:coreProperties>
</file>