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8B283-562C-701F-C0EE-8BBD98331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0A9FAC-E90E-4522-3A07-779D3A361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62444A-9C60-6613-75AF-D905C348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AC0E-A927-4D54-A027-6CFDE3F02E13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D4AC89-D5E6-D4C7-2A09-F692C020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2A098-0690-97F5-FB52-DF412A64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377B-6827-4904-BE39-E1CBE1420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849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2B2F4-202E-C73D-3D45-6F912FA4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B4B3AA-F357-5040-E3C4-FEF60CDD9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BB9D4-4487-D4DE-C4D6-EDE58905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AC0E-A927-4D54-A027-6CFDE3F02E13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242624-7BFC-FD6F-847F-F28B68CF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2C503C-9741-9443-C369-A2D13549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377B-6827-4904-BE39-E1CBE1420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6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4B1330-3D3B-C7DB-B2EA-028371818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38749D-03C6-36C3-DC76-EEE61106A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6F37B8-888C-CAA6-95FF-ACB2BC60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AC0E-A927-4D54-A027-6CFDE3F02E13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169725-759F-A24B-3AA1-3CD16E3F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93B3A7-7243-DBAF-61CE-DA55591B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377B-6827-4904-BE39-E1CBE1420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00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7ED0E-FA47-7E5F-CF8C-E89F7B84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420371-F720-1E91-7990-D01B7FDE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124964-0DDE-C64B-D324-555594EF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AC0E-A927-4D54-A027-6CFDE3F02E13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92888E-8E4C-91FC-C099-89227F47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FC1B3-789D-91E4-46CF-03DC2A47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377B-6827-4904-BE39-E1CBE1420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68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ABD73-4B45-88BD-B7D6-10A47F10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82B8FF-0870-D450-832C-5C1F61B9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2CEE9A-6BCB-B083-49CE-F76638A9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AC0E-A927-4D54-A027-6CFDE3F02E13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BD02AE-3981-7BDB-0FF3-617F1880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A9B248-44D0-AAEF-84DF-DADB4963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377B-6827-4904-BE39-E1CBE1420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36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A9FFB-AABC-22A3-2F40-97A15058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ABEA33-2D8B-7ED4-023C-F2353A468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89C92E-506B-C6D8-A539-554061C7D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FF6E56-6070-A2A2-1881-AC168312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AC0E-A927-4D54-A027-6CFDE3F02E13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815846-5D2D-74C8-CC60-B8700549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EC19EE-68E4-5E9D-D8A3-0EC5DEA7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377B-6827-4904-BE39-E1CBE1420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40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A7117-F5E9-9F1A-2C42-D40ECD4D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B6003A-A915-5012-49A8-7CD08441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89A47F-71D4-0C77-0244-CD9A1F1EB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E53ECF-F81A-5B63-15B0-625D600FA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A8E037-9942-3000-1FA9-6BB2D50E2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5BC2CE-2D38-43A4-972E-CFDBE1BC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AC0E-A927-4D54-A027-6CFDE3F02E13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6E37D46-F3CB-0F8F-460D-F2015D06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B62BBD0-48FD-71C7-D8D5-B2E648B9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377B-6827-4904-BE39-E1CBE1420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11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70A9E6-AC4F-A3AC-DE41-875EB64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1686E23-418E-7A75-0EA3-EDDC32B2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AC0E-A927-4D54-A027-6CFDE3F02E13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0EC2F2-C091-8B2F-CA40-EEF04AA6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D9A9DF-E429-34EB-8D15-36CACD15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377B-6827-4904-BE39-E1CBE1420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2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A383CEC-7054-DD34-F41C-9B5AB4C0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AC0E-A927-4D54-A027-6CFDE3F02E13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E63834-F7F9-B8EB-ED76-01F1C3B9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992B5E-8AB2-0D3B-DB1B-B3768270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377B-6827-4904-BE39-E1CBE1420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06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B3AFB-EC32-3220-B5DF-01B4A86E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85E239-47E9-86D0-4ACD-E45E606A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F8F970-6EC6-5145-7D52-BFB7EF68C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113687-BEE3-F92C-0000-B2AFFE08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AC0E-A927-4D54-A027-6CFDE3F02E13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13B2AD-83DF-BD8C-ECA6-2297ADFF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9AC271-648F-B417-1E38-67E76B07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377B-6827-4904-BE39-E1CBE1420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8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D482E-94D2-12BE-A09A-6C124B01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B5A02CC-7D97-3C9C-EE73-46AD74A64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3D0A79-2DF8-1585-689B-3E10B02DE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C1FC71-5CA3-306B-0341-928F9EF5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AC0E-A927-4D54-A027-6CFDE3F02E13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DB024B-A61E-0CA8-0F42-E9B9601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D3854E-3FDD-225E-E792-21CC843E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377B-6827-4904-BE39-E1CBE1420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DBF748E-5F35-7EB5-C201-5BC04580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90A082-275E-5454-B7DB-189F755D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95B83-056C-3789-D96D-3F51CC6AD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6AC0E-A927-4D54-A027-6CFDE3F02E13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226AD9-203D-AD17-6DD8-127CDF105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8309B9-2C10-EB70-6318-173090677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7377B-6827-4904-BE39-E1CBE1420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82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anzulla.i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7FEAF-F8F8-CEF9-4064-5D1A9D188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URL: </a:t>
            </a:r>
            <a:r>
              <a:rPr lang="it-IT" dirty="0">
                <a:hlinkClick r:id="rId2"/>
              </a:rPr>
              <a:t>Salvatore </a:t>
            </a:r>
            <a:r>
              <a:rPr lang="it-IT" dirty="0" err="1">
                <a:hlinkClick r:id="rId2"/>
              </a:rPr>
              <a:t>Aranzulla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061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computer, Viso umano, schermata&#10;&#10;Descrizione generata automaticamente">
            <a:extLst>
              <a:ext uri="{FF2B5EF4-FFF2-40B4-BE49-F238E27FC236}">
                <a16:creationId xmlns:a16="http://schemas.microsoft.com/office/drawing/2014/main" id="{0CE206DA-6F76-6583-EA2F-54B839541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4" y="734824"/>
            <a:ext cx="11532006" cy="55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grafica, design&#10;&#10;Descrizione generata automaticamente">
            <a:extLst>
              <a:ext uri="{FF2B5EF4-FFF2-40B4-BE49-F238E27FC236}">
                <a16:creationId xmlns:a16="http://schemas.microsoft.com/office/drawing/2014/main" id="{0B56D5E9-65E3-6601-0268-2AC0A3729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6" y="1047750"/>
            <a:ext cx="10388809" cy="5472113"/>
          </a:xfrm>
        </p:spPr>
      </p:pic>
    </p:spTree>
    <p:extLst>
      <p:ext uri="{BB962C8B-B14F-4D97-AF65-F5344CB8AC3E}">
        <p14:creationId xmlns:p14="http://schemas.microsoft.com/office/powerpoint/2010/main" val="3615772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URL: Salvatore Aranzulla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URL: Salvatore Aranzulla</dc:title>
  <dc:creator>christiancultraro98@gmail.com</dc:creator>
  <cp:lastModifiedBy>christiancultraro98@gmail.com</cp:lastModifiedBy>
  <cp:revision>1</cp:revision>
  <dcterms:created xsi:type="dcterms:W3CDTF">2024-03-24T19:19:53Z</dcterms:created>
  <dcterms:modified xsi:type="dcterms:W3CDTF">2024-03-24T19:25:54Z</dcterms:modified>
</cp:coreProperties>
</file>