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BF32-F65E-77C2-0335-6AD7DA19D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1CF08-8D01-4989-0136-C8BB3E35E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520D1-CCD2-3AD7-1FF5-0B359B6C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6E46-4A22-47E4-A6B8-0EE898E2E82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D9F5C-B83B-E307-177B-78000F4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10919-C2CF-9B3F-DD50-C34FA9AB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B725-C9B1-4F81-9A43-AB4A6DFC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0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6E5E-37D3-5E9D-5AE6-A320C41E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3C44E-B0F4-72B4-A0F4-0CF21B06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F98E3-492B-A72E-3CD8-0F44190EB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6E46-4A22-47E4-A6B8-0EE898E2E82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E3820-BE0A-FB3F-A3A1-35767F57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CDFDF-9BD7-20B1-C5B1-335AC827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B725-C9B1-4F81-9A43-AB4A6DFC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0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4DAE2-E6FF-D66B-DC6B-3814BC40F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F89E8-E02C-19E8-AB00-7DB9A87BA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08BBC-1AD2-836E-43E8-0C8EE760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6E46-4A22-47E4-A6B8-0EE898E2E82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81C85-E674-5882-DC4C-E57D9905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7EA32-C168-9072-B9C5-7ED50184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B725-C9B1-4F81-9A43-AB4A6DFC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3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64E1-7011-4E8B-CBA4-D5E79114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87B7-C244-EFA3-60CB-2294EC7CC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91431-8F64-8D16-CC4D-CA705BD1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6E46-4A22-47E4-A6B8-0EE898E2E82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F84A3-19C4-81CA-5541-C0286BCA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B9EFF-F211-16C9-6038-709E0CEA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B725-C9B1-4F81-9A43-AB4A6DFC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3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50FB-ABEF-4741-C4D9-F9193A4F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3DFA2-D65B-0BBF-0532-C10F5773A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741E8-FA81-B070-DE68-7991D0FB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6E46-4A22-47E4-A6B8-0EE898E2E82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40447-562F-6E9C-DDFD-2A899C6C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E1C36-3A3A-C824-3725-D7729F46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B725-C9B1-4F81-9A43-AB4A6DFC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4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4406-A6EB-F0A8-F4D4-4AC43667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2C63A-DC67-F3BC-B577-C3E571C47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5044A-8BF9-F1E0-AB71-250524052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B4231-0A1C-9E45-E00A-7948105F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6E46-4A22-47E4-A6B8-0EE898E2E82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DF5C7-4C55-9F9B-C4AF-472781E7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C558F-F10B-C560-DA1C-E07D808C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B725-C9B1-4F81-9A43-AB4A6DFC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8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0062-65A8-69FB-FCEF-2C56A4E2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655A5-A146-8E4F-FC4A-FC9870010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A81FF-D126-0DDC-40B1-E0FC2E83D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F95AC-7A10-C48E-A4C2-D177210F3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8EB71-B9DA-9772-4E7F-0B91A0D89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65A32-3303-49FD-63D5-5339522A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6E46-4A22-47E4-A6B8-0EE898E2E82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2E7B6-398F-4380-5F0A-492064BE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E1D35C-AB55-D7A5-8E5C-6A3B938C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B725-C9B1-4F81-9A43-AB4A6DFC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7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76CE-9932-CF4B-49B7-102257A4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7F9B8-33BD-3B32-700D-7FEE007C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6E46-4A22-47E4-A6B8-0EE898E2E82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60279-3C7F-FE74-A953-76CD1C1B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E67E8-4570-C310-DC6B-B341939A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B725-C9B1-4F81-9A43-AB4A6DFC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5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8CDCE-CAF8-20E6-9E53-E41C2AC3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6E46-4A22-47E4-A6B8-0EE898E2E82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85837-8CF3-4E03-3987-1F9DE637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0BB13-F9EF-A9F9-67C8-767C5139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B725-C9B1-4F81-9A43-AB4A6DFC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5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FA0A-736A-5033-BB2D-33B9AD44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45D1-F445-135C-74FE-1678CAD69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744E0-FA53-84FF-41DB-C0F7EC854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4321E-DDA7-5DAB-B777-59E0E51C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6E46-4A22-47E4-A6B8-0EE898E2E82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2C3C1-0762-22F8-4D69-D943D101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60789-7D91-F239-BEA7-77847431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B725-C9B1-4F81-9A43-AB4A6DFC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9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FCB0-EF9B-9261-F054-D784AFD3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855C6-1FE0-A7F3-890A-2115E6744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5A5DB-D91B-4BD3-32CF-B5ED7C5B3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BFC7C-45E8-EFC7-39AD-3EEF5817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6E46-4A22-47E4-A6B8-0EE898E2E82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11065-7755-9460-DBB3-09BC4C0F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2069E-4F9D-DAAE-EAFE-389DEEEE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B725-C9B1-4F81-9A43-AB4A6DFC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5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EBC01-F89A-6760-0C4A-E8FB5DDF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579C6-2A54-6957-23E5-3553D309F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00DEA-D119-F4E2-2948-F4162456C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76E46-4A22-47E4-A6B8-0EE898E2E82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6DB46-DD13-5BC5-3927-D85ED2FF5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0FE93-ECF2-BCD8-E46B-40EF88EFA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B725-C9B1-4F81-9A43-AB4A6DFC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7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4CF4AE-5621-4C5E-A820-D51B2D646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695325"/>
            <a:ext cx="10925175" cy="1752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504AD8-7A19-6A58-AC11-3422715EA6FE}"/>
              </a:ext>
            </a:extLst>
          </p:cNvPr>
          <p:cNvSpPr txBox="1"/>
          <p:nvPr/>
        </p:nvSpPr>
        <p:spPr>
          <a:xfrm>
            <a:off x="0" y="11430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 mean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C629EB-02F9-AE98-BA26-C22ABC763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9" y="2314575"/>
            <a:ext cx="11049000" cy="1447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10D2C7-E72D-806C-DAF2-EB25FD1FB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99" y="3583543"/>
            <a:ext cx="109537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695EBD-31FC-703B-FE14-A9A9D3FB7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533400"/>
            <a:ext cx="10887075" cy="1714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68F32B-57F6-DD80-EF89-B837CF2BF82A}"/>
              </a:ext>
            </a:extLst>
          </p:cNvPr>
          <p:cNvSpPr txBox="1"/>
          <p:nvPr/>
        </p:nvSpPr>
        <p:spPr>
          <a:xfrm>
            <a:off x="123825" y="14287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 var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B65EE-0AD0-17E0-7F2A-0581FED43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" y="2247900"/>
            <a:ext cx="10982325" cy="1419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07B9B8-AE74-D20A-C51B-F24438714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2" y="3571875"/>
            <a:ext cx="10963275" cy="1447800"/>
          </a:xfrm>
          <a:prstGeom prst="rect">
            <a:avLst/>
          </a:prstGeom>
        </p:spPr>
      </p:pic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A925EFF0-A68B-082B-EB82-31531085D080}"/>
              </a:ext>
            </a:extLst>
          </p:cNvPr>
          <p:cNvSpPr/>
          <p:nvPr/>
        </p:nvSpPr>
        <p:spPr>
          <a:xfrm>
            <a:off x="64004" y="3828516"/>
            <a:ext cx="119641" cy="11109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74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5C8CFB-E0AB-6B4C-5F5C-8CDDC435B26E}"/>
              </a:ext>
            </a:extLst>
          </p:cNvPr>
          <p:cNvSpPr txBox="1"/>
          <p:nvPr/>
        </p:nvSpPr>
        <p:spPr>
          <a:xfrm>
            <a:off x="95250" y="180975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 mean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9F182-A3A5-A9BE-36BE-0A997AF8A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828675"/>
            <a:ext cx="10791825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840013-90CE-2E8B-C6B8-7D71BDBB7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1" y="2428875"/>
            <a:ext cx="10963275" cy="1352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3B5756-F75D-7257-4FAD-C085FCFAD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61" y="3781425"/>
            <a:ext cx="11001375" cy="1409700"/>
          </a:xfrm>
          <a:prstGeom prst="rect">
            <a:avLst/>
          </a:prstGeom>
        </p:spPr>
      </p:pic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223533D0-8BFD-B9A8-2071-57DA40FB6FE6}"/>
              </a:ext>
            </a:extLst>
          </p:cNvPr>
          <p:cNvSpPr/>
          <p:nvPr/>
        </p:nvSpPr>
        <p:spPr>
          <a:xfrm>
            <a:off x="95250" y="3105150"/>
            <a:ext cx="119641" cy="11109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02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303219-0AAC-B3D4-B80C-BFAD9E8A6BB0}"/>
              </a:ext>
            </a:extLst>
          </p:cNvPr>
          <p:cNvSpPr txBox="1"/>
          <p:nvPr/>
        </p:nvSpPr>
        <p:spPr>
          <a:xfrm>
            <a:off x="66675" y="13335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 var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C5151-BFBD-3106-F506-D9B6A9A0B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704850"/>
            <a:ext cx="10906125" cy="1752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29C8B4-01B5-55E2-673A-44DF53BCA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4" y="2328862"/>
            <a:ext cx="10953750" cy="1495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3F90D2-EBE3-5CBB-48C0-9C3A6BEA1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2" y="3676651"/>
            <a:ext cx="10972800" cy="1447800"/>
          </a:xfrm>
          <a:prstGeom prst="rect">
            <a:avLst/>
          </a:prstGeom>
        </p:spPr>
      </p:pic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11A0E7AA-9717-6268-95D7-9AB2057813E9}"/>
              </a:ext>
            </a:extLst>
          </p:cNvPr>
          <p:cNvSpPr/>
          <p:nvPr/>
        </p:nvSpPr>
        <p:spPr>
          <a:xfrm>
            <a:off x="66675" y="3913974"/>
            <a:ext cx="119641" cy="11109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98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Diangco</dc:creator>
  <cp:lastModifiedBy>Christian Diangco</cp:lastModifiedBy>
  <cp:revision>9</cp:revision>
  <dcterms:created xsi:type="dcterms:W3CDTF">2022-06-07T21:11:59Z</dcterms:created>
  <dcterms:modified xsi:type="dcterms:W3CDTF">2022-06-08T04:36:16Z</dcterms:modified>
</cp:coreProperties>
</file>