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Predicting customer buying behaviour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Christian De Los Santos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 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AB796A-5EA2-D011-19C3-6079495C4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550" y="1825625"/>
            <a:ext cx="7096900" cy="4351338"/>
          </a:xfr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4661-44A1-25D9-C4CD-32171775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Frequently Used Booking Channel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8B15C-C676-E0BE-73CE-858051712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481" y="1690688"/>
            <a:ext cx="9063037" cy="450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8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7974-7F63-D605-B6C2-E4A83C1E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of Trip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6CB6D-EBE0-E034-E300-AC23B0548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843" y="1779465"/>
            <a:ext cx="8852314" cy="483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8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D83F-6BFF-3B08-1C05-5560AEFD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Model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17A91-43DF-8ECE-311A-758F5E215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22" t="16389" r="48828" b="59444"/>
          <a:stretch/>
        </p:blipFill>
        <p:spPr>
          <a:xfrm>
            <a:off x="838200" y="2849563"/>
            <a:ext cx="4552732" cy="2152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54CCEB-569A-617A-2F78-D599B3BBCC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00" t="28750" r="45938" b="15139"/>
          <a:stretch/>
        </p:blipFill>
        <p:spPr>
          <a:xfrm>
            <a:off x="6296025" y="1825624"/>
            <a:ext cx="4667250" cy="466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1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AE8B2-3CCE-5379-4CF6-D1E2DC6B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528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23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Predicting customer buying behaviour</vt:lpstr>
      <vt:lpstr>Correlation heatmap</vt:lpstr>
      <vt:lpstr>Frequently Used Booking Channel</vt:lpstr>
      <vt:lpstr>Percentage of Trip</vt:lpstr>
      <vt:lpstr>Evaluate Model Performance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Christian De Los Santos</cp:lastModifiedBy>
  <cp:revision>3</cp:revision>
  <dcterms:created xsi:type="dcterms:W3CDTF">2022-12-06T11:13:27Z</dcterms:created>
  <dcterms:modified xsi:type="dcterms:W3CDTF">2023-05-31T01:35:47Z</dcterms:modified>
</cp:coreProperties>
</file>