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b9b95c6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b9b95c6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a1b2fd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a1b2f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b9b95c6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b9b95c6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b9b95c66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b9b95c66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b9b95c66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b9b95c66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b9b95c66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b9b95c66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christiandls44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i="1" lang="en" sz="3600">
                <a:latin typeface="Times New Roman"/>
                <a:ea typeface="Times New Roman"/>
                <a:cs typeface="Times New Roman"/>
                <a:sym typeface="Times New Roman"/>
              </a:rPr>
              <a:t>Data Career Kickstart: Analytics &amp; Beyond</a:t>
            </a:r>
            <a:endParaRPr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3-Month (Free)</a:t>
            </a:r>
            <a:endParaRPr b="1"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Duration: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February - April 2025</a:t>
            </a:r>
            <a:b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Focus: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Analytics with Data Engineering Fundamentals</a:t>
            </a:r>
            <a:b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Equip participants with practical, job-ready skills for data-related roles.</a:t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Christian M. De Los Santos</a:t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0"/>
            <a:ext cx="3999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Christian M. De Los Santos (Del)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Engineer,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NLP Specialist,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Educator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linkedin.com/in/christiandls444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3201000" y="0"/>
            <a:ext cx="5631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Highlights:</a:t>
            </a:r>
            <a:b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Current Role: Data Engineer at Accenture, working on Generative AI and Chatbot Development.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Expertise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Natural Language Processing (NLP)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Data Engineering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Data Analytics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BS Computer Science, EARIST Manila (Outstanding Student Researcher, Academic Achiever, Outstanding Leadership and Dedicated Service)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Achievements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Published IEEE Research Papers on Natural Language Processing (NLP)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Top 5 in Google Developer Student Clubs (GDSC) Tara ML Challenge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Participant in Shopee Code League and AIA LifeHackers 2022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Learn From Me?</a:t>
            </a:r>
            <a:b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Hands-On Experience: Worked on real-world projects in Generative AI, NLP, and Data Analytics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Passion for Teaching: Dedicated to helping others build foundational skills and succeed in data careers.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Month 1: Foundations of Data Analytics</a:t>
            </a:r>
            <a:b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: Build a strong understanding of data concepts and develop foundational skills in data handling and analysis.</a:t>
            </a:r>
            <a:endParaRPr b="1"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01: Understanding Data (Feb. 3 - 7)</a:t>
            </a:r>
            <a:b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What is Data?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Importance of Data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Applications of Data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Overview of Data-Related Roles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Introduction to the Data Workflow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Activity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02: Excel for Data Analysis (Feb. 10 - 14)</a:t>
            </a:r>
            <a:b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 Basics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Data Cleaning in Excel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Data Formatting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Pivot Tables and Charts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Activity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03: Introduction to Power BI (Feb. 17 - 21)</a:t>
            </a:r>
            <a:b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Power BI?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Connecting Data Sources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Creating Visualizations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Building Dashboard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Activity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04: Basic Statistics and Data Storytelling (Feb. 24 - 28)</a:t>
            </a:r>
            <a:b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Basic Statistics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Data Storytelling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Introduction to Kaggle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Activity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Month 2: Data Engineering and Python</a:t>
            </a:r>
            <a:b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i="1" lang="en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 to build data pipelines and work with databases using Python and SQL</a:t>
            </a:r>
            <a:endParaRPr i="1" sz="1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05: Python Basics (Mar. 3 - 7)</a:t>
            </a:r>
            <a:b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Introduction to Python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Python Libraries for Data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Data Manipulation with Pandas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Activity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06: SQL for Data Analysis (Mar. 10 - 14)</a:t>
            </a:r>
            <a:b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SQL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Basic SQL Queries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Filtering and Sorting Data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Joins and Relationships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Activity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07: ETL and Data Pipelines (Mar. 17 - 21)</a:t>
            </a:r>
            <a:b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What is ETL?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Building a Data Pipeline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Introduction to APIs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Activity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08: Capstone Project Data Engineering (Mar. 24 - 28)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Activity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Month 3: Data Science and Machine Learning</a:t>
            </a:r>
            <a:b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i="1" lang="en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Learn the basics of data science and build a simple machine learning model</a:t>
            </a:r>
            <a:endParaRPr i="1" sz="1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09: Introduction to Data Science (Mar. 31 - Apr. 4)</a:t>
            </a:r>
            <a:b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What is Data Science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Machine Learning Basics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Data Processing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Activity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10: Machine Learning Model (Apr. 7 - 11)</a:t>
            </a:r>
            <a:b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Model Evaluation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Sentiment Detection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Activity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11: Model Optimization and Deployment (Apr. 14 - 18)</a:t>
            </a:r>
            <a:b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Model Optimization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Introduction to Deployment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Introduction to Deep Learning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Activity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12: Capstone Project Data Science (Apr. 21 - 25)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Activity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13: Interview Preparation (Apr. 28 - 30)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Understanding Interview Process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Technical Interview Preparation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Resume Review</a:t>
            </a:r>
            <a:b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Mock Interview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