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65" r:id="rId9"/>
    <p:sldId id="271" r:id="rId10"/>
    <p:sldId id="270" r:id="rId11"/>
    <p:sldId id="260" r:id="rId12"/>
    <p:sldId id="261" r:id="rId13"/>
    <p:sldId id="262" r:id="rId14"/>
    <p:sldId id="263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8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View churning related statistics -&gt; help understand pattern</a:t>
            </a:r>
          </a:p>
          <a:p>
            <a:r>
              <a:rPr lang="en-US" dirty="0" smtClean="0"/>
              <a:t>Predict future churn outcome given customer’s monthly 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96" y="2354943"/>
            <a:ext cx="10018713" cy="1752599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dirty="0" smtClean="0"/>
              <a:t>Less consumer</a:t>
            </a:r>
          </a:p>
          <a:p>
            <a:r>
              <a:rPr lang="en-US" dirty="0"/>
              <a:t>L</a:t>
            </a:r>
            <a:r>
              <a:rPr lang="en-US" dirty="0" smtClean="0"/>
              <a:t>ess income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83" y="2267857"/>
            <a:ext cx="10018713" cy="1752599"/>
          </a:xfrm>
        </p:spPr>
        <p:txBody>
          <a:bodyPr/>
          <a:lstStyle/>
          <a:p>
            <a:r>
              <a:rPr lang="en-US" dirty="0" smtClean="0"/>
              <a:t>We provide a solution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59" y="2388476"/>
            <a:ext cx="10018713" cy="1752599"/>
          </a:xfrm>
        </p:spPr>
        <p:txBody>
          <a:bodyPr/>
          <a:lstStyle/>
          <a:p>
            <a:r>
              <a:rPr lang="en-US" smtClean="0"/>
              <a:t>Churning Prediction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564</TotalTime>
  <Words>130</Words>
  <Application>Microsoft Macintosh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Arial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We provide a solution !!!!</vt:lpstr>
      <vt:lpstr>Churning Prediction App</vt:lpstr>
      <vt:lpstr>Apps Objectives</vt:lpstr>
      <vt:lpstr>Home Page</vt:lpstr>
      <vt:lpstr>Statistic Page</vt:lpstr>
      <vt:lpstr>Input Prediction</vt:lpstr>
      <vt:lpstr>PowerPoint Presentation</vt:lpstr>
      <vt:lpstr>Result Page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17</cp:revision>
  <dcterms:created xsi:type="dcterms:W3CDTF">2020-02-18T04:01:18Z</dcterms:created>
  <dcterms:modified xsi:type="dcterms:W3CDTF">2020-02-18T13:25:26Z</dcterms:modified>
</cp:coreProperties>
</file>