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ibisworld.com/industry-statistics/market-size/wireless-telecommunications-carriers-united-stat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Telco Company Churning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Christian Elbert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782" y="134257"/>
            <a:ext cx="10018713" cy="1752599"/>
          </a:xfrm>
        </p:spPr>
        <p:txBody>
          <a:bodyPr/>
          <a:lstStyle/>
          <a:p>
            <a:r>
              <a:rPr lang="en-US" dirty="0" smtClean="0"/>
              <a:t>Input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88" y="1436914"/>
            <a:ext cx="9675500" cy="4833258"/>
          </a:xfrm>
        </p:spPr>
      </p:pic>
    </p:spTree>
    <p:extLst>
      <p:ext uri="{BB962C8B-B14F-4D97-AF65-F5344CB8AC3E}">
        <p14:creationId xmlns:p14="http://schemas.microsoft.com/office/powerpoint/2010/main" val="2909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943430"/>
            <a:ext cx="9849089" cy="5185228"/>
          </a:xfrm>
        </p:spPr>
      </p:pic>
    </p:spTree>
    <p:extLst>
      <p:ext uri="{BB962C8B-B14F-4D97-AF65-F5344CB8AC3E}">
        <p14:creationId xmlns:p14="http://schemas.microsoft.com/office/powerpoint/2010/main" val="18287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82" y="264886"/>
            <a:ext cx="10018713" cy="1752599"/>
          </a:xfrm>
        </p:spPr>
        <p:txBody>
          <a:bodyPr/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36" y="1639512"/>
            <a:ext cx="8310403" cy="4703231"/>
          </a:xfrm>
        </p:spPr>
      </p:pic>
    </p:spTree>
    <p:extLst>
      <p:ext uri="{BB962C8B-B14F-4D97-AF65-F5344CB8AC3E}">
        <p14:creationId xmlns:p14="http://schemas.microsoft.com/office/powerpoint/2010/main" val="4413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</a:t>
            </a:r>
            <a:r>
              <a:rPr lang="en-US" dirty="0" smtClean="0"/>
              <a:t>Objectives for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Find member with high probability of churning</a:t>
            </a:r>
          </a:p>
          <a:p>
            <a:r>
              <a:rPr lang="en-US" dirty="0" smtClean="0"/>
              <a:t>Make business decision -&gt; try to retain high probability churning or find new customer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51742"/>
            <a:ext cx="10018713" cy="17525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Churning?</a:t>
            </a:r>
            <a:endParaRPr lang="en-US" dirty="0"/>
          </a:p>
        </p:txBody>
      </p:sp>
      <p:pic>
        <p:nvPicPr>
          <p:cNvPr id="1026" name="Picture 2" descr="https://baremetrics-wordpress.imgix.net/20180124053337/photo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64" y="2206172"/>
            <a:ext cx="8517264" cy="35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Churning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experience – dissatisfied customer -&gt; higher churn</a:t>
            </a:r>
          </a:p>
          <a:p>
            <a:r>
              <a:rPr lang="en-US" dirty="0" smtClean="0"/>
              <a:t>Customer expectation – company doesn’t meet public expectation</a:t>
            </a:r>
          </a:p>
          <a:p>
            <a:r>
              <a:rPr lang="en-US" dirty="0" smtClean="0"/>
              <a:t>Competitors – competition offer better service/product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caused by Churning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reputation</a:t>
            </a:r>
          </a:p>
          <a:p>
            <a:r>
              <a:rPr lang="en-US" dirty="0" smtClean="0"/>
              <a:t>Less consumer</a:t>
            </a:r>
          </a:p>
          <a:p>
            <a:r>
              <a:rPr lang="en-US" dirty="0"/>
              <a:t>L</a:t>
            </a:r>
            <a:r>
              <a:rPr lang="en-US" dirty="0" smtClean="0"/>
              <a:t>ess income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53" y="2438399"/>
            <a:ext cx="7391028" cy="3284901"/>
          </a:xfrm>
        </p:spPr>
      </p:pic>
      <p:sp>
        <p:nvSpPr>
          <p:cNvPr id="5" name="TextBox 4"/>
          <p:cNvSpPr txBox="1"/>
          <p:nvPr/>
        </p:nvSpPr>
        <p:spPr>
          <a:xfrm>
            <a:off x="1500612" y="6488668"/>
            <a:ext cx="106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https://www.ibisworld.com/industry-statistics/market-size/wireless-telecommunications-carriers-united-states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 US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15" y="2438399"/>
            <a:ext cx="7078253" cy="3946774"/>
          </a:xfrm>
        </p:spPr>
      </p:pic>
    </p:spTree>
    <p:extLst>
      <p:ext uri="{BB962C8B-B14F-4D97-AF65-F5344CB8AC3E}">
        <p14:creationId xmlns:p14="http://schemas.microsoft.com/office/powerpoint/2010/main" val="17592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8002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On average, people spend $887 per year on mobile subscription.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Churning loss $887 per year for 1 consumer.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Imagine if company lost 1000 consumer, that</a:t>
            </a:r>
            <a:r>
              <a:rPr lang="uk-UA" dirty="0" smtClean="0"/>
              <a:t>’</a:t>
            </a:r>
            <a:r>
              <a:rPr lang="en-US" dirty="0" smtClean="0"/>
              <a:t>s $887,000 loss per year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theory, cost of finding new customer &gt; cost of retaining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72" y="2438399"/>
            <a:ext cx="7543780" cy="3443514"/>
          </a:xfrm>
        </p:spPr>
      </p:pic>
    </p:spTree>
    <p:extLst>
      <p:ext uri="{BB962C8B-B14F-4D97-AF65-F5344CB8AC3E}">
        <p14:creationId xmlns:p14="http://schemas.microsoft.com/office/powerpoint/2010/main" val="2127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7518" y="351972"/>
            <a:ext cx="10018713" cy="1752599"/>
          </a:xfrm>
        </p:spPr>
        <p:txBody>
          <a:bodyPr/>
          <a:lstStyle/>
          <a:p>
            <a:r>
              <a:rPr lang="en-US" dirty="0" smtClean="0"/>
              <a:t>Statistic Page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05" y="351972"/>
            <a:ext cx="6326258" cy="6371771"/>
          </a:xfrm>
        </p:spPr>
      </p:pic>
    </p:spTree>
    <p:extLst>
      <p:ext uri="{BB962C8B-B14F-4D97-AF65-F5344CB8AC3E}">
        <p14:creationId xmlns:p14="http://schemas.microsoft.com/office/powerpoint/2010/main" val="8387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1100</TotalTime>
  <Words>140</Words>
  <Application>Microsoft Macintosh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Arial</vt:lpstr>
      <vt:lpstr>Parallax</vt:lpstr>
      <vt:lpstr>Telco Company Churning</vt:lpstr>
      <vt:lpstr>What is Churning?</vt:lpstr>
      <vt:lpstr>Possible Churning Factors</vt:lpstr>
      <vt:lpstr>Problem caused by Churning</vt:lpstr>
      <vt:lpstr>Statistics</vt:lpstr>
      <vt:lpstr>2020 US Population</vt:lpstr>
      <vt:lpstr>PowerPoint Presentation</vt:lpstr>
      <vt:lpstr>Home Page</vt:lpstr>
      <vt:lpstr>Statistic Page</vt:lpstr>
      <vt:lpstr>Input Prediction</vt:lpstr>
      <vt:lpstr>PowerPoint Presentation</vt:lpstr>
      <vt:lpstr>Result Page</vt:lpstr>
      <vt:lpstr>Apps Objectives for Companies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Company Churning</dc:title>
  <dc:creator>Christian Elbert</dc:creator>
  <cp:lastModifiedBy>Christian Elbert</cp:lastModifiedBy>
  <cp:revision>28</cp:revision>
  <dcterms:created xsi:type="dcterms:W3CDTF">2020-02-18T04:01:18Z</dcterms:created>
  <dcterms:modified xsi:type="dcterms:W3CDTF">2020-02-20T06:46:26Z</dcterms:modified>
</cp:coreProperties>
</file>