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74FC-4E3D-40B5-811E-7E369878551B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4B61-72E6-4FCE-876D-601AA2625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76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4B61-72E6-4FCE-876D-601AA2625A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4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7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8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8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6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5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7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7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0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3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8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8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373D6-315E-40B4-B33F-8A63323FB98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6F7178-E7C1-40C4-A1C2-4ED900D7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3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-islam.org/islamic-edicts-on-family-planning/birth-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Contraceptive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Christian Franchin, </a:t>
            </a:r>
            <a:r>
              <a:rPr lang="pt-BR" dirty="0" err="1" smtClean="0"/>
              <a:t>felipe</a:t>
            </a:r>
            <a:r>
              <a:rPr lang="pt-BR" dirty="0" smtClean="0"/>
              <a:t> da maia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Esta</a:t>
            </a:r>
            <a:r>
              <a:rPr lang="en-US" sz="2400" dirty="0" smtClean="0"/>
              <a:t> base de dados é </a:t>
            </a:r>
            <a:r>
              <a:rPr lang="en-US" sz="2400" dirty="0" err="1" smtClean="0"/>
              <a:t>uma</a:t>
            </a:r>
            <a:r>
              <a:rPr lang="en-US" sz="2400" dirty="0" smtClean="0"/>
              <a:t> sub-base da </a:t>
            </a:r>
            <a:r>
              <a:rPr lang="pt-BR" sz="2400" dirty="0"/>
              <a:t>Pesquisa Nacional De </a:t>
            </a:r>
            <a:r>
              <a:rPr lang="pt-BR" sz="2400" dirty="0" smtClean="0"/>
              <a:t>Prevalência </a:t>
            </a:r>
            <a:r>
              <a:rPr lang="pt-BR" sz="2400" dirty="0"/>
              <a:t>De Métodos Contraceptivos Da </a:t>
            </a:r>
            <a:r>
              <a:rPr lang="pt-BR" sz="2400" dirty="0" smtClean="0"/>
              <a:t>Indonésia, realizada em</a:t>
            </a:r>
            <a:r>
              <a:rPr lang="en-US" sz="2400" dirty="0" smtClean="0"/>
              <a:t> 1987.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pesquisa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realizada</a:t>
            </a:r>
            <a:r>
              <a:rPr lang="en-US" sz="2400" dirty="0" smtClean="0"/>
              <a:t> com </a:t>
            </a:r>
            <a:r>
              <a:rPr lang="en-US" sz="2400" dirty="0" err="1" smtClean="0"/>
              <a:t>mulheres</a:t>
            </a:r>
            <a:r>
              <a:rPr lang="en-US" sz="2400" dirty="0" smtClean="0"/>
              <a:t> </a:t>
            </a:r>
            <a:r>
              <a:rPr lang="en-US" sz="2400" dirty="0" err="1" smtClean="0"/>
              <a:t>casadas</a:t>
            </a:r>
            <a:r>
              <a:rPr lang="en-US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11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075444"/>
              </p:ext>
            </p:extLst>
          </p:nvPr>
        </p:nvGraphicFramePr>
        <p:xfrm>
          <a:off x="1577414" y="2065867"/>
          <a:ext cx="8348198" cy="3726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97895">
                  <a:extLst>
                    <a:ext uri="{9D8B030D-6E8A-4147-A177-3AD203B41FA5}">
                      <a16:colId xmlns:a16="http://schemas.microsoft.com/office/drawing/2014/main" val="3779448469"/>
                    </a:ext>
                  </a:extLst>
                </a:gridCol>
                <a:gridCol w="4450303">
                  <a:extLst>
                    <a:ext uri="{9D8B030D-6E8A-4147-A177-3AD203B41FA5}">
                      <a16:colId xmlns:a16="http://schemas.microsoft.com/office/drawing/2014/main" val="1252328582"/>
                    </a:ext>
                  </a:extLst>
                </a:gridCol>
              </a:tblGrid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Idade da Mulher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-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0808654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Educação da Mulher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Baixa, Média Baixa, Média Alto , Alto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219848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Educação do Marido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Baixa, Média Baixa, Média Alto , Alto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1454760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Número de Filhos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-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429468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Religião da Mulher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Islamica, Não Islamica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7000773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Mulher está trabalhando?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Sim, Não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242378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Ocupação do Marido 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Baixa, Média Baixa, Média Alto , Alto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3564782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Padrão de Vida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Baixa, Média Baixa, Média Alto , Alto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045915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>
                          <a:effectLst/>
                        </a:rPr>
                        <a:t>Exposição a Midia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Boa, Não Boa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08306"/>
                  </a:ext>
                </a:extLst>
              </a:tr>
              <a:tr h="372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Método Contraceptivo Utilizado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u="none" strike="noStrike" dirty="0">
                          <a:effectLst/>
                        </a:rPr>
                        <a:t>Nenhum, Curto Prazo, Longo Prazo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34" marR="18634" marT="18634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9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islamismo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É permitido utilizar toda e qualquer forma de método contraceptivo;</a:t>
            </a:r>
          </a:p>
          <a:p>
            <a:r>
              <a:rPr lang="pt-BR" sz="2400" dirty="0" smtClean="0"/>
              <a:t>Se uma gravidez puder causar perigo a vida de uma mulher, esta pode adotar métodos contraceptivos;</a:t>
            </a:r>
          </a:p>
          <a:p>
            <a:r>
              <a:rPr lang="pt-BR" sz="2400" dirty="0" smtClean="0"/>
              <a:t>Tanto a </a:t>
            </a:r>
            <a:r>
              <a:rPr lang="pt-BR" sz="2400" dirty="0" err="1" smtClean="0"/>
              <a:t>Tubectomia</a:t>
            </a:r>
            <a:r>
              <a:rPr lang="pt-BR" sz="2400" dirty="0" smtClean="0"/>
              <a:t> e Vasectomia são permitidas, desde que o procedimento seja reversível;</a:t>
            </a:r>
          </a:p>
          <a:p>
            <a:r>
              <a:rPr lang="pt-BR" sz="2400" dirty="0" smtClean="0"/>
              <a:t>A mulher não pode utilizar métodos contraceptivos sem a aprovação de seu marido.</a:t>
            </a:r>
          </a:p>
        </p:txBody>
      </p:sp>
    </p:spTree>
    <p:extLst>
      <p:ext uri="{BB962C8B-B14F-4D97-AF65-F5344CB8AC3E}">
        <p14:creationId xmlns:p14="http://schemas.microsoft.com/office/powerpoint/2010/main" val="40508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Estatísticas dos dados numéricos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3749"/>
              </p:ext>
            </p:extLst>
          </p:nvPr>
        </p:nvGraphicFramePr>
        <p:xfrm>
          <a:off x="1096386" y="2605092"/>
          <a:ext cx="9310254" cy="25072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03418">
                  <a:extLst>
                    <a:ext uri="{9D8B030D-6E8A-4147-A177-3AD203B41FA5}">
                      <a16:colId xmlns:a16="http://schemas.microsoft.com/office/drawing/2014/main" val="1914253476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1548021546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3625895192"/>
                    </a:ext>
                  </a:extLst>
                </a:gridCol>
              </a:tblGrid>
              <a:tr h="501447">
                <a:tc>
                  <a:txBody>
                    <a:bodyPr/>
                    <a:lstStyle/>
                    <a:p>
                      <a:pPr algn="l" fontAlgn="b"/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Idade</a:t>
                      </a:r>
                      <a:r>
                        <a:rPr lang="pt-BR" sz="2400" u="none" strike="noStrike" baseline="0" dirty="0" smtClean="0">
                          <a:effectLst/>
                        </a:rPr>
                        <a:t> da Mulher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Número de Filhos</a:t>
                      </a:r>
                      <a:endParaRPr lang="pt-BR" sz="2400" b="1" u="none" strike="noStrike" dirty="0" smtClean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53103"/>
                  </a:ext>
                </a:extLst>
              </a:tr>
              <a:tr h="50144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 smtClean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20,383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2,810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00066"/>
                  </a:ext>
                </a:extLst>
              </a:tr>
              <a:tr h="50144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 smtClean="0">
                          <a:effectLst/>
                        </a:rPr>
                        <a:t>Desvio Padrão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17,191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0,638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92890"/>
                  </a:ext>
                </a:extLst>
              </a:tr>
              <a:tr h="50144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 smtClean="0">
                          <a:effectLst/>
                        </a:rPr>
                        <a:t>Mínimo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54276"/>
                  </a:ext>
                </a:extLst>
              </a:tr>
              <a:tr h="50144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 smtClean="0">
                          <a:effectLst/>
                        </a:rPr>
                        <a:t>Máximo</a:t>
                      </a:r>
                      <a:endParaRPr lang="pt-BR" sz="2400" b="1" u="none" strike="noStrike" dirty="0" smtClean="0">
                        <a:effectLst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49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4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4" b="32646"/>
          <a:stretch/>
        </p:blipFill>
        <p:spPr>
          <a:xfrm>
            <a:off x="1483852" y="1852901"/>
            <a:ext cx="6020721" cy="46130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5175" t="66157" r="49574" b="-1"/>
          <a:stretch/>
        </p:blipFill>
        <p:spPr>
          <a:xfrm>
            <a:off x="7504573" y="1842818"/>
            <a:ext cx="3053650" cy="23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de Dados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3" b="33406"/>
          <a:stretch/>
        </p:blipFill>
        <p:spPr>
          <a:xfrm>
            <a:off x="1358900" y="1869064"/>
            <a:ext cx="6090281" cy="4602615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5" r="74797"/>
          <a:stretch/>
        </p:blipFill>
        <p:spPr>
          <a:xfrm>
            <a:off x="7449181" y="1869064"/>
            <a:ext cx="3053650" cy="23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Sem Dados Faltantes</a:t>
            </a:r>
          </a:p>
          <a:p>
            <a:r>
              <a:rPr lang="pt-BR" sz="2400" dirty="0" smtClean="0"/>
              <a:t>Todos os Atributos são Significativos</a:t>
            </a:r>
          </a:p>
          <a:p>
            <a:r>
              <a:rPr lang="pt-BR" sz="2400" dirty="0" smtClean="0"/>
              <a:t>Todos os Dados já Vieram Convertidos</a:t>
            </a:r>
          </a:p>
          <a:p>
            <a:r>
              <a:rPr lang="pt-BR" sz="2400" dirty="0" smtClean="0"/>
              <a:t>Consideramos as Classes Balanceadas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2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</a:t>
            </a:r>
            <a:r>
              <a:rPr lang="pt-BR" dirty="0" err="1" smtClean="0"/>
              <a:t>bibliografica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Birth</a:t>
            </a:r>
            <a:r>
              <a:rPr lang="pt-BR" sz="2400" dirty="0" smtClean="0"/>
              <a:t> </a:t>
            </a:r>
            <a:r>
              <a:rPr lang="pt-BR" sz="2400" dirty="0" err="1" smtClean="0"/>
              <a:t>Control</a:t>
            </a:r>
            <a:r>
              <a:rPr lang="pt-BR" sz="2400" dirty="0" smtClean="0"/>
              <a:t>. </a:t>
            </a:r>
            <a:r>
              <a:rPr lang="pt-BR" sz="2400" dirty="0" err="1" smtClean="0"/>
              <a:t>Al-Islam</a:t>
            </a:r>
            <a:r>
              <a:rPr lang="pt-BR" sz="2400" dirty="0" smtClean="0"/>
              <a:t>. </a:t>
            </a:r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www.al-islam.org/islamic-edicts-on-family-planning/birth-control</a:t>
            </a:r>
            <a:r>
              <a:rPr lang="pt-BR" sz="2400" dirty="0" smtClean="0"/>
              <a:t>. Data de Acesso: 04/06/2018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356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81</TotalTime>
  <Words>256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Contraceptive Method Choice</vt:lpstr>
      <vt:lpstr>Descrição da base</vt:lpstr>
      <vt:lpstr>Atributos</vt:lpstr>
      <vt:lpstr>Contexto do islamismo</vt:lpstr>
      <vt:lpstr>Estatísticas dos dados numéricos</vt:lpstr>
      <vt:lpstr>Relação de Dados</vt:lpstr>
      <vt:lpstr>Relação de Dados</vt:lpstr>
      <vt:lpstr>pRé-Processamento</vt:lpstr>
      <vt:lpstr>Referência bibliografica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Franchin dos Santos</dc:creator>
  <cp:lastModifiedBy>Christian Franchin dos Santos</cp:lastModifiedBy>
  <cp:revision>9</cp:revision>
  <dcterms:created xsi:type="dcterms:W3CDTF">2018-06-28T03:16:15Z</dcterms:created>
  <dcterms:modified xsi:type="dcterms:W3CDTF">2018-06-29T04:26:12Z</dcterms:modified>
</cp:coreProperties>
</file>