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6" autoAdjust="0"/>
    <p:restoredTop sz="94660"/>
  </p:normalViewPr>
  <p:slideViewPr>
    <p:cSldViewPr snapToGrid="0">
      <p:cViewPr varScale="1">
        <p:scale>
          <a:sx n="85" d="100"/>
          <a:sy n="85" d="100"/>
        </p:scale>
        <p:origin x="58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45FD2-16B7-4D93-B739-7C32A26B63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b-NO"/>
          </a:p>
        </p:txBody>
      </p:sp>
      <p:sp>
        <p:nvSpPr>
          <p:cNvPr id="3" name="Subtitle 2">
            <a:extLst>
              <a:ext uri="{FF2B5EF4-FFF2-40B4-BE49-F238E27FC236}">
                <a16:creationId xmlns:a16="http://schemas.microsoft.com/office/drawing/2014/main" id="{CAFD539C-4AF4-40FE-8F07-6971F52D42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b-NO"/>
          </a:p>
        </p:txBody>
      </p:sp>
      <p:sp>
        <p:nvSpPr>
          <p:cNvPr id="4" name="Date Placeholder 3">
            <a:extLst>
              <a:ext uri="{FF2B5EF4-FFF2-40B4-BE49-F238E27FC236}">
                <a16:creationId xmlns:a16="http://schemas.microsoft.com/office/drawing/2014/main" id="{8E5C3B7F-C717-4FFE-8DAF-7CFA6A84A99A}"/>
              </a:ext>
            </a:extLst>
          </p:cNvPr>
          <p:cNvSpPr>
            <a:spLocks noGrp="1"/>
          </p:cNvSpPr>
          <p:nvPr>
            <p:ph type="dt" sz="half" idx="10"/>
          </p:nvPr>
        </p:nvSpPr>
        <p:spPr/>
        <p:txBody>
          <a:bodyPr/>
          <a:lstStyle/>
          <a:p>
            <a:fld id="{EA79F0B6-0888-49E8-BB06-D9F8A07E14D2}" type="datetimeFigureOut">
              <a:rPr lang="nb-NO" smtClean="0"/>
              <a:t>19.02.2021</a:t>
            </a:fld>
            <a:endParaRPr lang="nb-NO"/>
          </a:p>
        </p:txBody>
      </p:sp>
      <p:sp>
        <p:nvSpPr>
          <p:cNvPr id="5" name="Footer Placeholder 4">
            <a:extLst>
              <a:ext uri="{FF2B5EF4-FFF2-40B4-BE49-F238E27FC236}">
                <a16:creationId xmlns:a16="http://schemas.microsoft.com/office/drawing/2014/main" id="{2C4CCD9D-E4B6-4D5A-91AE-4FA5B9B8770E}"/>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FFC0488E-8338-445C-9DDF-270132E93DAD}"/>
              </a:ext>
            </a:extLst>
          </p:cNvPr>
          <p:cNvSpPr>
            <a:spLocks noGrp="1"/>
          </p:cNvSpPr>
          <p:nvPr>
            <p:ph type="sldNum" sz="quarter" idx="12"/>
          </p:nvPr>
        </p:nvSpPr>
        <p:spPr/>
        <p:txBody>
          <a:bodyPr/>
          <a:lstStyle/>
          <a:p>
            <a:fld id="{EEF5D87E-7E98-4288-92BC-87A7AC3704FF}" type="slidenum">
              <a:rPr lang="nb-NO" smtClean="0"/>
              <a:t>‹#›</a:t>
            </a:fld>
            <a:endParaRPr lang="nb-NO"/>
          </a:p>
        </p:txBody>
      </p:sp>
    </p:spTree>
    <p:extLst>
      <p:ext uri="{BB962C8B-B14F-4D97-AF65-F5344CB8AC3E}">
        <p14:creationId xmlns:p14="http://schemas.microsoft.com/office/powerpoint/2010/main" val="866556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693A7-480E-4A8A-9241-551548560A27}"/>
              </a:ext>
            </a:extLst>
          </p:cNvPr>
          <p:cNvSpPr>
            <a:spLocks noGrp="1"/>
          </p:cNvSpPr>
          <p:nvPr>
            <p:ph type="title"/>
          </p:nvPr>
        </p:nvSpPr>
        <p:spPr/>
        <p:txBody>
          <a:bodyPr/>
          <a:lstStyle/>
          <a:p>
            <a:r>
              <a:rPr lang="en-US"/>
              <a:t>Click to edit Master title style</a:t>
            </a:r>
            <a:endParaRPr lang="nb-NO"/>
          </a:p>
        </p:txBody>
      </p:sp>
      <p:sp>
        <p:nvSpPr>
          <p:cNvPr id="3" name="Vertical Text Placeholder 2">
            <a:extLst>
              <a:ext uri="{FF2B5EF4-FFF2-40B4-BE49-F238E27FC236}">
                <a16:creationId xmlns:a16="http://schemas.microsoft.com/office/drawing/2014/main" id="{F9F42B84-1A60-4F57-81F4-FEEDAB3B3C6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D59AC0B9-DD14-4A0A-9785-F71B2400645E}"/>
              </a:ext>
            </a:extLst>
          </p:cNvPr>
          <p:cNvSpPr>
            <a:spLocks noGrp="1"/>
          </p:cNvSpPr>
          <p:nvPr>
            <p:ph type="dt" sz="half" idx="10"/>
          </p:nvPr>
        </p:nvSpPr>
        <p:spPr/>
        <p:txBody>
          <a:bodyPr/>
          <a:lstStyle/>
          <a:p>
            <a:fld id="{EA79F0B6-0888-49E8-BB06-D9F8A07E14D2}" type="datetimeFigureOut">
              <a:rPr lang="nb-NO" smtClean="0"/>
              <a:t>19.02.2021</a:t>
            </a:fld>
            <a:endParaRPr lang="nb-NO"/>
          </a:p>
        </p:txBody>
      </p:sp>
      <p:sp>
        <p:nvSpPr>
          <p:cNvPr id="5" name="Footer Placeholder 4">
            <a:extLst>
              <a:ext uri="{FF2B5EF4-FFF2-40B4-BE49-F238E27FC236}">
                <a16:creationId xmlns:a16="http://schemas.microsoft.com/office/drawing/2014/main" id="{6973CF2D-33D6-4A4E-9FA0-B8CF5D855DA3}"/>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499BC511-8183-43CB-AA22-4C61CC61D6C3}"/>
              </a:ext>
            </a:extLst>
          </p:cNvPr>
          <p:cNvSpPr>
            <a:spLocks noGrp="1"/>
          </p:cNvSpPr>
          <p:nvPr>
            <p:ph type="sldNum" sz="quarter" idx="12"/>
          </p:nvPr>
        </p:nvSpPr>
        <p:spPr/>
        <p:txBody>
          <a:bodyPr/>
          <a:lstStyle/>
          <a:p>
            <a:fld id="{EEF5D87E-7E98-4288-92BC-87A7AC3704FF}" type="slidenum">
              <a:rPr lang="nb-NO" smtClean="0"/>
              <a:t>‹#›</a:t>
            </a:fld>
            <a:endParaRPr lang="nb-NO"/>
          </a:p>
        </p:txBody>
      </p:sp>
    </p:spTree>
    <p:extLst>
      <p:ext uri="{BB962C8B-B14F-4D97-AF65-F5344CB8AC3E}">
        <p14:creationId xmlns:p14="http://schemas.microsoft.com/office/powerpoint/2010/main" val="684649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8F6A6F-130A-48EE-92EB-6F94F103952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b-NO"/>
          </a:p>
        </p:txBody>
      </p:sp>
      <p:sp>
        <p:nvSpPr>
          <p:cNvPr id="3" name="Vertical Text Placeholder 2">
            <a:extLst>
              <a:ext uri="{FF2B5EF4-FFF2-40B4-BE49-F238E27FC236}">
                <a16:creationId xmlns:a16="http://schemas.microsoft.com/office/drawing/2014/main" id="{566D654C-3A90-4E46-86B8-C97E091CE5D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BE321038-934E-4801-87CD-73C7D673A891}"/>
              </a:ext>
            </a:extLst>
          </p:cNvPr>
          <p:cNvSpPr>
            <a:spLocks noGrp="1"/>
          </p:cNvSpPr>
          <p:nvPr>
            <p:ph type="dt" sz="half" idx="10"/>
          </p:nvPr>
        </p:nvSpPr>
        <p:spPr/>
        <p:txBody>
          <a:bodyPr/>
          <a:lstStyle/>
          <a:p>
            <a:fld id="{EA79F0B6-0888-49E8-BB06-D9F8A07E14D2}" type="datetimeFigureOut">
              <a:rPr lang="nb-NO" smtClean="0"/>
              <a:t>19.02.2021</a:t>
            </a:fld>
            <a:endParaRPr lang="nb-NO"/>
          </a:p>
        </p:txBody>
      </p:sp>
      <p:sp>
        <p:nvSpPr>
          <p:cNvPr id="5" name="Footer Placeholder 4">
            <a:extLst>
              <a:ext uri="{FF2B5EF4-FFF2-40B4-BE49-F238E27FC236}">
                <a16:creationId xmlns:a16="http://schemas.microsoft.com/office/drawing/2014/main" id="{8C765761-7573-455D-9DDA-A2976A870854}"/>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DB40006D-745D-4A10-858B-3A4F64B7C335}"/>
              </a:ext>
            </a:extLst>
          </p:cNvPr>
          <p:cNvSpPr>
            <a:spLocks noGrp="1"/>
          </p:cNvSpPr>
          <p:nvPr>
            <p:ph type="sldNum" sz="quarter" idx="12"/>
          </p:nvPr>
        </p:nvSpPr>
        <p:spPr/>
        <p:txBody>
          <a:bodyPr/>
          <a:lstStyle/>
          <a:p>
            <a:fld id="{EEF5D87E-7E98-4288-92BC-87A7AC3704FF}" type="slidenum">
              <a:rPr lang="nb-NO" smtClean="0"/>
              <a:t>‹#›</a:t>
            </a:fld>
            <a:endParaRPr lang="nb-NO"/>
          </a:p>
        </p:txBody>
      </p:sp>
    </p:spTree>
    <p:extLst>
      <p:ext uri="{BB962C8B-B14F-4D97-AF65-F5344CB8AC3E}">
        <p14:creationId xmlns:p14="http://schemas.microsoft.com/office/powerpoint/2010/main" val="3271773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38FD1-8DD2-4C94-B99C-B1EF37956010}"/>
              </a:ext>
            </a:extLst>
          </p:cNvPr>
          <p:cNvSpPr>
            <a:spLocks noGrp="1"/>
          </p:cNvSpPr>
          <p:nvPr>
            <p:ph type="title"/>
          </p:nvPr>
        </p:nvSpPr>
        <p:spPr/>
        <p:txBody>
          <a:bodyPr/>
          <a:lstStyle/>
          <a:p>
            <a:r>
              <a:rPr lang="en-US"/>
              <a:t>Click to edit Master title style</a:t>
            </a:r>
            <a:endParaRPr lang="nb-NO"/>
          </a:p>
        </p:txBody>
      </p:sp>
      <p:sp>
        <p:nvSpPr>
          <p:cNvPr id="3" name="Content Placeholder 2">
            <a:extLst>
              <a:ext uri="{FF2B5EF4-FFF2-40B4-BE49-F238E27FC236}">
                <a16:creationId xmlns:a16="http://schemas.microsoft.com/office/drawing/2014/main" id="{AEAD4338-B98C-451D-88E6-461C047B2C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041000FE-5309-4BCD-8D65-1F2DA4C8EEDC}"/>
              </a:ext>
            </a:extLst>
          </p:cNvPr>
          <p:cNvSpPr>
            <a:spLocks noGrp="1"/>
          </p:cNvSpPr>
          <p:nvPr>
            <p:ph type="dt" sz="half" idx="10"/>
          </p:nvPr>
        </p:nvSpPr>
        <p:spPr/>
        <p:txBody>
          <a:bodyPr/>
          <a:lstStyle/>
          <a:p>
            <a:fld id="{EA79F0B6-0888-49E8-BB06-D9F8A07E14D2}" type="datetimeFigureOut">
              <a:rPr lang="nb-NO" smtClean="0"/>
              <a:t>19.02.2021</a:t>
            </a:fld>
            <a:endParaRPr lang="nb-NO"/>
          </a:p>
        </p:txBody>
      </p:sp>
      <p:sp>
        <p:nvSpPr>
          <p:cNvPr id="5" name="Footer Placeholder 4">
            <a:extLst>
              <a:ext uri="{FF2B5EF4-FFF2-40B4-BE49-F238E27FC236}">
                <a16:creationId xmlns:a16="http://schemas.microsoft.com/office/drawing/2014/main" id="{C3B32279-A3E6-4006-9708-1D55613F7543}"/>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EBABE0BC-67AF-4ABA-806B-6F4C9974AC64}"/>
              </a:ext>
            </a:extLst>
          </p:cNvPr>
          <p:cNvSpPr>
            <a:spLocks noGrp="1"/>
          </p:cNvSpPr>
          <p:nvPr>
            <p:ph type="sldNum" sz="quarter" idx="12"/>
          </p:nvPr>
        </p:nvSpPr>
        <p:spPr/>
        <p:txBody>
          <a:bodyPr/>
          <a:lstStyle/>
          <a:p>
            <a:fld id="{EEF5D87E-7E98-4288-92BC-87A7AC3704FF}" type="slidenum">
              <a:rPr lang="nb-NO" smtClean="0"/>
              <a:t>‹#›</a:t>
            </a:fld>
            <a:endParaRPr lang="nb-NO"/>
          </a:p>
        </p:txBody>
      </p:sp>
    </p:spTree>
    <p:extLst>
      <p:ext uri="{BB962C8B-B14F-4D97-AF65-F5344CB8AC3E}">
        <p14:creationId xmlns:p14="http://schemas.microsoft.com/office/powerpoint/2010/main" val="1641381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4F05B-7433-4EF1-9D92-6A7727FA105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b-NO"/>
          </a:p>
        </p:txBody>
      </p:sp>
      <p:sp>
        <p:nvSpPr>
          <p:cNvPr id="3" name="Text Placeholder 2">
            <a:extLst>
              <a:ext uri="{FF2B5EF4-FFF2-40B4-BE49-F238E27FC236}">
                <a16:creationId xmlns:a16="http://schemas.microsoft.com/office/drawing/2014/main" id="{C4A9B069-FA2F-4B7D-9C15-1DC03ADCD4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1A4041-D5A1-41D4-80C4-DE0C12E50608}"/>
              </a:ext>
            </a:extLst>
          </p:cNvPr>
          <p:cNvSpPr>
            <a:spLocks noGrp="1"/>
          </p:cNvSpPr>
          <p:nvPr>
            <p:ph type="dt" sz="half" idx="10"/>
          </p:nvPr>
        </p:nvSpPr>
        <p:spPr/>
        <p:txBody>
          <a:bodyPr/>
          <a:lstStyle/>
          <a:p>
            <a:fld id="{EA79F0B6-0888-49E8-BB06-D9F8A07E14D2}" type="datetimeFigureOut">
              <a:rPr lang="nb-NO" smtClean="0"/>
              <a:t>19.02.2021</a:t>
            </a:fld>
            <a:endParaRPr lang="nb-NO"/>
          </a:p>
        </p:txBody>
      </p:sp>
      <p:sp>
        <p:nvSpPr>
          <p:cNvPr id="5" name="Footer Placeholder 4">
            <a:extLst>
              <a:ext uri="{FF2B5EF4-FFF2-40B4-BE49-F238E27FC236}">
                <a16:creationId xmlns:a16="http://schemas.microsoft.com/office/drawing/2014/main" id="{42BC6D53-ED21-4A54-A2D5-9DA947E1F7F4}"/>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2C860F96-63B9-43A1-8C10-849FD38985B8}"/>
              </a:ext>
            </a:extLst>
          </p:cNvPr>
          <p:cNvSpPr>
            <a:spLocks noGrp="1"/>
          </p:cNvSpPr>
          <p:nvPr>
            <p:ph type="sldNum" sz="quarter" idx="12"/>
          </p:nvPr>
        </p:nvSpPr>
        <p:spPr/>
        <p:txBody>
          <a:bodyPr/>
          <a:lstStyle/>
          <a:p>
            <a:fld id="{EEF5D87E-7E98-4288-92BC-87A7AC3704FF}" type="slidenum">
              <a:rPr lang="nb-NO" smtClean="0"/>
              <a:t>‹#›</a:t>
            </a:fld>
            <a:endParaRPr lang="nb-NO"/>
          </a:p>
        </p:txBody>
      </p:sp>
    </p:spTree>
    <p:extLst>
      <p:ext uri="{BB962C8B-B14F-4D97-AF65-F5344CB8AC3E}">
        <p14:creationId xmlns:p14="http://schemas.microsoft.com/office/powerpoint/2010/main" val="313309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A6D63-F7E2-4766-8402-7E6F4DEE672D}"/>
              </a:ext>
            </a:extLst>
          </p:cNvPr>
          <p:cNvSpPr>
            <a:spLocks noGrp="1"/>
          </p:cNvSpPr>
          <p:nvPr>
            <p:ph type="title"/>
          </p:nvPr>
        </p:nvSpPr>
        <p:spPr/>
        <p:txBody>
          <a:bodyPr/>
          <a:lstStyle/>
          <a:p>
            <a:r>
              <a:rPr lang="en-US"/>
              <a:t>Click to edit Master title style</a:t>
            </a:r>
            <a:endParaRPr lang="nb-NO"/>
          </a:p>
        </p:txBody>
      </p:sp>
      <p:sp>
        <p:nvSpPr>
          <p:cNvPr id="3" name="Content Placeholder 2">
            <a:extLst>
              <a:ext uri="{FF2B5EF4-FFF2-40B4-BE49-F238E27FC236}">
                <a16:creationId xmlns:a16="http://schemas.microsoft.com/office/drawing/2014/main" id="{9B3DB586-F9F2-4306-8841-D303EBE382E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Content Placeholder 3">
            <a:extLst>
              <a:ext uri="{FF2B5EF4-FFF2-40B4-BE49-F238E27FC236}">
                <a16:creationId xmlns:a16="http://schemas.microsoft.com/office/drawing/2014/main" id="{A7AD5522-6A3A-4DB7-82BA-ABCD63C074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5" name="Date Placeholder 4">
            <a:extLst>
              <a:ext uri="{FF2B5EF4-FFF2-40B4-BE49-F238E27FC236}">
                <a16:creationId xmlns:a16="http://schemas.microsoft.com/office/drawing/2014/main" id="{43E355F6-A3C7-4CF7-80DC-261985889E95}"/>
              </a:ext>
            </a:extLst>
          </p:cNvPr>
          <p:cNvSpPr>
            <a:spLocks noGrp="1"/>
          </p:cNvSpPr>
          <p:nvPr>
            <p:ph type="dt" sz="half" idx="10"/>
          </p:nvPr>
        </p:nvSpPr>
        <p:spPr/>
        <p:txBody>
          <a:bodyPr/>
          <a:lstStyle/>
          <a:p>
            <a:fld id="{EA79F0B6-0888-49E8-BB06-D9F8A07E14D2}" type="datetimeFigureOut">
              <a:rPr lang="nb-NO" smtClean="0"/>
              <a:t>19.02.2021</a:t>
            </a:fld>
            <a:endParaRPr lang="nb-NO"/>
          </a:p>
        </p:txBody>
      </p:sp>
      <p:sp>
        <p:nvSpPr>
          <p:cNvPr id="6" name="Footer Placeholder 5">
            <a:extLst>
              <a:ext uri="{FF2B5EF4-FFF2-40B4-BE49-F238E27FC236}">
                <a16:creationId xmlns:a16="http://schemas.microsoft.com/office/drawing/2014/main" id="{693F8B08-955C-44FB-816F-95D240EA0D16}"/>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A3146255-CAE3-4E73-87AE-AC161C261664}"/>
              </a:ext>
            </a:extLst>
          </p:cNvPr>
          <p:cNvSpPr>
            <a:spLocks noGrp="1"/>
          </p:cNvSpPr>
          <p:nvPr>
            <p:ph type="sldNum" sz="quarter" idx="12"/>
          </p:nvPr>
        </p:nvSpPr>
        <p:spPr/>
        <p:txBody>
          <a:bodyPr/>
          <a:lstStyle/>
          <a:p>
            <a:fld id="{EEF5D87E-7E98-4288-92BC-87A7AC3704FF}" type="slidenum">
              <a:rPr lang="nb-NO" smtClean="0"/>
              <a:t>‹#›</a:t>
            </a:fld>
            <a:endParaRPr lang="nb-NO"/>
          </a:p>
        </p:txBody>
      </p:sp>
    </p:spTree>
    <p:extLst>
      <p:ext uri="{BB962C8B-B14F-4D97-AF65-F5344CB8AC3E}">
        <p14:creationId xmlns:p14="http://schemas.microsoft.com/office/powerpoint/2010/main" val="4061038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45AB-F6A3-42D0-85AC-FD2914B59406}"/>
              </a:ext>
            </a:extLst>
          </p:cNvPr>
          <p:cNvSpPr>
            <a:spLocks noGrp="1"/>
          </p:cNvSpPr>
          <p:nvPr>
            <p:ph type="title"/>
          </p:nvPr>
        </p:nvSpPr>
        <p:spPr>
          <a:xfrm>
            <a:off x="839788" y="365125"/>
            <a:ext cx="10515600" cy="1325563"/>
          </a:xfrm>
        </p:spPr>
        <p:txBody>
          <a:bodyPr/>
          <a:lstStyle/>
          <a:p>
            <a:r>
              <a:rPr lang="en-US"/>
              <a:t>Click to edit Master title style</a:t>
            </a:r>
            <a:endParaRPr lang="nb-NO"/>
          </a:p>
        </p:txBody>
      </p:sp>
      <p:sp>
        <p:nvSpPr>
          <p:cNvPr id="3" name="Text Placeholder 2">
            <a:extLst>
              <a:ext uri="{FF2B5EF4-FFF2-40B4-BE49-F238E27FC236}">
                <a16:creationId xmlns:a16="http://schemas.microsoft.com/office/drawing/2014/main" id="{FBBE61EE-D2E1-4353-A1A7-9EA85F42D5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DFEC1B-FA17-4D58-BC58-746F0BBDD1E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5" name="Text Placeholder 4">
            <a:extLst>
              <a:ext uri="{FF2B5EF4-FFF2-40B4-BE49-F238E27FC236}">
                <a16:creationId xmlns:a16="http://schemas.microsoft.com/office/drawing/2014/main" id="{C1C04ACE-92CF-46C4-BBD1-D18CD299ED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FD64F9-AECC-411C-AD57-9F64D6CAE7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7" name="Date Placeholder 6">
            <a:extLst>
              <a:ext uri="{FF2B5EF4-FFF2-40B4-BE49-F238E27FC236}">
                <a16:creationId xmlns:a16="http://schemas.microsoft.com/office/drawing/2014/main" id="{9B35C7CC-D1A8-4C28-8DC6-AD73977CD04B}"/>
              </a:ext>
            </a:extLst>
          </p:cNvPr>
          <p:cNvSpPr>
            <a:spLocks noGrp="1"/>
          </p:cNvSpPr>
          <p:nvPr>
            <p:ph type="dt" sz="half" idx="10"/>
          </p:nvPr>
        </p:nvSpPr>
        <p:spPr/>
        <p:txBody>
          <a:bodyPr/>
          <a:lstStyle/>
          <a:p>
            <a:fld id="{EA79F0B6-0888-49E8-BB06-D9F8A07E14D2}" type="datetimeFigureOut">
              <a:rPr lang="nb-NO" smtClean="0"/>
              <a:t>19.02.2021</a:t>
            </a:fld>
            <a:endParaRPr lang="nb-NO"/>
          </a:p>
        </p:txBody>
      </p:sp>
      <p:sp>
        <p:nvSpPr>
          <p:cNvPr id="8" name="Footer Placeholder 7">
            <a:extLst>
              <a:ext uri="{FF2B5EF4-FFF2-40B4-BE49-F238E27FC236}">
                <a16:creationId xmlns:a16="http://schemas.microsoft.com/office/drawing/2014/main" id="{A4914053-6270-4902-A99E-A538282FBBBD}"/>
              </a:ext>
            </a:extLst>
          </p:cNvPr>
          <p:cNvSpPr>
            <a:spLocks noGrp="1"/>
          </p:cNvSpPr>
          <p:nvPr>
            <p:ph type="ftr" sz="quarter" idx="11"/>
          </p:nvPr>
        </p:nvSpPr>
        <p:spPr/>
        <p:txBody>
          <a:bodyPr/>
          <a:lstStyle/>
          <a:p>
            <a:endParaRPr lang="nb-NO"/>
          </a:p>
        </p:txBody>
      </p:sp>
      <p:sp>
        <p:nvSpPr>
          <p:cNvPr id="9" name="Slide Number Placeholder 8">
            <a:extLst>
              <a:ext uri="{FF2B5EF4-FFF2-40B4-BE49-F238E27FC236}">
                <a16:creationId xmlns:a16="http://schemas.microsoft.com/office/drawing/2014/main" id="{F64DE7BB-AE9F-4393-AA7D-3D4040ECF18E}"/>
              </a:ext>
            </a:extLst>
          </p:cNvPr>
          <p:cNvSpPr>
            <a:spLocks noGrp="1"/>
          </p:cNvSpPr>
          <p:nvPr>
            <p:ph type="sldNum" sz="quarter" idx="12"/>
          </p:nvPr>
        </p:nvSpPr>
        <p:spPr/>
        <p:txBody>
          <a:bodyPr/>
          <a:lstStyle/>
          <a:p>
            <a:fld id="{EEF5D87E-7E98-4288-92BC-87A7AC3704FF}" type="slidenum">
              <a:rPr lang="nb-NO" smtClean="0"/>
              <a:t>‹#›</a:t>
            </a:fld>
            <a:endParaRPr lang="nb-NO"/>
          </a:p>
        </p:txBody>
      </p:sp>
    </p:spTree>
    <p:extLst>
      <p:ext uri="{BB962C8B-B14F-4D97-AF65-F5344CB8AC3E}">
        <p14:creationId xmlns:p14="http://schemas.microsoft.com/office/powerpoint/2010/main" val="505171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6A55B-BBBE-4200-BA28-674F8D09FFD3}"/>
              </a:ext>
            </a:extLst>
          </p:cNvPr>
          <p:cNvSpPr>
            <a:spLocks noGrp="1"/>
          </p:cNvSpPr>
          <p:nvPr>
            <p:ph type="title"/>
          </p:nvPr>
        </p:nvSpPr>
        <p:spPr/>
        <p:txBody>
          <a:bodyPr/>
          <a:lstStyle/>
          <a:p>
            <a:r>
              <a:rPr lang="en-US"/>
              <a:t>Click to edit Master title style</a:t>
            </a:r>
            <a:endParaRPr lang="nb-NO"/>
          </a:p>
        </p:txBody>
      </p:sp>
      <p:sp>
        <p:nvSpPr>
          <p:cNvPr id="3" name="Date Placeholder 2">
            <a:extLst>
              <a:ext uri="{FF2B5EF4-FFF2-40B4-BE49-F238E27FC236}">
                <a16:creationId xmlns:a16="http://schemas.microsoft.com/office/drawing/2014/main" id="{944B7606-A81C-4AE9-A6C0-FE739F5B1140}"/>
              </a:ext>
            </a:extLst>
          </p:cNvPr>
          <p:cNvSpPr>
            <a:spLocks noGrp="1"/>
          </p:cNvSpPr>
          <p:nvPr>
            <p:ph type="dt" sz="half" idx="10"/>
          </p:nvPr>
        </p:nvSpPr>
        <p:spPr/>
        <p:txBody>
          <a:bodyPr/>
          <a:lstStyle/>
          <a:p>
            <a:fld id="{EA79F0B6-0888-49E8-BB06-D9F8A07E14D2}" type="datetimeFigureOut">
              <a:rPr lang="nb-NO" smtClean="0"/>
              <a:t>19.02.2021</a:t>
            </a:fld>
            <a:endParaRPr lang="nb-NO"/>
          </a:p>
        </p:txBody>
      </p:sp>
      <p:sp>
        <p:nvSpPr>
          <p:cNvPr id="4" name="Footer Placeholder 3">
            <a:extLst>
              <a:ext uri="{FF2B5EF4-FFF2-40B4-BE49-F238E27FC236}">
                <a16:creationId xmlns:a16="http://schemas.microsoft.com/office/drawing/2014/main" id="{CDD5B265-8B3C-4C27-BC3B-833512A05DD4}"/>
              </a:ext>
            </a:extLst>
          </p:cNvPr>
          <p:cNvSpPr>
            <a:spLocks noGrp="1"/>
          </p:cNvSpPr>
          <p:nvPr>
            <p:ph type="ftr" sz="quarter" idx="11"/>
          </p:nvPr>
        </p:nvSpPr>
        <p:spPr/>
        <p:txBody>
          <a:bodyPr/>
          <a:lstStyle/>
          <a:p>
            <a:endParaRPr lang="nb-NO"/>
          </a:p>
        </p:txBody>
      </p:sp>
      <p:sp>
        <p:nvSpPr>
          <p:cNvPr id="5" name="Slide Number Placeholder 4">
            <a:extLst>
              <a:ext uri="{FF2B5EF4-FFF2-40B4-BE49-F238E27FC236}">
                <a16:creationId xmlns:a16="http://schemas.microsoft.com/office/drawing/2014/main" id="{8F3B3387-0D41-4172-A7B5-F71B84FE819C}"/>
              </a:ext>
            </a:extLst>
          </p:cNvPr>
          <p:cNvSpPr>
            <a:spLocks noGrp="1"/>
          </p:cNvSpPr>
          <p:nvPr>
            <p:ph type="sldNum" sz="quarter" idx="12"/>
          </p:nvPr>
        </p:nvSpPr>
        <p:spPr/>
        <p:txBody>
          <a:bodyPr/>
          <a:lstStyle/>
          <a:p>
            <a:fld id="{EEF5D87E-7E98-4288-92BC-87A7AC3704FF}" type="slidenum">
              <a:rPr lang="nb-NO" smtClean="0"/>
              <a:t>‹#›</a:t>
            </a:fld>
            <a:endParaRPr lang="nb-NO"/>
          </a:p>
        </p:txBody>
      </p:sp>
    </p:spTree>
    <p:extLst>
      <p:ext uri="{BB962C8B-B14F-4D97-AF65-F5344CB8AC3E}">
        <p14:creationId xmlns:p14="http://schemas.microsoft.com/office/powerpoint/2010/main" val="3960784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DD6CC9-0746-4C02-B61E-4554968E8B73}"/>
              </a:ext>
            </a:extLst>
          </p:cNvPr>
          <p:cNvSpPr>
            <a:spLocks noGrp="1"/>
          </p:cNvSpPr>
          <p:nvPr>
            <p:ph type="dt" sz="half" idx="10"/>
          </p:nvPr>
        </p:nvSpPr>
        <p:spPr/>
        <p:txBody>
          <a:bodyPr/>
          <a:lstStyle/>
          <a:p>
            <a:fld id="{EA79F0B6-0888-49E8-BB06-D9F8A07E14D2}" type="datetimeFigureOut">
              <a:rPr lang="nb-NO" smtClean="0"/>
              <a:t>19.02.2021</a:t>
            </a:fld>
            <a:endParaRPr lang="nb-NO"/>
          </a:p>
        </p:txBody>
      </p:sp>
      <p:sp>
        <p:nvSpPr>
          <p:cNvPr id="3" name="Footer Placeholder 2">
            <a:extLst>
              <a:ext uri="{FF2B5EF4-FFF2-40B4-BE49-F238E27FC236}">
                <a16:creationId xmlns:a16="http://schemas.microsoft.com/office/drawing/2014/main" id="{DF08AD2F-4158-4CBF-A83E-B49E0D20C83E}"/>
              </a:ext>
            </a:extLst>
          </p:cNvPr>
          <p:cNvSpPr>
            <a:spLocks noGrp="1"/>
          </p:cNvSpPr>
          <p:nvPr>
            <p:ph type="ftr" sz="quarter" idx="11"/>
          </p:nvPr>
        </p:nvSpPr>
        <p:spPr/>
        <p:txBody>
          <a:bodyPr/>
          <a:lstStyle/>
          <a:p>
            <a:endParaRPr lang="nb-NO"/>
          </a:p>
        </p:txBody>
      </p:sp>
      <p:sp>
        <p:nvSpPr>
          <p:cNvPr id="4" name="Slide Number Placeholder 3">
            <a:extLst>
              <a:ext uri="{FF2B5EF4-FFF2-40B4-BE49-F238E27FC236}">
                <a16:creationId xmlns:a16="http://schemas.microsoft.com/office/drawing/2014/main" id="{FE2C9C90-C81F-44DB-B7BE-660CE81653AD}"/>
              </a:ext>
            </a:extLst>
          </p:cNvPr>
          <p:cNvSpPr>
            <a:spLocks noGrp="1"/>
          </p:cNvSpPr>
          <p:nvPr>
            <p:ph type="sldNum" sz="quarter" idx="12"/>
          </p:nvPr>
        </p:nvSpPr>
        <p:spPr/>
        <p:txBody>
          <a:bodyPr/>
          <a:lstStyle/>
          <a:p>
            <a:fld id="{EEF5D87E-7E98-4288-92BC-87A7AC3704FF}" type="slidenum">
              <a:rPr lang="nb-NO" smtClean="0"/>
              <a:t>‹#›</a:t>
            </a:fld>
            <a:endParaRPr lang="nb-NO"/>
          </a:p>
        </p:txBody>
      </p:sp>
    </p:spTree>
    <p:extLst>
      <p:ext uri="{BB962C8B-B14F-4D97-AF65-F5344CB8AC3E}">
        <p14:creationId xmlns:p14="http://schemas.microsoft.com/office/powerpoint/2010/main" val="714721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6563E-894E-4A67-AD82-6C86FFA9E4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b-NO"/>
          </a:p>
        </p:txBody>
      </p:sp>
      <p:sp>
        <p:nvSpPr>
          <p:cNvPr id="3" name="Content Placeholder 2">
            <a:extLst>
              <a:ext uri="{FF2B5EF4-FFF2-40B4-BE49-F238E27FC236}">
                <a16:creationId xmlns:a16="http://schemas.microsoft.com/office/drawing/2014/main" id="{15D44B88-BAD8-44BD-AF57-5584092DBE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Text Placeholder 3">
            <a:extLst>
              <a:ext uri="{FF2B5EF4-FFF2-40B4-BE49-F238E27FC236}">
                <a16:creationId xmlns:a16="http://schemas.microsoft.com/office/drawing/2014/main" id="{BC5FEFF2-11EC-4A87-BEE4-411AE94F3F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4C5629-091E-4506-9E14-ED3F977F08B6}"/>
              </a:ext>
            </a:extLst>
          </p:cNvPr>
          <p:cNvSpPr>
            <a:spLocks noGrp="1"/>
          </p:cNvSpPr>
          <p:nvPr>
            <p:ph type="dt" sz="half" idx="10"/>
          </p:nvPr>
        </p:nvSpPr>
        <p:spPr/>
        <p:txBody>
          <a:bodyPr/>
          <a:lstStyle/>
          <a:p>
            <a:fld id="{EA79F0B6-0888-49E8-BB06-D9F8A07E14D2}" type="datetimeFigureOut">
              <a:rPr lang="nb-NO" smtClean="0"/>
              <a:t>19.02.2021</a:t>
            </a:fld>
            <a:endParaRPr lang="nb-NO"/>
          </a:p>
        </p:txBody>
      </p:sp>
      <p:sp>
        <p:nvSpPr>
          <p:cNvPr id="6" name="Footer Placeholder 5">
            <a:extLst>
              <a:ext uri="{FF2B5EF4-FFF2-40B4-BE49-F238E27FC236}">
                <a16:creationId xmlns:a16="http://schemas.microsoft.com/office/drawing/2014/main" id="{73358A19-46A0-4E34-A286-6004B14D6892}"/>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7A6C8799-8EE0-4D72-A6FD-7A33FF27E7C6}"/>
              </a:ext>
            </a:extLst>
          </p:cNvPr>
          <p:cNvSpPr>
            <a:spLocks noGrp="1"/>
          </p:cNvSpPr>
          <p:nvPr>
            <p:ph type="sldNum" sz="quarter" idx="12"/>
          </p:nvPr>
        </p:nvSpPr>
        <p:spPr/>
        <p:txBody>
          <a:bodyPr/>
          <a:lstStyle/>
          <a:p>
            <a:fld id="{EEF5D87E-7E98-4288-92BC-87A7AC3704FF}" type="slidenum">
              <a:rPr lang="nb-NO" smtClean="0"/>
              <a:t>‹#›</a:t>
            </a:fld>
            <a:endParaRPr lang="nb-NO"/>
          </a:p>
        </p:txBody>
      </p:sp>
    </p:spTree>
    <p:extLst>
      <p:ext uri="{BB962C8B-B14F-4D97-AF65-F5344CB8AC3E}">
        <p14:creationId xmlns:p14="http://schemas.microsoft.com/office/powerpoint/2010/main" val="206262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7C655-B189-4160-BD5F-0668411001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b-NO"/>
          </a:p>
        </p:txBody>
      </p:sp>
      <p:sp>
        <p:nvSpPr>
          <p:cNvPr id="3" name="Picture Placeholder 2">
            <a:extLst>
              <a:ext uri="{FF2B5EF4-FFF2-40B4-BE49-F238E27FC236}">
                <a16:creationId xmlns:a16="http://schemas.microsoft.com/office/drawing/2014/main" id="{22ED886D-D43C-4820-A600-A4D15D08CD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Text Placeholder 3">
            <a:extLst>
              <a:ext uri="{FF2B5EF4-FFF2-40B4-BE49-F238E27FC236}">
                <a16:creationId xmlns:a16="http://schemas.microsoft.com/office/drawing/2014/main" id="{96442F4F-F122-4660-BAD6-377E8E2816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182069-FFAF-4C1B-AB2E-CAC12222F874}"/>
              </a:ext>
            </a:extLst>
          </p:cNvPr>
          <p:cNvSpPr>
            <a:spLocks noGrp="1"/>
          </p:cNvSpPr>
          <p:nvPr>
            <p:ph type="dt" sz="half" idx="10"/>
          </p:nvPr>
        </p:nvSpPr>
        <p:spPr/>
        <p:txBody>
          <a:bodyPr/>
          <a:lstStyle/>
          <a:p>
            <a:fld id="{EA79F0B6-0888-49E8-BB06-D9F8A07E14D2}" type="datetimeFigureOut">
              <a:rPr lang="nb-NO" smtClean="0"/>
              <a:t>19.02.2021</a:t>
            </a:fld>
            <a:endParaRPr lang="nb-NO"/>
          </a:p>
        </p:txBody>
      </p:sp>
      <p:sp>
        <p:nvSpPr>
          <p:cNvPr id="6" name="Footer Placeholder 5">
            <a:extLst>
              <a:ext uri="{FF2B5EF4-FFF2-40B4-BE49-F238E27FC236}">
                <a16:creationId xmlns:a16="http://schemas.microsoft.com/office/drawing/2014/main" id="{64098724-F577-4015-BCA2-C7565D356593}"/>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297CE136-3BDB-46EC-A338-B12F710AF18D}"/>
              </a:ext>
            </a:extLst>
          </p:cNvPr>
          <p:cNvSpPr>
            <a:spLocks noGrp="1"/>
          </p:cNvSpPr>
          <p:nvPr>
            <p:ph type="sldNum" sz="quarter" idx="12"/>
          </p:nvPr>
        </p:nvSpPr>
        <p:spPr/>
        <p:txBody>
          <a:bodyPr/>
          <a:lstStyle/>
          <a:p>
            <a:fld id="{EEF5D87E-7E98-4288-92BC-87A7AC3704FF}" type="slidenum">
              <a:rPr lang="nb-NO" smtClean="0"/>
              <a:t>‹#›</a:t>
            </a:fld>
            <a:endParaRPr lang="nb-NO"/>
          </a:p>
        </p:txBody>
      </p:sp>
    </p:spTree>
    <p:extLst>
      <p:ext uri="{BB962C8B-B14F-4D97-AF65-F5344CB8AC3E}">
        <p14:creationId xmlns:p14="http://schemas.microsoft.com/office/powerpoint/2010/main" val="4238192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4427AA-7B07-455E-986F-B9B0E7A242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b-NO"/>
          </a:p>
        </p:txBody>
      </p:sp>
      <p:sp>
        <p:nvSpPr>
          <p:cNvPr id="3" name="Text Placeholder 2">
            <a:extLst>
              <a:ext uri="{FF2B5EF4-FFF2-40B4-BE49-F238E27FC236}">
                <a16:creationId xmlns:a16="http://schemas.microsoft.com/office/drawing/2014/main" id="{10A850F7-9C55-453C-8733-E94694DD3D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772F9983-59E1-4BB1-8F7A-C119D27AB9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79F0B6-0888-49E8-BB06-D9F8A07E14D2}" type="datetimeFigureOut">
              <a:rPr lang="nb-NO" smtClean="0"/>
              <a:t>19.02.2021</a:t>
            </a:fld>
            <a:endParaRPr lang="nb-NO"/>
          </a:p>
        </p:txBody>
      </p:sp>
      <p:sp>
        <p:nvSpPr>
          <p:cNvPr id="5" name="Footer Placeholder 4">
            <a:extLst>
              <a:ext uri="{FF2B5EF4-FFF2-40B4-BE49-F238E27FC236}">
                <a16:creationId xmlns:a16="http://schemas.microsoft.com/office/drawing/2014/main" id="{88DB5756-DBFD-42D8-BD9D-6B426A4FF2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b-NO"/>
          </a:p>
        </p:txBody>
      </p:sp>
      <p:sp>
        <p:nvSpPr>
          <p:cNvPr id="6" name="Slide Number Placeholder 5">
            <a:extLst>
              <a:ext uri="{FF2B5EF4-FFF2-40B4-BE49-F238E27FC236}">
                <a16:creationId xmlns:a16="http://schemas.microsoft.com/office/drawing/2014/main" id="{A86C64FA-08E7-41E9-8F7A-9BA050E57B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F5D87E-7E98-4288-92BC-87A7AC3704FF}" type="slidenum">
              <a:rPr lang="nb-NO" smtClean="0"/>
              <a:t>‹#›</a:t>
            </a:fld>
            <a:endParaRPr lang="nb-NO"/>
          </a:p>
        </p:txBody>
      </p:sp>
    </p:spTree>
    <p:extLst>
      <p:ext uri="{BB962C8B-B14F-4D97-AF65-F5344CB8AC3E}">
        <p14:creationId xmlns:p14="http://schemas.microsoft.com/office/powerpoint/2010/main" val="26028341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EC507-84D7-426B-AB34-D62A36752F9B}"/>
              </a:ext>
            </a:extLst>
          </p:cNvPr>
          <p:cNvSpPr>
            <a:spLocks noGrp="1"/>
          </p:cNvSpPr>
          <p:nvPr>
            <p:ph type="ctrTitle"/>
          </p:nvPr>
        </p:nvSpPr>
        <p:spPr/>
        <p:txBody>
          <a:bodyPr/>
          <a:lstStyle/>
          <a:p>
            <a:r>
              <a:rPr lang="nb-NO" dirty="0"/>
              <a:t>Guidelines</a:t>
            </a:r>
          </a:p>
        </p:txBody>
      </p:sp>
      <p:sp>
        <p:nvSpPr>
          <p:cNvPr id="3" name="Subtitle 2">
            <a:extLst>
              <a:ext uri="{FF2B5EF4-FFF2-40B4-BE49-F238E27FC236}">
                <a16:creationId xmlns:a16="http://schemas.microsoft.com/office/drawing/2014/main" id="{65AA92A4-DD2E-4C3C-A0FE-0B89BAED57B1}"/>
              </a:ext>
            </a:extLst>
          </p:cNvPr>
          <p:cNvSpPr>
            <a:spLocks noGrp="1"/>
          </p:cNvSpPr>
          <p:nvPr>
            <p:ph type="subTitle" idx="1"/>
          </p:nvPr>
        </p:nvSpPr>
        <p:spPr/>
        <p:txBody>
          <a:bodyPr/>
          <a:lstStyle/>
          <a:p>
            <a:r>
              <a:rPr lang="nb-NO" dirty="0"/>
              <a:t>Annotering hos SDIR med Prodigy</a:t>
            </a:r>
          </a:p>
        </p:txBody>
      </p:sp>
    </p:spTree>
    <p:extLst>
      <p:ext uri="{BB962C8B-B14F-4D97-AF65-F5344CB8AC3E}">
        <p14:creationId xmlns:p14="http://schemas.microsoft.com/office/powerpoint/2010/main" val="2852016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E812937-AA78-4584-8767-95614568245F}"/>
              </a:ext>
            </a:extLst>
          </p:cNvPr>
          <p:cNvSpPr>
            <a:spLocks noGrp="1"/>
          </p:cNvSpPr>
          <p:nvPr>
            <p:ph type="title"/>
          </p:nvPr>
        </p:nvSpPr>
        <p:spPr/>
        <p:txBody>
          <a:bodyPr/>
          <a:lstStyle/>
          <a:p>
            <a:pPr algn="ctr"/>
            <a:r>
              <a:rPr lang="nb-NO" u="sng" dirty="0">
                <a:solidFill>
                  <a:schemeClr val="accent1"/>
                </a:solidFill>
              </a:rPr>
              <a:t>navn.merkmineord.tech:8080</a:t>
            </a:r>
            <a:br>
              <a:rPr lang="nb-NO" dirty="0"/>
            </a:br>
            <a:endParaRPr lang="nb-NO" dirty="0"/>
          </a:p>
        </p:txBody>
      </p:sp>
      <p:sp>
        <p:nvSpPr>
          <p:cNvPr id="5" name="Text Placeholder 4">
            <a:extLst>
              <a:ext uri="{FF2B5EF4-FFF2-40B4-BE49-F238E27FC236}">
                <a16:creationId xmlns:a16="http://schemas.microsoft.com/office/drawing/2014/main" id="{B5EE3852-49C2-4F3B-9638-327D0DBD295A}"/>
              </a:ext>
            </a:extLst>
          </p:cNvPr>
          <p:cNvSpPr>
            <a:spLocks noGrp="1"/>
          </p:cNvSpPr>
          <p:nvPr>
            <p:ph type="body" idx="1"/>
          </p:nvPr>
        </p:nvSpPr>
        <p:spPr/>
        <p:txBody>
          <a:bodyPr/>
          <a:lstStyle/>
          <a:p>
            <a:r>
              <a:rPr lang="nb-NO" dirty="0"/>
              <a:t>Gå inn på lenken sendt i e-post. </a:t>
            </a:r>
          </a:p>
          <a:p>
            <a:r>
              <a:rPr lang="nb-NO" dirty="0"/>
              <a:t>Den skal være på formatet </a:t>
            </a:r>
            <a:r>
              <a:rPr lang="nb-NO" u="sng" dirty="0"/>
              <a:t>navn.merkmineord.tech:8080</a:t>
            </a:r>
          </a:p>
        </p:txBody>
      </p:sp>
    </p:spTree>
    <p:extLst>
      <p:ext uri="{BB962C8B-B14F-4D97-AF65-F5344CB8AC3E}">
        <p14:creationId xmlns:p14="http://schemas.microsoft.com/office/powerpoint/2010/main" val="3335026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0D21E7-11AE-45CD-8B36-2F0A565DD63F}"/>
              </a:ext>
            </a:extLst>
          </p:cNvPr>
          <p:cNvSpPr txBox="1"/>
          <p:nvPr/>
        </p:nvSpPr>
        <p:spPr>
          <a:xfrm>
            <a:off x="3643091" y="4708152"/>
            <a:ext cx="1085849" cy="369332"/>
          </a:xfrm>
          <a:prstGeom prst="rect">
            <a:avLst/>
          </a:prstGeom>
          <a:noFill/>
        </p:spPr>
        <p:txBody>
          <a:bodyPr wrap="square" rtlCol="0">
            <a:spAutoFit/>
          </a:bodyPr>
          <a:lstStyle/>
          <a:p>
            <a:r>
              <a:rPr lang="nb-NO" dirty="0"/>
              <a:t>Godkjenn</a:t>
            </a:r>
          </a:p>
        </p:txBody>
      </p:sp>
      <p:sp>
        <p:nvSpPr>
          <p:cNvPr id="6" name="TextBox 5">
            <a:extLst>
              <a:ext uri="{FF2B5EF4-FFF2-40B4-BE49-F238E27FC236}">
                <a16:creationId xmlns:a16="http://schemas.microsoft.com/office/drawing/2014/main" id="{36033518-4B47-4860-9876-688CA04BAF03}"/>
              </a:ext>
            </a:extLst>
          </p:cNvPr>
          <p:cNvSpPr txBox="1"/>
          <p:nvPr/>
        </p:nvSpPr>
        <p:spPr>
          <a:xfrm>
            <a:off x="4705351" y="4708152"/>
            <a:ext cx="771524" cy="369332"/>
          </a:xfrm>
          <a:prstGeom prst="rect">
            <a:avLst/>
          </a:prstGeom>
          <a:noFill/>
        </p:spPr>
        <p:txBody>
          <a:bodyPr wrap="square" rtlCol="0">
            <a:spAutoFit/>
          </a:bodyPr>
          <a:lstStyle/>
          <a:p>
            <a:r>
              <a:rPr lang="nb-NO" dirty="0"/>
              <a:t>Avvis</a:t>
            </a:r>
          </a:p>
        </p:txBody>
      </p:sp>
      <p:sp>
        <p:nvSpPr>
          <p:cNvPr id="7" name="TextBox 6">
            <a:extLst>
              <a:ext uri="{FF2B5EF4-FFF2-40B4-BE49-F238E27FC236}">
                <a16:creationId xmlns:a16="http://schemas.microsoft.com/office/drawing/2014/main" id="{7441165E-4BC0-4739-AE6E-A42357E290E9}"/>
              </a:ext>
            </a:extLst>
          </p:cNvPr>
          <p:cNvSpPr txBox="1"/>
          <p:nvPr/>
        </p:nvSpPr>
        <p:spPr>
          <a:xfrm>
            <a:off x="5562601" y="4666789"/>
            <a:ext cx="1085849" cy="369332"/>
          </a:xfrm>
          <a:prstGeom prst="rect">
            <a:avLst/>
          </a:prstGeom>
          <a:noFill/>
        </p:spPr>
        <p:txBody>
          <a:bodyPr wrap="square" rtlCol="0">
            <a:spAutoFit/>
          </a:bodyPr>
          <a:lstStyle/>
          <a:p>
            <a:r>
              <a:rPr lang="nb-NO" dirty="0"/>
              <a:t>Ignorer</a:t>
            </a:r>
          </a:p>
        </p:txBody>
      </p:sp>
      <p:sp>
        <p:nvSpPr>
          <p:cNvPr id="8" name="TextBox 7">
            <a:extLst>
              <a:ext uri="{FF2B5EF4-FFF2-40B4-BE49-F238E27FC236}">
                <a16:creationId xmlns:a16="http://schemas.microsoft.com/office/drawing/2014/main" id="{7B794780-1298-440F-AFB9-AA59DF3246CE}"/>
              </a:ext>
            </a:extLst>
          </p:cNvPr>
          <p:cNvSpPr txBox="1"/>
          <p:nvPr/>
        </p:nvSpPr>
        <p:spPr>
          <a:xfrm>
            <a:off x="2771776" y="5257800"/>
            <a:ext cx="6934200" cy="923330"/>
          </a:xfrm>
          <a:prstGeom prst="rect">
            <a:avLst/>
          </a:prstGeom>
          <a:noFill/>
        </p:spPr>
        <p:txBody>
          <a:bodyPr wrap="square" rtlCol="0">
            <a:spAutoFit/>
          </a:bodyPr>
          <a:lstStyle/>
          <a:p>
            <a:r>
              <a:rPr lang="nb-NO" dirty="0"/>
              <a:t>Godkjenn: Du godkjenner at markerte ord har riktig klasse.</a:t>
            </a:r>
          </a:p>
          <a:p>
            <a:r>
              <a:rPr lang="nb-NO" dirty="0"/>
              <a:t>Avvis: Du avviser at markerte ord har riktig klasse. Altså dette er feil.</a:t>
            </a:r>
          </a:p>
          <a:p>
            <a:r>
              <a:rPr lang="nb-NO" dirty="0"/>
              <a:t>Ignorer: Her er det ingen ord å markere eller du er usikker.</a:t>
            </a:r>
          </a:p>
        </p:txBody>
      </p:sp>
      <p:pic>
        <p:nvPicPr>
          <p:cNvPr id="9" name="Picture 2">
            <a:extLst>
              <a:ext uri="{FF2B5EF4-FFF2-40B4-BE49-F238E27FC236}">
                <a16:creationId xmlns:a16="http://schemas.microsoft.com/office/drawing/2014/main" id="{561A54C0-834E-4145-A411-08C09B32641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9718" t="69249"/>
          <a:stretch/>
        </p:blipFill>
        <p:spPr bwMode="auto">
          <a:xfrm>
            <a:off x="2178532" y="2005195"/>
            <a:ext cx="6596686" cy="270295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EB396B3F-A7A9-4EBF-B127-27E61FFAAAD7}"/>
              </a:ext>
            </a:extLst>
          </p:cNvPr>
          <p:cNvSpPr txBox="1"/>
          <p:nvPr/>
        </p:nvSpPr>
        <p:spPr>
          <a:xfrm>
            <a:off x="6481012" y="4666789"/>
            <a:ext cx="2419349" cy="369332"/>
          </a:xfrm>
          <a:prstGeom prst="rect">
            <a:avLst/>
          </a:prstGeom>
          <a:noFill/>
        </p:spPr>
        <p:txBody>
          <a:bodyPr wrap="square" rtlCol="0">
            <a:spAutoFit/>
          </a:bodyPr>
          <a:lstStyle/>
          <a:p>
            <a:r>
              <a:rPr lang="nb-NO" dirty="0"/>
              <a:t>Angre/tilbake til forrige</a:t>
            </a:r>
          </a:p>
        </p:txBody>
      </p:sp>
    </p:spTree>
    <p:extLst>
      <p:ext uri="{BB962C8B-B14F-4D97-AF65-F5344CB8AC3E}">
        <p14:creationId xmlns:p14="http://schemas.microsoft.com/office/powerpoint/2010/main" val="3130853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4EA93FF-65D5-466B-BD1F-E37880202493}"/>
              </a:ext>
            </a:extLst>
          </p:cNvPr>
          <p:cNvPicPr>
            <a:picLocks noChangeAspect="1"/>
          </p:cNvPicPr>
          <p:nvPr/>
        </p:nvPicPr>
        <p:blipFill>
          <a:blip r:embed="rId2"/>
          <a:stretch>
            <a:fillRect/>
          </a:stretch>
        </p:blipFill>
        <p:spPr>
          <a:xfrm>
            <a:off x="1858880" y="876301"/>
            <a:ext cx="9314272" cy="4290210"/>
          </a:xfrm>
          <a:prstGeom prst="rect">
            <a:avLst/>
          </a:prstGeom>
        </p:spPr>
      </p:pic>
      <p:sp>
        <p:nvSpPr>
          <p:cNvPr id="3" name="TextBox 2">
            <a:extLst>
              <a:ext uri="{FF2B5EF4-FFF2-40B4-BE49-F238E27FC236}">
                <a16:creationId xmlns:a16="http://schemas.microsoft.com/office/drawing/2014/main" id="{72900311-25FB-4F56-8400-423D1A899A0B}"/>
              </a:ext>
            </a:extLst>
          </p:cNvPr>
          <p:cNvSpPr txBox="1"/>
          <p:nvPr/>
        </p:nvSpPr>
        <p:spPr>
          <a:xfrm flipH="1">
            <a:off x="7562850" y="1952624"/>
            <a:ext cx="4069081" cy="369332"/>
          </a:xfrm>
          <a:prstGeom prst="rect">
            <a:avLst/>
          </a:prstGeom>
          <a:noFill/>
        </p:spPr>
        <p:txBody>
          <a:bodyPr wrap="square" rtlCol="0">
            <a:spAutoFit/>
          </a:bodyPr>
          <a:lstStyle/>
          <a:p>
            <a:r>
              <a:rPr lang="nb-NO" dirty="0">
                <a:solidFill>
                  <a:srgbClr val="FF0000"/>
                </a:solidFill>
              </a:rPr>
              <a:t>Klasser tilgjengelig nå</a:t>
            </a:r>
          </a:p>
        </p:txBody>
      </p:sp>
      <p:sp>
        <p:nvSpPr>
          <p:cNvPr id="4" name="TextBox 3">
            <a:extLst>
              <a:ext uri="{FF2B5EF4-FFF2-40B4-BE49-F238E27FC236}">
                <a16:creationId xmlns:a16="http://schemas.microsoft.com/office/drawing/2014/main" id="{07BC40AE-DF7B-4F48-AB6B-AF08C1159EDE}"/>
              </a:ext>
            </a:extLst>
          </p:cNvPr>
          <p:cNvSpPr txBox="1"/>
          <p:nvPr/>
        </p:nvSpPr>
        <p:spPr>
          <a:xfrm>
            <a:off x="2537012" y="3146611"/>
            <a:ext cx="4706471" cy="369332"/>
          </a:xfrm>
          <a:prstGeom prst="rect">
            <a:avLst/>
          </a:prstGeom>
          <a:noFill/>
        </p:spPr>
        <p:txBody>
          <a:bodyPr wrap="square" rtlCol="0">
            <a:spAutoFit/>
          </a:bodyPr>
          <a:lstStyle/>
          <a:p>
            <a:r>
              <a:rPr lang="nb-NO" dirty="0">
                <a:solidFill>
                  <a:srgbClr val="FF0000"/>
                </a:solidFill>
              </a:rPr>
              <a:t>Ordene som skal annoteres</a:t>
            </a:r>
          </a:p>
        </p:txBody>
      </p:sp>
      <p:sp>
        <p:nvSpPr>
          <p:cNvPr id="5" name="TextBox 4">
            <a:extLst>
              <a:ext uri="{FF2B5EF4-FFF2-40B4-BE49-F238E27FC236}">
                <a16:creationId xmlns:a16="http://schemas.microsoft.com/office/drawing/2014/main" id="{024CAEAB-6915-471B-8819-953744D46D46}"/>
              </a:ext>
            </a:extLst>
          </p:cNvPr>
          <p:cNvSpPr txBox="1"/>
          <p:nvPr/>
        </p:nvSpPr>
        <p:spPr>
          <a:xfrm>
            <a:off x="2178424" y="5961529"/>
            <a:ext cx="7996517" cy="369332"/>
          </a:xfrm>
          <a:prstGeom prst="rect">
            <a:avLst/>
          </a:prstGeom>
          <a:noFill/>
        </p:spPr>
        <p:txBody>
          <a:bodyPr wrap="square" rtlCol="0">
            <a:spAutoFit/>
          </a:bodyPr>
          <a:lstStyle/>
          <a:p>
            <a:pPr algn="ctr"/>
            <a:r>
              <a:rPr lang="nb-NO" dirty="0"/>
              <a:t>Tallene som står sammen med klassen er hurtigtast for den klassen.</a:t>
            </a:r>
          </a:p>
        </p:txBody>
      </p:sp>
    </p:spTree>
    <p:extLst>
      <p:ext uri="{BB962C8B-B14F-4D97-AF65-F5344CB8AC3E}">
        <p14:creationId xmlns:p14="http://schemas.microsoft.com/office/powerpoint/2010/main" val="2061376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C98FC8-578F-4050-AB63-01A11295A2B2}"/>
              </a:ext>
            </a:extLst>
          </p:cNvPr>
          <p:cNvSpPr txBox="1"/>
          <p:nvPr/>
        </p:nvSpPr>
        <p:spPr>
          <a:xfrm>
            <a:off x="905434" y="5782235"/>
            <a:ext cx="9126071" cy="646331"/>
          </a:xfrm>
          <a:prstGeom prst="rect">
            <a:avLst/>
          </a:prstGeom>
          <a:noFill/>
        </p:spPr>
        <p:txBody>
          <a:bodyPr wrap="square" rtlCol="0">
            <a:spAutoFit/>
          </a:bodyPr>
          <a:lstStyle/>
          <a:p>
            <a:pPr algn="ctr"/>
            <a:r>
              <a:rPr lang="nb-NO" dirty="0"/>
              <a:t>Velg klasse først. Det gjør du ved å taste inn tallet på klassen, eller trykke på klassen.</a:t>
            </a:r>
          </a:p>
          <a:p>
            <a:pPr algn="ctr"/>
            <a:r>
              <a:rPr lang="nb-NO" dirty="0"/>
              <a:t>Ta så musepekeren og marker ordet eller ordene du mener tilhører klassen.</a:t>
            </a:r>
          </a:p>
        </p:txBody>
      </p:sp>
      <p:pic>
        <p:nvPicPr>
          <p:cNvPr id="1026" name="Picture 2">
            <a:extLst>
              <a:ext uri="{FF2B5EF4-FFF2-40B4-BE49-F238E27FC236}">
                <a16:creationId xmlns:a16="http://schemas.microsoft.com/office/drawing/2014/main" id="{7F2C6EF5-4BAD-479B-9C5F-6E507768CB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5481" y="532974"/>
            <a:ext cx="7165975" cy="4801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4125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C98FC8-578F-4050-AB63-01A11295A2B2}"/>
              </a:ext>
            </a:extLst>
          </p:cNvPr>
          <p:cNvSpPr txBox="1"/>
          <p:nvPr/>
        </p:nvSpPr>
        <p:spPr>
          <a:xfrm>
            <a:off x="905432" y="5746376"/>
            <a:ext cx="9126071" cy="923330"/>
          </a:xfrm>
          <a:prstGeom prst="rect">
            <a:avLst/>
          </a:prstGeom>
          <a:noFill/>
        </p:spPr>
        <p:txBody>
          <a:bodyPr wrap="square" rtlCol="0">
            <a:spAutoFit/>
          </a:bodyPr>
          <a:lstStyle/>
          <a:p>
            <a:pPr algn="ctr"/>
            <a:r>
              <a:rPr lang="nb-NO" dirty="0"/>
              <a:t>Noen ord kommer ferdig markert med klasse. Dersom det er feil holder du musepekeren over det markerte ordet. Da dukkert det opp et kryss som gjør at du kan fjerne markeringen.</a:t>
            </a:r>
          </a:p>
          <a:p>
            <a:pPr algn="ctr"/>
            <a:r>
              <a:rPr lang="nb-NO" dirty="0"/>
              <a:t>Er det riktig lar du den stå.</a:t>
            </a:r>
          </a:p>
        </p:txBody>
      </p:sp>
      <p:pic>
        <p:nvPicPr>
          <p:cNvPr id="1026" name="Picture 2">
            <a:extLst>
              <a:ext uri="{FF2B5EF4-FFF2-40B4-BE49-F238E27FC236}">
                <a16:creationId xmlns:a16="http://schemas.microsoft.com/office/drawing/2014/main" id="{7F2C6EF5-4BAD-479B-9C5F-6E507768CB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5481" y="532974"/>
            <a:ext cx="7165975" cy="4801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7179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C98FC8-578F-4050-AB63-01A11295A2B2}"/>
              </a:ext>
            </a:extLst>
          </p:cNvPr>
          <p:cNvSpPr txBox="1"/>
          <p:nvPr/>
        </p:nvSpPr>
        <p:spPr>
          <a:xfrm>
            <a:off x="1255056" y="5029200"/>
            <a:ext cx="9126071" cy="1477328"/>
          </a:xfrm>
          <a:prstGeom prst="rect">
            <a:avLst/>
          </a:prstGeom>
          <a:noFill/>
        </p:spPr>
        <p:txBody>
          <a:bodyPr wrap="square" rtlCol="0">
            <a:spAutoFit/>
          </a:bodyPr>
          <a:lstStyle/>
          <a:p>
            <a:pPr algn="ctr"/>
            <a:r>
              <a:rPr lang="nb-NO" sz="5400" dirty="0">
                <a:solidFill>
                  <a:srgbClr val="00B050"/>
                </a:solidFill>
              </a:rPr>
              <a:t>HUSK Å LAGRE!</a:t>
            </a:r>
          </a:p>
          <a:p>
            <a:pPr algn="ctr"/>
            <a:r>
              <a:rPr lang="nb-NO" dirty="0"/>
              <a:t>Du lagrer ved å trykke på haken øverst i det grå feltet. Når du har lagret vil haken endre seg til et diskett-symbol.</a:t>
            </a:r>
          </a:p>
        </p:txBody>
      </p:sp>
      <p:pic>
        <p:nvPicPr>
          <p:cNvPr id="1026" name="Picture 2">
            <a:extLst>
              <a:ext uri="{FF2B5EF4-FFF2-40B4-BE49-F238E27FC236}">
                <a16:creationId xmlns:a16="http://schemas.microsoft.com/office/drawing/2014/main" id="{7F2C6EF5-4BAD-479B-9C5F-6E507768CB7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903" r="69029" b="43854"/>
          <a:stretch/>
        </p:blipFill>
        <p:spPr bwMode="auto">
          <a:xfrm>
            <a:off x="3811446" y="541939"/>
            <a:ext cx="4569107" cy="44191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50960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TotalTime>
  <Words>206</Words>
  <Application>Microsoft Office PowerPoint</Application>
  <PresentationFormat>Widescreen</PresentationFormat>
  <Paragraphs>21</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Guidelines</vt:lpstr>
      <vt:lpstr>navn.merkmineord.tech:8080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Guidelines</dc:title>
  <dc:creator>Jorstad, Miriam Nass</dc:creator>
  <cp:lastModifiedBy>Jorstad, Miriam Nass</cp:lastModifiedBy>
  <cp:revision>4</cp:revision>
  <dcterms:created xsi:type="dcterms:W3CDTF">2021-02-19T07:13:44Z</dcterms:created>
  <dcterms:modified xsi:type="dcterms:W3CDTF">2021-02-19T07:56:11Z</dcterms:modified>
</cp:coreProperties>
</file>