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9.jpg" ContentType="image/p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 id="2147483698" r:id="rId2"/>
    <p:sldMasterId id="2147483753" r:id="rId3"/>
  </p:sldMasterIdLst>
  <p:notesMasterIdLst>
    <p:notesMasterId r:id="rId30"/>
  </p:notesMasterIdLst>
  <p:handoutMasterIdLst>
    <p:handoutMasterId r:id="rId31"/>
  </p:handoutMasterIdLst>
  <p:sldIdLst>
    <p:sldId id="868" r:id="rId4"/>
    <p:sldId id="898" r:id="rId5"/>
    <p:sldId id="870" r:id="rId6"/>
    <p:sldId id="895" r:id="rId7"/>
    <p:sldId id="897" r:id="rId8"/>
    <p:sldId id="866" r:id="rId9"/>
    <p:sldId id="900" r:id="rId10"/>
    <p:sldId id="901" r:id="rId11"/>
    <p:sldId id="902" r:id="rId12"/>
    <p:sldId id="903" r:id="rId13"/>
    <p:sldId id="904" r:id="rId14"/>
    <p:sldId id="905" r:id="rId15"/>
    <p:sldId id="906" r:id="rId16"/>
    <p:sldId id="907" r:id="rId17"/>
    <p:sldId id="908" r:id="rId18"/>
    <p:sldId id="909" r:id="rId19"/>
    <p:sldId id="910" r:id="rId20"/>
    <p:sldId id="911" r:id="rId21"/>
    <p:sldId id="912" r:id="rId22"/>
    <p:sldId id="913" r:id="rId23"/>
    <p:sldId id="914" r:id="rId24"/>
    <p:sldId id="915" r:id="rId25"/>
    <p:sldId id="916" r:id="rId26"/>
    <p:sldId id="917" r:id="rId27"/>
    <p:sldId id="918" r:id="rId28"/>
    <p:sldId id="824" r:id="rId29"/>
  </p:sldIdLst>
  <p:sldSz cx="12192000" cy="6858000"/>
  <p:notesSz cx="6858000" cy="9144000"/>
  <p:defaultTex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OWEET" id="{D34E524A-D6EF-4CBC-A13A-51C3740B0549}">
          <p14:sldIdLst>
            <p14:sldId id="868"/>
            <p14:sldId id="898"/>
            <p14:sldId id="870"/>
            <p14:sldId id="895"/>
            <p14:sldId id="897"/>
            <p14:sldId id="866"/>
            <p14:sldId id="900"/>
            <p14:sldId id="901"/>
            <p14:sldId id="902"/>
            <p14:sldId id="903"/>
            <p14:sldId id="904"/>
            <p14:sldId id="905"/>
            <p14:sldId id="906"/>
            <p14:sldId id="907"/>
            <p14:sldId id="908"/>
            <p14:sldId id="909"/>
            <p14:sldId id="910"/>
            <p14:sldId id="911"/>
            <p14:sldId id="912"/>
            <p14:sldId id="913"/>
            <p14:sldId id="914"/>
            <p14:sldId id="915"/>
            <p14:sldId id="916"/>
            <p14:sldId id="917"/>
            <p14:sldId id="918"/>
          </p14:sldIdLst>
        </p14:section>
        <p14:section name="CREDITS &amp; COPYRIGHTS" id="{96A22112-93F8-4FC4-92DC-51B794962ED1}">
          <p14:sldIdLst>
            <p14:sldId id="824"/>
          </p14:sldIdLst>
        </p14:section>
      </p14:sectionLst>
    </p:ext>
    <p:ext uri="{EFAFB233-063F-42B5-8137-9DF3F51BA10A}">
      <p15:sldGuideLst xmlns:p15="http://schemas.microsoft.com/office/powerpoint/2012/main">
        <p15:guide id="1" orient="horz" pos="2251" userDrawn="1">
          <p15:clr>
            <a:srgbClr val="A4A3A4"/>
          </p15:clr>
        </p15:guide>
        <p15:guide id="3" orient="horz" pos="3159" userDrawn="1">
          <p15:clr>
            <a:srgbClr val="A4A3A4"/>
          </p15:clr>
        </p15:guide>
        <p15:guide id="5" orient="horz" pos="981" userDrawn="1">
          <p15:clr>
            <a:srgbClr val="A4A3A4"/>
          </p15:clr>
        </p15:guide>
        <p15:guide id="6" pos="3840" userDrawn="1">
          <p15:clr>
            <a:srgbClr val="A4A3A4"/>
          </p15:clr>
        </p15:guide>
        <p15:guide id="7" pos="575" userDrawn="1">
          <p15:clr>
            <a:srgbClr val="A4A3A4"/>
          </p15:clr>
        </p15:guide>
        <p15:guide id="8" pos="7105" userDrawn="1">
          <p15:clr>
            <a:srgbClr val="A4A3A4"/>
          </p15:clr>
        </p15:guide>
        <p15:guide id="9" pos="7408" userDrawn="1">
          <p15:clr>
            <a:srgbClr val="A4A3A4"/>
          </p15:clr>
        </p15:guide>
        <p15:guide id="10" pos="303" userDrawn="1">
          <p15:clr>
            <a:srgbClr val="A4A3A4"/>
          </p15:clr>
        </p15:guide>
        <p15:guide id="11" pos="1965" userDrawn="1">
          <p15:clr>
            <a:srgbClr val="A4A3A4"/>
          </p15:clr>
        </p15:guide>
        <p15:guide id="12" pos="5715" userDrawn="1">
          <p15:clr>
            <a:srgbClr val="A4A3A4"/>
          </p15:clr>
        </p15:guide>
        <p15:guide id="13" pos="4384" userDrawn="1">
          <p15:clr>
            <a:srgbClr val="A4A3A4"/>
          </p15:clr>
        </p15:guide>
        <p15:guide id="14" orient="horz" pos="3295"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25C"/>
    <a:srgbClr val="D4A36E"/>
    <a:srgbClr val="D0343C"/>
    <a:srgbClr val="8DB1C4"/>
    <a:srgbClr val="3D4149"/>
    <a:srgbClr val="615474"/>
    <a:srgbClr val="F9BE75"/>
    <a:srgbClr val="403551"/>
    <a:srgbClr val="CECFCE"/>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autoAdjust="0"/>
    <p:restoredTop sz="47578" autoAdjust="0"/>
  </p:normalViewPr>
  <p:slideViewPr>
    <p:cSldViewPr>
      <p:cViewPr varScale="1">
        <p:scale>
          <a:sx n="34" d="100"/>
          <a:sy n="34" d="100"/>
        </p:scale>
        <p:origin x="1014" y="54"/>
      </p:cViewPr>
      <p:guideLst>
        <p:guide orient="horz" pos="2251"/>
        <p:guide orient="horz" pos="3159"/>
        <p:guide orient="horz" pos="981"/>
        <p:guide pos="3840"/>
        <p:guide pos="575"/>
        <p:guide pos="7105"/>
        <p:guide pos="7408"/>
        <p:guide pos="303"/>
        <p:guide pos="1965"/>
        <p:guide pos="5715"/>
        <p:guide pos="4384"/>
        <p:guide orient="horz" pos="3295"/>
        <p:guide orient="horz" pos="2160"/>
      </p:guideLst>
    </p:cSldViewPr>
  </p:slideViewPr>
  <p:outlineViewPr>
    <p:cViewPr>
      <p:scale>
        <a:sx n="33" d="100"/>
        <a:sy n="33" d="100"/>
      </p:scale>
      <p:origin x="0" y="-2850"/>
    </p:cViewPr>
  </p:outlineViewPr>
  <p:notesTextViewPr>
    <p:cViewPr>
      <p:scale>
        <a:sx n="150" d="100"/>
        <a:sy n="150" d="100"/>
      </p:scale>
      <p:origin x="0" y="0"/>
    </p:cViewPr>
  </p:notesTextViewPr>
  <p:notesViewPr>
    <p:cSldViewPr>
      <p:cViewPr varScale="1">
        <p:scale>
          <a:sx n="84" d="100"/>
          <a:sy n="84" d="100"/>
        </p:scale>
        <p:origin x="297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10/9/2019</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10/9/2019</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hf hdr="0" ftr="0" dt="0"/>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*Mufadhal</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a:p>
        </p:txBody>
      </p:sp>
    </p:spTree>
    <p:extLst>
      <p:ext uri="{BB962C8B-B14F-4D97-AF65-F5344CB8AC3E}">
        <p14:creationId xmlns:p14="http://schemas.microsoft.com/office/powerpoint/2010/main" val="3434645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*Mufadhal</a:t>
            </a:r>
          </a:p>
          <a:p>
            <a:endParaRPr lang="en-US" dirty="0"/>
          </a:p>
          <a:p>
            <a:r>
              <a:rPr lang="en-US" dirty="0"/>
              <a:t>We use Logitech mouse M220.</a:t>
            </a:r>
          </a:p>
          <a:p>
            <a:r>
              <a:rPr lang="id-ID" dirty="0"/>
              <a:t>Why do we used</a:t>
            </a:r>
            <a:r>
              <a:rPr lang="en-US" dirty="0"/>
              <a:t> this mouse ?</a:t>
            </a:r>
          </a:p>
          <a:p>
            <a:endParaRPr lang="en-US" dirty="0"/>
          </a:p>
          <a:p>
            <a:r>
              <a:rPr lang="en-US" dirty="0"/>
              <a:t>It is a wireless mouse with silent feature and the size of the mouse is very comfortable.</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10</a:t>
            </a:fld>
            <a:endParaRPr lang="en-US"/>
          </a:p>
        </p:txBody>
      </p:sp>
    </p:spTree>
    <p:extLst>
      <p:ext uri="{BB962C8B-B14F-4D97-AF65-F5344CB8AC3E}">
        <p14:creationId xmlns:p14="http://schemas.microsoft.com/office/powerpoint/2010/main" val="1637244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*Mufadhal</a:t>
            </a:r>
          </a:p>
          <a:p>
            <a:endParaRPr lang="en-US" dirty="0"/>
          </a:p>
          <a:p>
            <a:pPr marL="0" marR="0" lvl="0" indent="0" algn="l" defTabSz="914354" rtl="0" eaLnBrk="1" fontAlgn="auto" latinLnBrk="0" hangingPunct="1">
              <a:lnSpc>
                <a:spcPct val="100000"/>
              </a:lnSpc>
              <a:spcBef>
                <a:spcPts val="0"/>
              </a:spcBef>
              <a:spcAft>
                <a:spcPts val="0"/>
              </a:spcAft>
              <a:buClrTx/>
              <a:buSzTx/>
              <a:buFontTx/>
              <a:buNone/>
              <a:tabLst/>
              <a:defRPr/>
            </a:pPr>
            <a:r>
              <a:rPr lang="en-US" dirty="0"/>
              <a:t>We use </a:t>
            </a:r>
            <a:r>
              <a:rPr lang="id-ID" dirty="0"/>
              <a:t>Hikvision</a:t>
            </a:r>
            <a:r>
              <a:rPr lang="en-US" dirty="0"/>
              <a:t> CCTV</a:t>
            </a:r>
            <a:r>
              <a:rPr lang="id-ID" dirty="0"/>
              <a:t> DS-2CE56DOT-IRP</a:t>
            </a:r>
            <a:endParaRPr lang="en-US" dirty="0"/>
          </a:p>
          <a:p>
            <a:pPr marL="0" marR="0" lvl="0" indent="0" algn="l" defTabSz="914354" rtl="0" eaLnBrk="1" fontAlgn="auto" latinLnBrk="0" hangingPunct="1">
              <a:lnSpc>
                <a:spcPct val="100000"/>
              </a:lnSpc>
              <a:spcBef>
                <a:spcPts val="0"/>
              </a:spcBef>
              <a:spcAft>
                <a:spcPts val="0"/>
              </a:spcAft>
              <a:buClrTx/>
              <a:buSzTx/>
              <a:buFontTx/>
              <a:buNone/>
              <a:tabLst/>
              <a:defRPr/>
            </a:pPr>
            <a:r>
              <a:rPr lang="en-US" dirty="0"/>
              <a:t>It is a indoor </a:t>
            </a:r>
            <a:r>
              <a:rPr lang="en-US" dirty="0" err="1"/>
              <a:t>cctv</a:t>
            </a:r>
            <a:r>
              <a:rPr lang="en-US" dirty="0"/>
              <a:t> with 1920 x 1080 resolution and video frame rate up to 1080p@30fps, and this </a:t>
            </a:r>
            <a:r>
              <a:rPr lang="en-US" dirty="0" err="1"/>
              <a:t>cctv</a:t>
            </a:r>
            <a:r>
              <a:rPr lang="en-US" dirty="0"/>
              <a:t> suitable in all weather.</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11</a:t>
            </a:fld>
            <a:endParaRPr lang="en-US"/>
          </a:p>
        </p:txBody>
      </p:sp>
    </p:spTree>
    <p:extLst>
      <p:ext uri="{BB962C8B-B14F-4D97-AF65-F5344CB8AC3E}">
        <p14:creationId xmlns:p14="http://schemas.microsoft.com/office/powerpoint/2010/main" val="2706247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*Mufadhal</a:t>
            </a:r>
          </a:p>
          <a:p>
            <a:endParaRPr lang="en-US" dirty="0"/>
          </a:p>
          <a:p>
            <a:r>
              <a:rPr lang="en-US" dirty="0"/>
              <a:t>We use Epson EBW05 projectors, the lamp of a projector can life up to 10,000 hours in eco-mode. This projector is equipped with stunning colors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12</a:t>
            </a:fld>
            <a:endParaRPr lang="en-US"/>
          </a:p>
        </p:txBody>
      </p:sp>
    </p:spTree>
    <p:extLst>
      <p:ext uri="{BB962C8B-B14F-4D97-AF65-F5344CB8AC3E}">
        <p14:creationId xmlns:p14="http://schemas.microsoft.com/office/powerpoint/2010/main" val="43627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*Christian</a:t>
            </a:r>
          </a:p>
          <a:p>
            <a:endParaRPr lang="en-US" dirty="0"/>
          </a:p>
          <a:p>
            <a:r>
              <a:rPr lang="id-ID" dirty="0"/>
              <a:t>For the desktop monitor, we used LG 24MP88HM-S.</a:t>
            </a:r>
          </a:p>
          <a:p>
            <a:r>
              <a:rPr lang="id-ID" dirty="0"/>
              <a:t>Why we used this as our desktop monitor?</a:t>
            </a:r>
          </a:p>
          <a:p>
            <a:endParaRPr lang="id-ID" dirty="0"/>
          </a:p>
          <a:p>
            <a:r>
              <a:rPr lang="id-ID" dirty="0"/>
              <a:t>Because it makes the work desk looks elegant, the </a:t>
            </a:r>
            <a:r>
              <a:rPr lang="en-US" dirty="0"/>
              <a:t>IPS panel that gives a real color impression and a very wide view angle makes this monitor</a:t>
            </a:r>
            <a:r>
              <a:rPr lang="id-ID" dirty="0"/>
              <a:t> highly recommended for the teacher.</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13</a:t>
            </a:fld>
            <a:endParaRPr lang="en-US"/>
          </a:p>
        </p:txBody>
      </p:sp>
    </p:spTree>
    <p:extLst>
      <p:ext uri="{BB962C8B-B14F-4D97-AF65-F5344CB8AC3E}">
        <p14:creationId xmlns:p14="http://schemas.microsoft.com/office/powerpoint/2010/main" val="1620798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*Christian</a:t>
            </a:r>
          </a:p>
          <a:p>
            <a:endParaRPr lang="en-US" dirty="0"/>
          </a:p>
          <a:p>
            <a:r>
              <a:rPr lang="id-ID" dirty="0"/>
              <a:t>And, for the printer we used Epson L120.</a:t>
            </a:r>
          </a:p>
          <a:p>
            <a:r>
              <a:rPr lang="id-ID" dirty="0"/>
              <a:t>Why do we use Epson L120?</a:t>
            </a:r>
          </a:p>
          <a:p>
            <a:endParaRPr lang="id-ID" dirty="0"/>
          </a:p>
          <a:p>
            <a:r>
              <a:rPr lang="id-ID" dirty="0"/>
              <a:t>Because this printer is a </a:t>
            </a:r>
            <a:r>
              <a:rPr lang="en-US" dirty="0"/>
              <a:t>mid-end printer that can accommodate all types of black and white documents with minimal graphics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14</a:t>
            </a:fld>
            <a:endParaRPr lang="en-US"/>
          </a:p>
        </p:txBody>
      </p:sp>
    </p:spTree>
    <p:extLst>
      <p:ext uri="{BB962C8B-B14F-4D97-AF65-F5344CB8AC3E}">
        <p14:creationId xmlns:p14="http://schemas.microsoft.com/office/powerpoint/2010/main" val="3199766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*Christian</a:t>
            </a:r>
          </a:p>
          <a:p>
            <a:endParaRPr lang="en-US" dirty="0"/>
          </a:p>
          <a:p>
            <a:pPr marL="0" marR="0" lvl="0" indent="0" algn="l" defTabSz="914354" rtl="0" eaLnBrk="1" fontAlgn="auto" latinLnBrk="0" hangingPunct="1">
              <a:lnSpc>
                <a:spcPct val="100000"/>
              </a:lnSpc>
              <a:spcBef>
                <a:spcPts val="0"/>
              </a:spcBef>
              <a:spcAft>
                <a:spcPts val="0"/>
              </a:spcAft>
              <a:buClrTx/>
              <a:buSzTx/>
              <a:buFontTx/>
              <a:buNone/>
              <a:tabLst/>
              <a:defRPr/>
            </a:pPr>
            <a:r>
              <a:rPr lang="id-ID" dirty="0"/>
              <a:t>For the PC server, we use </a:t>
            </a:r>
            <a:r>
              <a:rPr lang="en-US" dirty="0"/>
              <a:t>ASUS TS</a:t>
            </a:r>
            <a:r>
              <a:rPr lang="id-ID" dirty="0"/>
              <a:t>110-</a:t>
            </a:r>
            <a:r>
              <a:rPr lang="en-US" dirty="0"/>
              <a:t>E</a:t>
            </a:r>
            <a:r>
              <a:rPr lang="id-ID" dirty="0"/>
              <a:t>8-</a:t>
            </a:r>
            <a:r>
              <a:rPr lang="en-US" dirty="0"/>
              <a:t>PI</a:t>
            </a:r>
            <a:r>
              <a:rPr lang="id-ID" dirty="0"/>
              <a:t>4 310107</a:t>
            </a:r>
            <a:endParaRPr lang="en-US" dirty="0"/>
          </a:p>
          <a:p>
            <a:endParaRPr lang="id-ID" dirty="0"/>
          </a:p>
          <a:p>
            <a:r>
              <a:rPr lang="id-ID" dirty="0"/>
              <a:t>You can see and you can know what are the specification contains from this PC in the display.</a:t>
            </a:r>
          </a:p>
          <a:p>
            <a:r>
              <a:rPr lang="id-ID" dirty="0"/>
              <a:t>Why do we used this PC as our Server?</a:t>
            </a:r>
          </a:p>
          <a:p>
            <a:endParaRPr lang="id-ID" dirty="0"/>
          </a:p>
          <a:p>
            <a:r>
              <a:rPr lang="en-US" sz="1200" b="0" i="0" kern="1200" dirty="0">
                <a:solidFill>
                  <a:schemeClr val="tx1"/>
                </a:solidFill>
                <a:effectLst/>
                <a:latin typeface="+mn-lt"/>
                <a:ea typeface="+mn-ea"/>
                <a:cs typeface="+mn-cs"/>
              </a:rPr>
              <a:t>TS110-E8-PI4 is an entry-level tower server that delivers business-class performance, energy efficiency and reliability. It supports the latest Intel® Xeon® processor E3-1200 v3 product family and offers high expandability, onboard RAID and complete remote server management via ASUS System Web-based Management (ASWM) Enterprise. </a:t>
            </a:r>
            <a:endParaRPr lang="id-ID"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A3AB2B-189A-4C92-A457-C6A3833631A7}" type="slidenum">
              <a:rPr lang="en-US" smtClean="0"/>
              <a:pPr/>
              <a:t>15</a:t>
            </a:fld>
            <a:endParaRPr lang="en-US"/>
          </a:p>
        </p:txBody>
      </p:sp>
    </p:spTree>
    <p:extLst>
      <p:ext uri="{BB962C8B-B14F-4D97-AF65-F5344CB8AC3E}">
        <p14:creationId xmlns:p14="http://schemas.microsoft.com/office/powerpoint/2010/main" val="2350256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*Christian</a:t>
            </a:r>
          </a:p>
          <a:p>
            <a:endParaRPr lang="en-US" dirty="0"/>
          </a:p>
          <a:p>
            <a:r>
              <a:rPr lang="id-ID" dirty="0"/>
              <a:t>For the Client PCs, we use this Assembly PC that contains this specification.</a:t>
            </a:r>
          </a:p>
          <a:p>
            <a:endParaRPr lang="id-ID" dirty="0"/>
          </a:p>
          <a:p>
            <a:r>
              <a:rPr lang="id-ID" dirty="0"/>
              <a:t>Why do we used Assembly PC for the teacher’s PCs?</a:t>
            </a:r>
          </a:p>
          <a:p>
            <a:r>
              <a:rPr lang="id-ID" dirty="0"/>
              <a:t>Because we can choose what parts that we needed the most, the price is pretty low too, and the last but not least the hardware is easy to be upgraded too.</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16</a:t>
            </a:fld>
            <a:endParaRPr lang="en-US"/>
          </a:p>
        </p:txBody>
      </p:sp>
    </p:spTree>
    <p:extLst>
      <p:ext uri="{BB962C8B-B14F-4D97-AF65-F5344CB8AC3E}">
        <p14:creationId xmlns:p14="http://schemas.microsoft.com/office/powerpoint/2010/main" val="3694300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Deya</a:t>
            </a:r>
            <a:endParaRPr lang="en-US" dirty="0"/>
          </a:p>
          <a:p>
            <a:endParaRPr lang="en-US" dirty="0"/>
          </a:p>
          <a:p>
            <a:pPr marL="0" marR="0" lvl="0" indent="0" algn="l" defTabSz="914354" rtl="0" eaLnBrk="1" fontAlgn="auto" latinLnBrk="0" hangingPunct="1">
              <a:lnSpc>
                <a:spcPct val="100000"/>
              </a:lnSpc>
              <a:spcBef>
                <a:spcPts val="0"/>
              </a:spcBef>
              <a:spcAft>
                <a:spcPts val="0"/>
              </a:spcAft>
              <a:buClrTx/>
              <a:buSzTx/>
              <a:buFontTx/>
              <a:buNone/>
              <a:tabLst/>
              <a:defRPr/>
            </a:pPr>
            <a:r>
              <a:rPr lang="en-US" dirty="0"/>
              <a:t>TP-Link’s TL-WR840N is a high-speed solution that is compatible with IEEE 802.11b/g/n. Based on that technology, TL-WR840N gives users wireless performance at up to 300Mbps, which can meet your most demanding networking needs, such as HD streaming and large files downloading.</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17</a:t>
            </a:fld>
            <a:endParaRPr lang="en-US"/>
          </a:p>
        </p:txBody>
      </p:sp>
    </p:spTree>
    <p:extLst>
      <p:ext uri="{BB962C8B-B14F-4D97-AF65-F5344CB8AC3E}">
        <p14:creationId xmlns:p14="http://schemas.microsoft.com/office/powerpoint/2010/main" val="2208122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Deya</a:t>
            </a:r>
            <a:endParaRPr lang="en-US" dirty="0"/>
          </a:p>
          <a:p>
            <a:endParaRPr lang="en-US" dirty="0"/>
          </a:p>
          <a:p>
            <a:pPr marL="0" marR="0" lvl="0" indent="0" algn="l" defTabSz="914354" rtl="0" eaLnBrk="1" fontAlgn="auto" latinLnBrk="0" hangingPunct="1">
              <a:lnSpc>
                <a:spcPct val="100000"/>
              </a:lnSpc>
              <a:spcBef>
                <a:spcPts val="0"/>
              </a:spcBef>
              <a:spcAft>
                <a:spcPts val="0"/>
              </a:spcAft>
              <a:buClrTx/>
              <a:buSzTx/>
              <a:buFontTx/>
              <a:buNone/>
              <a:tabLst/>
              <a:defRPr/>
            </a:pPr>
            <a:r>
              <a:rPr lang="en-US" dirty="0"/>
              <a:t>we use this device because this cisco SF300 can protect all your information and optimize your network bandwidth to deliver information and applications more effectively.</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18</a:t>
            </a:fld>
            <a:endParaRPr lang="en-US"/>
          </a:p>
        </p:txBody>
      </p:sp>
    </p:spTree>
    <p:extLst>
      <p:ext uri="{BB962C8B-B14F-4D97-AF65-F5344CB8AC3E}">
        <p14:creationId xmlns:p14="http://schemas.microsoft.com/office/powerpoint/2010/main" val="4220958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Deya</a:t>
            </a:r>
            <a:endParaRPr lang="en-US" dirty="0"/>
          </a:p>
          <a:p>
            <a:endParaRPr lang="en-US" dirty="0"/>
          </a:p>
          <a:p>
            <a:r>
              <a:rPr lang="en-US" dirty="0"/>
              <a:t>Why do we used this UTP Cable?</a:t>
            </a:r>
          </a:p>
          <a:p>
            <a:endParaRPr lang="en-US" dirty="0"/>
          </a:p>
          <a:p>
            <a:r>
              <a:rPr lang="en-US" dirty="0"/>
              <a:t>because the cable types above have good quality at the density of turns in each cable, as well as protectors of each thick cable so that they can transfer data properly and support connections of up to 1000Mbps or Gigabit network connections.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19</a:t>
            </a:fld>
            <a:endParaRPr lang="en-US"/>
          </a:p>
        </p:txBody>
      </p:sp>
    </p:spTree>
    <p:extLst>
      <p:ext uri="{BB962C8B-B14F-4D97-AF65-F5344CB8AC3E}">
        <p14:creationId xmlns:p14="http://schemas.microsoft.com/office/powerpoint/2010/main" val="549474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*Mufadhal</a:t>
            </a:r>
          </a:p>
          <a:p>
            <a:endParaRPr lang="en-US" dirty="0"/>
          </a:p>
          <a:p>
            <a:r>
              <a:rPr lang="en-US" dirty="0"/>
              <a:t>Today, we want to present our project named Implementation of Information Technology in Teacher’s Room.</a:t>
            </a:r>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3348871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Deya</a:t>
            </a:r>
            <a:endParaRPr lang="en-US" dirty="0"/>
          </a:p>
          <a:p>
            <a:endParaRPr lang="en-US" dirty="0"/>
          </a:p>
          <a:p>
            <a:r>
              <a:rPr lang="en-US" dirty="0"/>
              <a:t>Why do we used this cable?</a:t>
            </a:r>
          </a:p>
          <a:p>
            <a:endParaRPr lang="en-US" dirty="0"/>
          </a:p>
          <a:p>
            <a:r>
              <a:rPr lang="en-US" dirty="0"/>
              <a:t>Because VGA cable is used to connect the computer to the projector. This transfers the image signal from the computer to the monitor so that it can be displayed. And these VGA cables are often used by teachers when meeting in the teacher's room.</a:t>
            </a:r>
          </a:p>
        </p:txBody>
      </p:sp>
      <p:sp>
        <p:nvSpPr>
          <p:cNvPr id="4" name="Slide Number Placeholder 3"/>
          <p:cNvSpPr>
            <a:spLocks noGrp="1"/>
          </p:cNvSpPr>
          <p:nvPr>
            <p:ph type="sldNum" sz="quarter" idx="10"/>
          </p:nvPr>
        </p:nvSpPr>
        <p:spPr/>
        <p:txBody>
          <a:bodyPr/>
          <a:lstStyle/>
          <a:p>
            <a:fld id="{2CA3AB2B-189A-4C92-A457-C6A3833631A7}" type="slidenum">
              <a:rPr lang="en-US" smtClean="0"/>
              <a:pPr/>
              <a:t>20</a:t>
            </a:fld>
            <a:endParaRPr lang="en-US"/>
          </a:p>
        </p:txBody>
      </p:sp>
    </p:spTree>
    <p:extLst>
      <p:ext uri="{BB962C8B-B14F-4D97-AF65-F5344CB8AC3E}">
        <p14:creationId xmlns:p14="http://schemas.microsoft.com/office/powerpoint/2010/main" val="2164954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*Christian</a:t>
            </a:r>
          </a:p>
          <a:p>
            <a:endParaRPr lang="en-US" sz="1200" dirty="0">
              <a:solidFill>
                <a:prstClr val="black"/>
              </a:solidFill>
            </a:endParaRPr>
          </a:p>
          <a:p>
            <a:pPr marL="0" marR="0" lvl="0" indent="0" algn="l" defTabSz="914354" rtl="0" eaLnBrk="1" fontAlgn="auto" latinLnBrk="0" hangingPunct="1">
              <a:lnSpc>
                <a:spcPct val="100000"/>
              </a:lnSpc>
              <a:spcBef>
                <a:spcPts val="0"/>
              </a:spcBef>
              <a:spcAft>
                <a:spcPts val="0"/>
              </a:spcAft>
              <a:buClrTx/>
              <a:buSzTx/>
              <a:buFontTx/>
              <a:buNone/>
              <a:tabLst/>
              <a:defRPr/>
            </a:pPr>
            <a:r>
              <a:rPr lang="id-ID" dirty="0"/>
              <a:t>And now, we will talk about the software that we use on this project</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21</a:t>
            </a:fld>
            <a:endParaRPr lang="en-US"/>
          </a:p>
        </p:txBody>
      </p:sp>
    </p:spTree>
    <p:extLst>
      <p:ext uri="{BB962C8B-B14F-4D97-AF65-F5344CB8AC3E}">
        <p14:creationId xmlns:p14="http://schemas.microsoft.com/office/powerpoint/2010/main" val="3627973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*Christian</a:t>
            </a:r>
          </a:p>
          <a:p>
            <a:endParaRPr lang="en-US" dirty="0"/>
          </a:p>
          <a:p>
            <a:r>
              <a:rPr lang="id-ID" dirty="0"/>
              <a:t>First, we use Windows 10 as our Operating System in Client – PC</a:t>
            </a:r>
          </a:p>
          <a:p>
            <a:r>
              <a:rPr lang="id-ID" dirty="0"/>
              <a:t>Why do we used Windows 10? Because, it offers faster performance than ever windows edition or version that have been created and published. The multitasking is more fun to do too, and have been integrated with many devices such as mobile phone, tablet, and many others.</a:t>
            </a:r>
          </a:p>
          <a:p>
            <a:endParaRPr lang="id-ID" dirty="0"/>
          </a:p>
          <a:p>
            <a:r>
              <a:rPr lang="id-ID" dirty="0"/>
              <a:t>The second, we use Windows Server 2012 Standard as our Server Operating System</a:t>
            </a:r>
          </a:p>
          <a:p>
            <a:r>
              <a:rPr lang="id-ID" dirty="0"/>
              <a:t>Why do we used Windows Server 2012?</a:t>
            </a:r>
          </a:p>
          <a:p>
            <a:r>
              <a:rPr lang="id-ID" dirty="0"/>
              <a:t>Because Windows Server 2012 offers ease of use such as installation, deploy, maintenance, until troubleshooting.</a:t>
            </a:r>
          </a:p>
          <a:p>
            <a:r>
              <a:rPr lang="id-ID" dirty="0"/>
              <a:t>Almost all hardware and software supported this kind of server.</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22</a:t>
            </a:fld>
            <a:endParaRPr lang="en-US"/>
          </a:p>
        </p:txBody>
      </p:sp>
    </p:spTree>
    <p:extLst>
      <p:ext uri="{BB962C8B-B14F-4D97-AF65-F5344CB8AC3E}">
        <p14:creationId xmlns:p14="http://schemas.microsoft.com/office/powerpoint/2010/main" val="3089577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Deya</a:t>
            </a:r>
            <a:endParaRPr lang="en-US" dirty="0"/>
          </a:p>
          <a:p>
            <a:endParaRPr lang="en-US" dirty="0"/>
          </a:p>
          <a:p>
            <a:pPr marL="0" marR="0" lvl="0" indent="0" algn="l" defTabSz="914354" rtl="0" eaLnBrk="1" fontAlgn="auto" latinLnBrk="0" hangingPunct="1">
              <a:lnSpc>
                <a:spcPct val="100000"/>
              </a:lnSpc>
              <a:spcBef>
                <a:spcPts val="0"/>
              </a:spcBef>
              <a:spcAft>
                <a:spcPts val="0"/>
              </a:spcAft>
              <a:buClrTx/>
              <a:buSzTx/>
              <a:buFontTx/>
              <a:buNone/>
              <a:tabLst/>
              <a:defRPr/>
            </a:pPr>
            <a:r>
              <a:rPr lang="en-US" dirty="0"/>
              <a:t>So, we use application software in this project. First, we use Microsoft Office because it is used for many purposes including creating documents and notes, presentation, letters, memos, organize data, student reports and to compile school newsletters or newspapers. Second, we use Google Chrome to make it easier for teachers to teach, such as Google classrooms to interact with students while minimizing the use of paper when assembling assignments, and many more functions. Teachers can also fill out students grades through an electronic report card, and go to the Department of Education and Culture website to find out the latest information about education</a:t>
            </a:r>
          </a:p>
        </p:txBody>
      </p:sp>
      <p:sp>
        <p:nvSpPr>
          <p:cNvPr id="4" name="Slide Number Placeholder 3"/>
          <p:cNvSpPr>
            <a:spLocks noGrp="1"/>
          </p:cNvSpPr>
          <p:nvPr>
            <p:ph type="sldNum" sz="quarter" idx="10"/>
          </p:nvPr>
        </p:nvSpPr>
        <p:spPr/>
        <p:txBody>
          <a:bodyPr/>
          <a:lstStyle/>
          <a:p>
            <a:fld id="{2CA3AB2B-189A-4C92-A457-C6A3833631A7}" type="slidenum">
              <a:rPr lang="en-US" smtClean="0"/>
              <a:pPr/>
              <a:t>23</a:t>
            </a:fld>
            <a:endParaRPr lang="en-US"/>
          </a:p>
        </p:txBody>
      </p:sp>
    </p:spTree>
    <p:extLst>
      <p:ext uri="{BB962C8B-B14F-4D97-AF65-F5344CB8AC3E}">
        <p14:creationId xmlns:p14="http://schemas.microsoft.com/office/powerpoint/2010/main" val="1621844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*Mufadhal</a:t>
            </a:r>
          </a:p>
        </p:txBody>
      </p:sp>
      <p:sp>
        <p:nvSpPr>
          <p:cNvPr id="4" name="Slide Number Placeholder 3"/>
          <p:cNvSpPr>
            <a:spLocks noGrp="1"/>
          </p:cNvSpPr>
          <p:nvPr>
            <p:ph type="sldNum" sz="quarter" idx="10"/>
          </p:nvPr>
        </p:nvSpPr>
        <p:spPr/>
        <p:txBody>
          <a:bodyPr/>
          <a:lstStyle/>
          <a:p>
            <a:fld id="{2CA3AB2B-189A-4C92-A457-C6A3833631A7}" type="slidenum">
              <a:rPr lang="en-US" smtClean="0"/>
              <a:pPr/>
              <a:t>24</a:t>
            </a:fld>
            <a:endParaRPr lang="en-US"/>
          </a:p>
        </p:txBody>
      </p:sp>
    </p:spTree>
    <p:extLst>
      <p:ext uri="{BB962C8B-B14F-4D97-AF65-F5344CB8AC3E}">
        <p14:creationId xmlns:p14="http://schemas.microsoft.com/office/powerpoint/2010/main" val="2437168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*Mufadhal</a:t>
            </a:r>
          </a:p>
        </p:txBody>
      </p:sp>
      <p:sp>
        <p:nvSpPr>
          <p:cNvPr id="4" name="Slide Number Placeholder 3"/>
          <p:cNvSpPr>
            <a:spLocks noGrp="1"/>
          </p:cNvSpPr>
          <p:nvPr>
            <p:ph type="sldNum" sz="quarter" idx="10"/>
          </p:nvPr>
        </p:nvSpPr>
        <p:spPr/>
        <p:txBody>
          <a:bodyPr/>
          <a:lstStyle/>
          <a:p>
            <a:fld id="{2CA3AB2B-189A-4C92-A457-C6A3833631A7}" type="slidenum">
              <a:rPr lang="en-US" smtClean="0"/>
              <a:pPr/>
              <a:t>25</a:t>
            </a:fld>
            <a:endParaRPr lang="en-US"/>
          </a:p>
        </p:txBody>
      </p:sp>
    </p:spTree>
    <p:extLst>
      <p:ext uri="{BB962C8B-B14F-4D97-AF65-F5344CB8AC3E}">
        <p14:creationId xmlns:p14="http://schemas.microsoft.com/office/powerpoint/2010/main" val="936467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26</a:t>
            </a:fld>
            <a:endParaRPr lang="en-US"/>
          </a:p>
        </p:txBody>
      </p:sp>
    </p:spTree>
    <p:extLst>
      <p:ext uri="{BB962C8B-B14F-4D97-AF65-F5344CB8AC3E}">
        <p14:creationId xmlns:p14="http://schemas.microsoft.com/office/powerpoint/2010/main" val="2569432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*Christian</a:t>
            </a:r>
          </a:p>
          <a:p>
            <a:endParaRPr lang="en-US" sz="1200" dirty="0">
              <a:solidFill>
                <a:prstClr val="black"/>
              </a:solidFill>
            </a:endParaRPr>
          </a:p>
          <a:p>
            <a:r>
              <a:rPr lang="id-ID" sz="1200" dirty="0">
                <a:solidFill>
                  <a:prstClr val="black"/>
                </a:solidFill>
              </a:rPr>
              <a:t>This is our agenda for today,</a:t>
            </a:r>
          </a:p>
          <a:p>
            <a:endParaRPr lang="id-ID" sz="1200" dirty="0">
              <a:solidFill>
                <a:prstClr val="black"/>
              </a:solidFill>
            </a:endParaRPr>
          </a:p>
          <a:p>
            <a:r>
              <a:rPr lang="id-ID" sz="1200" dirty="0">
                <a:solidFill>
                  <a:prstClr val="black"/>
                </a:solidFill>
              </a:rPr>
              <a:t>The first ever, we will talk about The Problem and solution in the Teacher’s room</a:t>
            </a:r>
          </a:p>
          <a:p>
            <a:r>
              <a:rPr lang="id-ID" sz="1200" dirty="0">
                <a:solidFill>
                  <a:prstClr val="black"/>
                </a:solidFill>
              </a:rPr>
              <a:t>The second, it is all about Network Design in the teacher’s room</a:t>
            </a:r>
          </a:p>
          <a:p>
            <a:r>
              <a:rPr lang="id-ID" sz="1200" dirty="0">
                <a:solidFill>
                  <a:prstClr val="black"/>
                </a:solidFill>
              </a:rPr>
              <a:t>The third, we will tell you what kind of Hardware that we use in this project</a:t>
            </a:r>
          </a:p>
          <a:p>
            <a:r>
              <a:rPr lang="id-ID" sz="1200" dirty="0">
                <a:solidFill>
                  <a:prstClr val="black"/>
                </a:solidFill>
              </a:rPr>
              <a:t>The fourth, of course if it is a hardware there will be the software too</a:t>
            </a:r>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1676561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Deya</a:t>
            </a:r>
            <a:endParaRPr lang="en-US" dirty="0"/>
          </a:p>
          <a:p>
            <a:endParaRPr lang="en-US" dirty="0"/>
          </a:p>
          <a:p>
            <a:pPr marL="0" marR="0" lvl="0" indent="0" algn="l" defTabSz="914354" rtl="0" eaLnBrk="1" fontAlgn="auto" latinLnBrk="0" hangingPunct="1">
              <a:lnSpc>
                <a:spcPct val="100000"/>
              </a:lnSpc>
              <a:spcBef>
                <a:spcPts val="0"/>
              </a:spcBef>
              <a:spcAft>
                <a:spcPts val="0"/>
              </a:spcAft>
              <a:buClrTx/>
              <a:buSzTx/>
              <a:buFontTx/>
              <a:buNone/>
              <a:tabLst/>
              <a:defRPr/>
            </a:pPr>
            <a:r>
              <a:rPr lang="en-US" dirty="0"/>
              <a:t>So, this is the problem in our project.</a:t>
            </a:r>
          </a:p>
        </p:txBody>
      </p:sp>
      <p:sp>
        <p:nvSpPr>
          <p:cNvPr id="4" name="Slide Number Placeholder 3"/>
          <p:cNvSpPr>
            <a:spLocks noGrp="1"/>
          </p:cNvSpPr>
          <p:nvPr>
            <p:ph type="sldNum" sz="quarter" idx="10"/>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3761614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Deya</a:t>
            </a:r>
            <a:endParaRPr lang="en-US" dirty="0"/>
          </a:p>
          <a:p>
            <a:endParaRPr lang="en-US" dirty="0"/>
          </a:p>
          <a:p>
            <a:pPr marL="0" marR="0" lvl="0" indent="0" algn="l" defTabSz="914354" rtl="0" eaLnBrk="1" fontAlgn="auto" latinLnBrk="0" hangingPunct="1">
              <a:lnSpc>
                <a:spcPct val="100000"/>
              </a:lnSpc>
              <a:spcBef>
                <a:spcPts val="0"/>
              </a:spcBef>
              <a:spcAft>
                <a:spcPts val="0"/>
              </a:spcAft>
              <a:buClrTx/>
              <a:buSzTx/>
              <a:buFontTx/>
              <a:buNone/>
              <a:tabLst/>
              <a:defRPr/>
            </a:pPr>
            <a:r>
              <a:rPr lang="en-US" dirty="0"/>
              <a:t>To answer all the problems in the previous slide, we use a computer network that we have designed. To transfer data from 1 PC to another PC, the teacher only has to open the network and then send the file that they want to give or share to another PC. All that can happen because it is connected to the same switch. Traffic to search for specific information on the internet, we have agreed that our network architecture is connected to internet service providers or ISPs that are connected using a modem/router that is connected to the switch as well. So the teacher can be easily access the internet to find the information needed.</a:t>
            </a:r>
          </a:p>
        </p:txBody>
      </p:sp>
      <p:sp>
        <p:nvSpPr>
          <p:cNvPr id="4" name="Slide Number Placeholder 3"/>
          <p:cNvSpPr>
            <a:spLocks noGrp="1"/>
          </p:cNvSpPr>
          <p:nvPr>
            <p:ph type="sldNum" sz="quarter" idx="10"/>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1422626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*Christian</a:t>
            </a:r>
          </a:p>
          <a:p>
            <a:endParaRPr lang="en-US" sz="1200" dirty="0">
              <a:solidFill>
                <a:prstClr val="black"/>
              </a:solidFill>
            </a:endParaRPr>
          </a:p>
          <a:p>
            <a:pPr marL="0" marR="0" lvl="0" indent="0" algn="l" defTabSz="914354" rtl="0" eaLnBrk="1" fontAlgn="auto" latinLnBrk="0" hangingPunct="1">
              <a:lnSpc>
                <a:spcPct val="100000"/>
              </a:lnSpc>
              <a:spcBef>
                <a:spcPts val="0"/>
              </a:spcBef>
              <a:spcAft>
                <a:spcPts val="0"/>
              </a:spcAft>
              <a:buClrTx/>
              <a:buSzTx/>
              <a:buFontTx/>
              <a:buNone/>
              <a:tabLst/>
              <a:defRPr/>
            </a:pPr>
            <a:r>
              <a:rPr lang="en-US" dirty="0"/>
              <a:t>Second</a:t>
            </a:r>
            <a:r>
              <a:rPr lang="id-ID" dirty="0"/>
              <a:t>, Network Design in the teacher’s room</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523439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*Christian</a:t>
            </a:r>
          </a:p>
          <a:p>
            <a:endParaRPr lang="en-US" dirty="0"/>
          </a:p>
          <a:p>
            <a:r>
              <a:rPr lang="id-ID" dirty="0"/>
              <a:t>As you can see, there are 1 Server, 1 Modem/Router, 1 Switch, 1 Printer, 1 Projector, 17 PCs divided to 4 booth, and 4 CCTVs that exist in the corner.</a:t>
            </a:r>
          </a:p>
          <a:p>
            <a:endParaRPr lang="id-ID" dirty="0"/>
          </a:p>
          <a:p>
            <a:r>
              <a:rPr lang="id-ID" dirty="0"/>
              <a:t>How this network design work?</a:t>
            </a:r>
          </a:p>
          <a:p>
            <a:endParaRPr lang="id-ID" dirty="0"/>
          </a:p>
          <a:p>
            <a:r>
              <a:rPr lang="id-ID" dirty="0"/>
              <a:t>First, we use 1 PC as a server, it grouped in the booth with printer and switch by the way.</a:t>
            </a:r>
            <a:r>
              <a:rPr lang="en-US" dirty="0"/>
              <a:t> </a:t>
            </a:r>
            <a:r>
              <a:rPr lang="id-ID" dirty="0"/>
              <a:t>The Server is connected to Modem Router to run or reach the Internet Service Provider.</a:t>
            </a:r>
          </a:p>
          <a:p>
            <a:endParaRPr lang="id-ID" dirty="0"/>
          </a:p>
          <a:p>
            <a:r>
              <a:rPr lang="id-ID" dirty="0"/>
              <a:t>Then, the PC is connected too with the Switch that connected too with 16 Client-PC that divided in to 4 booth + 1 PC for Presentation.</a:t>
            </a:r>
            <a:r>
              <a:rPr lang="en-US" dirty="0"/>
              <a:t> </a:t>
            </a:r>
            <a:r>
              <a:rPr lang="id-ID" dirty="0"/>
              <a:t>Another device that connected to the switch are Printer to printout many documents from PCs, and 4 CCTVs to be displayed in the Server PC.</a:t>
            </a:r>
          </a:p>
          <a:p>
            <a:endParaRPr lang="id-ID" dirty="0"/>
          </a:p>
          <a:p>
            <a:r>
              <a:rPr lang="id-ID" dirty="0"/>
              <a:t>The last but not least, the Projector is connected with PC Presentation to displayed any slides or any display from the pc such as the desktop, application, or even media player.</a:t>
            </a:r>
            <a:endParaRPr lang="en-US" dirty="0"/>
          </a:p>
          <a:p>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7</a:t>
            </a:fld>
            <a:endParaRPr lang="en-US"/>
          </a:p>
        </p:txBody>
      </p:sp>
    </p:spTree>
    <p:extLst>
      <p:ext uri="{BB962C8B-B14F-4D97-AF65-F5344CB8AC3E}">
        <p14:creationId xmlns:p14="http://schemas.microsoft.com/office/powerpoint/2010/main" val="2706040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*Mufadhal</a:t>
            </a:r>
          </a:p>
          <a:p>
            <a:endParaRPr lang="en-US" sz="1200" dirty="0">
              <a:solidFill>
                <a:prstClr val="black"/>
              </a:solidFill>
            </a:endParaRPr>
          </a:p>
          <a:p>
            <a:r>
              <a:rPr lang="en-US" sz="1200" b="0" i="0" u="none" strike="noStrike" kern="1200" dirty="0">
                <a:solidFill>
                  <a:schemeClr val="tx1"/>
                </a:solidFill>
                <a:effectLst/>
                <a:latin typeface="+mn-lt"/>
                <a:ea typeface="+mn-ea"/>
                <a:cs typeface="+mn-cs"/>
              </a:rPr>
              <a:t>The hardware </a:t>
            </a:r>
            <a:r>
              <a:rPr lang="id-ID" dirty="0"/>
              <a:t>that we use on this project</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3948225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*Mufadhal</a:t>
            </a:r>
          </a:p>
          <a:p>
            <a:endParaRPr lang="en-US" dirty="0"/>
          </a:p>
          <a:p>
            <a:r>
              <a:rPr lang="en-US" dirty="0"/>
              <a:t>We use Logitech Keyboard K800</a:t>
            </a:r>
          </a:p>
          <a:p>
            <a:r>
              <a:rPr lang="id-ID" dirty="0"/>
              <a:t>Why do we used</a:t>
            </a:r>
            <a:r>
              <a:rPr lang="en-US" dirty="0"/>
              <a:t> this keyboard ?</a:t>
            </a:r>
          </a:p>
          <a:p>
            <a:endParaRPr lang="en-US" dirty="0"/>
          </a:p>
          <a:p>
            <a:r>
              <a:rPr lang="en-US" dirty="0"/>
              <a:t>Because this keyboard is a wireless keyboard, backlit keyboard, silent keyboard, and this keyboard is a charger keyboard. So if the keyboard battery runs out, it can be recharged</a:t>
            </a:r>
          </a:p>
        </p:txBody>
      </p:sp>
      <p:sp>
        <p:nvSpPr>
          <p:cNvPr id="4" name="Slide Number Placeholder 3"/>
          <p:cNvSpPr>
            <a:spLocks noGrp="1"/>
          </p:cNvSpPr>
          <p:nvPr>
            <p:ph type="sldNum" sz="quarter" idx="10"/>
          </p:nvPr>
        </p:nvSpPr>
        <p:spPr/>
        <p:txBody>
          <a:bodyPr/>
          <a:lstStyle/>
          <a:p>
            <a:fld id="{2CA3AB2B-189A-4C92-A457-C6A3833631A7}" type="slidenum">
              <a:rPr lang="en-US" smtClean="0"/>
              <a:pPr/>
              <a:t>9</a:t>
            </a:fld>
            <a:endParaRPr lang="en-US"/>
          </a:p>
        </p:txBody>
      </p:sp>
    </p:spTree>
    <p:extLst>
      <p:ext uri="{BB962C8B-B14F-4D97-AF65-F5344CB8AC3E}">
        <p14:creationId xmlns:p14="http://schemas.microsoft.com/office/powerpoint/2010/main" val="4168916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showeet.com/" TargetMode="External"/><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1">
    <p:bg>
      <p:bgPr>
        <a:solidFill>
          <a:schemeClr val="accent1"/>
        </a:solidFill>
        <a:effectLst/>
      </p:bgPr>
    </p:bg>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5">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en-US"/>
              <a:t>Your Date Here</a:t>
            </a:r>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en-US"/>
              <a:t>Your Footer Here</a:t>
            </a:r>
          </a:p>
        </p:txBody>
      </p:sp>
    </p:spTree>
    <p:extLst>
      <p:ext uri="{BB962C8B-B14F-4D97-AF65-F5344CB8AC3E}">
        <p14:creationId xmlns:p14="http://schemas.microsoft.com/office/powerpoint/2010/main" val="126408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1">
            <a:extLst>
              <a:ext uri="{FF2B5EF4-FFF2-40B4-BE49-F238E27FC236}">
                <a16:creationId xmlns:a16="http://schemas.microsoft.com/office/drawing/2014/main" id="{E6D3A46D-7F78-4A59-A12D-5EE07C50BFCD}"/>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33E765F1-E837-4960-9A2B-971A41844935}"/>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7B0794A8-5CB9-4466-B2A1-B736C2408414}"/>
              </a:ext>
            </a:extLst>
          </p:cNvPr>
          <p:cNvSpPr/>
          <p:nvPr userDrawn="1"/>
        </p:nvSpPr>
        <p:spPr>
          <a:xfrm>
            <a:off x="3208844" y="1651975"/>
            <a:ext cx="7779006" cy="5348770"/>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igure">
            <a:extLst>
              <a:ext uri="{FF2B5EF4-FFF2-40B4-BE49-F238E27FC236}">
                <a16:creationId xmlns:a16="http://schemas.microsoft.com/office/drawing/2014/main" id="{43D2B85A-0851-443A-B2F7-A5A2AC52A21C}"/>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186361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w Phot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3754"/>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268429"/>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1">
            <a:extLst>
              <a:ext uri="{FF2B5EF4-FFF2-40B4-BE49-F238E27FC236}">
                <a16:creationId xmlns:a16="http://schemas.microsoft.com/office/drawing/2014/main" id="{6CA2A693-AE58-4C41-825A-D32BC0811ACB}"/>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reeform: Shape 14">
            <a:extLst>
              <a:ext uri="{FF2B5EF4-FFF2-40B4-BE49-F238E27FC236}">
                <a16:creationId xmlns:a16="http://schemas.microsoft.com/office/drawing/2014/main" id="{6F82D26C-ABC8-4121-9D52-27E8B77173C3}"/>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Picture Placeholder 19">
            <a:extLst>
              <a:ext uri="{FF2B5EF4-FFF2-40B4-BE49-F238E27FC236}">
                <a16:creationId xmlns:a16="http://schemas.microsoft.com/office/drawing/2014/main" id="{99B1E94F-6B0A-4BB6-BFB9-6DB8090FBAA7}"/>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453953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w Photo (bi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405909"/>
            <a:ext cx="10515600" cy="1197687"/>
          </a:xfrm>
        </p:spPr>
        <p:txBody>
          <a:bodyPr anchor="b"/>
          <a:lstStyle>
            <a:lvl1pPr>
              <a:defRPr sz="6000">
                <a:solidFill>
                  <a:schemeClr val="accent4"/>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1630584"/>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2" name="Freeform: Shape 21">
            <a:extLst>
              <a:ext uri="{FF2B5EF4-FFF2-40B4-BE49-F238E27FC236}">
                <a16:creationId xmlns:a16="http://schemas.microsoft.com/office/drawing/2014/main" id="{B09E196A-2B73-4233-A237-4B183A27C60C}"/>
              </a:ext>
            </a:extLst>
          </p:cNvPr>
          <p:cNvSpPr/>
          <p:nvPr userDrawn="1"/>
        </p:nvSpPr>
        <p:spPr>
          <a:xfrm>
            <a:off x="4874400" y="980564"/>
            <a:ext cx="5337219" cy="5877435"/>
          </a:xfrm>
          <a:custGeom>
            <a:avLst/>
            <a:gdLst>
              <a:gd name="connsiteX0" fmla="*/ 2668564 w 5337219"/>
              <a:gd name="connsiteY0" fmla="*/ 4 h 5877435"/>
              <a:gd name="connsiteX1" fmla="*/ 5298463 w 5337219"/>
              <a:gd name="connsiteY1" fmla="*/ 2313679 h 5877435"/>
              <a:gd name="connsiteX2" fmla="*/ 4814532 w 5337219"/>
              <a:gd name="connsiteY2" fmla="*/ 5839447 h 5877435"/>
              <a:gd name="connsiteX3" fmla="*/ 4792182 w 5337219"/>
              <a:gd name="connsiteY3" fmla="*/ 5877435 h 5877435"/>
              <a:gd name="connsiteX4" fmla="*/ 2010121 w 5337219"/>
              <a:gd name="connsiteY4" fmla="*/ 5877435 h 5877435"/>
              <a:gd name="connsiteX5" fmla="*/ 1990508 w 5337219"/>
              <a:gd name="connsiteY5" fmla="*/ 5861996 h 5877435"/>
              <a:gd name="connsiteX6" fmla="*/ 13028 w 5337219"/>
              <a:gd name="connsiteY6" fmla="*/ 2845602 h 5877435"/>
              <a:gd name="connsiteX7" fmla="*/ 2397045 w 5337219"/>
              <a:gd name="connsiteY7" fmla="*/ 13894 h 5877435"/>
              <a:gd name="connsiteX8" fmla="*/ 2668564 w 5337219"/>
              <a:gd name="connsiteY8" fmla="*/ 4 h 5877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7219" h="5877435">
                <a:moveTo>
                  <a:pt x="2668564" y="4"/>
                </a:moveTo>
                <a:cubicBezTo>
                  <a:pt x="4014395" y="-2472"/>
                  <a:pt x="5165470" y="985268"/>
                  <a:pt x="5298463" y="2313679"/>
                </a:cubicBezTo>
                <a:cubicBezTo>
                  <a:pt x="5395814" y="3287847"/>
                  <a:pt x="5335779" y="4887236"/>
                  <a:pt x="4814532" y="5839447"/>
                </a:cubicBezTo>
                <a:lnTo>
                  <a:pt x="4792182" y="5877435"/>
                </a:lnTo>
                <a:lnTo>
                  <a:pt x="2010121" y="5877435"/>
                </a:lnTo>
                <a:lnTo>
                  <a:pt x="1990508" y="5861996"/>
                </a:lnTo>
                <a:cubicBezTo>
                  <a:pt x="984465" y="5040513"/>
                  <a:pt x="101529" y="3731409"/>
                  <a:pt x="13028" y="2845602"/>
                </a:cubicBezTo>
                <a:cubicBezTo>
                  <a:pt x="-131154" y="1428631"/>
                  <a:pt x="937953" y="160764"/>
                  <a:pt x="2397045" y="13894"/>
                </a:cubicBezTo>
                <a:cubicBezTo>
                  <a:pt x="2488255" y="4735"/>
                  <a:pt x="2578842" y="169"/>
                  <a:pt x="2668564" y="4"/>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0" name="Freeform: Shape 19">
            <a:extLst>
              <a:ext uri="{FF2B5EF4-FFF2-40B4-BE49-F238E27FC236}">
                <a16:creationId xmlns:a16="http://schemas.microsoft.com/office/drawing/2014/main" id="{7A7148EA-E1BB-48D0-8BFB-BE2CA7C08F52}"/>
              </a:ext>
            </a:extLst>
          </p:cNvPr>
          <p:cNvSpPr/>
          <p:nvPr userDrawn="1"/>
        </p:nvSpPr>
        <p:spPr>
          <a:xfrm>
            <a:off x="3830303" y="2049794"/>
            <a:ext cx="7895563" cy="4808204"/>
          </a:xfrm>
          <a:custGeom>
            <a:avLst/>
            <a:gdLst>
              <a:gd name="connsiteX0" fmla="*/ 5369884 w 7895563"/>
              <a:gd name="connsiteY0" fmla="*/ 1078 h 4808204"/>
              <a:gd name="connsiteX1" fmla="*/ 7862727 w 7895563"/>
              <a:gd name="connsiteY1" fmla="*/ 1675871 h 4808204"/>
              <a:gd name="connsiteX2" fmla="*/ 5732088 w 7895563"/>
              <a:gd name="connsiteY2" fmla="*/ 4760070 h 4808204"/>
              <a:gd name="connsiteX3" fmla="*/ 5620342 w 7895563"/>
              <a:gd name="connsiteY3" fmla="*/ 4808204 h 4808204"/>
              <a:gd name="connsiteX4" fmla="*/ 549240 w 7895563"/>
              <a:gd name="connsiteY4" fmla="*/ 4808204 h 4808204"/>
              <a:gd name="connsiteX5" fmla="*/ 486839 w 7895563"/>
              <a:gd name="connsiteY5" fmla="*/ 4767416 h 4808204"/>
              <a:gd name="connsiteX6" fmla="*/ 98819 w 7895563"/>
              <a:gd name="connsiteY6" fmla="*/ 4313512 h 4808204"/>
              <a:gd name="connsiteX7" fmla="*/ 3527321 w 7895563"/>
              <a:gd name="connsiteY7" fmla="*/ 325893 h 4808204"/>
              <a:gd name="connsiteX8" fmla="*/ 5369884 w 7895563"/>
              <a:gd name="connsiteY8" fmla="*/ 1078 h 480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5563" h="4808204">
                <a:moveTo>
                  <a:pt x="5369884" y="1078"/>
                </a:moveTo>
                <a:cubicBezTo>
                  <a:pt x="7190903" y="-38494"/>
                  <a:pt x="7755976" y="1021217"/>
                  <a:pt x="7862727" y="1675871"/>
                </a:cubicBezTo>
                <a:cubicBezTo>
                  <a:pt x="8103812" y="3154214"/>
                  <a:pt x="6979491" y="4179076"/>
                  <a:pt x="5732088" y="4760070"/>
                </a:cubicBezTo>
                <a:lnTo>
                  <a:pt x="5620342" y="4808204"/>
                </a:lnTo>
                <a:lnTo>
                  <a:pt x="549240" y="4808204"/>
                </a:lnTo>
                <a:lnTo>
                  <a:pt x="486839" y="4767416"/>
                </a:lnTo>
                <a:cubicBezTo>
                  <a:pt x="312414" y="4637640"/>
                  <a:pt x="179004" y="4486459"/>
                  <a:pt x="98819" y="4313512"/>
                </a:cubicBezTo>
                <a:cubicBezTo>
                  <a:pt x="-492886" y="3040495"/>
                  <a:pt x="1689731" y="875246"/>
                  <a:pt x="3527321" y="325893"/>
                </a:cubicBezTo>
                <a:cubicBezTo>
                  <a:pt x="4251648" y="109422"/>
                  <a:pt x="4859999" y="12158"/>
                  <a:pt x="5369884" y="1078"/>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0A40D36-2BD3-4F77-92AA-A95427EF3D43}"/>
              </a:ext>
            </a:extLst>
          </p:cNvPr>
          <p:cNvSpPr/>
          <p:nvPr userDrawn="1"/>
        </p:nvSpPr>
        <p:spPr>
          <a:xfrm>
            <a:off x="2711624" y="4784458"/>
            <a:ext cx="973269" cy="991612"/>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15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7" name="Figure">
            <a:extLst>
              <a:ext uri="{FF2B5EF4-FFF2-40B4-BE49-F238E27FC236}">
                <a16:creationId xmlns:a16="http://schemas.microsoft.com/office/drawing/2014/main" id="{B833C6E6-D2AD-4F4D-A36B-8F197824B45A}"/>
              </a:ext>
            </a:extLst>
          </p:cNvPr>
          <p:cNvSpPr/>
          <p:nvPr userDrawn="1"/>
        </p:nvSpPr>
        <p:spPr>
          <a:xfrm>
            <a:off x="10319088" y="1254199"/>
            <a:ext cx="671883" cy="6399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Picture Placeholder 14">
            <a:extLst>
              <a:ext uri="{FF2B5EF4-FFF2-40B4-BE49-F238E27FC236}">
                <a16:creationId xmlns:a16="http://schemas.microsoft.com/office/drawing/2014/main" id="{D6588FD2-164B-4DDE-9260-E26517416615}"/>
              </a:ext>
            </a:extLst>
          </p:cNvPr>
          <p:cNvSpPr>
            <a:spLocks noGrp="1"/>
          </p:cNvSpPr>
          <p:nvPr>
            <p:ph type="pic" sz="quarter" idx="13"/>
          </p:nvPr>
        </p:nvSpPr>
        <p:spPr>
          <a:xfrm>
            <a:off x="3208844" y="1651909"/>
            <a:ext cx="7779006" cy="5206089"/>
          </a:xfrm>
          <a:custGeom>
            <a:avLst/>
            <a:gdLst>
              <a:gd name="connsiteX0" fmla="*/ 6499213 w 7779006"/>
              <a:gd name="connsiteY0" fmla="*/ 1020 h 5206089"/>
              <a:gd name="connsiteX1" fmla="*/ 7779006 w 7779006"/>
              <a:gd name="connsiteY1" fmla="*/ 1995083 h 5206089"/>
              <a:gd name="connsiteX2" fmla="*/ 5373114 w 7779006"/>
              <a:gd name="connsiteY2" fmla="*/ 5176751 h 5206089"/>
              <a:gd name="connsiteX3" fmla="*/ 5288242 w 7779006"/>
              <a:gd name="connsiteY3" fmla="*/ 5206089 h 5206089"/>
              <a:gd name="connsiteX4" fmla="*/ 3576433 w 7779006"/>
              <a:gd name="connsiteY4" fmla="*/ 5206089 h 5206089"/>
              <a:gd name="connsiteX5" fmla="*/ 3473560 w 7779006"/>
              <a:gd name="connsiteY5" fmla="*/ 5176751 h 5206089"/>
              <a:gd name="connsiteX6" fmla="*/ 0 w 7779006"/>
              <a:gd name="connsiteY6" fmla="*/ 1995083 h 5206089"/>
              <a:gd name="connsiteX7" fmla="*/ 4755998 w 7779006"/>
              <a:gd name="connsiteY7" fmla="*/ 520786 h 5206089"/>
              <a:gd name="connsiteX8" fmla="*/ 6499213 w 7779006"/>
              <a:gd name="connsiteY8" fmla="*/ 1020 h 520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9006" h="5206089">
                <a:moveTo>
                  <a:pt x="6499213" y="1020"/>
                </a:moveTo>
                <a:cubicBezTo>
                  <a:pt x="7461712" y="34580"/>
                  <a:pt x="7779006" y="892631"/>
                  <a:pt x="7779006" y="1995083"/>
                </a:cubicBezTo>
                <a:cubicBezTo>
                  <a:pt x="7779006" y="3297982"/>
                  <a:pt x="6649940" y="4697672"/>
                  <a:pt x="5373114" y="5176751"/>
                </a:cubicBezTo>
                <a:lnTo>
                  <a:pt x="5288242" y="5206089"/>
                </a:lnTo>
                <a:lnTo>
                  <a:pt x="3576433" y="5206089"/>
                </a:lnTo>
                <a:lnTo>
                  <a:pt x="3473560" y="5176751"/>
                </a:lnTo>
                <a:cubicBezTo>
                  <a:pt x="1905552" y="4697672"/>
                  <a:pt x="0" y="3297982"/>
                  <a:pt x="0" y="1995083"/>
                </a:cubicBezTo>
                <a:cubicBezTo>
                  <a:pt x="0" y="391516"/>
                  <a:pt x="3343892" y="1254157"/>
                  <a:pt x="4755998" y="520786"/>
                </a:cubicBezTo>
                <a:cubicBezTo>
                  <a:pt x="5490907" y="140862"/>
                  <a:pt x="6061713" y="-14234"/>
                  <a:pt x="6499213" y="1020"/>
                </a:cubicBezTo>
                <a:close/>
              </a:path>
            </a:pathLst>
          </a:custGeom>
          <a:solidFill>
            <a:schemeClr val="accent3"/>
          </a:solidFill>
        </p:spPr>
        <p:txBody>
          <a:bodyPr wrap="square" tIns="1645920" anchor="t">
            <a:noAutofit/>
          </a:bodyPr>
          <a:lstStyle>
            <a:lvl1pPr algn="ctr">
              <a:defRPr/>
            </a:lvl1pPr>
          </a:lstStyle>
          <a:p>
            <a:endParaRPr lang="en-US"/>
          </a:p>
        </p:txBody>
      </p:sp>
    </p:spTree>
    <p:extLst>
      <p:ext uri="{BB962C8B-B14F-4D97-AF65-F5344CB8AC3E}">
        <p14:creationId xmlns:p14="http://schemas.microsoft.com/office/powerpoint/2010/main" val="1536532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grpSp>
        <p:nvGrpSpPr>
          <p:cNvPr id="24" name="Group 23">
            <a:extLst>
              <a:ext uri="{FF2B5EF4-FFF2-40B4-BE49-F238E27FC236}">
                <a16:creationId xmlns:a16="http://schemas.microsoft.com/office/drawing/2014/main" id="{56093E40-6F04-4491-9C8D-06005D9BB3A5}"/>
              </a:ext>
            </a:extLst>
          </p:cNvPr>
          <p:cNvGrpSpPr/>
          <p:nvPr userDrawn="1"/>
        </p:nvGrpSpPr>
        <p:grpSpPr>
          <a:xfrm>
            <a:off x="41945" y="620688"/>
            <a:ext cx="12102727" cy="6237315"/>
            <a:chOff x="695401" y="1241443"/>
            <a:chExt cx="10898227" cy="5616559"/>
          </a:xfrm>
        </p:grpSpPr>
        <p:sp>
          <p:nvSpPr>
            <p:cNvPr id="21" name="Freeform: Shape 20">
              <a:extLst>
                <a:ext uri="{FF2B5EF4-FFF2-40B4-BE49-F238E27FC236}">
                  <a16:creationId xmlns:a16="http://schemas.microsoft.com/office/drawing/2014/main" id="{0E9CB3F7-3ABC-4104-B98A-0121ACF534AE}"/>
                </a:ext>
              </a:extLst>
            </p:cNvPr>
            <p:cNvSpPr/>
            <p:nvPr userDrawn="1"/>
          </p:nvSpPr>
          <p:spPr>
            <a:xfrm>
              <a:off x="1490608" y="1750568"/>
              <a:ext cx="10103020" cy="5107432"/>
            </a:xfrm>
            <a:custGeom>
              <a:avLst/>
              <a:gdLst>
                <a:gd name="connsiteX0" fmla="*/ 6871207 w 10103020"/>
                <a:gd name="connsiteY0" fmla="*/ 1379 h 5107432"/>
                <a:gd name="connsiteX1" fmla="*/ 10061003 w 10103020"/>
                <a:gd name="connsiteY1" fmla="*/ 2144415 h 5107432"/>
                <a:gd name="connsiteX2" fmla="*/ 8937022 w 10103020"/>
                <a:gd name="connsiteY2" fmla="*/ 5053985 h 5107432"/>
                <a:gd name="connsiteX3" fmla="*/ 8872567 w 10103020"/>
                <a:gd name="connsiteY3" fmla="*/ 5107432 h 5107432"/>
                <a:gd name="connsiteX4" fmla="*/ 13161 w 10103020"/>
                <a:gd name="connsiteY4" fmla="*/ 5107432 h 5107432"/>
                <a:gd name="connsiteX5" fmla="*/ 3817 w 10103020"/>
                <a:gd name="connsiteY5" fmla="*/ 5033897 h 5107432"/>
                <a:gd name="connsiteX6" fmla="*/ 4513496 w 10103020"/>
                <a:gd name="connsiteY6" fmla="*/ 417007 h 5107432"/>
                <a:gd name="connsiteX7" fmla="*/ 6871207 w 10103020"/>
                <a:gd name="connsiteY7" fmla="*/ 1379 h 510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3020" h="5107432">
                  <a:moveTo>
                    <a:pt x="6871207" y="1379"/>
                  </a:moveTo>
                  <a:cubicBezTo>
                    <a:pt x="9201349" y="-49256"/>
                    <a:pt x="9924407" y="1306731"/>
                    <a:pt x="10061003" y="2144415"/>
                  </a:cubicBezTo>
                  <a:cubicBezTo>
                    <a:pt x="10257314" y="3348198"/>
                    <a:pt x="9746101" y="4316998"/>
                    <a:pt x="8937022" y="5053985"/>
                  </a:cubicBezTo>
                  <a:lnTo>
                    <a:pt x="8872567" y="5107432"/>
                  </a:lnTo>
                  <a:lnTo>
                    <a:pt x="13161" y="5107432"/>
                  </a:lnTo>
                  <a:lnTo>
                    <a:pt x="3817" y="5033897"/>
                  </a:lnTo>
                  <a:cubicBezTo>
                    <a:pt x="-110911" y="3389245"/>
                    <a:pt x="2382588" y="1054048"/>
                    <a:pt x="4513496" y="417007"/>
                  </a:cubicBezTo>
                  <a:cubicBezTo>
                    <a:pt x="5440331" y="140015"/>
                    <a:pt x="6218767" y="15557"/>
                    <a:pt x="6871207" y="1379"/>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Freeform: Shape 21">
              <a:extLst>
                <a:ext uri="{FF2B5EF4-FFF2-40B4-BE49-F238E27FC236}">
                  <a16:creationId xmlns:a16="http://schemas.microsoft.com/office/drawing/2014/main" id="{A481A0AE-40AD-4CC1-89EF-16D86FD8CD17}"/>
                </a:ext>
              </a:extLst>
            </p:cNvPr>
            <p:cNvSpPr/>
            <p:nvPr userDrawn="1"/>
          </p:nvSpPr>
          <p:spPr>
            <a:xfrm>
              <a:off x="695401" y="1241443"/>
              <a:ext cx="9953877" cy="5616559"/>
            </a:xfrm>
            <a:custGeom>
              <a:avLst/>
              <a:gdLst>
                <a:gd name="connsiteX0" fmla="*/ 8316277 w 9953877"/>
                <a:gd name="connsiteY0" fmla="*/ 1305 h 5616559"/>
                <a:gd name="connsiteX1" fmla="*/ 9953877 w 9953877"/>
                <a:gd name="connsiteY1" fmla="*/ 2552872 h 5616559"/>
                <a:gd name="connsiteX2" fmla="*/ 8605150 w 9953877"/>
                <a:gd name="connsiteY2" fmla="*/ 5468034 h 5616559"/>
                <a:gd name="connsiteX3" fmla="*/ 8447294 w 9953877"/>
                <a:gd name="connsiteY3" fmla="*/ 5616559 h 5616559"/>
                <a:gd name="connsiteX4" fmla="*/ 2330142 w 9953877"/>
                <a:gd name="connsiteY4" fmla="*/ 5616559 h 5616559"/>
                <a:gd name="connsiteX5" fmla="*/ 2101259 w 9953877"/>
                <a:gd name="connsiteY5" fmla="*/ 5468034 h 5616559"/>
                <a:gd name="connsiteX6" fmla="*/ 0 w 9953877"/>
                <a:gd name="connsiteY6" fmla="*/ 2552872 h 5616559"/>
                <a:gd name="connsiteX7" fmla="*/ 6085691 w 9953877"/>
                <a:gd name="connsiteY7" fmla="*/ 666388 h 5616559"/>
                <a:gd name="connsiteX8" fmla="*/ 8316277 w 9953877"/>
                <a:gd name="connsiteY8" fmla="*/ 1305 h 5616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3877" h="5616559">
                  <a:moveTo>
                    <a:pt x="8316277" y="1305"/>
                  </a:moveTo>
                  <a:cubicBezTo>
                    <a:pt x="9547873" y="44247"/>
                    <a:pt x="9953877" y="1142193"/>
                    <a:pt x="9953877" y="2552872"/>
                  </a:cubicBezTo>
                  <a:cubicBezTo>
                    <a:pt x="9953877" y="3578820"/>
                    <a:pt x="9406759" y="4651671"/>
                    <a:pt x="8605150" y="5468034"/>
                  </a:cubicBezTo>
                  <a:lnTo>
                    <a:pt x="8447294" y="5616559"/>
                  </a:lnTo>
                  <a:lnTo>
                    <a:pt x="2330142" y="5616559"/>
                  </a:lnTo>
                  <a:lnTo>
                    <a:pt x="2101259" y="5468034"/>
                  </a:lnTo>
                  <a:cubicBezTo>
                    <a:pt x="923384" y="4651671"/>
                    <a:pt x="0" y="3578820"/>
                    <a:pt x="0" y="2552872"/>
                  </a:cubicBezTo>
                  <a:cubicBezTo>
                    <a:pt x="0" y="500976"/>
                    <a:pt x="4278785" y="1604796"/>
                    <a:pt x="6085691" y="666388"/>
                  </a:cubicBezTo>
                  <a:cubicBezTo>
                    <a:pt x="7026067" y="180244"/>
                    <a:pt x="7756460" y="-18214"/>
                    <a:pt x="8316277" y="130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 Placeholder 22">
            <a:extLst>
              <a:ext uri="{FF2B5EF4-FFF2-40B4-BE49-F238E27FC236}">
                <a16:creationId xmlns:a16="http://schemas.microsoft.com/office/drawing/2014/main" id="{BEA1E088-FCC0-4BEB-ACA0-B59E2AF07CB9}"/>
              </a:ext>
            </a:extLst>
          </p:cNvPr>
          <p:cNvSpPr>
            <a:spLocks noGrp="1"/>
          </p:cNvSpPr>
          <p:nvPr>
            <p:ph type="body" sz="quarter" idx="13"/>
          </p:nvPr>
        </p:nvSpPr>
        <p:spPr>
          <a:xfrm>
            <a:off x="983431" y="1988719"/>
            <a:ext cx="9505181" cy="3699442"/>
          </a:xfrm>
        </p:spPr>
        <p:txBody>
          <a:bodyPr anchor="ctr">
            <a:normAutofit/>
          </a:bodyPr>
          <a:lstStyle>
            <a:lvl1pPr marL="0" indent="0" algn="ctr">
              <a:buNone/>
              <a:defRPr sz="4800"/>
            </a:lvl1pPr>
          </a:lstStyle>
          <a:p>
            <a:pPr lvl="0"/>
            <a:r>
              <a:rPr lang="en-US"/>
              <a:t>Edit Master text styles</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4035675" y="5880905"/>
            <a:ext cx="3400692" cy="647826"/>
          </a:xfrm>
        </p:spPr>
        <p:txBody>
          <a:bodyPr/>
          <a:lstStyle>
            <a:lvl1pPr marL="0" indent="0" algn="ctr">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5" name="Figure">
            <a:extLst>
              <a:ext uri="{FF2B5EF4-FFF2-40B4-BE49-F238E27FC236}">
                <a16:creationId xmlns:a16="http://schemas.microsoft.com/office/drawing/2014/main" id="{A97C9F97-6012-41FB-8B5B-65E606A8CDCD}"/>
              </a:ext>
            </a:extLst>
          </p:cNvPr>
          <p:cNvSpPr/>
          <p:nvPr userDrawn="1"/>
        </p:nvSpPr>
        <p:spPr>
          <a:xfrm>
            <a:off x="303229" y="1621497"/>
            <a:ext cx="1049353" cy="1069130"/>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6" name="Figure">
            <a:extLst>
              <a:ext uri="{FF2B5EF4-FFF2-40B4-BE49-F238E27FC236}">
                <a16:creationId xmlns:a16="http://schemas.microsoft.com/office/drawing/2014/main" id="{A3638349-9CD9-430D-99DB-C2B0F278F4AC}"/>
              </a:ext>
            </a:extLst>
          </p:cNvPr>
          <p:cNvSpPr/>
          <p:nvPr userDrawn="1"/>
        </p:nvSpPr>
        <p:spPr>
          <a:xfrm rot="10800000">
            <a:off x="1487488" y="1643744"/>
            <a:ext cx="724406" cy="689945"/>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a:xfrm>
            <a:off x="838200" y="6356350"/>
            <a:ext cx="2743200" cy="365125"/>
          </a:xfrm>
        </p:spPr>
        <p:txBody>
          <a:bodyPr/>
          <a:lstStyle>
            <a:lvl1pPr>
              <a:defRPr>
                <a:solidFill>
                  <a:schemeClr val="bg2"/>
                </a:solidFill>
              </a:defRPr>
            </a:lvl1pPr>
          </a:lstStyle>
          <a:p>
            <a:r>
              <a:rPr lang="en-US"/>
              <a:t>Your Date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lvl1pPr>
              <a:defRPr>
                <a:solidFill>
                  <a:schemeClr val="bg2"/>
                </a:solidFill>
              </a:defRPr>
            </a:lvl1pPr>
          </a:lstStyle>
          <a:p>
            <a:fld id="{D325CB3F-26C9-44D7-A7CB-40F86C5CE4B1}" type="slidenum">
              <a:rPr lang="en-US" smtClean="0"/>
              <a:pPr/>
              <a:t>‹#›</a:t>
            </a:fld>
            <a:endParaRPr lang="en-US"/>
          </a:p>
        </p:txBody>
      </p:sp>
    </p:spTree>
    <p:extLst>
      <p:ext uri="{BB962C8B-B14F-4D97-AF65-F5344CB8AC3E}">
        <p14:creationId xmlns:p14="http://schemas.microsoft.com/office/powerpoint/2010/main" val="96649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 Big Let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5552182" cy="2852737"/>
          </a:xfrm>
        </p:spPr>
        <p:txBody>
          <a:bodyPr lIns="0" anchor="b">
            <a:noAutofit/>
          </a:bodyPr>
          <a:lstStyle>
            <a:lvl1pPr>
              <a:defRPr sz="11500" cap="all" baseline="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grpSp>
        <p:nvGrpSpPr>
          <p:cNvPr id="7" name="Group 6">
            <a:extLst>
              <a:ext uri="{FF2B5EF4-FFF2-40B4-BE49-F238E27FC236}">
                <a16:creationId xmlns:a16="http://schemas.microsoft.com/office/drawing/2014/main" id="{BBD05D1D-5FB4-4F4A-B9D3-9E6F632B7EAC}"/>
              </a:ext>
            </a:extLst>
          </p:cNvPr>
          <p:cNvGrpSpPr/>
          <p:nvPr userDrawn="1"/>
        </p:nvGrpSpPr>
        <p:grpSpPr>
          <a:xfrm>
            <a:off x="5231904" y="-1"/>
            <a:ext cx="6960097" cy="6661131"/>
            <a:chOff x="6384032" y="0"/>
            <a:chExt cx="5807969" cy="5558492"/>
          </a:xfrm>
        </p:grpSpPr>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Tree>
    <p:extLst>
      <p:ext uri="{BB962C8B-B14F-4D97-AF65-F5344CB8AC3E}">
        <p14:creationId xmlns:p14="http://schemas.microsoft.com/office/powerpoint/2010/main" val="373503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ADDE6-2F8A-471E-A518-BB13DA06D517}"/>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Date Placeholder 2">
            <a:extLst>
              <a:ext uri="{FF2B5EF4-FFF2-40B4-BE49-F238E27FC236}">
                <a16:creationId xmlns:a16="http://schemas.microsoft.com/office/drawing/2014/main" id="{2946C1B7-14B4-4C6B-8DF9-AFB9829EE441}"/>
              </a:ext>
            </a:extLst>
          </p:cNvPr>
          <p:cNvSpPr>
            <a:spLocks noGrp="1"/>
          </p:cNvSpPr>
          <p:nvPr>
            <p:ph type="dt" sz="half" idx="10"/>
          </p:nvPr>
        </p:nvSpPr>
        <p:spPr/>
        <p:txBody>
          <a:bodyPr/>
          <a:lstStyle/>
          <a:p>
            <a:r>
              <a:rPr lang="en-US"/>
              <a:t>Your Date Here</a:t>
            </a:r>
          </a:p>
        </p:txBody>
      </p:sp>
      <p:sp>
        <p:nvSpPr>
          <p:cNvPr id="4" name="Footer Placeholder 3">
            <a:extLst>
              <a:ext uri="{FF2B5EF4-FFF2-40B4-BE49-F238E27FC236}">
                <a16:creationId xmlns:a16="http://schemas.microsoft.com/office/drawing/2014/main" id="{E749B972-84A1-4343-BCEB-B050BA6978E6}"/>
              </a:ext>
            </a:extLst>
          </p:cNvPr>
          <p:cNvSpPr>
            <a:spLocks noGrp="1"/>
          </p:cNvSpPr>
          <p:nvPr>
            <p:ph type="ftr" sz="quarter" idx="11"/>
          </p:nvPr>
        </p:nvSpPr>
        <p:spPr/>
        <p:txBody>
          <a:bodyPr/>
          <a:lstStyle/>
          <a:p>
            <a:r>
              <a:rPr lang="en-US"/>
              <a:t>Your Footer Here</a:t>
            </a:r>
          </a:p>
        </p:txBody>
      </p:sp>
      <p:sp>
        <p:nvSpPr>
          <p:cNvPr id="5" name="Slide Number Placeholder 4">
            <a:extLst>
              <a:ext uri="{FF2B5EF4-FFF2-40B4-BE49-F238E27FC236}">
                <a16:creationId xmlns:a16="http://schemas.microsoft.com/office/drawing/2014/main" id="{878FF48D-D008-47E7-B3ED-D6F0B4FF10BB}"/>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417909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w 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976593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417A-FFFC-4C38-B511-2722630CD6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C8D7D-4E0A-454B-A79D-902EC54DE9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04BDBD-06AB-4C31-B0F2-5DD5B4BE07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811E0C-F3A6-4B16-B9AB-5E3667F09108}"/>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E2E38BFA-BFF6-490C-A0BA-416294EFCEBB}"/>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495CF87B-2F0A-4942-B880-E8B34C5BDF08}"/>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5021323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D006-0636-42F1-9CDF-76666726A0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D36E0F-BBDE-45B8-A505-73F0AE50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88661E-F16E-4409-B697-46876AB7A3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5D03C0-D476-4B22-AB2A-BA13BA5C62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4A3DD0-1B03-47CD-9B52-1B55BFD74C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A505A7-5B4D-4CC0-855A-D8B27D3CA3E6}"/>
              </a:ext>
            </a:extLst>
          </p:cNvPr>
          <p:cNvSpPr>
            <a:spLocks noGrp="1"/>
          </p:cNvSpPr>
          <p:nvPr>
            <p:ph type="dt" sz="half" idx="10"/>
          </p:nvPr>
        </p:nvSpPr>
        <p:spPr/>
        <p:txBody>
          <a:bodyPr/>
          <a:lstStyle/>
          <a:p>
            <a:r>
              <a:rPr lang="en-US"/>
              <a:t>Your Date Here</a:t>
            </a:r>
          </a:p>
        </p:txBody>
      </p:sp>
      <p:sp>
        <p:nvSpPr>
          <p:cNvPr id="8" name="Footer Placeholder 7">
            <a:extLst>
              <a:ext uri="{FF2B5EF4-FFF2-40B4-BE49-F238E27FC236}">
                <a16:creationId xmlns:a16="http://schemas.microsoft.com/office/drawing/2014/main" id="{9CBB9F58-8B33-4A6B-83B6-DACBFF55C450}"/>
              </a:ext>
            </a:extLst>
          </p:cNvPr>
          <p:cNvSpPr>
            <a:spLocks noGrp="1"/>
          </p:cNvSpPr>
          <p:nvPr>
            <p:ph type="ftr" sz="quarter" idx="11"/>
          </p:nvPr>
        </p:nvSpPr>
        <p:spPr/>
        <p:txBody>
          <a:bodyPr/>
          <a:lstStyle/>
          <a:p>
            <a:r>
              <a:rPr lang="en-US"/>
              <a:t>Your Footer Here</a:t>
            </a:r>
          </a:p>
        </p:txBody>
      </p:sp>
      <p:sp>
        <p:nvSpPr>
          <p:cNvPr id="9" name="Slide Number Placeholder 8">
            <a:extLst>
              <a:ext uri="{FF2B5EF4-FFF2-40B4-BE49-F238E27FC236}">
                <a16:creationId xmlns:a16="http://schemas.microsoft.com/office/drawing/2014/main" id="{9EC49A68-E101-43C8-B949-D8505E24BD08}"/>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8171220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187B-8DFC-4E18-8A9E-DEF483D42D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CF1B9-C192-4ED5-8F68-EECA74181C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B9952C-E188-44F7-B6AC-FEAD53B95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D02327-A8DE-42E1-B8ED-620CCCFD0469}"/>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47443995-4F62-42E0-B06A-F6DF5AE820FF}"/>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C38A0555-7BBD-4C3E-81F3-FF0C1E2D0C5E}"/>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37706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2">
    <p:spTree>
      <p:nvGrpSpPr>
        <p:cNvPr id="1" name=""/>
        <p:cNvGrpSpPr/>
        <p:nvPr/>
      </p:nvGrpSpPr>
      <p:grpSpPr>
        <a:xfrm>
          <a:off x="0" y="0"/>
          <a:ext cx="0" cy="0"/>
          <a:chOff x="0" y="0"/>
          <a:chExt cx="0" cy="0"/>
        </a:xfrm>
      </p:grpSpPr>
      <p:sp>
        <p:nvSpPr>
          <p:cNvPr id="7" name="Figure">
            <a:extLst>
              <a:ext uri="{FF2B5EF4-FFF2-40B4-BE49-F238E27FC236}">
                <a16:creationId xmlns:a16="http://schemas.microsoft.com/office/drawing/2014/main" id="{0DFD6B67-4EBF-4059-B726-B133E1C8983A}"/>
              </a:ext>
            </a:extLst>
          </p:cNvPr>
          <p:cNvSpPr/>
          <p:nvPr userDrawn="1"/>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 name="Figure">
            <a:extLst>
              <a:ext uri="{FF2B5EF4-FFF2-40B4-BE49-F238E27FC236}">
                <a16:creationId xmlns:a16="http://schemas.microsoft.com/office/drawing/2014/main" id="{A6AFB5AB-00A5-42C5-8B89-0D4DEAD0012C}"/>
              </a:ext>
            </a:extLst>
          </p:cNvPr>
          <p:cNvSpPr/>
          <p:nvPr userDrawn="1"/>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 name="Figure">
            <a:extLst>
              <a:ext uri="{FF2B5EF4-FFF2-40B4-BE49-F238E27FC236}">
                <a16:creationId xmlns:a16="http://schemas.microsoft.com/office/drawing/2014/main" id="{F853A99F-53BE-43F4-B45A-A2127E017721}"/>
              </a:ext>
            </a:extLst>
          </p:cNvPr>
          <p:cNvSpPr/>
          <p:nvPr userDrawn="1"/>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 name="Figure">
            <a:extLst>
              <a:ext uri="{FF2B5EF4-FFF2-40B4-BE49-F238E27FC236}">
                <a16:creationId xmlns:a16="http://schemas.microsoft.com/office/drawing/2014/main" id="{523540BF-0941-4408-B229-3B101068B600}"/>
              </a:ext>
            </a:extLst>
          </p:cNvPr>
          <p:cNvSpPr/>
          <p:nvPr userDrawn="1"/>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1">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BD5C64BF-08E2-4135-B576-782BCC1358BD}"/>
              </a:ext>
            </a:extLst>
          </p:cNvPr>
          <p:cNvSpPr/>
          <p:nvPr userDrawn="1"/>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284B6DC6-7C4D-44E7-9164-F5FAB39BEF1C}"/>
              </a:ext>
            </a:extLst>
          </p:cNvPr>
          <p:cNvSpPr/>
          <p:nvPr userDrawn="1"/>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 name="Title 1">
            <a:extLst>
              <a:ext uri="{FF2B5EF4-FFF2-40B4-BE49-F238E27FC236}">
                <a16:creationId xmlns:a16="http://schemas.microsoft.com/office/drawing/2014/main" id="{D79A6E0A-A784-4C45-AFF8-2658713EFA2A}"/>
              </a:ext>
            </a:extLst>
          </p:cNvPr>
          <p:cNvSpPr>
            <a:spLocks noGrp="1"/>
          </p:cNvSpPr>
          <p:nvPr>
            <p:ph type="ctrTitle"/>
          </p:nvPr>
        </p:nvSpPr>
        <p:spPr>
          <a:xfrm>
            <a:off x="3161928" y="2072667"/>
            <a:ext cx="5868144" cy="2387600"/>
          </a:xfrm>
        </p:spPr>
        <p:txBody>
          <a:bodyPr anchor="b"/>
          <a:lstStyle>
            <a:lvl1pPr algn="ctr">
              <a:defRPr sz="60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F5C34C85-A365-4BBD-B9CF-8C6283402AC8}"/>
              </a:ext>
            </a:extLst>
          </p:cNvPr>
          <p:cNvSpPr>
            <a:spLocks noGrp="1"/>
          </p:cNvSpPr>
          <p:nvPr>
            <p:ph type="subTitle" idx="1"/>
          </p:nvPr>
        </p:nvSpPr>
        <p:spPr>
          <a:xfrm>
            <a:off x="3161928" y="4552342"/>
            <a:ext cx="5868144" cy="165576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BA3C7-7567-46E4-A65B-A3825FBDF703}"/>
              </a:ext>
            </a:extLst>
          </p:cNvPr>
          <p:cNvSpPr>
            <a:spLocks noGrp="1"/>
          </p:cNvSpPr>
          <p:nvPr>
            <p:ph type="dt" sz="half" idx="10"/>
          </p:nvPr>
        </p:nvSpPr>
        <p:spPr/>
        <p:txBody>
          <a:bodyPr/>
          <a:lstStyle>
            <a:lvl1pPr>
              <a:defRPr>
                <a:solidFill>
                  <a:schemeClr val="accent5"/>
                </a:solidFill>
              </a:defRPr>
            </a:lvl1pPr>
          </a:lstStyle>
          <a:p>
            <a:r>
              <a:rPr lang="en-US"/>
              <a:t>Your Date Here</a:t>
            </a:r>
          </a:p>
        </p:txBody>
      </p:sp>
      <p:sp>
        <p:nvSpPr>
          <p:cNvPr id="5" name="Footer Placeholder 4">
            <a:extLst>
              <a:ext uri="{FF2B5EF4-FFF2-40B4-BE49-F238E27FC236}">
                <a16:creationId xmlns:a16="http://schemas.microsoft.com/office/drawing/2014/main" id="{0F500830-2640-4EEC-B623-30A512C08777}"/>
              </a:ext>
            </a:extLst>
          </p:cNvPr>
          <p:cNvSpPr>
            <a:spLocks noGrp="1"/>
          </p:cNvSpPr>
          <p:nvPr>
            <p:ph type="ftr" sz="quarter" idx="11"/>
          </p:nvPr>
        </p:nvSpPr>
        <p:spPr>
          <a:xfrm>
            <a:off x="8328248" y="6356350"/>
            <a:ext cx="3025552" cy="365125"/>
          </a:xfrm>
        </p:spPr>
        <p:txBody>
          <a:bodyPr/>
          <a:lstStyle>
            <a:lvl1pPr algn="r">
              <a:defRPr>
                <a:solidFill>
                  <a:schemeClr val="accent5"/>
                </a:solidFill>
              </a:defRPr>
            </a:lvl1pPr>
          </a:lstStyle>
          <a:p>
            <a:r>
              <a:rPr lang="en-US"/>
              <a:t>Your Footer Here</a:t>
            </a:r>
          </a:p>
        </p:txBody>
      </p:sp>
    </p:spTree>
    <p:extLst>
      <p:ext uri="{BB962C8B-B14F-4D97-AF65-F5344CB8AC3E}">
        <p14:creationId xmlns:p14="http://schemas.microsoft.com/office/powerpoint/2010/main" val="4279534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3F18-26BE-440C-8365-DBFFCAFF1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D0AD9F-8698-4DE9-B5C3-5A411C6C5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1F8511-FDD6-4BC9-9817-97FAF38EE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6E8457-7F83-48BF-B23C-E2D90546E0CC}"/>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id="{4AE49A64-2BF7-4F52-8193-200FAF370E92}"/>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id="{B37E87D1-7122-4984-8CBE-AAA7EC69DBD2}"/>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369130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75A18-C7BB-4A58-BFDC-25892F9D1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4CCC6E-55D7-4343-85BB-C0C54327A8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68ACC-43DC-4377-8A40-C0B6C151C9AA}"/>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1D07C815-BA82-4032-9939-8245E0FB2EB7}"/>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00AD39EA-5B18-4FD5-A2CE-AEC5F7F8870A}"/>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1007268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393DF-F0D3-438F-A020-FADDF18C8C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36B2C9-FF10-47A1-BB7D-7B37D1FBBF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18FE7-5958-4284-9AC4-3C364206D49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2A6196B1-38F8-4FA2-9040-4D7BE424BA3D}"/>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11BD1661-8695-4862-93E8-E000D83FD3A9}"/>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003534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ransition">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2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hlinkClick r:id="rId2"/>
          </p:cNvPr>
          <p:cNvPicPr>
            <a:picLocks noChangeAspect="1"/>
          </p:cNvPicPr>
          <p:nvPr userDrawn="1"/>
        </p:nvPicPr>
        <p:blipFill>
          <a:blip r:embed="rId3"/>
          <a:stretch>
            <a:fillRect/>
          </a:stretch>
        </p:blipFill>
        <p:spPr>
          <a:xfrm>
            <a:off x="10200456" y="6214072"/>
            <a:ext cx="1627773" cy="451143"/>
          </a:xfrm>
          <a:prstGeom prst="rect">
            <a:avLst/>
          </a:prstGeom>
        </p:spPr>
      </p:pic>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r="18500" b="19391"/>
          <a:stretch/>
        </p:blipFill>
        <p:spPr>
          <a:xfrm>
            <a:off x="11096512" y="4937768"/>
            <a:ext cx="1095488" cy="1083520"/>
          </a:xfrm>
          <a:prstGeom prst="rect">
            <a:avLst/>
          </a:prstGeom>
        </p:spPr>
      </p:pic>
      <p:grpSp>
        <p:nvGrpSpPr>
          <p:cNvPr id="11" name="Group 10"/>
          <p:cNvGrpSpPr/>
          <p:nvPr userDrawn="1"/>
        </p:nvGrpSpPr>
        <p:grpSpPr>
          <a:xfrm>
            <a:off x="8704796" y="6336792"/>
            <a:ext cx="1470980" cy="307777"/>
            <a:chOff x="8616280" y="6285754"/>
            <a:chExt cx="1470980" cy="307777"/>
          </a:xfrm>
        </p:grpSpPr>
        <p:sp>
          <p:nvSpPr>
            <p:cNvPr id="12" name="TextBox 11"/>
            <p:cNvSpPr txBox="1"/>
            <p:nvPr userDrawn="1"/>
          </p:nvSpPr>
          <p:spPr>
            <a:xfrm>
              <a:off x="8616280" y="6285754"/>
              <a:ext cx="1470980" cy="307777"/>
            </a:xfrm>
            <a:prstGeom prst="rect">
              <a:avLst/>
            </a:prstGeom>
            <a:noFill/>
          </p:spPr>
          <p:txBody>
            <a:bodyPr wrap="none" rtlCol="0">
              <a:spAutoFit/>
            </a:bodyPr>
            <a:lstStyle/>
            <a:p>
              <a:r>
                <a:rPr lang="en-US" sz="1400">
                  <a:solidFill>
                    <a:schemeClr val="bg2">
                      <a:lumMod val="75000"/>
                    </a:schemeClr>
                  </a:solidFill>
                </a:rPr>
                <a:t>Made with       by </a:t>
              </a:r>
            </a:p>
          </p:txBody>
        </p:sp>
        <p:sp>
          <p:nvSpPr>
            <p:cNvPr id="13" name="Freeform 290"/>
            <p:cNvSpPr/>
            <p:nvPr userDrawn="1"/>
          </p:nvSpPr>
          <p:spPr>
            <a:xfrm>
              <a:off x="9544347" y="6374509"/>
              <a:ext cx="152053" cy="130265"/>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bg2">
                    <a:lumMod val="75000"/>
                  </a:schemeClr>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31464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7813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Tree>
    <p:extLst>
      <p:ext uri="{BB962C8B-B14F-4D97-AF65-F5344CB8AC3E}">
        <p14:creationId xmlns:p14="http://schemas.microsoft.com/office/powerpoint/2010/main" val="3566397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 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lvl1pPr>
            <a:lvl2pPr marL="685800" indent="-228600">
              <a:spcAft>
                <a:spcPts val="1200"/>
              </a:spcAft>
              <a:buFontTx/>
              <a:buBlip>
                <a:blip r:embed="rId2"/>
              </a:buBlip>
              <a:tabLst>
                <a:tab pos="914400" algn="l"/>
              </a:tabLst>
              <a:defRPr sz="3200"/>
            </a:lvl2pPr>
            <a:lvl3pPr marL="1143000" indent="-228600">
              <a:spcAft>
                <a:spcPts val="1200"/>
              </a:spcAft>
              <a:buFontTx/>
              <a:buBlip>
                <a:blip r:embed="rId2"/>
              </a:buBlip>
              <a:tabLst>
                <a:tab pos="914400" algn="l"/>
              </a:tabLst>
              <a:defRPr sz="2800"/>
            </a:lvl3pPr>
            <a:lvl4pPr marL="1600200" indent="-228600">
              <a:spcAft>
                <a:spcPts val="1200"/>
              </a:spcAft>
              <a:buFontTx/>
              <a:buBlip>
                <a:blip r:embed="rId2"/>
              </a:buBlip>
              <a:tabLst>
                <a:tab pos="914400" algn="l"/>
              </a:tabLst>
              <a:defRPr sz="2400"/>
            </a:lvl4pPr>
            <a:lvl5pPr marL="2057400" indent="-228600">
              <a:spcAft>
                <a:spcPts val="1200"/>
              </a:spcAft>
              <a:buFontTx/>
              <a:buBlip>
                <a:blip r:embed="rId2"/>
              </a:buBlip>
              <a:tabLst>
                <a:tab pos="914400" algn="l"/>
              </a:tabLst>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17" name="Freeform: Shape 16">
            <a:extLst>
              <a:ext uri="{FF2B5EF4-FFF2-40B4-BE49-F238E27FC236}">
                <a16:creationId xmlns:a16="http://schemas.microsoft.com/office/drawing/2014/main" id="{44C2378E-37F4-4D35-A4CE-098A70BB67C3}"/>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201068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 Numb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BE77-6C43-40AD-ABCF-E64E36A513F3}"/>
              </a:ext>
            </a:extLst>
          </p:cNvPr>
          <p:cNvSpPr>
            <a:spLocks noGrp="1"/>
          </p:cNvSpPr>
          <p:nvPr>
            <p:ph type="title"/>
          </p:nvPr>
        </p:nvSpPr>
        <p:spPr>
          <a:xfrm>
            <a:off x="2925270" y="136525"/>
            <a:ext cx="8428529" cy="1132235"/>
          </a:xfrm>
        </p:spPr>
        <p:txBody>
          <a:bodyPr>
            <a:normAutofit/>
          </a:bodyPr>
          <a:lstStyle>
            <a:lvl1pPr>
              <a:defRPr sz="4400">
                <a:solidFill>
                  <a:schemeClr val="accent5">
                    <a:lumMod val="20000"/>
                    <a:lumOff val="80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E762276-1662-4EB6-B7CB-4BCCA4334D09}"/>
              </a:ext>
            </a:extLst>
          </p:cNvPr>
          <p:cNvSpPr>
            <a:spLocks noGrp="1"/>
          </p:cNvSpPr>
          <p:nvPr>
            <p:ph idx="1"/>
          </p:nvPr>
        </p:nvSpPr>
        <p:spPr>
          <a:xfrm>
            <a:off x="838200" y="2060848"/>
            <a:ext cx="10515600" cy="4116115"/>
          </a:xfrm>
        </p:spPr>
        <p:txBody>
          <a:bodyPr>
            <a:normAutofit/>
          </a:bodyPr>
          <a:lstStyle>
            <a:lvl1pPr marL="569913" indent="-569913">
              <a:spcAft>
                <a:spcPts val="1200"/>
              </a:spcAft>
              <a:buFontTx/>
              <a:buBlip>
                <a:blip r:embed="rId2"/>
              </a:buBlip>
              <a:tabLst>
                <a:tab pos="914400" algn="l"/>
              </a:tabLst>
              <a:defRPr sz="3600">
                <a:solidFill>
                  <a:schemeClr val="accent5">
                    <a:lumMod val="20000"/>
                    <a:lumOff val="80000"/>
                  </a:schemeClr>
                </a:solidFill>
              </a:defRPr>
            </a:lvl1pPr>
            <a:lvl2pPr marL="685800" indent="-228600">
              <a:spcAft>
                <a:spcPts val="1200"/>
              </a:spcAft>
              <a:buFontTx/>
              <a:buBlip>
                <a:blip r:embed="rId2"/>
              </a:buBlip>
              <a:tabLst>
                <a:tab pos="914400" algn="l"/>
              </a:tabLst>
              <a:defRPr sz="3200">
                <a:solidFill>
                  <a:schemeClr val="accent5">
                    <a:lumMod val="20000"/>
                    <a:lumOff val="80000"/>
                  </a:schemeClr>
                </a:solidFill>
              </a:defRPr>
            </a:lvl2pPr>
            <a:lvl3pPr marL="1143000" indent="-228600">
              <a:spcAft>
                <a:spcPts val="1200"/>
              </a:spcAft>
              <a:buFontTx/>
              <a:buBlip>
                <a:blip r:embed="rId2"/>
              </a:buBlip>
              <a:tabLst>
                <a:tab pos="914400" algn="l"/>
              </a:tabLst>
              <a:defRPr sz="2800">
                <a:solidFill>
                  <a:schemeClr val="accent5">
                    <a:lumMod val="20000"/>
                    <a:lumOff val="80000"/>
                  </a:schemeClr>
                </a:solidFill>
              </a:defRPr>
            </a:lvl3pPr>
            <a:lvl4pPr marL="1600200" indent="-228600">
              <a:spcAft>
                <a:spcPts val="1200"/>
              </a:spcAft>
              <a:buFontTx/>
              <a:buBlip>
                <a:blip r:embed="rId2"/>
              </a:buBlip>
              <a:tabLst>
                <a:tab pos="914400" algn="l"/>
              </a:tabLst>
              <a:defRPr sz="2400">
                <a:solidFill>
                  <a:schemeClr val="accent5">
                    <a:lumMod val="20000"/>
                    <a:lumOff val="80000"/>
                  </a:schemeClr>
                </a:solidFill>
              </a:defRPr>
            </a:lvl4pPr>
            <a:lvl5pPr marL="2057400" indent="-228600">
              <a:spcAft>
                <a:spcPts val="1200"/>
              </a:spcAft>
              <a:buFontTx/>
              <a:buBlip>
                <a:blip r:embed="rId2"/>
              </a:buBlip>
              <a:tabLst>
                <a:tab pos="914400" algn="l"/>
              </a:tabLst>
              <a:defRPr sz="2400">
                <a:solidFill>
                  <a:schemeClr val="accent5">
                    <a:lumMod val="20000"/>
                    <a:lumOff val="8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16D0A-CC06-4975-A732-F53359E90DB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81154B79-E7FE-48ED-B0DA-7D78B70358EB}"/>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6E6126-25F8-4B03-BBC1-DF5D33FFE17F}"/>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1" name="Freeform: Shape 20">
            <a:extLst>
              <a:ext uri="{FF2B5EF4-FFF2-40B4-BE49-F238E27FC236}">
                <a16:creationId xmlns:a16="http://schemas.microsoft.com/office/drawing/2014/main" id="{9A5997A6-0989-4ABE-9EE2-FAC905B671FA}"/>
              </a:ext>
            </a:extLst>
          </p:cNvPr>
          <p:cNvSpPr/>
          <p:nvPr userDrawn="1"/>
        </p:nvSpPr>
        <p:spPr>
          <a:xfrm>
            <a:off x="861777" y="-2072"/>
            <a:ext cx="1197858" cy="1389174"/>
          </a:xfrm>
          <a:custGeom>
            <a:avLst/>
            <a:gdLst>
              <a:gd name="connsiteX0" fmla="*/ 272811 w 1197858"/>
              <a:gd name="connsiteY0" fmla="*/ 0 h 1389174"/>
              <a:gd name="connsiteX1" fmla="*/ 924678 w 1197858"/>
              <a:gd name="connsiteY1" fmla="*/ 0 h 1389174"/>
              <a:gd name="connsiteX2" fmla="*/ 974454 w 1197858"/>
              <a:gd name="connsiteY2" fmla="*/ 32247 h 1389174"/>
              <a:gd name="connsiteX3" fmla="*/ 1189160 w 1197858"/>
              <a:gd name="connsiteY3" fmla="*/ 421913 h 1389174"/>
              <a:gd name="connsiteX4" fmla="*/ 850459 w 1197858"/>
              <a:gd name="connsiteY4" fmla="*/ 1387791 h 1389174"/>
              <a:gd name="connsiteX5" fmla="*/ 2923 w 1197858"/>
              <a:gd name="connsiteY5" fmla="*/ 541295 h 1389174"/>
              <a:gd name="connsiteX6" fmla="*/ 216245 w 1197858"/>
              <a:gd name="connsiteY6" fmla="*/ 37481 h 1389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7858" h="1389174">
                <a:moveTo>
                  <a:pt x="272811" y="0"/>
                </a:moveTo>
                <a:lnTo>
                  <a:pt x="924678" y="0"/>
                </a:lnTo>
                <a:lnTo>
                  <a:pt x="974454" y="32247"/>
                </a:lnTo>
                <a:cubicBezTo>
                  <a:pt x="1092328" y="125644"/>
                  <a:pt x="1173241" y="262904"/>
                  <a:pt x="1189160" y="421913"/>
                </a:cubicBezTo>
                <a:cubicBezTo>
                  <a:pt x="1220940" y="739931"/>
                  <a:pt x="1177988" y="1354828"/>
                  <a:pt x="850459" y="1387791"/>
                </a:cubicBezTo>
                <a:cubicBezTo>
                  <a:pt x="522929" y="1420682"/>
                  <a:pt x="34704" y="859385"/>
                  <a:pt x="2923" y="541295"/>
                </a:cubicBezTo>
                <a:cubicBezTo>
                  <a:pt x="-17301" y="342534"/>
                  <a:pt x="68843" y="156845"/>
                  <a:pt x="216245" y="37481"/>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5" name="Figure">
            <a:extLst>
              <a:ext uri="{FF2B5EF4-FFF2-40B4-BE49-F238E27FC236}">
                <a16:creationId xmlns:a16="http://schemas.microsoft.com/office/drawing/2014/main" id="{F4657BEA-DC8F-4BE7-BF7C-680143DD0533}"/>
              </a:ext>
            </a:extLst>
          </p:cNvPr>
          <p:cNvSpPr/>
          <p:nvPr userDrawn="1"/>
        </p:nvSpPr>
        <p:spPr>
          <a:xfrm>
            <a:off x="627460" y="140534"/>
            <a:ext cx="1772074" cy="1204775"/>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 name="Figure">
            <a:extLst>
              <a:ext uri="{FF2B5EF4-FFF2-40B4-BE49-F238E27FC236}">
                <a16:creationId xmlns:a16="http://schemas.microsoft.com/office/drawing/2014/main" id="{8D24ED71-D1A6-4B3D-92ED-855ED2F859DB}"/>
              </a:ext>
            </a:extLst>
          </p:cNvPr>
          <p:cNvSpPr/>
          <p:nvPr userDrawn="1"/>
        </p:nvSpPr>
        <p:spPr>
          <a:xfrm>
            <a:off x="487968" y="51259"/>
            <a:ext cx="1745881" cy="1200451"/>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3">
              <a:alpha val="8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8" name="Figure">
            <a:extLst>
              <a:ext uri="{FF2B5EF4-FFF2-40B4-BE49-F238E27FC236}">
                <a16:creationId xmlns:a16="http://schemas.microsoft.com/office/drawing/2014/main" id="{4E29128A-65FF-46D9-9AC5-CD5F360D05FD}"/>
              </a:ext>
            </a:extLst>
          </p:cNvPr>
          <p:cNvSpPr/>
          <p:nvPr userDrawn="1"/>
        </p:nvSpPr>
        <p:spPr>
          <a:xfrm>
            <a:off x="889707" y="1402361"/>
            <a:ext cx="218435" cy="2225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9" name="Figure">
            <a:extLst>
              <a:ext uri="{FF2B5EF4-FFF2-40B4-BE49-F238E27FC236}">
                <a16:creationId xmlns:a16="http://schemas.microsoft.com/office/drawing/2014/main" id="{B3BA8C1E-A710-4F84-9924-34F2C3A20531}"/>
              </a:ext>
            </a:extLst>
          </p:cNvPr>
          <p:cNvSpPr/>
          <p:nvPr userDrawn="1"/>
        </p:nvSpPr>
        <p:spPr>
          <a:xfrm>
            <a:off x="2281390" y="140534"/>
            <a:ext cx="150794" cy="143620"/>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2" name="Text Placeholder 21">
            <a:extLst>
              <a:ext uri="{FF2B5EF4-FFF2-40B4-BE49-F238E27FC236}">
                <a16:creationId xmlns:a16="http://schemas.microsoft.com/office/drawing/2014/main" id="{0A941A22-1624-42ED-B289-69DC7E776C8D}"/>
              </a:ext>
            </a:extLst>
          </p:cNvPr>
          <p:cNvSpPr>
            <a:spLocks noGrp="1"/>
          </p:cNvSpPr>
          <p:nvPr userDrawn="1">
            <p:ph type="body" sz="quarter" idx="13" hasCustomPrompt="1"/>
          </p:nvPr>
        </p:nvSpPr>
        <p:spPr>
          <a:xfrm>
            <a:off x="878553" y="141289"/>
            <a:ext cx="1163046" cy="1127472"/>
          </a:xfrm>
        </p:spPr>
        <p:txBody>
          <a:bodyPr vert="horz" lIns="91440" tIns="45720" rIns="91440" bIns="45720" rtlCol="0" anchor="ctr">
            <a:normAutofit/>
          </a:bodyPr>
          <a:lstStyle>
            <a:lvl1pPr marL="0" indent="0" algn="ctr">
              <a:buNone/>
              <a:defRPr lang="en-US" sz="5400" b="1">
                <a:ea typeface="+mj-ea"/>
                <a:cs typeface="+mj-cs"/>
              </a:defRPr>
            </a:lvl1pPr>
          </a:lstStyle>
          <a:p>
            <a:pPr marL="228600" lvl="0" indent="-228600">
              <a:spcBef>
                <a:spcPct val="0"/>
              </a:spcBef>
            </a:pPr>
            <a:r>
              <a:rPr lang="en-US"/>
              <a:t>#</a:t>
            </a:r>
          </a:p>
        </p:txBody>
      </p:sp>
    </p:spTree>
    <p:extLst>
      <p:ext uri="{BB962C8B-B14F-4D97-AF65-F5344CB8AC3E}">
        <p14:creationId xmlns:p14="http://schemas.microsoft.com/office/powerpoint/2010/main" val="11972362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200258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w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accent1">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1"/>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30" name="Picture Placeholder 29">
            <a:extLst>
              <a:ext uri="{FF2B5EF4-FFF2-40B4-BE49-F238E27FC236}">
                <a16:creationId xmlns:a16="http://schemas.microsoft.com/office/drawing/2014/main" id="{5E753932-AFD4-4105-9EE3-5F7970C933DA}"/>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lvl1pPr>
          </a:lstStyle>
          <a:p>
            <a:endParaRPr lang="en-US"/>
          </a:p>
        </p:txBody>
      </p:sp>
    </p:spTree>
    <p:extLst>
      <p:ext uri="{BB962C8B-B14F-4D97-AF65-F5344CB8AC3E}">
        <p14:creationId xmlns:p14="http://schemas.microsoft.com/office/powerpoint/2010/main" val="188663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1" name="Freeform: Shape 20">
            <a:extLst>
              <a:ext uri="{FF2B5EF4-FFF2-40B4-BE49-F238E27FC236}">
                <a16:creationId xmlns:a16="http://schemas.microsoft.com/office/drawing/2014/main" id="{55505493-CC1B-41AE-918B-437E8B2856BA}"/>
              </a:ext>
            </a:extLst>
          </p:cNvPr>
          <p:cNvSpPr/>
          <p:nvPr userDrawn="1"/>
        </p:nvSpPr>
        <p:spPr>
          <a:xfrm>
            <a:off x="6831384"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a:solidFill>
            <a:schemeClr val="accent3">
              <a:alpha val="80000"/>
            </a:scheme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Tree>
    <p:extLst>
      <p:ext uri="{BB962C8B-B14F-4D97-AF65-F5344CB8AC3E}">
        <p14:creationId xmlns:p14="http://schemas.microsoft.com/office/powerpoint/2010/main" val="381556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w Photo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99D1-0EB2-4F85-B3D4-6C023514AE78}"/>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B55DBC6-1891-4D4E-9B5A-BDCEB78A6708}"/>
              </a:ext>
            </a:extLst>
          </p:cNvPr>
          <p:cNvSpPr>
            <a:spLocks noGrp="1"/>
          </p:cNvSpPr>
          <p:nvPr>
            <p:ph type="body" idx="1"/>
          </p:nvPr>
        </p:nvSpPr>
        <p:spPr>
          <a:xfrm>
            <a:off x="831850" y="4589463"/>
            <a:ext cx="10515600" cy="1500187"/>
          </a:xfrm>
        </p:spPr>
        <p:txBody>
          <a:bodyPr/>
          <a:lstStyle>
            <a:lvl1pPr marL="0" indent="0">
              <a:buNone/>
              <a:defRPr sz="2400">
                <a:solidFill>
                  <a:schemeClr val="tx2">
                    <a:lumMod val="40000"/>
                    <a:lumOff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AFBD2E-EA4D-44AC-A4BD-0C5AA171131C}"/>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id="{0D823A92-51DF-4C54-8C80-1CB70C893E2A}"/>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51992B16-E765-430F-BC89-DE8C329489FD}"/>
              </a:ext>
            </a:extLst>
          </p:cNvPr>
          <p:cNvSpPr>
            <a:spLocks noGrp="1"/>
          </p:cNvSpPr>
          <p:nvPr>
            <p:ph type="sldNum" sz="quarter" idx="12"/>
          </p:nvPr>
        </p:nvSpPr>
        <p:spPr/>
        <p:txBody>
          <a:bodyPr/>
          <a:lstStyle/>
          <a:p>
            <a:fld id="{D325CB3F-26C9-44D7-A7CB-40F86C5CE4B1}" type="slidenum">
              <a:rPr lang="en-US" smtClean="0"/>
              <a:t>‹#›</a:t>
            </a:fld>
            <a:endParaRPr lang="en-US"/>
          </a:p>
        </p:txBody>
      </p:sp>
      <p:sp>
        <p:nvSpPr>
          <p:cNvPr id="25" name="Freeform: Shape 24">
            <a:extLst>
              <a:ext uri="{FF2B5EF4-FFF2-40B4-BE49-F238E27FC236}">
                <a16:creationId xmlns:a16="http://schemas.microsoft.com/office/drawing/2014/main" id="{F6E6B168-566B-473C-AA14-D312485321F1}"/>
              </a:ext>
            </a:extLst>
          </p:cNvPr>
          <p:cNvSpPr/>
          <p:nvPr userDrawn="1"/>
        </p:nvSpPr>
        <p:spPr>
          <a:xfrm>
            <a:off x="8329881" y="1"/>
            <a:ext cx="3862120" cy="4184987"/>
          </a:xfrm>
          <a:custGeom>
            <a:avLst/>
            <a:gdLst>
              <a:gd name="connsiteX0" fmla="*/ 72632 w 3862120"/>
              <a:gd name="connsiteY0" fmla="*/ 0 h 4184987"/>
              <a:gd name="connsiteX1" fmla="*/ 3862120 w 3862120"/>
              <a:gd name="connsiteY1" fmla="*/ 0 h 4184987"/>
              <a:gd name="connsiteX2" fmla="*/ 3862120 w 3862120"/>
              <a:gd name="connsiteY2" fmla="*/ 4018645 h 4184987"/>
              <a:gd name="connsiteX3" fmla="*/ 3849798 w 3862120"/>
              <a:gd name="connsiteY3" fmla="*/ 4027418 h 4184987"/>
              <a:gd name="connsiteX4" fmla="*/ 3409263 w 3862120"/>
              <a:gd name="connsiteY4" fmla="*/ 4179440 h 4184987"/>
              <a:gd name="connsiteX5" fmla="*/ 11722 w 3862120"/>
              <a:gd name="connsiteY5" fmla="*/ 786066 h 4184987"/>
              <a:gd name="connsiteX6" fmla="*/ 49002 w 3862120"/>
              <a:gd name="connsiteY6" fmla="*/ 88876 h 418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2120" h="4184987">
                <a:moveTo>
                  <a:pt x="72632" y="0"/>
                </a:moveTo>
                <a:lnTo>
                  <a:pt x="3862120" y="0"/>
                </a:lnTo>
                <a:lnTo>
                  <a:pt x="3862120" y="4018645"/>
                </a:lnTo>
                <a:lnTo>
                  <a:pt x="3849798" y="4027418"/>
                </a:lnTo>
                <a:cubicBezTo>
                  <a:pt x="3719683" y="4109955"/>
                  <a:pt x="3573386" y="4162923"/>
                  <a:pt x="3409263" y="4179440"/>
                </a:cubicBezTo>
                <a:cubicBezTo>
                  <a:pt x="2096287" y="4311293"/>
                  <a:pt x="139121" y="2061203"/>
                  <a:pt x="11722" y="786066"/>
                </a:cubicBezTo>
                <a:cubicBezTo>
                  <a:pt x="-12601" y="547032"/>
                  <a:pt x="1454" y="312714"/>
                  <a:pt x="49002" y="88876"/>
                </a:cubicBezTo>
                <a:close/>
              </a:path>
            </a:pathLst>
          </a:custGeom>
          <a:solidFill>
            <a:schemeClr val="accent6"/>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3" name="Freeform: Shape 22">
            <a:extLst>
              <a:ext uri="{FF2B5EF4-FFF2-40B4-BE49-F238E27FC236}">
                <a16:creationId xmlns:a16="http://schemas.microsoft.com/office/drawing/2014/main" id="{2E96AA19-84B7-430D-8805-1FC9E3124763}"/>
              </a:ext>
            </a:extLst>
          </p:cNvPr>
          <p:cNvSpPr/>
          <p:nvPr userDrawn="1"/>
        </p:nvSpPr>
        <p:spPr>
          <a:xfrm>
            <a:off x="7390509" y="0"/>
            <a:ext cx="4801492" cy="4017462"/>
          </a:xfrm>
          <a:custGeom>
            <a:avLst/>
            <a:gdLst>
              <a:gd name="connsiteX0" fmla="*/ 2063453 w 4801492"/>
              <a:gd name="connsiteY0" fmla="*/ 0 h 4017462"/>
              <a:gd name="connsiteX1" fmla="*/ 4801492 w 4801492"/>
              <a:gd name="connsiteY1" fmla="*/ 0 h 4017462"/>
              <a:gd name="connsiteX2" fmla="*/ 4801492 w 4801492"/>
              <a:gd name="connsiteY2" fmla="*/ 3620618 h 4017462"/>
              <a:gd name="connsiteX3" fmla="*/ 4540736 w 4801492"/>
              <a:gd name="connsiteY3" fmla="*/ 3716067 h 4017462"/>
              <a:gd name="connsiteX4" fmla="*/ 3663094 w 4801492"/>
              <a:gd name="connsiteY4" fmla="*/ 3936581 h 4017462"/>
              <a:gd name="connsiteX5" fmla="*/ 88907 w 4801492"/>
              <a:gd name="connsiteY5" fmla="*/ 3068732 h 4017462"/>
              <a:gd name="connsiteX6" fmla="*/ 1919217 w 4801492"/>
              <a:gd name="connsiteY6" fmla="*/ 89093 h 401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01492" h="4017462">
                <a:moveTo>
                  <a:pt x="2063453" y="0"/>
                </a:moveTo>
                <a:lnTo>
                  <a:pt x="4801492" y="0"/>
                </a:lnTo>
                <a:lnTo>
                  <a:pt x="4801492" y="3620618"/>
                </a:lnTo>
                <a:lnTo>
                  <a:pt x="4540736" y="3716067"/>
                </a:lnTo>
                <a:cubicBezTo>
                  <a:pt x="4233752" y="3819100"/>
                  <a:pt x="3933647" y="3892546"/>
                  <a:pt x="3663094" y="3936581"/>
                </a:cubicBezTo>
                <a:cubicBezTo>
                  <a:pt x="2220509" y="4171435"/>
                  <a:pt x="473668" y="3898601"/>
                  <a:pt x="88907" y="3068732"/>
                </a:cubicBezTo>
                <a:cubicBezTo>
                  <a:pt x="-310361" y="2209732"/>
                  <a:pt x="694404" y="899190"/>
                  <a:pt x="1919217" y="89093"/>
                </a:cubicBezTo>
                <a:close/>
              </a:path>
            </a:pathLst>
          </a:custGeom>
          <a:solidFill>
            <a:srgbClr val="8DB1C4">
              <a:alpha val="80000"/>
            </a:srgbClr>
          </a:solidFill>
          <a:ln w="12700">
            <a:miter lim="400000"/>
          </a:ln>
        </p:spPr>
        <p:txBody>
          <a:bodyPr wrap="square" lIns="38100" tIns="38100" rIns="38100" bIns="38100" anchor="ctr">
            <a:noAutofit/>
          </a:bodyP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27" name="Freeform: Shape 26">
            <a:extLst>
              <a:ext uri="{FF2B5EF4-FFF2-40B4-BE49-F238E27FC236}">
                <a16:creationId xmlns:a16="http://schemas.microsoft.com/office/drawing/2014/main" id="{6181426F-5F00-40E9-AA9A-0496C69403A1}"/>
              </a:ext>
            </a:extLst>
          </p:cNvPr>
          <p:cNvSpPr/>
          <p:nvPr userDrawn="1"/>
        </p:nvSpPr>
        <p:spPr>
          <a:xfrm>
            <a:off x="11397987" y="3867634"/>
            <a:ext cx="794014" cy="1182847"/>
          </a:xfrm>
          <a:custGeom>
            <a:avLst/>
            <a:gdLst>
              <a:gd name="connsiteX0" fmla="*/ 794014 w 794014"/>
              <a:gd name="connsiteY0" fmla="*/ 0 h 1182847"/>
              <a:gd name="connsiteX1" fmla="*/ 794014 w 794014"/>
              <a:gd name="connsiteY1" fmla="*/ 1127001 h 1182847"/>
              <a:gd name="connsiteX2" fmla="*/ 772413 w 794014"/>
              <a:gd name="connsiteY2" fmla="*/ 1134386 h 1182847"/>
              <a:gd name="connsiteX3" fmla="*/ 89247 w 794014"/>
              <a:gd name="connsiteY3" fmla="*/ 1098613 h 1182847"/>
              <a:gd name="connsiteX4" fmla="*/ 265906 w 794014"/>
              <a:gd name="connsiteY4" fmla="*/ 295654 h 1182847"/>
              <a:gd name="connsiteX5" fmla="*/ 696781 w 794014"/>
              <a:gd name="connsiteY5" fmla="*/ 18560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4014" h="1182847">
                <a:moveTo>
                  <a:pt x="794014" y="0"/>
                </a:moveTo>
                <a:lnTo>
                  <a:pt x="794014" y="1127001"/>
                </a:lnTo>
                <a:lnTo>
                  <a:pt x="772413" y="1134386"/>
                </a:lnTo>
                <a:cubicBezTo>
                  <a:pt x="496558" y="1208896"/>
                  <a:pt x="195467" y="1197878"/>
                  <a:pt x="89247" y="1098613"/>
                </a:cubicBezTo>
                <a:cubicBezTo>
                  <a:pt x="-80777" y="939851"/>
                  <a:pt x="-224" y="579696"/>
                  <a:pt x="265906" y="295654"/>
                </a:cubicBezTo>
                <a:cubicBezTo>
                  <a:pt x="399007" y="154723"/>
                  <a:pt x="553905" y="59098"/>
                  <a:pt x="696781" y="18560"/>
                </a:cubicBezTo>
                <a:close/>
              </a:path>
            </a:pathLst>
          </a:custGeom>
          <a:solidFill>
            <a:schemeClr val="bg2">
              <a:alpha val="60000"/>
            </a:schemeClr>
          </a:solidFill>
          <a:ln w="12700">
            <a:miter lim="400000"/>
          </a:ln>
        </p:spPr>
        <p:txBody>
          <a:bodyPr wrap="square" lIns="38100" tIns="38100" rIns="38100" bIns="38100" anchor="ctr">
            <a:noAutofit/>
          </a:bodyP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1" name="Figure">
            <a:extLst>
              <a:ext uri="{FF2B5EF4-FFF2-40B4-BE49-F238E27FC236}">
                <a16:creationId xmlns:a16="http://schemas.microsoft.com/office/drawing/2014/main" id="{02F9D22C-FFCD-4847-91CD-37F4DCBD6075}"/>
              </a:ext>
            </a:extLst>
          </p:cNvPr>
          <p:cNvSpPr/>
          <p:nvPr userDrawn="1"/>
        </p:nvSpPr>
        <p:spPr>
          <a:xfrm>
            <a:off x="6384032" y="164824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bg2">
              <a:alpha val="70000"/>
            </a:schemeClr>
          </a:solidFill>
          <a:ln w="12700">
            <a:miter lim="400000"/>
          </a:ln>
        </p:spPr>
        <p:txBody>
          <a:bodyPr lIns="38100" tIns="38100" rIns="38100" bIns="38100" anchor="ctr"/>
          <a:lstStyle/>
          <a:p>
            <a:pPr marR="0" lvl="0" indent="0" algn="ctr" defTabSz="457200" fontAlgn="auto" hangingPunct="0">
              <a:lnSpc>
                <a:spcPct val="100000"/>
              </a:lnSpc>
              <a:spcBef>
                <a:spcPts val="0"/>
              </a:spcBef>
              <a:spcAft>
                <a:spcPts val="0"/>
              </a:spcAft>
              <a:buClrTx/>
              <a:buSzTx/>
              <a:buFontTx/>
              <a:buNone/>
              <a:tabLst/>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2" name="Figure">
            <a:extLst>
              <a:ext uri="{FF2B5EF4-FFF2-40B4-BE49-F238E27FC236}">
                <a16:creationId xmlns:a16="http://schemas.microsoft.com/office/drawing/2014/main" id="{7CFEC0CE-FB43-4333-9853-7B5924F208AC}"/>
              </a:ext>
            </a:extLst>
          </p:cNvPr>
          <p:cNvSpPr/>
          <p:nvPr userDrawn="1"/>
        </p:nvSpPr>
        <p:spPr>
          <a:xfrm>
            <a:off x="10139329" y="4982756"/>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3" name="Picture Placeholder 29">
            <a:extLst>
              <a:ext uri="{FF2B5EF4-FFF2-40B4-BE49-F238E27FC236}">
                <a16:creationId xmlns:a16="http://schemas.microsoft.com/office/drawing/2014/main" id="{7B140BD1-698E-4732-9187-BE372F8EAB17}"/>
              </a:ext>
            </a:extLst>
          </p:cNvPr>
          <p:cNvSpPr>
            <a:spLocks noGrp="1"/>
          </p:cNvSpPr>
          <p:nvPr>
            <p:ph type="pic" sz="quarter" idx="13"/>
          </p:nvPr>
        </p:nvSpPr>
        <p:spPr>
          <a:xfrm>
            <a:off x="6831385" y="0"/>
            <a:ext cx="5360617" cy="3642236"/>
          </a:xfrm>
          <a:custGeom>
            <a:avLst/>
            <a:gdLst>
              <a:gd name="connsiteX0" fmla="*/ 320472 w 5360617"/>
              <a:gd name="connsiteY0" fmla="*/ 0 h 3642236"/>
              <a:gd name="connsiteX1" fmla="*/ 5360617 w 5360617"/>
              <a:gd name="connsiteY1" fmla="*/ 0 h 3642236"/>
              <a:gd name="connsiteX2" fmla="*/ 5360617 w 5360617"/>
              <a:gd name="connsiteY2" fmla="*/ 3227025 h 3642236"/>
              <a:gd name="connsiteX3" fmla="*/ 5351732 w 5360617"/>
              <a:gd name="connsiteY3" fmla="*/ 3232995 h 3642236"/>
              <a:gd name="connsiteX4" fmla="*/ 4028504 w 5360617"/>
              <a:gd name="connsiteY4" fmla="*/ 3642236 h 3642236"/>
              <a:gd name="connsiteX5" fmla="*/ 0 w 5360617"/>
              <a:gd name="connsiteY5" fmla="*/ 624863 h 3642236"/>
              <a:gd name="connsiteX6" fmla="*/ 286013 w 5360617"/>
              <a:gd name="connsiteY6" fmla="*/ 23255 h 3642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0617" h="3642236">
                <a:moveTo>
                  <a:pt x="320472" y="0"/>
                </a:moveTo>
                <a:lnTo>
                  <a:pt x="5360617" y="0"/>
                </a:lnTo>
                <a:lnTo>
                  <a:pt x="5360617" y="3227025"/>
                </a:lnTo>
                <a:lnTo>
                  <a:pt x="5351732" y="3232995"/>
                </a:lnTo>
                <a:cubicBezTo>
                  <a:pt x="4933670" y="3488463"/>
                  <a:pt x="4475851" y="3642236"/>
                  <a:pt x="4028504" y="3642236"/>
                </a:cubicBezTo>
                <a:cubicBezTo>
                  <a:pt x="2596996" y="3642236"/>
                  <a:pt x="0" y="2067594"/>
                  <a:pt x="0" y="624863"/>
                </a:cubicBezTo>
                <a:cubicBezTo>
                  <a:pt x="0" y="354352"/>
                  <a:pt x="105767" y="161846"/>
                  <a:pt x="286013" y="23255"/>
                </a:cubicBezTo>
                <a:close/>
              </a:path>
            </a:pathLst>
          </a:custGeom>
        </p:spPr>
        <p:txBody>
          <a:bodyPr wrap="square" tIns="1097280">
            <a:noAutofit/>
          </a:bodyPr>
          <a:lstStyle>
            <a:lvl1pPr algn="ctr">
              <a:defRPr>
                <a:solidFill>
                  <a:schemeClr val="bg1"/>
                </a:solidFill>
              </a:defRPr>
            </a:lvl1pPr>
          </a:lstStyle>
          <a:p>
            <a:endParaRPr lang="en-US"/>
          </a:p>
        </p:txBody>
      </p:sp>
    </p:spTree>
    <p:extLst>
      <p:ext uri="{BB962C8B-B14F-4D97-AF65-F5344CB8AC3E}">
        <p14:creationId xmlns:p14="http://schemas.microsoft.com/office/powerpoint/2010/main" val="161237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D54997-06A4-499B-8E6A-8EF1A89EB2F0}"/>
              </a:ext>
            </a:extLst>
          </p:cNvPr>
          <p:cNvSpPr>
            <a:spLocks noGrp="1"/>
          </p:cNvSpPr>
          <p:nvPr>
            <p:ph type="title"/>
          </p:nvPr>
        </p:nvSpPr>
        <p:spPr>
          <a:xfrm>
            <a:off x="838200" y="334863"/>
            <a:ext cx="10515600" cy="11322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F3C88D-292F-4F8A-8FA3-E750F0E63269}"/>
              </a:ext>
            </a:extLst>
          </p:cNvPr>
          <p:cNvSpPr>
            <a:spLocks noGrp="1"/>
          </p:cNvSpPr>
          <p:nvPr>
            <p:ph type="body" idx="1"/>
          </p:nvPr>
        </p:nvSpPr>
        <p:spPr>
          <a:xfrm>
            <a:off x="838200" y="1556792"/>
            <a:ext cx="10515600" cy="462017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C7DAC-648B-41B2-BAA1-D87B88405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60000"/>
                    <a:lumOff val="40000"/>
                  </a:schemeClr>
                </a:solidFill>
              </a:defRPr>
            </a:lvl1pPr>
          </a:lstStyle>
          <a:p>
            <a:r>
              <a:rPr lang="en-US"/>
              <a:t>Your Date Here</a:t>
            </a:r>
          </a:p>
        </p:txBody>
      </p:sp>
      <p:sp>
        <p:nvSpPr>
          <p:cNvPr id="5" name="Footer Placeholder 4">
            <a:extLst>
              <a:ext uri="{FF2B5EF4-FFF2-40B4-BE49-F238E27FC236}">
                <a16:creationId xmlns:a16="http://schemas.microsoft.com/office/drawing/2014/main" id="{52073268-5839-4ECF-A52B-BE90FB6F5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60000"/>
                    <a:lumOff val="40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7F5A0931-55D2-4DD7-B350-755D5AC96D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60000"/>
                    <a:lumOff val="40000"/>
                  </a:schemeClr>
                </a:solidFill>
              </a:defRPr>
            </a:lvl1pPr>
          </a:lstStyle>
          <a:p>
            <a:fld id="{D325CB3F-26C9-44D7-A7CB-40F86C5CE4B1}" type="slidenum">
              <a:rPr lang="en-US" smtClean="0"/>
              <a:pPr/>
              <a:t>‹#›</a:t>
            </a:fld>
            <a:endParaRPr lang="en-US"/>
          </a:p>
        </p:txBody>
      </p:sp>
    </p:spTree>
    <p:extLst>
      <p:ext uri="{BB962C8B-B14F-4D97-AF65-F5344CB8AC3E}">
        <p14:creationId xmlns:p14="http://schemas.microsoft.com/office/powerpoint/2010/main" val="2172274440"/>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14" r:id="rId3"/>
    <p:sldLayoutId id="2147483927" r:id="rId4"/>
    <p:sldLayoutId id="2147483936" r:id="rId5"/>
    <p:sldLayoutId id="2147483915" r:id="rId6"/>
    <p:sldLayoutId id="2147483929" r:id="rId7"/>
    <p:sldLayoutId id="2147483945" r:id="rId8"/>
    <p:sldLayoutId id="2147483946" r:id="rId9"/>
    <p:sldLayoutId id="2147483937" r:id="rId10"/>
    <p:sldLayoutId id="2147483942" r:id="rId11"/>
    <p:sldLayoutId id="2147483943" r:id="rId12"/>
    <p:sldLayoutId id="2147483938" r:id="rId13"/>
    <p:sldLayoutId id="2147483939" r:id="rId14"/>
    <p:sldLayoutId id="2147483918" r:id="rId15"/>
    <p:sldLayoutId id="2147483944" r:id="rId16"/>
    <p:sldLayoutId id="2147483916" r:id="rId17"/>
    <p:sldLayoutId id="2147483917" r:id="rId18"/>
    <p:sldLayoutId id="2147483920" r:id="rId19"/>
    <p:sldLayoutId id="2147483921" r:id="rId20"/>
    <p:sldLayoutId id="2147483922" r:id="rId21"/>
    <p:sldLayoutId id="2147483923" r:id="rId22"/>
  </p:sldLayoutIdLst>
  <p:hf hdr="0"/>
  <p:txStyles>
    <p:titleStyle>
      <a:lvl1pPr algn="l" defTabSz="914400" rtl="0" eaLnBrk="1" latinLnBrk="0" hangingPunct="1">
        <a:lnSpc>
          <a:spcPct val="90000"/>
        </a:lnSpc>
        <a:spcBef>
          <a:spcPct val="0"/>
        </a:spcBef>
        <a:buNone/>
        <a:defRPr sz="4400" b="1" kern="1200">
          <a:solidFill>
            <a:schemeClr val="accent1"/>
          </a:solidFill>
          <a:latin typeface="+mn-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37160"/>
            <a:ext cx="10972800" cy="707886"/>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sldLayoutIdLst>
    <p:sldLayoutId id="2147483752" r:id="rId1"/>
  </p:sldLayoutIdLst>
  <p:hf hdr="0"/>
  <p:txStyles>
    <p:titleStyle>
      <a:lvl1pPr algn="r" defTabSz="914354" rtl="0" eaLnBrk="1" latinLnBrk="0" hangingPunct="1">
        <a:spcBef>
          <a:spcPct val="0"/>
        </a:spcBef>
        <a:buNone/>
        <a:defRPr lang="en-US" sz="4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0" y="341031"/>
            <a:ext cx="2914141" cy="804743"/>
          </a:xfrm>
          <a:prstGeom prst="rect">
            <a:avLst/>
          </a:prstGeom>
        </p:spPr>
      </p:pic>
      <p:sp>
        <p:nvSpPr>
          <p:cNvPr id="5" name="Rectangle 4"/>
          <p:cNvSpPr/>
          <p:nvPr userDrawn="1"/>
        </p:nvSpPr>
        <p:spPr>
          <a:xfrm>
            <a:off x="2185947" y="2158991"/>
            <a:ext cx="7820106" cy="3416320"/>
          </a:xfrm>
          <a:prstGeom prst="rect">
            <a:avLst/>
          </a:prstGeom>
        </p:spPr>
        <p:txBody>
          <a:bodyPr wrap="square" anchor="ctr">
            <a:spAutoFit/>
          </a:bodyPr>
          <a:lstStyle/>
          <a:p>
            <a:pPr algn="ctr" defTabSz="914354"/>
            <a:r>
              <a:rPr lang="en-US" sz="5400" dirty="0">
                <a:solidFill>
                  <a:schemeClr val="bg1"/>
                </a:solidFill>
                <a:latin typeface="Calibri Light" panose="020F0302020204030204" pitchFamily="34" charset="0"/>
              </a:rPr>
              <a:t>Free </a:t>
            </a:r>
            <a:r>
              <a:rPr lang="en-US" sz="5400">
                <a:solidFill>
                  <a:schemeClr val="bg1"/>
                </a:solidFill>
                <a:latin typeface="Calibri Light" panose="020F0302020204030204" pitchFamily="34" charset="0"/>
              </a:rPr>
              <a:t>creative templates</a:t>
            </a:r>
            <a:r>
              <a:rPr lang="en-US" sz="5400" dirty="0">
                <a:solidFill>
                  <a:schemeClr val="bg1"/>
                </a:solidFill>
                <a:latin typeface="Calibri Light" panose="020F0302020204030204" pitchFamily="34" charset="0"/>
              </a:rPr>
              <a:t>, charts, diagrams and maps for your outstanding presentations</a:t>
            </a:r>
          </a:p>
        </p:txBody>
      </p:sp>
    </p:spTree>
    <p:extLst>
      <p:ext uri="{BB962C8B-B14F-4D97-AF65-F5344CB8AC3E}">
        <p14:creationId xmlns:p14="http://schemas.microsoft.com/office/powerpoint/2010/main" val="3800825972"/>
      </p:ext>
    </p:extLst>
  </p:cSld>
  <p:clrMap bg1="lt1" tx1="dk1" bg2="lt2" tx2="dk2" accent1="accent1" accent2="accent2" accent3="accent3" accent4="accent4" accent5="accent5" accent6="accent6" hlink="hlink" folHlink="folHlink"/>
  <p:sldLayoutIdLst>
    <p:sldLayoutId id="2147483754" r:id="rId1"/>
  </p:sldLayoutIdLst>
  <p:hf hd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2.xml"/><Relationship Id="rId1" Type="http://schemas.openxmlformats.org/officeDocument/2006/relationships/slideLayout" Target="../slideLayouts/slideLayout17.xml"/><Relationship Id="rId4" Type="http://schemas.openxmlformats.org/officeDocument/2006/relationships/image" Target="../media/image23.jp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emf"/><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812" y="334731"/>
            <a:ext cx="4114799" cy="1438085"/>
          </a:xfrm>
        </p:spPr>
        <p:txBody>
          <a:bodyPr>
            <a:normAutofit/>
          </a:bodyPr>
          <a:lstStyle/>
          <a:p>
            <a:r>
              <a:rPr lang="en-US" sz="8000" dirty="0"/>
              <a:t>Hallo !!!</a:t>
            </a:r>
          </a:p>
        </p:txBody>
      </p:sp>
      <p:sp>
        <p:nvSpPr>
          <p:cNvPr id="16" name="Text Placeholder 15"/>
          <p:cNvSpPr>
            <a:spLocks noGrp="1"/>
          </p:cNvSpPr>
          <p:nvPr>
            <p:ph type="body" idx="1"/>
          </p:nvPr>
        </p:nvSpPr>
        <p:spPr>
          <a:xfrm>
            <a:off x="587224" y="2564395"/>
            <a:ext cx="5220744" cy="1500187"/>
          </a:xfrm>
        </p:spPr>
        <p:txBody>
          <a:bodyPr>
            <a:noAutofit/>
          </a:bodyPr>
          <a:lstStyle/>
          <a:p>
            <a:r>
              <a:rPr lang="en-US" sz="4000" b="1">
                <a:solidFill>
                  <a:srgbClr val="E4625C"/>
                </a:solidFill>
                <a:latin typeface="Agency FB" panose="020B0503020202020204" pitchFamily="34" charset="0"/>
              </a:rPr>
              <a:t>Group 7</a:t>
            </a:r>
            <a:endParaRPr lang="en-US" sz="4000" b="1" dirty="0">
              <a:solidFill>
                <a:srgbClr val="E4625C"/>
              </a:solidFill>
              <a:latin typeface="Agency FB" panose="020B0503020202020204" pitchFamily="34" charset="0"/>
            </a:endParaRPr>
          </a:p>
          <a:p>
            <a:r>
              <a:rPr lang="en-US" sz="4000" dirty="0">
                <a:solidFill>
                  <a:srgbClr val="E4625C"/>
                </a:solidFill>
                <a:latin typeface="Agency FB" panose="020B0503020202020204" pitchFamily="34" charset="0"/>
              </a:rPr>
              <a:t>Christian Frans </a:t>
            </a:r>
            <a:r>
              <a:rPr lang="en-US" sz="4000" dirty="0" err="1">
                <a:solidFill>
                  <a:srgbClr val="E4625C"/>
                </a:solidFill>
                <a:latin typeface="Agency FB" panose="020B0503020202020204" pitchFamily="34" charset="0"/>
              </a:rPr>
              <a:t>Mukuan</a:t>
            </a:r>
            <a:endParaRPr lang="en-US" sz="4000" dirty="0">
              <a:solidFill>
                <a:srgbClr val="E4625C"/>
              </a:solidFill>
              <a:latin typeface="Agency FB" panose="020B0503020202020204" pitchFamily="34" charset="0"/>
            </a:endParaRPr>
          </a:p>
          <a:p>
            <a:r>
              <a:rPr lang="en-US" sz="4000" dirty="0" err="1">
                <a:solidFill>
                  <a:srgbClr val="E4625C"/>
                </a:solidFill>
                <a:latin typeface="Agency FB" panose="020B0503020202020204" pitchFamily="34" charset="0"/>
              </a:rPr>
              <a:t>Deyaninta</a:t>
            </a:r>
            <a:r>
              <a:rPr lang="en-US" sz="4000" dirty="0">
                <a:solidFill>
                  <a:srgbClr val="E4625C"/>
                </a:solidFill>
                <a:latin typeface="Agency FB" panose="020B0503020202020204" pitchFamily="34" charset="0"/>
              </a:rPr>
              <a:t> </a:t>
            </a:r>
            <a:r>
              <a:rPr lang="en-US" sz="4000" dirty="0" err="1">
                <a:solidFill>
                  <a:srgbClr val="E4625C"/>
                </a:solidFill>
                <a:latin typeface="Agency FB" panose="020B0503020202020204" pitchFamily="34" charset="0"/>
              </a:rPr>
              <a:t>Ekabriela</a:t>
            </a:r>
            <a:r>
              <a:rPr lang="en-US" sz="4000" dirty="0">
                <a:solidFill>
                  <a:srgbClr val="E4625C"/>
                </a:solidFill>
                <a:latin typeface="Agency FB" panose="020B0503020202020204" pitchFamily="34" charset="0"/>
              </a:rPr>
              <a:t> </a:t>
            </a:r>
            <a:r>
              <a:rPr lang="en-US" sz="4000" dirty="0" err="1">
                <a:solidFill>
                  <a:srgbClr val="E4625C"/>
                </a:solidFill>
                <a:latin typeface="Agency FB" panose="020B0503020202020204" pitchFamily="34" charset="0"/>
              </a:rPr>
              <a:t>Permata</a:t>
            </a:r>
            <a:endParaRPr lang="en-US" sz="4000" dirty="0">
              <a:solidFill>
                <a:srgbClr val="E4625C"/>
              </a:solidFill>
              <a:latin typeface="Agency FB" panose="020B0503020202020204" pitchFamily="34" charset="0"/>
            </a:endParaRPr>
          </a:p>
          <a:p>
            <a:r>
              <a:rPr lang="en-US" sz="4000" dirty="0">
                <a:solidFill>
                  <a:srgbClr val="E4625C"/>
                </a:solidFill>
                <a:latin typeface="Agency FB" panose="020B0503020202020204" pitchFamily="34" charset="0"/>
              </a:rPr>
              <a:t>Mufadhal Faraz </a:t>
            </a:r>
            <a:r>
              <a:rPr lang="en-US" sz="4000" dirty="0" err="1">
                <a:solidFill>
                  <a:srgbClr val="E4625C"/>
                </a:solidFill>
                <a:latin typeface="Agency FB" panose="020B0503020202020204" pitchFamily="34" charset="0"/>
              </a:rPr>
              <a:t>Addhifa</a:t>
            </a:r>
            <a:endParaRPr lang="en-US" sz="4000" dirty="0">
              <a:solidFill>
                <a:srgbClr val="E4625C"/>
              </a:solidFill>
              <a:latin typeface="Agency FB" panose="020B0503020202020204" pitchFamily="34" charset="0"/>
            </a:endParaRPr>
          </a:p>
        </p:txBody>
      </p:sp>
      <p:sp>
        <p:nvSpPr>
          <p:cNvPr id="40" name="Slide Number Placeholder 39">
            <a:extLst>
              <a:ext uri="{FF2B5EF4-FFF2-40B4-BE49-F238E27FC236}">
                <a16:creationId xmlns:a16="http://schemas.microsoft.com/office/drawing/2014/main" id="{3FDADECE-BF65-44C8-B523-E1DC603B0573}"/>
              </a:ext>
            </a:extLst>
          </p:cNvPr>
          <p:cNvSpPr>
            <a:spLocks noGrp="1"/>
          </p:cNvSpPr>
          <p:nvPr>
            <p:ph type="sldNum" sz="quarter" idx="12"/>
          </p:nvPr>
        </p:nvSpPr>
        <p:spPr/>
        <p:txBody>
          <a:bodyPr/>
          <a:lstStyle/>
          <a:p>
            <a:fld id="{7F88F610-7B7C-44F0-8FE6-F62371B7351D}" type="slidenum">
              <a:rPr lang="en-US" smtClean="0"/>
              <a:t>1</a:t>
            </a:fld>
            <a:endParaRPr lang="en-US"/>
          </a:p>
        </p:txBody>
      </p:sp>
      <p:pic>
        <p:nvPicPr>
          <p:cNvPr id="18" name="Picture 17">
            <a:extLst>
              <a:ext uri="{FF2B5EF4-FFF2-40B4-BE49-F238E27FC236}">
                <a16:creationId xmlns:a16="http://schemas.microsoft.com/office/drawing/2014/main" id="{FDA363D0-B6F8-43B7-871E-2BE1ED92CD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35739" y="451191"/>
            <a:ext cx="1761107" cy="1205164"/>
          </a:xfrm>
          <a:prstGeom prst="rect">
            <a:avLst/>
          </a:prstGeom>
        </p:spPr>
      </p:pic>
      <p:pic>
        <p:nvPicPr>
          <p:cNvPr id="9" name="Picture 8">
            <a:extLst>
              <a:ext uri="{FF2B5EF4-FFF2-40B4-BE49-F238E27FC236}">
                <a16:creationId xmlns:a16="http://schemas.microsoft.com/office/drawing/2014/main" id="{7DD889B2-984E-40F3-B59A-FA527686C861}"/>
              </a:ext>
            </a:extLst>
          </p:cNvPr>
          <p:cNvPicPr>
            <a:picLocks noChangeAspect="1"/>
          </p:cNvPicPr>
          <p:nvPr/>
        </p:nvPicPr>
        <p:blipFill>
          <a:blip r:embed="rId4">
            <a:clrChange>
              <a:clrFrom>
                <a:srgbClr val="FFFAFF"/>
              </a:clrFrom>
              <a:clrTo>
                <a:srgbClr val="FFFAFF">
                  <a:alpha val="0"/>
                </a:srgbClr>
              </a:clrTo>
            </a:clrChange>
            <a:extLst>
              <a:ext uri="{28A0092B-C50C-407E-A947-70E740481C1C}">
                <a14:useLocalDpi xmlns:a14="http://schemas.microsoft.com/office/drawing/2010/main" val="0"/>
              </a:ext>
            </a:extLst>
          </a:blip>
          <a:stretch>
            <a:fillRect/>
          </a:stretch>
        </p:blipFill>
        <p:spPr>
          <a:xfrm>
            <a:off x="9768408" y="1916832"/>
            <a:ext cx="2285592" cy="824483"/>
          </a:xfrm>
          <a:prstGeom prst="rect">
            <a:avLst/>
          </a:prstGeom>
        </p:spPr>
      </p:pic>
    </p:spTree>
    <p:extLst>
      <p:ext uri="{BB962C8B-B14F-4D97-AF65-F5344CB8AC3E}">
        <p14:creationId xmlns:p14="http://schemas.microsoft.com/office/powerpoint/2010/main" val="28908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wipe(down)">
                                      <p:cBhvr>
                                        <p:cTn id="16" dur="750"/>
                                        <p:tgtEl>
                                          <p:spTgt spid="16">
                                            <p:txEl>
                                              <p:pRg st="0" end="0"/>
                                            </p:txEl>
                                          </p:spTgt>
                                        </p:tgtEl>
                                      </p:cBhvr>
                                    </p:animEffect>
                                  </p:childTnLst>
                                </p:cTn>
                              </p:par>
                            </p:childTnLst>
                          </p:cTn>
                        </p:par>
                        <p:par>
                          <p:cTn id="17" fill="hold">
                            <p:stCondLst>
                              <p:cond delay="1250"/>
                            </p:stCondLst>
                            <p:childTnLst>
                              <p:par>
                                <p:cTn id="18" presetID="22" presetClass="entr" presetSubtype="4" fill="hold" nodeType="afterEffect">
                                  <p:stCondLst>
                                    <p:cond delay="0"/>
                                  </p:stCondLst>
                                  <p:childTnLst>
                                    <p:set>
                                      <p:cBhvr>
                                        <p:cTn id="19" dur="1" fill="hold">
                                          <p:stCondLst>
                                            <p:cond delay="0"/>
                                          </p:stCondLst>
                                        </p:cTn>
                                        <p:tgtEl>
                                          <p:spTgt spid="16">
                                            <p:txEl>
                                              <p:pRg st="1" end="1"/>
                                            </p:txEl>
                                          </p:spTgt>
                                        </p:tgtEl>
                                        <p:attrNameLst>
                                          <p:attrName>style.visibility</p:attrName>
                                        </p:attrNameLst>
                                      </p:cBhvr>
                                      <p:to>
                                        <p:strVal val="visible"/>
                                      </p:to>
                                    </p:set>
                                    <p:animEffect transition="in" filter="wipe(down)">
                                      <p:cBhvr>
                                        <p:cTn id="20" dur="750"/>
                                        <p:tgtEl>
                                          <p:spTgt spid="16">
                                            <p:txEl>
                                              <p:pRg st="1" end="1"/>
                                            </p:txEl>
                                          </p:spTgt>
                                        </p:tgtEl>
                                      </p:cBhvr>
                                    </p:animEffect>
                                  </p:childTnLst>
                                </p:cTn>
                              </p:par>
                            </p:childTnLst>
                          </p:cTn>
                        </p:par>
                        <p:par>
                          <p:cTn id="21" fill="hold">
                            <p:stCondLst>
                              <p:cond delay="2000"/>
                            </p:stCondLst>
                            <p:childTnLst>
                              <p:par>
                                <p:cTn id="22" presetID="22" presetClass="entr" presetSubtype="4" fill="hold" nodeType="afterEffect">
                                  <p:stCondLst>
                                    <p:cond delay="0"/>
                                  </p:stCondLst>
                                  <p:childTnLst>
                                    <p:set>
                                      <p:cBhvr>
                                        <p:cTn id="23" dur="1" fill="hold">
                                          <p:stCondLst>
                                            <p:cond delay="0"/>
                                          </p:stCondLst>
                                        </p:cTn>
                                        <p:tgtEl>
                                          <p:spTgt spid="16">
                                            <p:txEl>
                                              <p:pRg st="2" end="2"/>
                                            </p:txEl>
                                          </p:spTgt>
                                        </p:tgtEl>
                                        <p:attrNameLst>
                                          <p:attrName>style.visibility</p:attrName>
                                        </p:attrNameLst>
                                      </p:cBhvr>
                                      <p:to>
                                        <p:strVal val="visible"/>
                                      </p:to>
                                    </p:set>
                                    <p:animEffect transition="in" filter="wipe(down)">
                                      <p:cBhvr>
                                        <p:cTn id="24" dur="750"/>
                                        <p:tgtEl>
                                          <p:spTgt spid="16">
                                            <p:txEl>
                                              <p:pRg st="2" end="2"/>
                                            </p:txEl>
                                          </p:spTgt>
                                        </p:tgtEl>
                                      </p:cBhvr>
                                    </p:animEffect>
                                  </p:childTnLst>
                                </p:cTn>
                              </p:par>
                            </p:childTnLst>
                          </p:cTn>
                        </p:par>
                        <p:par>
                          <p:cTn id="25" fill="hold">
                            <p:stCondLst>
                              <p:cond delay="2750"/>
                            </p:stCondLst>
                            <p:childTnLst>
                              <p:par>
                                <p:cTn id="26" presetID="22" presetClass="entr" presetSubtype="4" fill="hold" nodeType="afterEffect">
                                  <p:stCondLst>
                                    <p:cond delay="0"/>
                                  </p:stCondLst>
                                  <p:childTnLst>
                                    <p:set>
                                      <p:cBhvr>
                                        <p:cTn id="27" dur="1" fill="hold">
                                          <p:stCondLst>
                                            <p:cond delay="0"/>
                                          </p:stCondLst>
                                        </p:cTn>
                                        <p:tgtEl>
                                          <p:spTgt spid="16">
                                            <p:txEl>
                                              <p:pRg st="3" end="3"/>
                                            </p:txEl>
                                          </p:spTgt>
                                        </p:tgtEl>
                                        <p:attrNameLst>
                                          <p:attrName>style.visibility</p:attrName>
                                        </p:attrNameLst>
                                      </p:cBhvr>
                                      <p:to>
                                        <p:strVal val="visible"/>
                                      </p:to>
                                    </p:set>
                                    <p:animEffect transition="in" filter="wipe(down)">
                                      <p:cBhvr>
                                        <p:cTn id="28" dur="75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D3CE9-7105-43C2-93DC-A3B49213C3BA}"/>
              </a:ext>
            </a:extLst>
          </p:cNvPr>
          <p:cNvSpPr>
            <a:spLocks noGrp="1"/>
          </p:cNvSpPr>
          <p:nvPr>
            <p:ph type="title"/>
          </p:nvPr>
        </p:nvSpPr>
        <p:spPr/>
        <p:txBody>
          <a:bodyPr/>
          <a:lstStyle/>
          <a:p>
            <a:r>
              <a:rPr lang="en-US" dirty="0"/>
              <a:t>Mouse</a:t>
            </a:r>
          </a:p>
        </p:txBody>
      </p:sp>
      <p:pic>
        <p:nvPicPr>
          <p:cNvPr id="9" name="Content Placeholder 8">
            <a:extLst>
              <a:ext uri="{FF2B5EF4-FFF2-40B4-BE49-F238E27FC236}">
                <a16:creationId xmlns:a16="http://schemas.microsoft.com/office/drawing/2014/main" id="{88EA4489-0B2C-47C5-B947-54E972FD244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95899" y="1825994"/>
            <a:ext cx="5066201" cy="4350600"/>
          </a:xfrm>
        </p:spPr>
      </p:pic>
      <p:sp>
        <p:nvSpPr>
          <p:cNvPr id="4" name="Content Placeholder 3">
            <a:extLst>
              <a:ext uri="{FF2B5EF4-FFF2-40B4-BE49-F238E27FC236}">
                <a16:creationId xmlns:a16="http://schemas.microsoft.com/office/drawing/2014/main" id="{45E96DEE-8E86-4DA2-918C-3222CEF78D3B}"/>
              </a:ext>
            </a:extLst>
          </p:cNvPr>
          <p:cNvSpPr>
            <a:spLocks noGrp="1"/>
          </p:cNvSpPr>
          <p:nvPr>
            <p:ph sz="half" idx="2"/>
          </p:nvPr>
        </p:nvSpPr>
        <p:spPr>
          <a:xfrm>
            <a:off x="6172200" y="1825625"/>
            <a:ext cx="5828456" cy="4351338"/>
          </a:xfrm>
        </p:spPr>
        <p:txBody>
          <a:bodyPr/>
          <a:lstStyle/>
          <a:p>
            <a:r>
              <a:rPr lang="id-ID" dirty="0"/>
              <a:t>Logitech </a:t>
            </a:r>
            <a:r>
              <a:rPr lang="en-US" dirty="0"/>
              <a:t>M220</a:t>
            </a:r>
          </a:p>
          <a:p>
            <a:r>
              <a:rPr lang="en-US" dirty="0"/>
              <a:t>Wireless Mouse</a:t>
            </a:r>
          </a:p>
          <a:p>
            <a:r>
              <a:rPr lang="en-US" dirty="0"/>
              <a:t>Silent Mouse</a:t>
            </a:r>
          </a:p>
          <a:p>
            <a:r>
              <a:rPr lang="id-ID" dirty="0"/>
              <a:t>9</a:t>
            </a:r>
            <a:r>
              <a:rPr lang="en-US" dirty="0"/>
              <a:t>,</a:t>
            </a:r>
            <a:r>
              <a:rPr lang="id-ID" dirty="0"/>
              <a:t>9 </a:t>
            </a:r>
            <a:r>
              <a:rPr lang="en-US" dirty="0"/>
              <a:t>c</a:t>
            </a:r>
            <a:r>
              <a:rPr lang="id-ID" dirty="0"/>
              <a:t>m x 6 </a:t>
            </a:r>
            <a:r>
              <a:rPr lang="en-US" dirty="0"/>
              <a:t>c</a:t>
            </a:r>
            <a:r>
              <a:rPr lang="id-ID" dirty="0"/>
              <a:t>m x 3</a:t>
            </a:r>
            <a:r>
              <a:rPr lang="en-US" dirty="0"/>
              <a:t>,</a:t>
            </a:r>
            <a:r>
              <a:rPr lang="id-ID" dirty="0"/>
              <a:t>9 </a:t>
            </a:r>
            <a:r>
              <a:rPr lang="en-US" dirty="0"/>
              <a:t>c</a:t>
            </a:r>
            <a:r>
              <a:rPr lang="id-ID" dirty="0"/>
              <a:t>m</a:t>
            </a:r>
            <a:endParaRPr lang="en-US" dirty="0"/>
          </a:p>
          <a:p>
            <a:r>
              <a:rPr lang="en-US" dirty="0"/>
              <a:t>Logitech Unifying receiver with 1 AA batterie (pre-installed)</a:t>
            </a:r>
          </a:p>
          <a:p>
            <a:r>
              <a:rPr lang="en-US" dirty="0" err="1"/>
              <a:t>Rp</a:t>
            </a:r>
            <a:r>
              <a:rPr lang="en-US" dirty="0"/>
              <a:t>. 100,000 x 17 = </a:t>
            </a:r>
            <a:r>
              <a:rPr lang="en-US" dirty="0" err="1"/>
              <a:t>Rp</a:t>
            </a:r>
            <a:r>
              <a:rPr lang="en-US" dirty="0"/>
              <a:t>. 1,700,000</a:t>
            </a:r>
          </a:p>
        </p:txBody>
      </p:sp>
      <p:sp>
        <p:nvSpPr>
          <p:cNvPr id="7" name="Slide Number Placeholder 6">
            <a:extLst>
              <a:ext uri="{FF2B5EF4-FFF2-40B4-BE49-F238E27FC236}">
                <a16:creationId xmlns:a16="http://schemas.microsoft.com/office/drawing/2014/main" id="{976848AC-9262-454A-AC31-7A2786F865FC}"/>
              </a:ext>
            </a:extLst>
          </p:cNvPr>
          <p:cNvSpPr>
            <a:spLocks noGrp="1"/>
          </p:cNvSpPr>
          <p:nvPr>
            <p:ph type="sldNum" sz="quarter" idx="12"/>
          </p:nvPr>
        </p:nvSpPr>
        <p:spPr/>
        <p:txBody>
          <a:bodyPr/>
          <a:lstStyle/>
          <a:p>
            <a:fld id="{D325CB3F-26C9-44D7-A7CB-40F86C5CE4B1}" type="slidenum">
              <a:rPr lang="en-US" smtClean="0"/>
              <a:t>10</a:t>
            </a:fld>
            <a:endParaRPr lang="en-US"/>
          </a:p>
        </p:txBody>
      </p:sp>
    </p:spTree>
    <p:extLst>
      <p:ext uri="{BB962C8B-B14F-4D97-AF65-F5344CB8AC3E}">
        <p14:creationId xmlns:p14="http://schemas.microsoft.com/office/powerpoint/2010/main" val="426594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p:cTn id="18"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3" presetClass="entr" presetSubtype="16" fill="hold" grpId="0" nodeType="after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p:cTn id="23"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4">
                                            <p:txEl>
                                              <p:pRg st="1" end="1"/>
                                            </p:txEl>
                                          </p:spTgt>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23" presetClass="entr" presetSubtype="16" fill="hold" grpId="0" nodeType="after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 calcmode="lin" valueType="num">
                                      <p:cBhvr>
                                        <p:cTn id="28"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2" end="2"/>
                                            </p:txEl>
                                          </p:spTgt>
                                        </p:tgtEl>
                                        <p:attrNameLst>
                                          <p:attrName>ppt_h</p:attrName>
                                        </p:attrNameLst>
                                      </p:cBhvr>
                                      <p:tavLst>
                                        <p:tav tm="0">
                                          <p:val>
                                            <p:fltVal val="0"/>
                                          </p:val>
                                        </p:tav>
                                        <p:tav tm="100000">
                                          <p:val>
                                            <p:strVal val="#ppt_h"/>
                                          </p:val>
                                        </p:tav>
                                      </p:tavLst>
                                    </p:anim>
                                  </p:childTnLst>
                                </p:cTn>
                              </p:par>
                            </p:childTnLst>
                          </p:cTn>
                        </p:par>
                        <p:par>
                          <p:cTn id="30" fill="hold">
                            <p:stCondLst>
                              <p:cond delay="2500"/>
                            </p:stCondLst>
                            <p:childTnLst>
                              <p:par>
                                <p:cTn id="31" presetID="23" presetClass="entr" presetSubtype="16" fill="hold" grpId="0" nodeType="after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 calcmode="lin" valueType="num">
                                      <p:cBhvr>
                                        <p:cTn id="33"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4">
                                            <p:txEl>
                                              <p:pRg st="3" end="3"/>
                                            </p:txEl>
                                          </p:spTgt>
                                        </p:tgtEl>
                                        <p:attrNameLst>
                                          <p:attrName>ppt_h</p:attrName>
                                        </p:attrNameLst>
                                      </p:cBhvr>
                                      <p:tavLst>
                                        <p:tav tm="0">
                                          <p:val>
                                            <p:fltVal val="0"/>
                                          </p:val>
                                        </p:tav>
                                        <p:tav tm="100000">
                                          <p:val>
                                            <p:strVal val="#ppt_h"/>
                                          </p:val>
                                        </p:tav>
                                      </p:tavLst>
                                    </p:anim>
                                  </p:childTnLst>
                                </p:cTn>
                              </p:par>
                            </p:childTnLst>
                          </p:cTn>
                        </p:par>
                        <p:par>
                          <p:cTn id="35" fill="hold">
                            <p:stCondLst>
                              <p:cond delay="3000"/>
                            </p:stCondLst>
                            <p:childTnLst>
                              <p:par>
                                <p:cTn id="36" presetID="23" presetClass="entr" presetSubtype="16" fill="hold" grpId="0" nodeType="after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 calcmode="lin" valueType="num">
                                      <p:cBhvr>
                                        <p:cTn id="38"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4">
                                            <p:txEl>
                                              <p:pRg st="4" end="4"/>
                                            </p:txEl>
                                          </p:spTgt>
                                        </p:tgtEl>
                                        <p:attrNameLst>
                                          <p:attrName>ppt_h</p:attrName>
                                        </p:attrNameLst>
                                      </p:cBhvr>
                                      <p:tavLst>
                                        <p:tav tm="0">
                                          <p:val>
                                            <p:fltVal val="0"/>
                                          </p:val>
                                        </p:tav>
                                        <p:tav tm="100000">
                                          <p:val>
                                            <p:strVal val="#ppt_h"/>
                                          </p:val>
                                        </p:tav>
                                      </p:tavLst>
                                    </p:anim>
                                  </p:childTnLst>
                                </p:cTn>
                              </p:par>
                            </p:childTnLst>
                          </p:cTn>
                        </p:par>
                        <p:par>
                          <p:cTn id="40" fill="hold">
                            <p:stCondLst>
                              <p:cond delay="3500"/>
                            </p:stCondLst>
                            <p:childTnLst>
                              <p:par>
                                <p:cTn id="41" presetID="23" presetClass="entr" presetSubtype="16" fill="hold" grpId="0" nodeType="after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p:cTn id="43"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44" dur="500" fill="hold"/>
                                        <p:tgtEl>
                                          <p:spTgt spid="4">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D3CE9-7105-43C2-93DC-A3B49213C3BA}"/>
              </a:ext>
            </a:extLst>
          </p:cNvPr>
          <p:cNvSpPr>
            <a:spLocks noGrp="1"/>
          </p:cNvSpPr>
          <p:nvPr>
            <p:ph type="title"/>
          </p:nvPr>
        </p:nvSpPr>
        <p:spPr/>
        <p:txBody>
          <a:bodyPr/>
          <a:lstStyle/>
          <a:p>
            <a:r>
              <a:rPr lang="en-US" dirty="0"/>
              <a:t>CCTV</a:t>
            </a:r>
          </a:p>
        </p:txBody>
      </p:sp>
      <p:pic>
        <p:nvPicPr>
          <p:cNvPr id="9" name="Content Placeholder 8">
            <a:extLst>
              <a:ext uri="{FF2B5EF4-FFF2-40B4-BE49-F238E27FC236}">
                <a16:creationId xmlns:a16="http://schemas.microsoft.com/office/drawing/2014/main" id="{88EA4489-0B2C-47C5-B947-54E972FD244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95899" y="2169931"/>
            <a:ext cx="5066201" cy="3662726"/>
          </a:xfrm>
        </p:spPr>
      </p:pic>
      <p:sp>
        <p:nvSpPr>
          <p:cNvPr id="4" name="Content Placeholder 3">
            <a:extLst>
              <a:ext uri="{FF2B5EF4-FFF2-40B4-BE49-F238E27FC236}">
                <a16:creationId xmlns:a16="http://schemas.microsoft.com/office/drawing/2014/main" id="{45E96DEE-8E86-4DA2-918C-3222CEF78D3B}"/>
              </a:ext>
            </a:extLst>
          </p:cNvPr>
          <p:cNvSpPr>
            <a:spLocks noGrp="1"/>
          </p:cNvSpPr>
          <p:nvPr>
            <p:ph sz="half" idx="2"/>
          </p:nvPr>
        </p:nvSpPr>
        <p:spPr>
          <a:xfrm>
            <a:off x="6172200" y="1825625"/>
            <a:ext cx="5828456" cy="4351338"/>
          </a:xfrm>
        </p:spPr>
        <p:txBody>
          <a:bodyPr/>
          <a:lstStyle/>
          <a:p>
            <a:r>
              <a:rPr lang="id-ID" dirty="0"/>
              <a:t>Hikvision DS-2CE56DOT-IRP</a:t>
            </a:r>
            <a:endParaRPr lang="en-US" dirty="0"/>
          </a:p>
          <a:p>
            <a:r>
              <a:rPr lang="en-US" dirty="0"/>
              <a:t>Indoor CCTV</a:t>
            </a:r>
          </a:p>
          <a:p>
            <a:r>
              <a:rPr lang="en-US" dirty="0"/>
              <a:t>1920 x 1080 resolution</a:t>
            </a:r>
          </a:p>
          <a:p>
            <a:r>
              <a:rPr lang="en-US" dirty="0"/>
              <a:t>Video frame rate up to 1080p@30fps</a:t>
            </a:r>
          </a:p>
          <a:p>
            <a:r>
              <a:rPr lang="en-US" dirty="0"/>
              <a:t>Suitable in all weather</a:t>
            </a:r>
          </a:p>
          <a:p>
            <a:r>
              <a:rPr lang="en-US" dirty="0" err="1"/>
              <a:t>Rp</a:t>
            </a:r>
            <a:r>
              <a:rPr lang="en-US" dirty="0"/>
              <a:t>. 270,000 x 4 = </a:t>
            </a:r>
            <a:r>
              <a:rPr lang="en-US" dirty="0" err="1"/>
              <a:t>Rp</a:t>
            </a:r>
            <a:r>
              <a:rPr lang="en-US" dirty="0"/>
              <a:t>. 1,080,000</a:t>
            </a:r>
          </a:p>
        </p:txBody>
      </p:sp>
      <p:sp>
        <p:nvSpPr>
          <p:cNvPr id="7" name="Slide Number Placeholder 6">
            <a:extLst>
              <a:ext uri="{FF2B5EF4-FFF2-40B4-BE49-F238E27FC236}">
                <a16:creationId xmlns:a16="http://schemas.microsoft.com/office/drawing/2014/main" id="{976848AC-9262-454A-AC31-7A2786F865FC}"/>
              </a:ext>
            </a:extLst>
          </p:cNvPr>
          <p:cNvSpPr>
            <a:spLocks noGrp="1"/>
          </p:cNvSpPr>
          <p:nvPr>
            <p:ph type="sldNum" sz="quarter" idx="12"/>
          </p:nvPr>
        </p:nvSpPr>
        <p:spPr/>
        <p:txBody>
          <a:bodyPr/>
          <a:lstStyle/>
          <a:p>
            <a:fld id="{D325CB3F-26C9-44D7-A7CB-40F86C5CE4B1}" type="slidenum">
              <a:rPr lang="en-US" smtClean="0"/>
              <a:t>11</a:t>
            </a:fld>
            <a:endParaRPr lang="en-US"/>
          </a:p>
        </p:txBody>
      </p:sp>
    </p:spTree>
    <p:extLst>
      <p:ext uri="{BB962C8B-B14F-4D97-AF65-F5344CB8AC3E}">
        <p14:creationId xmlns:p14="http://schemas.microsoft.com/office/powerpoint/2010/main" val="365990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p:cTn id="18"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3" presetClass="entr" presetSubtype="16" fill="hold" grpId="0" nodeType="after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p:cTn id="23"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4">
                                            <p:txEl>
                                              <p:pRg st="1" end="1"/>
                                            </p:txEl>
                                          </p:spTgt>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23" presetClass="entr" presetSubtype="16" fill="hold" grpId="0" nodeType="after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 calcmode="lin" valueType="num">
                                      <p:cBhvr>
                                        <p:cTn id="28"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2" end="2"/>
                                            </p:txEl>
                                          </p:spTgt>
                                        </p:tgtEl>
                                        <p:attrNameLst>
                                          <p:attrName>ppt_h</p:attrName>
                                        </p:attrNameLst>
                                      </p:cBhvr>
                                      <p:tavLst>
                                        <p:tav tm="0">
                                          <p:val>
                                            <p:fltVal val="0"/>
                                          </p:val>
                                        </p:tav>
                                        <p:tav tm="100000">
                                          <p:val>
                                            <p:strVal val="#ppt_h"/>
                                          </p:val>
                                        </p:tav>
                                      </p:tavLst>
                                    </p:anim>
                                  </p:childTnLst>
                                </p:cTn>
                              </p:par>
                            </p:childTnLst>
                          </p:cTn>
                        </p:par>
                        <p:par>
                          <p:cTn id="30" fill="hold">
                            <p:stCondLst>
                              <p:cond delay="2500"/>
                            </p:stCondLst>
                            <p:childTnLst>
                              <p:par>
                                <p:cTn id="31" presetID="23" presetClass="entr" presetSubtype="16" fill="hold" grpId="0" nodeType="after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 calcmode="lin" valueType="num">
                                      <p:cBhvr>
                                        <p:cTn id="33"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4">
                                            <p:txEl>
                                              <p:pRg st="3" end="3"/>
                                            </p:txEl>
                                          </p:spTgt>
                                        </p:tgtEl>
                                        <p:attrNameLst>
                                          <p:attrName>ppt_h</p:attrName>
                                        </p:attrNameLst>
                                      </p:cBhvr>
                                      <p:tavLst>
                                        <p:tav tm="0">
                                          <p:val>
                                            <p:fltVal val="0"/>
                                          </p:val>
                                        </p:tav>
                                        <p:tav tm="100000">
                                          <p:val>
                                            <p:strVal val="#ppt_h"/>
                                          </p:val>
                                        </p:tav>
                                      </p:tavLst>
                                    </p:anim>
                                  </p:childTnLst>
                                </p:cTn>
                              </p:par>
                            </p:childTnLst>
                          </p:cTn>
                        </p:par>
                        <p:par>
                          <p:cTn id="35" fill="hold">
                            <p:stCondLst>
                              <p:cond delay="3000"/>
                            </p:stCondLst>
                            <p:childTnLst>
                              <p:par>
                                <p:cTn id="36" presetID="23" presetClass="entr" presetSubtype="16" fill="hold" grpId="0" nodeType="after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 calcmode="lin" valueType="num">
                                      <p:cBhvr>
                                        <p:cTn id="38"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4">
                                            <p:txEl>
                                              <p:pRg st="4" end="4"/>
                                            </p:txEl>
                                          </p:spTgt>
                                        </p:tgtEl>
                                        <p:attrNameLst>
                                          <p:attrName>ppt_h</p:attrName>
                                        </p:attrNameLst>
                                      </p:cBhvr>
                                      <p:tavLst>
                                        <p:tav tm="0">
                                          <p:val>
                                            <p:fltVal val="0"/>
                                          </p:val>
                                        </p:tav>
                                        <p:tav tm="100000">
                                          <p:val>
                                            <p:strVal val="#ppt_h"/>
                                          </p:val>
                                        </p:tav>
                                      </p:tavLst>
                                    </p:anim>
                                  </p:childTnLst>
                                </p:cTn>
                              </p:par>
                            </p:childTnLst>
                          </p:cTn>
                        </p:par>
                        <p:par>
                          <p:cTn id="40" fill="hold">
                            <p:stCondLst>
                              <p:cond delay="3500"/>
                            </p:stCondLst>
                            <p:childTnLst>
                              <p:par>
                                <p:cTn id="41" presetID="23" presetClass="entr" presetSubtype="16" fill="hold" grpId="0" nodeType="after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p:cTn id="43"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44" dur="500" fill="hold"/>
                                        <p:tgtEl>
                                          <p:spTgt spid="4">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D3CE9-7105-43C2-93DC-A3B49213C3BA}"/>
              </a:ext>
            </a:extLst>
          </p:cNvPr>
          <p:cNvSpPr>
            <a:spLocks noGrp="1"/>
          </p:cNvSpPr>
          <p:nvPr>
            <p:ph type="title"/>
          </p:nvPr>
        </p:nvSpPr>
        <p:spPr/>
        <p:txBody>
          <a:bodyPr/>
          <a:lstStyle/>
          <a:p>
            <a:r>
              <a:rPr lang="en-US" dirty="0"/>
              <a:t>PROJECTOR</a:t>
            </a:r>
          </a:p>
        </p:txBody>
      </p:sp>
      <p:pic>
        <p:nvPicPr>
          <p:cNvPr id="9" name="Content Placeholder 8">
            <a:extLst>
              <a:ext uri="{FF2B5EF4-FFF2-40B4-BE49-F238E27FC236}">
                <a16:creationId xmlns:a16="http://schemas.microsoft.com/office/drawing/2014/main" id="{88EA4489-0B2C-47C5-B947-54E972FD2441}"/>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199456" y="1825625"/>
            <a:ext cx="4181250" cy="4007032"/>
          </a:xfrm>
        </p:spPr>
      </p:pic>
      <p:sp>
        <p:nvSpPr>
          <p:cNvPr id="4" name="Content Placeholder 3">
            <a:extLst>
              <a:ext uri="{FF2B5EF4-FFF2-40B4-BE49-F238E27FC236}">
                <a16:creationId xmlns:a16="http://schemas.microsoft.com/office/drawing/2014/main" id="{45E96DEE-8E86-4DA2-918C-3222CEF78D3B}"/>
              </a:ext>
            </a:extLst>
          </p:cNvPr>
          <p:cNvSpPr>
            <a:spLocks noGrp="1"/>
          </p:cNvSpPr>
          <p:nvPr>
            <p:ph sz="half" idx="2"/>
          </p:nvPr>
        </p:nvSpPr>
        <p:spPr>
          <a:xfrm>
            <a:off x="6172200" y="1825625"/>
            <a:ext cx="5828456" cy="4351338"/>
          </a:xfrm>
        </p:spPr>
        <p:txBody>
          <a:bodyPr/>
          <a:lstStyle/>
          <a:p>
            <a:r>
              <a:rPr lang="id-ID" dirty="0"/>
              <a:t>Epson EBW05</a:t>
            </a:r>
            <a:endParaRPr lang="en-US" dirty="0"/>
          </a:p>
          <a:p>
            <a:r>
              <a:rPr lang="en-US" dirty="0"/>
              <a:t>10,000 hours lamp life in eco-mode</a:t>
            </a:r>
          </a:p>
          <a:p>
            <a:r>
              <a:rPr lang="en-US" dirty="0"/>
              <a:t>With stunning </a:t>
            </a:r>
            <a:r>
              <a:rPr lang="en-US" dirty="0" err="1"/>
              <a:t>colour</a:t>
            </a:r>
            <a:r>
              <a:rPr lang="en-US" dirty="0"/>
              <a:t> and white brightness of up to 3,300 lumens</a:t>
            </a:r>
          </a:p>
          <a:p>
            <a:r>
              <a:rPr lang="en-US" dirty="0" err="1"/>
              <a:t>Rp</a:t>
            </a:r>
            <a:r>
              <a:rPr lang="en-US" dirty="0"/>
              <a:t>. 6,400,000 x 1 = </a:t>
            </a:r>
            <a:r>
              <a:rPr lang="en-US" dirty="0" err="1"/>
              <a:t>Rp</a:t>
            </a:r>
            <a:r>
              <a:rPr lang="en-US" dirty="0"/>
              <a:t>. 6,400,000</a:t>
            </a:r>
          </a:p>
        </p:txBody>
      </p:sp>
      <p:sp>
        <p:nvSpPr>
          <p:cNvPr id="7" name="Slide Number Placeholder 6">
            <a:extLst>
              <a:ext uri="{FF2B5EF4-FFF2-40B4-BE49-F238E27FC236}">
                <a16:creationId xmlns:a16="http://schemas.microsoft.com/office/drawing/2014/main" id="{976848AC-9262-454A-AC31-7A2786F865FC}"/>
              </a:ext>
            </a:extLst>
          </p:cNvPr>
          <p:cNvSpPr>
            <a:spLocks noGrp="1"/>
          </p:cNvSpPr>
          <p:nvPr>
            <p:ph type="sldNum" sz="quarter" idx="12"/>
          </p:nvPr>
        </p:nvSpPr>
        <p:spPr/>
        <p:txBody>
          <a:bodyPr/>
          <a:lstStyle/>
          <a:p>
            <a:fld id="{D325CB3F-26C9-44D7-A7CB-40F86C5CE4B1}" type="slidenum">
              <a:rPr lang="en-US" smtClean="0"/>
              <a:t>12</a:t>
            </a:fld>
            <a:endParaRPr lang="en-US"/>
          </a:p>
        </p:txBody>
      </p:sp>
    </p:spTree>
    <p:extLst>
      <p:ext uri="{BB962C8B-B14F-4D97-AF65-F5344CB8AC3E}">
        <p14:creationId xmlns:p14="http://schemas.microsoft.com/office/powerpoint/2010/main" val="293520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p:cTn id="18"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3" presetClass="entr" presetSubtype="16" fill="hold" grpId="0" nodeType="after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p:cTn id="23"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4">
                                            <p:txEl>
                                              <p:pRg st="1" end="1"/>
                                            </p:txEl>
                                          </p:spTgt>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23" presetClass="entr" presetSubtype="16" fill="hold" grpId="0" nodeType="after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 calcmode="lin" valueType="num">
                                      <p:cBhvr>
                                        <p:cTn id="28"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2" end="2"/>
                                            </p:txEl>
                                          </p:spTgt>
                                        </p:tgtEl>
                                        <p:attrNameLst>
                                          <p:attrName>ppt_h</p:attrName>
                                        </p:attrNameLst>
                                      </p:cBhvr>
                                      <p:tavLst>
                                        <p:tav tm="0">
                                          <p:val>
                                            <p:fltVal val="0"/>
                                          </p:val>
                                        </p:tav>
                                        <p:tav tm="100000">
                                          <p:val>
                                            <p:strVal val="#ppt_h"/>
                                          </p:val>
                                        </p:tav>
                                      </p:tavLst>
                                    </p:anim>
                                  </p:childTnLst>
                                </p:cTn>
                              </p:par>
                            </p:childTnLst>
                          </p:cTn>
                        </p:par>
                        <p:par>
                          <p:cTn id="30" fill="hold">
                            <p:stCondLst>
                              <p:cond delay="2500"/>
                            </p:stCondLst>
                            <p:childTnLst>
                              <p:par>
                                <p:cTn id="31" presetID="23" presetClass="entr" presetSubtype="16" fill="hold" grpId="0" nodeType="after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 calcmode="lin" valueType="num">
                                      <p:cBhvr>
                                        <p:cTn id="33"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4">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D3CE9-7105-43C2-93DC-A3B49213C3BA}"/>
              </a:ext>
            </a:extLst>
          </p:cNvPr>
          <p:cNvSpPr>
            <a:spLocks noGrp="1"/>
          </p:cNvSpPr>
          <p:nvPr>
            <p:ph type="title"/>
          </p:nvPr>
        </p:nvSpPr>
        <p:spPr/>
        <p:txBody>
          <a:bodyPr/>
          <a:lstStyle/>
          <a:p>
            <a:r>
              <a:rPr lang="en-US" dirty="0"/>
              <a:t>DESKTOP MONITOR</a:t>
            </a:r>
          </a:p>
        </p:txBody>
      </p:sp>
      <p:pic>
        <p:nvPicPr>
          <p:cNvPr id="9" name="Content Placeholder 8">
            <a:extLst>
              <a:ext uri="{FF2B5EF4-FFF2-40B4-BE49-F238E27FC236}">
                <a16:creationId xmlns:a16="http://schemas.microsoft.com/office/drawing/2014/main" id="{88EA4489-0B2C-47C5-B947-54E972FD244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95899" y="2330526"/>
            <a:ext cx="5066201" cy="3341536"/>
          </a:xfrm>
        </p:spPr>
      </p:pic>
      <p:sp>
        <p:nvSpPr>
          <p:cNvPr id="4" name="Content Placeholder 3">
            <a:extLst>
              <a:ext uri="{FF2B5EF4-FFF2-40B4-BE49-F238E27FC236}">
                <a16:creationId xmlns:a16="http://schemas.microsoft.com/office/drawing/2014/main" id="{45E96DEE-8E86-4DA2-918C-3222CEF78D3B}"/>
              </a:ext>
            </a:extLst>
          </p:cNvPr>
          <p:cNvSpPr>
            <a:spLocks noGrp="1"/>
          </p:cNvSpPr>
          <p:nvPr>
            <p:ph sz="half" idx="2"/>
          </p:nvPr>
        </p:nvSpPr>
        <p:spPr>
          <a:xfrm>
            <a:off x="6172200" y="1825625"/>
            <a:ext cx="5828456" cy="4351338"/>
          </a:xfrm>
        </p:spPr>
        <p:txBody>
          <a:bodyPr/>
          <a:lstStyle/>
          <a:p>
            <a:r>
              <a:rPr lang="id-ID" dirty="0"/>
              <a:t>LG 24MP88HM-S </a:t>
            </a:r>
            <a:endParaRPr lang="en-US" dirty="0"/>
          </a:p>
          <a:p>
            <a:r>
              <a:rPr lang="en-US" dirty="0"/>
              <a:t>Full HD (1080p) </a:t>
            </a:r>
          </a:p>
          <a:p>
            <a:r>
              <a:rPr lang="en-US" dirty="0"/>
              <a:t>24" </a:t>
            </a:r>
          </a:p>
          <a:p>
            <a:r>
              <a:rPr lang="en-US" dirty="0"/>
              <a:t>Brightness 250 nit</a:t>
            </a:r>
          </a:p>
          <a:p>
            <a:r>
              <a:rPr lang="en-US" dirty="0"/>
              <a:t>Display Colors 16.7M</a:t>
            </a:r>
          </a:p>
          <a:p>
            <a:r>
              <a:rPr lang="en-US" dirty="0" err="1"/>
              <a:t>Rp</a:t>
            </a:r>
            <a:r>
              <a:rPr lang="en-US" dirty="0"/>
              <a:t>. 2,500,000 x 17 = </a:t>
            </a:r>
            <a:r>
              <a:rPr lang="en-US" dirty="0" err="1"/>
              <a:t>Rp</a:t>
            </a:r>
            <a:r>
              <a:rPr lang="en-US" dirty="0"/>
              <a:t>. 42,500,000</a:t>
            </a:r>
          </a:p>
        </p:txBody>
      </p:sp>
      <p:sp>
        <p:nvSpPr>
          <p:cNvPr id="7" name="Slide Number Placeholder 6">
            <a:extLst>
              <a:ext uri="{FF2B5EF4-FFF2-40B4-BE49-F238E27FC236}">
                <a16:creationId xmlns:a16="http://schemas.microsoft.com/office/drawing/2014/main" id="{976848AC-9262-454A-AC31-7A2786F865FC}"/>
              </a:ext>
            </a:extLst>
          </p:cNvPr>
          <p:cNvSpPr>
            <a:spLocks noGrp="1"/>
          </p:cNvSpPr>
          <p:nvPr>
            <p:ph type="sldNum" sz="quarter" idx="12"/>
          </p:nvPr>
        </p:nvSpPr>
        <p:spPr/>
        <p:txBody>
          <a:bodyPr/>
          <a:lstStyle/>
          <a:p>
            <a:fld id="{D325CB3F-26C9-44D7-A7CB-40F86C5CE4B1}" type="slidenum">
              <a:rPr lang="en-US" smtClean="0"/>
              <a:t>13</a:t>
            </a:fld>
            <a:endParaRPr lang="en-US"/>
          </a:p>
        </p:txBody>
      </p:sp>
    </p:spTree>
    <p:extLst>
      <p:ext uri="{BB962C8B-B14F-4D97-AF65-F5344CB8AC3E}">
        <p14:creationId xmlns:p14="http://schemas.microsoft.com/office/powerpoint/2010/main" val="271391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p:cTn id="18"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3" presetClass="entr" presetSubtype="16" fill="hold" grpId="0" nodeType="after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p:cTn id="23"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4">
                                            <p:txEl>
                                              <p:pRg st="1" end="1"/>
                                            </p:txEl>
                                          </p:spTgt>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23" presetClass="entr" presetSubtype="16" fill="hold" grpId="0" nodeType="after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 calcmode="lin" valueType="num">
                                      <p:cBhvr>
                                        <p:cTn id="28"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2" end="2"/>
                                            </p:txEl>
                                          </p:spTgt>
                                        </p:tgtEl>
                                        <p:attrNameLst>
                                          <p:attrName>ppt_h</p:attrName>
                                        </p:attrNameLst>
                                      </p:cBhvr>
                                      <p:tavLst>
                                        <p:tav tm="0">
                                          <p:val>
                                            <p:fltVal val="0"/>
                                          </p:val>
                                        </p:tav>
                                        <p:tav tm="100000">
                                          <p:val>
                                            <p:strVal val="#ppt_h"/>
                                          </p:val>
                                        </p:tav>
                                      </p:tavLst>
                                    </p:anim>
                                  </p:childTnLst>
                                </p:cTn>
                              </p:par>
                            </p:childTnLst>
                          </p:cTn>
                        </p:par>
                        <p:par>
                          <p:cTn id="30" fill="hold">
                            <p:stCondLst>
                              <p:cond delay="2500"/>
                            </p:stCondLst>
                            <p:childTnLst>
                              <p:par>
                                <p:cTn id="31" presetID="23" presetClass="entr" presetSubtype="16" fill="hold" grpId="0" nodeType="after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 calcmode="lin" valueType="num">
                                      <p:cBhvr>
                                        <p:cTn id="33"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4">
                                            <p:txEl>
                                              <p:pRg st="3" end="3"/>
                                            </p:txEl>
                                          </p:spTgt>
                                        </p:tgtEl>
                                        <p:attrNameLst>
                                          <p:attrName>ppt_h</p:attrName>
                                        </p:attrNameLst>
                                      </p:cBhvr>
                                      <p:tavLst>
                                        <p:tav tm="0">
                                          <p:val>
                                            <p:fltVal val="0"/>
                                          </p:val>
                                        </p:tav>
                                        <p:tav tm="100000">
                                          <p:val>
                                            <p:strVal val="#ppt_h"/>
                                          </p:val>
                                        </p:tav>
                                      </p:tavLst>
                                    </p:anim>
                                  </p:childTnLst>
                                </p:cTn>
                              </p:par>
                            </p:childTnLst>
                          </p:cTn>
                        </p:par>
                        <p:par>
                          <p:cTn id="35" fill="hold">
                            <p:stCondLst>
                              <p:cond delay="3000"/>
                            </p:stCondLst>
                            <p:childTnLst>
                              <p:par>
                                <p:cTn id="36" presetID="23" presetClass="entr" presetSubtype="16" fill="hold" grpId="0" nodeType="after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 calcmode="lin" valueType="num">
                                      <p:cBhvr>
                                        <p:cTn id="38"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4">
                                            <p:txEl>
                                              <p:pRg st="4" end="4"/>
                                            </p:txEl>
                                          </p:spTgt>
                                        </p:tgtEl>
                                        <p:attrNameLst>
                                          <p:attrName>ppt_h</p:attrName>
                                        </p:attrNameLst>
                                      </p:cBhvr>
                                      <p:tavLst>
                                        <p:tav tm="0">
                                          <p:val>
                                            <p:fltVal val="0"/>
                                          </p:val>
                                        </p:tav>
                                        <p:tav tm="100000">
                                          <p:val>
                                            <p:strVal val="#ppt_h"/>
                                          </p:val>
                                        </p:tav>
                                      </p:tavLst>
                                    </p:anim>
                                  </p:childTnLst>
                                </p:cTn>
                              </p:par>
                            </p:childTnLst>
                          </p:cTn>
                        </p:par>
                        <p:par>
                          <p:cTn id="40" fill="hold">
                            <p:stCondLst>
                              <p:cond delay="3500"/>
                            </p:stCondLst>
                            <p:childTnLst>
                              <p:par>
                                <p:cTn id="41" presetID="23" presetClass="entr" presetSubtype="16" fill="hold" grpId="0" nodeType="after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p:cTn id="43"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44" dur="500" fill="hold"/>
                                        <p:tgtEl>
                                          <p:spTgt spid="4">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D3CE9-7105-43C2-93DC-A3B49213C3BA}"/>
              </a:ext>
            </a:extLst>
          </p:cNvPr>
          <p:cNvSpPr>
            <a:spLocks noGrp="1"/>
          </p:cNvSpPr>
          <p:nvPr>
            <p:ph type="title"/>
          </p:nvPr>
        </p:nvSpPr>
        <p:spPr/>
        <p:txBody>
          <a:bodyPr/>
          <a:lstStyle/>
          <a:p>
            <a:r>
              <a:rPr lang="en-US" dirty="0"/>
              <a:t>PRINTER</a:t>
            </a:r>
          </a:p>
        </p:txBody>
      </p:sp>
      <p:pic>
        <p:nvPicPr>
          <p:cNvPr id="9" name="Content Placeholder 8">
            <a:extLst>
              <a:ext uri="{FF2B5EF4-FFF2-40B4-BE49-F238E27FC236}">
                <a16:creationId xmlns:a16="http://schemas.microsoft.com/office/drawing/2014/main" id="{88EA4489-0B2C-47C5-B947-54E972FD244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95899" y="2573546"/>
            <a:ext cx="5066201" cy="2855495"/>
          </a:xfrm>
        </p:spPr>
      </p:pic>
      <p:sp>
        <p:nvSpPr>
          <p:cNvPr id="4" name="Content Placeholder 3">
            <a:extLst>
              <a:ext uri="{FF2B5EF4-FFF2-40B4-BE49-F238E27FC236}">
                <a16:creationId xmlns:a16="http://schemas.microsoft.com/office/drawing/2014/main" id="{45E96DEE-8E86-4DA2-918C-3222CEF78D3B}"/>
              </a:ext>
            </a:extLst>
          </p:cNvPr>
          <p:cNvSpPr>
            <a:spLocks noGrp="1"/>
          </p:cNvSpPr>
          <p:nvPr>
            <p:ph sz="half" idx="2"/>
          </p:nvPr>
        </p:nvSpPr>
        <p:spPr>
          <a:xfrm>
            <a:off x="6172200" y="1825625"/>
            <a:ext cx="5828456" cy="4351338"/>
          </a:xfrm>
        </p:spPr>
        <p:txBody>
          <a:bodyPr/>
          <a:lstStyle/>
          <a:p>
            <a:r>
              <a:rPr lang="id-ID" dirty="0"/>
              <a:t>Epson L120</a:t>
            </a:r>
            <a:endParaRPr lang="en-US" dirty="0"/>
          </a:p>
          <a:p>
            <a:r>
              <a:rPr lang="en-US" dirty="0"/>
              <a:t>High-yield ink bottles</a:t>
            </a:r>
          </a:p>
          <a:p>
            <a:r>
              <a:rPr lang="en-US" dirty="0"/>
              <a:t>Print speed up to 8.5ipm for black-and-white and 4.5ipm for color</a:t>
            </a:r>
          </a:p>
          <a:p>
            <a:r>
              <a:rPr lang="en-US" dirty="0" err="1"/>
              <a:t>Rp</a:t>
            </a:r>
            <a:r>
              <a:rPr lang="en-US" dirty="0"/>
              <a:t>. 1,600,000 x 1 = </a:t>
            </a:r>
            <a:r>
              <a:rPr lang="en-US" dirty="0" err="1"/>
              <a:t>Rp</a:t>
            </a:r>
            <a:r>
              <a:rPr lang="en-US" dirty="0"/>
              <a:t>. 1,600,000</a:t>
            </a:r>
          </a:p>
        </p:txBody>
      </p:sp>
      <p:sp>
        <p:nvSpPr>
          <p:cNvPr id="7" name="Slide Number Placeholder 6">
            <a:extLst>
              <a:ext uri="{FF2B5EF4-FFF2-40B4-BE49-F238E27FC236}">
                <a16:creationId xmlns:a16="http://schemas.microsoft.com/office/drawing/2014/main" id="{976848AC-9262-454A-AC31-7A2786F865FC}"/>
              </a:ext>
            </a:extLst>
          </p:cNvPr>
          <p:cNvSpPr>
            <a:spLocks noGrp="1"/>
          </p:cNvSpPr>
          <p:nvPr>
            <p:ph type="sldNum" sz="quarter" idx="12"/>
          </p:nvPr>
        </p:nvSpPr>
        <p:spPr/>
        <p:txBody>
          <a:bodyPr/>
          <a:lstStyle/>
          <a:p>
            <a:fld id="{D325CB3F-26C9-44D7-A7CB-40F86C5CE4B1}" type="slidenum">
              <a:rPr lang="en-US" smtClean="0"/>
              <a:t>14</a:t>
            </a:fld>
            <a:endParaRPr lang="en-US"/>
          </a:p>
        </p:txBody>
      </p:sp>
    </p:spTree>
    <p:extLst>
      <p:ext uri="{BB962C8B-B14F-4D97-AF65-F5344CB8AC3E}">
        <p14:creationId xmlns:p14="http://schemas.microsoft.com/office/powerpoint/2010/main" val="130105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p:cTn id="18"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3" presetClass="entr" presetSubtype="16" fill="hold" grpId="0" nodeType="after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p:cTn id="23"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4">
                                            <p:txEl>
                                              <p:pRg st="1" end="1"/>
                                            </p:txEl>
                                          </p:spTgt>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23" presetClass="entr" presetSubtype="16" fill="hold" grpId="0" nodeType="after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 calcmode="lin" valueType="num">
                                      <p:cBhvr>
                                        <p:cTn id="28"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2" end="2"/>
                                            </p:txEl>
                                          </p:spTgt>
                                        </p:tgtEl>
                                        <p:attrNameLst>
                                          <p:attrName>ppt_h</p:attrName>
                                        </p:attrNameLst>
                                      </p:cBhvr>
                                      <p:tavLst>
                                        <p:tav tm="0">
                                          <p:val>
                                            <p:fltVal val="0"/>
                                          </p:val>
                                        </p:tav>
                                        <p:tav tm="100000">
                                          <p:val>
                                            <p:strVal val="#ppt_h"/>
                                          </p:val>
                                        </p:tav>
                                      </p:tavLst>
                                    </p:anim>
                                  </p:childTnLst>
                                </p:cTn>
                              </p:par>
                            </p:childTnLst>
                          </p:cTn>
                        </p:par>
                        <p:par>
                          <p:cTn id="30" fill="hold">
                            <p:stCondLst>
                              <p:cond delay="2500"/>
                            </p:stCondLst>
                            <p:childTnLst>
                              <p:par>
                                <p:cTn id="31" presetID="23" presetClass="entr" presetSubtype="16" fill="hold" grpId="0" nodeType="after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 calcmode="lin" valueType="num">
                                      <p:cBhvr>
                                        <p:cTn id="33"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4">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D3CE9-7105-43C2-93DC-A3B49213C3BA}"/>
              </a:ext>
            </a:extLst>
          </p:cNvPr>
          <p:cNvSpPr>
            <a:spLocks noGrp="1"/>
          </p:cNvSpPr>
          <p:nvPr>
            <p:ph type="title"/>
          </p:nvPr>
        </p:nvSpPr>
        <p:spPr/>
        <p:txBody>
          <a:bodyPr/>
          <a:lstStyle/>
          <a:p>
            <a:r>
              <a:rPr lang="en-US" dirty="0"/>
              <a:t>SERVER</a:t>
            </a:r>
          </a:p>
        </p:txBody>
      </p:sp>
      <p:pic>
        <p:nvPicPr>
          <p:cNvPr id="9" name="Content Placeholder 8">
            <a:extLst>
              <a:ext uri="{FF2B5EF4-FFF2-40B4-BE49-F238E27FC236}">
                <a16:creationId xmlns:a16="http://schemas.microsoft.com/office/drawing/2014/main" id="{88EA4489-0B2C-47C5-B947-54E972FD244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847528" y="1467098"/>
            <a:ext cx="2936289" cy="4237328"/>
          </a:xfrm>
        </p:spPr>
      </p:pic>
      <p:sp>
        <p:nvSpPr>
          <p:cNvPr id="4" name="Content Placeholder 3">
            <a:extLst>
              <a:ext uri="{FF2B5EF4-FFF2-40B4-BE49-F238E27FC236}">
                <a16:creationId xmlns:a16="http://schemas.microsoft.com/office/drawing/2014/main" id="{45E96DEE-8E86-4DA2-918C-3222CEF78D3B}"/>
              </a:ext>
            </a:extLst>
          </p:cNvPr>
          <p:cNvSpPr>
            <a:spLocks noGrp="1"/>
          </p:cNvSpPr>
          <p:nvPr>
            <p:ph sz="half" idx="2"/>
          </p:nvPr>
        </p:nvSpPr>
        <p:spPr>
          <a:xfrm>
            <a:off x="5793145" y="1467098"/>
            <a:ext cx="6207511" cy="4709865"/>
          </a:xfrm>
        </p:spPr>
        <p:txBody>
          <a:bodyPr>
            <a:normAutofit fontScale="77500" lnSpcReduction="20000"/>
          </a:bodyPr>
          <a:lstStyle/>
          <a:p>
            <a:r>
              <a:rPr lang="en-US" dirty="0"/>
              <a:t>ASUS TS</a:t>
            </a:r>
            <a:r>
              <a:rPr lang="id-ID" dirty="0"/>
              <a:t>110-</a:t>
            </a:r>
            <a:r>
              <a:rPr lang="en-US" dirty="0"/>
              <a:t>E</a:t>
            </a:r>
            <a:r>
              <a:rPr lang="id-ID" dirty="0"/>
              <a:t>8-</a:t>
            </a:r>
            <a:r>
              <a:rPr lang="en-US" dirty="0"/>
              <a:t>PI</a:t>
            </a:r>
            <a:r>
              <a:rPr lang="id-ID" dirty="0"/>
              <a:t>4 310107</a:t>
            </a:r>
            <a:endParaRPr lang="en-US" dirty="0"/>
          </a:p>
          <a:p>
            <a:r>
              <a:rPr lang="id-ID" dirty="0"/>
              <a:t>E3-1220v3 3.1GHz Turbo 3.5 GHz 8MB L3 Cache</a:t>
            </a:r>
          </a:p>
          <a:p>
            <a:r>
              <a:rPr lang="id-ID" dirty="0"/>
              <a:t>3.1 GHz Turbo 3.5 GHz 8MB</a:t>
            </a:r>
          </a:p>
          <a:p>
            <a:r>
              <a:rPr lang="id-ID" dirty="0"/>
              <a:t>2x4 GB DDR3 ECC</a:t>
            </a:r>
          </a:p>
          <a:p>
            <a:r>
              <a:rPr lang="id-ID" dirty="0"/>
              <a:t>1TB SATA 7.2Krpm Xtra Endurance HDD</a:t>
            </a:r>
          </a:p>
          <a:p>
            <a:r>
              <a:rPr lang="id-ID" dirty="0"/>
              <a:t>2 Intel I210AT Gigabit LAN</a:t>
            </a:r>
          </a:p>
          <a:p>
            <a:r>
              <a:rPr lang="id-ID" dirty="0"/>
              <a:t>x16 GPU Card Supported</a:t>
            </a:r>
          </a:p>
          <a:p>
            <a:r>
              <a:rPr lang="id-ID" dirty="0"/>
              <a:t>1 PSU 300 Watt 80+</a:t>
            </a:r>
          </a:p>
          <a:p>
            <a:r>
              <a:rPr lang="en-US" dirty="0" err="1"/>
              <a:t>Rp</a:t>
            </a:r>
            <a:r>
              <a:rPr lang="en-US" dirty="0"/>
              <a:t>. 12,400,000 x 1 = </a:t>
            </a:r>
            <a:r>
              <a:rPr lang="en-US" dirty="0" err="1"/>
              <a:t>Rp</a:t>
            </a:r>
            <a:r>
              <a:rPr lang="en-US" dirty="0"/>
              <a:t>. 12,400,000</a:t>
            </a:r>
          </a:p>
        </p:txBody>
      </p:sp>
      <p:sp>
        <p:nvSpPr>
          <p:cNvPr id="7" name="Slide Number Placeholder 6">
            <a:extLst>
              <a:ext uri="{FF2B5EF4-FFF2-40B4-BE49-F238E27FC236}">
                <a16:creationId xmlns:a16="http://schemas.microsoft.com/office/drawing/2014/main" id="{976848AC-9262-454A-AC31-7A2786F865FC}"/>
              </a:ext>
            </a:extLst>
          </p:cNvPr>
          <p:cNvSpPr>
            <a:spLocks noGrp="1"/>
          </p:cNvSpPr>
          <p:nvPr>
            <p:ph type="sldNum" sz="quarter" idx="12"/>
          </p:nvPr>
        </p:nvSpPr>
        <p:spPr/>
        <p:txBody>
          <a:bodyPr/>
          <a:lstStyle/>
          <a:p>
            <a:fld id="{D325CB3F-26C9-44D7-A7CB-40F86C5CE4B1}" type="slidenum">
              <a:rPr lang="en-US" smtClean="0"/>
              <a:t>15</a:t>
            </a:fld>
            <a:endParaRPr lang="en-US"/>
          </a:p>
        </p:txBody>
      </p:sp>
    </p:spTree>
    <p:extLst>
      <p:ext uri="{BB962C8B-B14F-4D97-AF65-F5344CB8AC3E}">
        <p14:creationId xmlns:p14="http://schemas.microsoft.com/office/powerpoint/2010/main" val="415216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p:cTn id="18"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3" presetClass="entr" presetSubtype="16" fill="hold" grpId="0" nodeType="after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p:cTn id="23"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4">
                                            <p:txEl>
                                              <p:pRg st="1" end="1"/>
                                            </p:txEl>
                                          </p:spTgt>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23" presetClass="entr" presetSubtype="16" fill="hold" grpId="0" nodeType="after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 calcmode="lin" valueType="num">
                                      <p:cBhvr>
                                        <p:cTn id="28"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2" end="2"/>
                                            </p:txEl>
                                          </p:spTgt>
                                        </p:tgtEl>
                                        <p:attrNameLst>
                                          <p:attrName>ppt_h</p:attrName>
                                        </p:attrNameLst>
                                      </p:cBhvr>
                                      <p:tavLst>
                                        <p:tav tm="0">
                                          <p:val>
                                            <p:fltVal val="0"/>
                                          </p:val>
                                        </p:tav>
                                        <p:tav tm="100000">
                                          <p:val>
                                            <p:strVal val="#ppt_h"/>
                                          </p:val>
                                        </p:tav>
                                      </p:tavLst>
                                    </p:anim>
                                  </p:childTnLst>
                                </p:cTn>
                              </p:par>
                            </p:childTnLst>
                          </p:cTn>
                        </p:par>
                        <p:par>
                          <p:cTn id="30" fill="hold">
                            <p:stCondLst>
                              <p:cond delay="2500"/>
                            </p:stCondLst>
                            <p:childTnLst>
                              <p:par>
                                <p:cTn id="31" presetID="23" presetClass="entr" presetSubtype="16" fill="hold" grpId="0" nodeType="after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 calcmode="lin" valueType="num">
                                      <p:cBhvr>
                                        <p:cTn id="33"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4">
                                            <p:txEl>
                                              <p:pRg st="3" end="3"/>
                                            </p:txEl>
                                          </p:spTgt>
                                        </p:tgtEl>
                                        <p:attrNameLst>
                                          <p:attrName>ppt_h</p:attrName>
                                        </p:attrNameLst>
                                      </p:cBhvr>
                                      <p:tavLst>
                                        <p:tav tm="0">
                                          <p:val>
                                            <p:fltVal val="0"/>
                                          </p:val>
                                        </p:tav>
                                        <p:tav tm="100000">
                                          <p:val>
                                            <p:strVal val="#ppt_h"/>
                                          </p:val>
                                        </p:tav>
                                      </p:tavLst>
                                    </p:anim>
                                  </p:childTnLst>
                                </p:cTn>
                              </p:par>
                            </p:childTnLst>
                          </p:cTn>
                        </p:par>
                        <p:par>
                          <p:cTn id="35" fill="hold">
                            <p:stCondLst>
                              <p:cond delay="3000"/>
                            </p:stCondLst>
                            <p:childTnLst>
                              <p:par>
                                <p:cTn id="36" presetID="23" presetClass="entr" presetSubtype="16" fill="hold" grpId="0" nodeType="after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 calcmode="lin" valueType="num">
                                      <p:cBhvr>
                                        <p:cTn id="38"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4">
                                            <p:txEl>
                                              <p:pRg st="4" end="4"/>
                                            </p:txEl>
                                          </p:spTgt>
                                        </p:tgtEl>
                                        <p:attrNameLst>
                                          <p:attrName>ppt_h</p:attrName>
                                        </p:attrNameLst>
                                      </p:cBhvr>
                                      <p:tavLst>
                                        <p:tav tm="0">
                                          <p:val>
                                            <p:fltVal val="0"/>
                                          </p:val>
                                        </p:tav>
                                        <p:tav tm="100000">
                                          <p:val>
                                            <p:strVal val="#ppt_h"/>
                                          </p:val>
                                        </p:tav>
                                      </p:tavLst>
                                    </p:anim>
                                  </p:childTnLst>
                                </p:cTn>
                              </p:par>
                            </p:childTnLst>
                          </p:cTn>
                        </p:par>
                        <p:par>
                          <p:cTn id="40" fill="hold">
                            <p:stCondLst>
                              <p:cond delay="3500"/>
                            </p:stCondLst>
                            <p:childTnLst>
                              <p:par>
                                <p:cTn id="41" presetID="23" presetClass="entr" presetSubtype="16" fill="hold" grpId="0" nodeType="after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p:cTn id="43"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44" dur="500" fill="hold"/>
                                        <p:tgtEl>
                                          <p:spTgt spid="4">
                                            <p:txEl>
                                              <p:pRg st="5" end="5"/>
                                            </p:txEl>
                                          </p:spTgt>
                                        </p:tgtEl>
                                        <p:attrNameLst>
                                          <p:attrName>ppt_h</p:attrName>
                                        </p:attrNameLst>
                                      </p:cBhvr>
                                      <p:tavLst>
                                        <p:tav tm="0">
                                          <p:val>
                                            <p:fltVal val="0"/>
                                          </p:val>
                                        </p:tav>
                                        <p:tav tm="100000">
                                          <p:val>
                                            <p:strVal val="#ppt_h"/>
                                          </p:val>
                                        </p:tav>
                                      </p:tavLst>
                                    </p:anim>
                                  </p:childTnLst>
                                </p:cTn>
                              </p:par>
                            </p:childTnLst>
                          </p:cTn>
                        </p:par>
                        <p:par>
                          <p:cTn id="45" fill="hold">
                            <p:stCondLst>
                              <p:cond delay="4000"/>
                            </p:stCondLst>
                            <p:childTnLst>
                              <p:par>
                                <p:cTn id="46" presetID="23" presetClass="entr" presetSubtype="16" fill="hold" grpId="0" nodeType="afterEffect">
                                  <p:stCondLst>
                                    <p:cond delay="0"/>
                                  </p:stCondLst>
                                  <p:childTnLst>
                                    <p:set>
                                      <p:cBhvr>
                                        <p:cTn id="47" dur="1" fill="hold">
                                          <p:stCondLst>
                                            <p:cond delay="0"/>
                                          </p:stCondLst>
                                        </p:cTn>
                                        <p:tgtEl>
                                          <p:spTgt spid="4">
                                            <p:txEl>
                                              <p:pRg st="6" end="6"/>
                                            </p:txEl>
                                          </p:spTgt>
                                        </p:tgtEl>
                                        <p:attrNameLst>
                                          <p:attrName>style.visibility</p:attrName>
                                        </p:attrNameLst>
                                      </p:cBhvr>
                                      <p:to>
                                        <p:strVal val="visible"/>
                                      </p:to>
                                    </p:set>
                                    <p:anim calcmode="lin" valueType="num">
                                      <p:cBhvr>
                                        <p:cTn id="4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49" dur="500" fill="hold"/>
                                        <p:tgtEl>
                                          <p:spTgt spid="4">
                                            <p:txEl>
                                              <p:pRg st="6" end="6"/>
                                            </p:txEl>
                                          </p:spTgt>
                                        </p:tgtEl>
                                        <p:attrNameLst>
                                          <p:attrName>ppt_h</p:attrName>
                                        </p:attrNameLst>
                                      </p:cBhvr>
                                      <p:tavLst>
                                        <p:tav tm="0">
                                          <p:val>
                                            <p:fltVal val="0"/>
                                          </p:val>
                                        </p:tav>
                                        <p:tav tm="100000">
                                          <p:val>
                                            <p:strVal val="#ppt_h"/>
                                          </p:val>
                                        </p:tav>
                                      </p:tavLst>
                                    </p:anim>
                                  </p:childTnLst>
                                </p:cTn>
                              </p:par>
                            </p:childTnLst>
                          </p:cTn>
                        </p:par>
                        <p:par>
                          <p:cTn id="50" fill="hold">
                            <p:stCondLst>
                              <p:cond delay="4500"/>
                            </p:stCondLst>
                            <p:childTnLst>
                              <p:par>
                                <p:cTn id="51" presetID="23" presetClass="entr" presetSubtype="16" fill="hold" grpId="0" nodeType="after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anim calcmode="lin" valueType="num">
                                      <p:cBhvr>
                                        <p:cTn id="53" dur="500" fill="hold"/>
                                        <p:tgtEl>
                                          <p:spTgt spid="4">
                                            <p:txEl>
                                              <p:pRg st="7" end="7"/>
                                            </p:txEl>
                                          </p:spTgt>
                                        </p:tgtEl>
                                        <p:attrNameLst>
                                          <p:attrName>ppt_w</p:attrName>
                                        </p:attrNameLst>
                                      </p:cBhvr>
                                      <p:tavLst>
                                        <p:tav tm="0">
                                          <p:val>
                                            <p:fltVal val="0"/>
                                          </p:val>
                                        </p:tav>
                                        <p:tav tm="100000">
                                          <p:val>
                                            <p:strVal val="#ppt_w"/>
                                          </p:val>
                                        </p:tav>
                                      </p:tavLst>
                                    </p:anim>
                                    <p:anim calcmode="lin" valueType="num">
                                      <p:cBhvr>
                                        <p:cTn id="54" dur="500" fill="hold"/>
                                        <p:tgtEl>
                                          <p:spTgt spid="4">
                                            <p:txEl>
                                              <p:pRg st="7" end="7"/>
                                            </p:txEl>
                                          </p:spTgt>
                                        </p:tgtEl>
                                        <p:attrNameLst>
                                          <p:attrName>ppt_h</p:attrName>
                                        </p:attrNameLst>
                                      </p:cBhvr>
                                      <p:tavLst>
                                        <p:tav tm="0">
                                          <p:val>
                                            <p:fltVal val="0"/>
                                          </p:val>
                                        </p:tav>
                                        <p:tav tm="100000">
                                          <p:val>
                                            <p:strVal val="#ppt_h"/>
                                          </p:val>
                                        </p:tav>
                                      </p:tavLst>
                                    </p:anim>
                                  </p:childTnLst>
                                </p:cTn>
                              </p:par>
                            </p:childTnLst>
                          </p:cTn>
                        </p:par>
                        <p:par>
                          <p:cTn id="55" fill="hold">
                            <p:stCondLst>
                              <p:cond delay="5000"/>
                            </p:stCondLst>
                            <p:childTnLst>
                              <p:par>
                                <p:cTn id="56" presetID="23" presetClass="entr" presetSubtype="16" fill="hold" grpId="0" nodeType="afterEffect">
                                  <p:stCondLst>
                                    <p:cond delay="0"/>
                                  </p:stCondLst>
                                  <p:childTnLst>
                                    <p:set>
                                      <p:cBhvr>
                                        <p:cTn id="57" dur="1" fill="hold">
                                          <p:stCondLst>
                                            <p:cond delay="0"/>
                                          </p:stCondLst>
                                        </p:cTn>
                                        <p:tgtEl>
                                          <p:spTgt spid="4">
                                            <p:txEl>
                                              <p:pRg st="8" end="8"/>
                                            </p:txEl>
                                          </p:spTgt>
                                        </p:tgtEl>
                                        <p:attrNameLst>
                                          <p:attrName>style.visibility</p:attrName>
                                        </p:attrNameLst>
                                      </p:cBhvr>
                                      <p:to>
                                        <p:strVal val="visible"/>
                                      </p:to>
                                    </p:set>
                                    <p:anim calcmode="lin" valueType="num">
                                      <p:cBhvr>
                                        <p:cTn id="58"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59" dur="500" fill="hold"/>
                                        <p:tgtEl>
                                          <p:spTgt spid="4">
                                            <p:txEl>
                                              <p:pRg st="8" end="8"/>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D3CE9-7105-43C2-93DC-A3B49213C3BA}"/>
              </a:ext>
            </a:extLst>
          </p:cNvPr>
          <p:cNvSpPr>
            <a:spLocks noGrp="1"/>
          </p:cNvSpPr>
          <p:nvPr>
            <p:ph type="title"/>
          </p:nvPr>
        </p:nvSpPr>
        <p:spPr/>
        <p:txBody>
          <a:bodyPr/>
          <a:lstStyle/>
          <a:p>
            <a:r>
              <a:rPr lang="en-US" dirty="0"/>
              <a:t>CPU</a:t>
            </a:r>
          </a:p>
        </p:txBody>
      </p:sp>
      <p:pic>
        <p:nvPicPr>
          <p:cNvPr id="9" name="Content Placeholder 8">
            <a:extLst>
              <a:ext uri="{FF2B5EF4-FFF2-40B4-BE49-F238E27FC236}">
                <a16:creationId xmlns:a16="http://schemas.microsoft.com/office/drawing/2014/main" id="{88EA4489-0B2C-47C5-B947-54E972FD244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559496" y="1825625"/>
            <a:ext cx="3961943" cy="3961943"/>
          </a:xfrm>
        </p:spPr>
      </p:pic>
      <p:sp>
        <p:nvSpPr>
          <p:cNvPr id="4" name="Content Placeholder 3">
            <a:extLst>
              <a:ext uri="{FF2B5EF4-FFF2-40B4-BE49-F238E27FC236}">
                <a16:creationId xmlns:a16="http://schemas.microsoft.com/office/drawing/2014/main" id="{45E96DEE-8E86-4DA2-918C-3222CEF78D3B}"/>
              </a:ext>
            </a:extLst>
          </p:cNvPr>
          <p:cNvSpPr>
            <a:spLocks noGrp="1"/>
          </p:cNvSpPr>
          <p:nvPr>
            <p:ph sz="half" idx="2"/>
          </p:nvPr>
        </p:nvSpPr>
        <p:spPr>
          <a:xfrm>
            <a:off x="6172200" y="1825625"/>
            <a:ext cx="5828456" cy="4351338"/>
          </a:xfrm>
        </p:spPr>
        <p:txBody>
          <a:bodyPr/>
          <a:lstStyle/>
          <a:p>
            <a:r>
              <a:rPr lang="en-US" dirty="0"/>
              <a:t>Assembly PC </a:t>
            </a:r>
          </a:p>
          <a:p>
            <a:r>
              <a:rPr lang="en-US" dirty="0"/>
              <a:t>Motherboard H55</a:t>
            </a:r>
          </a:p>
          <a:p>
            <a:r>
              <a:rPr lang="en-US" dirty="0"/>
              <a:t>Processor Intel Core i5 650 </a:t>
            </a:r>
          </a:p>
          <a:p>
            <a:r>
              <a:rPr lang="en-US" dirty="0"/>
              <a:t>HDD Seagate 500GB</a:t>
            </a:r>
          </a:p>
          <a:p>
            <a:r>
              <a:rPr lang="en-US" dirty="0"/>
              <a:t>Memory DDR3 8GB</a:t>
            </a:r>
          </a:p>
          <a:p>
            <a:r>
              <a:rPr lang="en-US" dirty="0" err="1"/>
              <a:t>Rp</a:t>
            </a:r>
            <a:r>
              <a:rPr lang="en-US" dirty="0"/>
              <a:t>. 2,200,000 x 17 = </a:t>
            </a:r>
            <a:r>
              <a:rPr lang="en-US" dirty="0" err="1"/>
              <a:t>Rp</a:t>
            </a:r>
            <a:r>
              <a:rPr lang="en-US" dirty="0"/>
              <a:t>. 37,400,000</a:t>
            </a:r>
          </a:p>
        </p:txBody>
      </p:sp>
      <p:sp>
        <p:nvSpPr>
          <p:cNvPr id="7" name="Slide Number Placeholder 6">
            <a:extLst>
              <a:ext uri="{FF2B5EF4-FFF2-40B4-BE49-F238E27FC236}">
                <a16:creationId xmlns:a16="http://schemas.microsoft.com/office/drawing/2014/main" id="{976848AC-9262-454A-AC31-7A2786F865FC}"/>
              </a:ext>
            </a:extLst>
          </p:cNvPr>
          <p:cNvSpPr>
            <a:spLocks noGrp="1"/>
          </p:cNvSpPr>
          <p:nvPr>
            <p:ph type="sldNum" sz="quarter" idx="12"/>
          </p:nvPr>
        </p:nvSpPr>
        <p:spPr/>
        <p:txBody>
          <a:bodyPr/>
          <a:lstStyle/>
          <a:p>
            <a:fld id="{D325CB3F-26C9-44D7-A7CB-40F86C5CE4B1}" type="slidenum">
              <a:rPr lang="en-US" smtClean="0"/>
              <a:t>16</a:t>
            </a:fld>
            <a:endParaRPr lang="en-US"/>
          </a:p>
        </p:txBody>
      </p:sp>
    </p:spTree>
    <p:extLst>
      <p:ext uri="{BB962C8B-B14F-4D97-AF65-F5344CB8AC3E}">
        <p14:creationId xmlns:p14="http://schemas.microsoft.com/office/powerpoint/2010/main" val="297471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p:cTn id="18"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3" presetClass="entr" presetSubtype="16" fill="hold" grpId="0" nodeType="after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p:cTn id="23"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4">
                                            <p:txEl>
                                              <p:pRg st="1" end="1"/>
                                            </p:txEl>
                                          </p:spTgt>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23" presetClass="entr" presetSubtype="16" fill="hold" grpId="0" nodeType="after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 calcmode="lin" valueType="num">
                                      <p:cBhvr>
                                        <p:cTn id="28"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2" end="2"/>
                                            </p:txEl>
                                          </p:spTgt>
                                        </p:tgtEl>
                                        <p:attrNameLst>
                                          <p:attrName>ppt_h</p:attrName>
                                        </p:attrNameLst>
                                      </p:cBhvr>
                                      <p:tavLst>
                                        <p:tav tm="0">
                                          <p:val>
                                            <p:fltVal val="0"/>
                                          </p:val>
                                        </p:tav>
                                        <p:tav tm="100000">
                                          <p:val>
                                            <p:strVal val="#ppt_h"/>
                                          </p:val>
                                        </p:tav>
                                      </p:tavLst>
                                    </p:anim>
                                  </p:childTnLst>
                                </p:cTn>
                              </p:par>
                            </p:childTnLst>
                          </p:cTn>
                        </p:par>
                        <p:par>
                          <p:cTn id="30" fill="hold">
                            <p:stCondLst>
                              <p:cond delay="2500"/>
                            </p:stCondLst>
                            <p:childTnLst>
                              <p:par>
                                <p:cTn id="31" presetID="23" presetClass="entr" presetSubtype="16" fill="hold" grpId="0" nodeType="after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 calcmode="lin" valueType="num">
                                      <p:cBhvr>
                                        <p:cTn id="33"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4">
                                            <p:txEl>
                                              <p:pRg st="3" end="3"/>
                                            </p:txEl>
                                          </p:spTgt>
                                        </p:tgtEl>
                                        <p:attrNameLst>
                                          <p:attrName>ppt_h</p:attrName>
                                        </p:attrNameLst>
                                      </p:cBhvr>
                                      <p:tavLst>
                                        <p:tav tm="0">
                                          <p:val>
                                            <p:fltVal val="0"/>
                                          </p:val>
                                        </p:tav>
                                        <p:tav tm="100000">
                                          <p:val>
                                            <p:strVal val="#ppt_h"/>
                                          </p:val>
                                        </p:tav>
                                      </p:tavLst>
                                    </p:anim>
                                  </p:childTnLst>
                                </p:cTn>
                              </p:par>
                            </p:childTnLst>
                          </p:cTn>
                        </p:par>
                        <p:par>
                          <p:cTn id="35" fill="hold">
                            <p:stCondLst>
                              <p:cond delay="3000"/>
                            </p:stCondLst>
                            <p:childTnLst>
                              <p:par>
                                <p:cTn id="36" presetID="23" presetClass="entr" presetSubtype="16" fill="hold" grpId="0" nodeType="after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 calcmode="lin" valueType="num">
                                      <p:cBhvr>
                                        <p:cTn id="38"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4">
                                            <p:txEl>
                                              <p:pRg st="4" end="4"/>
                                            </p:txEl>
                                          </p:spTgt>
                                        </p:tgtEl>
                                        <p:attrNameLst>
                                          <p:attrName>ppt_h</p:attrName>
                                        </p:attrNameLst>
                                      </p:cBhvr>
                                      <p:tavLst>
                                        <p:tav tm="0">
                                          <p:val>
                                            <p:fltVal val="0"/>
                                          </p:val>
                                        </p:tav>
                                        <p:tav tm="100000">
                                          <p:val>
                                            <p:strVal val="#ppt_h"/>
                                          </p:val>
                                        </p:tav>
                                      </p:tavLst>
                                    </p:anim>
                                  </p:childTnLst>
                                </p:cTn>
                              </p:par>
                            </p:childTnLst>
                          </p:cTn>
                        </p:par>
                        <p:par>
                          <p:cTn id="40" fill="hold">
                            <p:stCondLst>
                              <p:cond delay="3500"/>
                            </p:stCondLst>
                            <p:childTnLst>
                              <p:par>
                                <p:cTn id="41" presetID="23" presetClass="entr" presetSubtype="16" fill="hold" grpId="0" nodeType="after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p:cTn id="43"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44" dur="500" fill="hold"/>
                                        <p:tgtEl>
                                          <p:spTgt spid="4">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D3CE9-7105-43C2-93DC-A3B49213C3BA}"/>
              </a:ext>
            </a:extLst>
          </p:cNvPr>
          <p:cNvSpPr>
            <a:spLocks noGrp="1"/>
          </p:cNvSpPr>
          <p:nvPr>
            <p:ph type="title"/>
          </p:nvPr>
        </p:nvSpPr>
        <p:spPr/>
        <p:txBody>
          <a:bodyPr/>
          <a:lstStyle/>
          <a:p>
            <a:r>
              <a:rPr lang="en-US" dirty="0"/>
              <a:t>MODEM ROUTER</a:t>
            </a:r>
          </a:p>
        </p:txBody>
      </p:sp>
      <p:pic>
        <p:nvPicPr>
          <p:cNvPr id="9" name="Content Placeholder 8">
            <a:extLst>
              <a:ext uri="{FF2B5EF4-FFF2-40B4-BE49-F238E27FC236}">
                <a16:creationId xmlns:a16="http://schemas.microsoft.com/office/drawing/2014/main" id="{88EA4489-0B2C-47C5-B947-54E972FD244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51249" y="1825625"/>
            <a:ext cx="4968552" cy="3439766"/>
          </a:xfrm>
        </p:spPr>
      </p:pic>
      <p:sp>
        <p:nvSpPr>
          <p:cNvPr id="4" name="Content Placeholder 3">
            <a:extLst>
              <a:ext uri="{FF2B5EF4-FFF2-40B4-BE49-F238E27FC236}">
                <a16:creationId xmlns:a16="http://schemas.microsoft.com/office/drawing/2014/main" id="{45E96DEE-8E86-4DA2-918C-3222CEF78D3B}"/>
              </a:ext>
            </a:extLst>
          </p:cNvPr>
          <p:cNvSpPr>
            <a:spLocks noGrp="1"/>
          </p:cNvSpPr>
          <p:nvPr>
            <p:ph sz="half" idx="2"/>
          </p:nvPr>
        </p:nvSpPr>
        <p:spPr>
          <a:xfrm>
            <a:off x="6172200" y="1825625"/>
            <a:ext cx="5828456" cy="4351338"/>
          </a:xfrm>
        </p:spPr>
        <p:txBody>
          <a:bodyPr/>
          <a:lstStyle/>
          <a:p>
            <a:r>
              <a:rPr lang="en-US" dirty="0"/>
              <a:t>TP – LINK WR840N</a:t>
            </a:r>
          </a:p>
          <a:p>
            <a:r>
              <a:rPr lang="en-US" dirty="0"/>
              <a:t>300Mbps wireless transmission rate </a:t>
            </a:r>
          </a:p>
          <a:p>
            <a:r>
              <a:rPr lang="en-US" dirty="0"/>
              <a:t>Supports Access Point mode to create a new Wi-Fi access point</a:t>
            </a:r>
          </a:p>
          <a:p>
            <a:r>
              <a:rPr lang="en-US" dirty="0"/>
              <a:t>4 10/100Mbps LAN PORTS</a:t>
            </a:r>
          </a:p>
          <a:p>
            <a:r>
              <a:rPr lang="en-US" dirty="0" err="1"/>
              <a:t>Rp</a:t>
            </a:r>
            <a:r>
              <a:rPr lang="en-US" dirty="0"/>
              <a:t>. 280,000 x 1 = </a:t>
            </a:r>
            <a:r>
              <a:rPr lang="en-US" dirty="0" err="1"/>
              <a:t>Rp</a:t>
            </a:r>
            <a:r>
              <a:rPr lang="en-US" dirty="0"/>
              <a:t>. 280,000</a:t>
            </a:r>
          </a:p>
        </p:txBody>
      </p:sp>
      <p:sp>
        <p:nvSpPr>
          <p:cNvPr id="7" name="Slide Number Placeholder 6">
            <a:extLst>
              <a:ext uri="{FF2B5EF4-FFF2-40B4-BE49-F238E27FC236}">
                <a16:creationId xmlns:a16="http://schemas.microsoft.com/office/drawing/2014/main" id="{976848AC-9262-454A-AC31-7A2786F865FC}"/>
              </a:ext>
            </a:extLst>
          </p:cNvPr>
          <p:cNvSpPr>
            <a:spLocks noGrp="1"/>
          </p:cNvSpPr>
          <p:nvPr>
            <p:ph type="sldNum" sz="quarter" idx="12"/>
          </p:nvPr>
        </p:nvSpPr>
        <p:spPr/>
        <p:txBody>
          <a:bodyPr/>
          <a:lstStyle/>
          <a:p>
            <a:fld id="{D325CB3F-26C9-44D7-A7CB-40F86C5CE4B1}" type="slidenum">
              <a:rPr lang="en-US" smtClean="0"/>
              <a:t>17</a:t>
            </a:fld>
            <a:endParaRPr lang="en-US"/>
          </a:p>
        </p:txBody>
      </p:sp>
    </p:spTree>
    <p:extLst>
      <p:ext uri="{BB962C8B-B14F-4D97-AF65-F5344CB8AC3E}">
        <p14:creationId xmlns:p14="http://schemas.microsoft.com/office/powerpoint/2010/main" val="229393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p:cTn id="18"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3" presetClass="entr" presetSubtype="16" fill="hold" grpId="0" nodeType="after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p:cTn id="23"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4">
                                            <p:txEl>
                                              <p:pRg st="1" end="1"/>
                                            </p:txEl>
                                          </p:spTgt>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23" presetClass="entr" presetSubtype="16" fill="hold" grpId="0" nodeType="after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 calcmode="lin" valueType="num">
                                      <p:cBhvr>
                                        <p:cTn id="28"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2" end="2"/>
                                            </p:txEl>
                                          </p:spTgt>
                                        </p:tgtEl>
                                        <p:attrNameLst>
                                          <p:attrName>ppt_h</p:attrName>
                                        </p:attrNameLst>
                                      </p:cBhvr>
                                      <p:tavLst>
                                        <p:tav tm="0">
                                          <p:val>
                                            <p:fltVal val="0"/>
                                          </p:val>
                                        </p:tav>
                                        <p:tav tm="100000">
                                          <p:val>
                                            <p:strVal val="#ppt_h"/>
                                          </p:val>
                                        </p:tav>
                                      </p:tavLst>
                                    </p:anim>
                                  </p:childTnLst>
                                </p:cTn>
                              </p:par>
                            </p:childTnLst>
                          </p:cTn>
                        </p:par>
                        <p:par>
                          <p:cTn id="30" fill="hold">
                            <p:stCondLst>
                              <p:cond delay="2500"/>
                            </p:stCondLst>
                            <p:childTnLst>
                              <p:par>
                                <p:cTn id="31" presetID="23" presetClass="entr" presetSubtype="16" fill="hold" grpId="0" nodeType="after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 calcmode="lin" valueType="num">
                                      <p:cBhvr>
                                        <p:cTn id="33"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4">
                                            <p:txEl>
                                              <p:pRg st="3" end="3"/>
                                            </p:txEl>
                                          </p:spTgt>
                                        </p:tgtEl>
                                        <p:attrNameLst>
                                          <p:attrName>ppt_h</p:attrName>
                                        </p:attrNameLst>
                                      </p:cBhvr>
                                      <p:tavLst>
                                        <p:tav tm="0">
                                          <p:val>
                                            <p:fltVal val="0"/>
                                          </p:val>
                                        </p:tav>
                                        <p:tav tm="100000">
                                          <p:val>
                                            <p:strVal val="#ppt_h"/>
                                          </p:val>
                                        </p:tav>
                                      </p:tavLst>
                                    </p:anim>
                                  </p:childTnLst>
                                </p:cTn>
                              </p:par>
                            </p:childTnLst>
                          </p:cTn>
                        </p:par>
                        <p:par>
                          <p:cTn id="35" fill="hold">
                            <p:stCondLst>
                              <p:cond delay="3000"/>
                            </p:stCondLst>
                            <p:childTnLst>
                              <p:par>
                                <p:cTn id="36" presetID="23" presetClass="entr" presetSubtype="16" fill="hold" grpId="0" nodeType="after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 calcmode="lin" valueType="num">
                                      <p:cBhvr>
                                        <p:cTn id="38"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4">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D3CE9-7105-43C2-93DC-A3B49213C3BA}"/>
              </a:ext>
            </a:extLst>
          </p:cNvPr>
          <p:cNvSpPr>
            <a:spLocks noGrp="1"/>
          </p:cNvSpPr>
          <p:nvPr>
            <p:ph type="title"/>
          </p:nvPr>
        </p:nvSpPr>
        <p:spPr/>
        <p:txBody>
          <a:bodyPr/>
          <a:lstStyle/>
          <a:p>
            <a:r>
              <a:rPr lang="en-US" dirty="0"/>
              <a:t>SWITCH</a:t>
            </a:r>
          </a:p>
        </p:txBody>
      </p:sp>
      <p:pic>
        <p:nvPicPr>
          <p:cNvPr id="9" name="Content Placeholder 8">
            <a:extLst>
              <a:ext uri="{FF2B5EF4-FFF2-40B4-BE49-F238E27FC236}">
                <a16:creationId xmlns:a16="http://schemas.microsoft.com/office/drawing/2014/main" id="{88EA4489-0B2C-47C5-B947-54E972FD244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23392" y="2627023"/>
            <a:ext cx="5192655" cy="1603953"/>
          </a:xfrm>
        </p:spPr>
      </p:pic>
      <p:sp>
        <p:nvSpPr>
          <p:cNvPr id="4" name="Content Placeholder 3">
            <a:extLst>
              <a:ext uri="{FF2B5EF4-FFF2-40B4-BE49-F238E27FC236}">
                <a16:creationId xmlns:a16="http://schemas.microsoft.com/office/drawing/2014/main" id="{45E96DEE-8E86-4DA2-918C-3222CEF78D3B}"/>
              </a:ext>
            </a:extLst>
          </p:cNvPr>
          <p:cNvSpPr>
            <a:spLocks noGrp="1"/>
          </p:cNvSpPr>
          <p:nvPr>
            <p:ph sz="half" idx="2"/>
          </p:nvPr>
        </p:nvSpPr>
        <p:spPr>
          <a:xfrm>
            <a:off x="6172200" y="1825625"/>
            <a:ext cx="5828456" cy="4351338"/>
          </a:xfrm>
        </p:spPr>
        <p:txBody>
          <a:bodyPr/>
          <a:lstStyle/>
          <a:p>
            <a:r>
              <a:rPr lang="en-US" dirty="0"/>
              <a:t>Cisco SF300</a:t>
            </a:r>
          </a:p>
          <a:p>
            <a:r>
              <a:rPr lang="en-US" dirty="0"/>
              <a:t>Can switch 9.52 </a:t>
            </a:r>
            <a:r>
              <a:rPr lang="en-US" dirty="0" err="1"/>
              <a:t>mpps</a:t>
            </a:r>
            <a:r>
              <a:rPr lang="en-US" dirty="0"/>
              <a:t> (millions of packets per second, 64 bytes packet size).</a:t>
            </a:r>
          </a:p>
          <a:p>
            <a:r>
              <a:rPr lang="en-US" dirty="0"/>
              <a:t>24 Ports</a:t>
            </a:r>
          </a:p>
          <a:p>
            <a:r>
              <a:rPr lang="en-US" dirty="0"/>
              <a:t>16 MB flash memory</a:t>
            </a:r>
          </a:p>
          <a:p>
            <a:r>
              <a:rPr lang="en-US" dirty="0" err="1"/>
              <a:t>Rp</a:t>
            </a:r>
            <a:r>
              <a:rPr lang="en-US" dirty="0"/>
              <a:t>. 6,400,000 x 1 = </a:t>
            </a:r>
            <a:r>
              <a:rPr lang="en-US" dirty="0" err="1"/>
              <a:t>Rp</a:t>
            </a:r>
            <a:r>
              <a:rPr lang="en-US" dirty="0"/>
              <a:t>. 6,400,000</a:t>
            </a:r>
          </a:p>
        </p:txBody>
      </p:sp>
      <p:sp>
        <p:nvSpPr>
          <p:cNvPr id="7" name="Slide Number Placeholder 6">
            <a:extLst>
              <a:ext uri="{FF2B5EF4-FFF2-40B4-BE49-F238E27FC236}">
                <a16:creationId xmlns:a16="http://schemas.microsoft.com/office/drawing/2014/main" id="{976848AC-9262-454A-AC31-7A2786F865FC}"/>
              </a:ext>
            </a:extLst>
          </p:cNvPr>
          <p:cNvSpPr>
            <a:spLocks noGrp="1"/>
          </p:cNvSpPr>
          <p:nvPr>
            <p:ph type="sldNum" sz="quarter" idx="12"/>
          </p:nvPr>
        </p:nvSpPr>
        <p:spPr/>
        <p:txBody>
          <a:bodyPr/>
          <a:lstStyle/>
          <a:p>
            <a:fld id="{D325CB3F-26C9-44D7-A7CB-40F86C5CE4B1}" type="slidenum">
              <a:rPr lang="en-US" smtClean="0"/>
              <a:t>18</a:t>
            </a:fld>
            <a:endParaRPr lang="en-US"/>
          </a:p>
        </p:txBody>
      </p:sp>
    </p:spTree>
    <p:extLst>
      <p:ext uri="{BB962C8B-B14F-4D97-AF65-F5344CB8AC3E}">
        <p14:creationId xmlns:p14="http://schemas.microsoft.com/office/powerpoint/2010/main" val="173585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p:cTn id="18"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3" presetClass="entr" presetSubtype="16" fill="hold" grpId="0" nodeType="after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p:cTn id="23"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4">
                                            <p:txEl>
                                              <p:pRg st="1" end="1"/>
                                            </p:txEl>
                                          </p:spTgt>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23" presetClass="entr" presetSubtype="16" fill="hold" grpId="0" nodeType="after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 calcmode="lin" valueType="num">
                                      <p:cBhvr>
                                        <p:cTn id="28"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2" end="2"/>
                                            </p:txEl>
                                          </p:spTgt>
                                        </p:tgtEl>
                                        <p:attrNameLst>
                                          <p:attrName>ppt_h</p:attrName>
                                        </p:attrNameLst>
                                      </p:cBhvr>
                                      <p:tavLst>
                                        <p:tav tm="0">
                                          <p:val>
                                            <p:fltVal val="0"/>
                                          </p:val>
                                        </p:tav>
                                        <p:tav tm="100000">
                                          <p:val>
                                            <p:strVal val="#ppt_h"/>
                                          </p:val>
                                        </p:tav>
                                      </p:tavLst>
                                    </p:anim>
                                  </p:childTnLst>
                                </p:cTn>
                              </p:par>
                            </p:childTnLst>
                          </p:cTn>
                        </p:par>
                        <p:par>
                          <p:cTn id="30" fill="hold">
                            <p:stCondLst>
                              <p:cond delay="2500"/>
                            </p:stCondLst>
                            <p:childTnLst>
                              <p:par>
                                <p:cTn id="31" presetID="23" presetClass="entr" presetSubtype="16" fill="hold" grpId="0" nodeType="after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 calcmode="lin" valueType="num">
                                      <p:cBhvr>
                                        <p:cTn id="33"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4">
                                            <p:txEl>
                                              <p:pRg st="3" end="3"/>
                                            </p:txEl>
                                          </p:spTgt>
                                        </p:tgtEl>
                                        <p:attrNameLst>
                                          <p:attrName>ppt_h</p:attrName>
                                        </p:attrNameLst>
                                      </p:cBhvr>
                                      <p:tavLst>
                                        <p:tav tm="0">
                                          <p:val>
                                            <p:fltVal val="0"/>
                                          </p:val>
                                        </p:tav>
                                        <p:tav tm="100000">
                                          <p:val>
                                            <p:strVal val="#ppt_h"/>
                                          </p:val>
                                        </p:tav>
                                      </p:tavLst>
                                    </p:anim>
                                  </p:childTnLst>
                                </p:cTn>
                              </p:par>
                            </p:childTnLst>
                          </p:cTn>
                        </p:par>
                        <p:par>
                          <p:cTn id="35" fill="hold">
                            <p:stCondLst>
                              <p:cond delay="3000"/>
                            </p:stCondLst>
                            <p:childTnLst>
                              <p:par>
                                <p:cTn id="36" presetID="23" presetClass="entr" presetSubtype="16" fill="hold" grpId="0" nodeType="after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 calcmode="lin" valueType="num">
                                      <p:cBhvr>
                                        <p:cTn id="38"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4">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D3CE9-7105-43C2-93DC-A3B49213C3BA}"/>
              </a:ext>
            </a:extLst>
          </p:cNvPr>
          <p:cNvSpPr>
            <a:spLocks noGrp="1"/>
          </p:cNvSpPr>
          <p:nvPr>
            <p:ph type="title"/>
          </p:nvPr>
        </p:nvSpPr>
        <p:spPr/>
        <p:txBody>
          <a:bodyPr/>
          <a:lstStyle/>
          <a:p>
            <a:r>
              <a:rPr lang="en-US" dirty="0"/>
              <a:t>UTP Cable</a:t>
            </a:r>
          </a:p>
        </p:txBody>
      </p:sp>
      <p:pic>
        <p:nvPicPr>
          <p:cNvPr id="9" name="Content Placeholder 8">
            <a:extLst>
              <a:ext uri="{FF2B5EF4-FFF2-40B4-BE49-F238E27FC236}">
                <a16:creationId xmlns:a16="http://schemas.microsoft.com/office/drawing/2014/main" id="{88EA4489-0B2C-47C5-B947-54E972FD2441}"/>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t="11699" b="22965"/>
          <a:stretch/>
        </p:blipFill>
        <p:spPr>
          <a:xfrm>
            <a:off x="1271464" y="2741154"/>
            <a:ext cx="3857373" cy="2520280"/>
          </a:xfrm>
        </p:spPr>
      </p:pic>
      <p:sp>
        <p:nvSpPr>
          <p:cNvPr id="4" name="Content Placeholder 3">
            <a:extLst>
              <a:ext uri="{FF2B5EF4-FFF2-40B4-BE49-F238E27FC236}">
                <a16:creationId xmlns:a16="http://schemas.microsoft.com/office/drawing/2014/main" id="{45E96DEE-8E86-4DA2-918C-3222CEF78D3B}"/>
              </a:ext>
            </a:extLst>
          </p:cNvPr>
          <p:cNvSpPr>
            <a:spLocks noGrp="1"/>
          </p:cNvSpPr>
          <p:nvPr>
            <p:ph sz="half" idx="2"/>
          </p:nvPr>
        </p:nvSpPr>
        <p:spPr>
          <a:xfrm>
            <a:off x="6172200" y="1825625"/>
            <a:ext cx="5828456" cy="4351338"/>
          </a:xfrm>
        </p:spPr>
        <p:txBody>
          <a:bodyPr>
            <a:normAutofit/>
          </a:bodyPr>
          <a:lstStyle/>
          <a:p>
            <a:r>
              <a:rPr lang="en-US" dirty="0" err="1"/>
              <a:t>Vention</a:t>
            </a:r>
            <a:r>
              <a:rPr lang="en-US" dirty="0"/>
              <a:t> RJ45 Cat6</a:t>
            </a:r>
          </a:p>
          <a:p>
            <a:r>
              <a:rPr lang="en-US" dirty="0"/>
              <a:t>Flat Gigabit UTP</a:t>
            </a:r>
          </a:p>
          <a:p>
            <a:r>
              <a:rPr lang="en-US" dirty="0"/>
              <a:t>High speed data transmission rate (1 </a:t>
            </a:r>
            <a:r>
              <a:rPr lang="en-US" dirty="0" err="1"/>
              <a:t>Gbps</a:t>
            </a:r>
            <a:r>
              <a:rPr lang="en-US" dirty="0"/>
              <a:t>)</a:t>
            </a:r>
          </a:p>
          <a:p>
            <a:r>
              <a:rPr lang="en-US" dirty="0"/>
              <a:t>Wire Structure : Straight, Twisted Pair</a:t>
            </a:r>
          </a:p>
          <a:p>
            <a:r>
              <a:rPr lang="en-US" dirty="0" err="1"/>
              <a:t>Rp</a:t>
            </a:r>
            <a:r>
              <a:rPr lang="en-US" dirty="0"/>
              <a:t>. 140,000/ 15M x 4 = </a:t>
            </a:r>
            <a:r>
              <a:rPr lang="en-US" dirty="0" err="1"/>
              <a:t>Rp</a:t>
            </a:r>
            <a:r>
              <a:rPr lang="en-US" dirty="0"/>
              <a:t>. 560,000</a:t>
            </a:r>
          </a:p>
        </p:txBody>
      </p:sp>
      <p:sp>
        <p:nvSpPr>
          <p:cNvPr id="7" name="Slide Number Placeholder 6">
            <a:extLst>
              <a:ext uri="{FF2B5EF4-FFF2-40B4-BE49-F238E27FC236}">
                <a16:creationId xmlns:a16="http://schemas.microsoft.com/office/drawing/2014/main" id="{976848AC-9262-454A-AC31-7A2786F865FC}"/>
              </a:ext>
            </a:extLst>
          </p:cNvPr>
          <p:cNvSpPr>
            <a:spLocks noGrp="1"/>
          </p:cNvSpPr>
          <p:nvPr>
            <p:ph type="sldNum" sz="quarter" idx="12"/>
          </p:nvPr>
        </p:nvSpPr>
        <p:spPr/>
        <p:txBody>
          <a:bodyPr/>
          <a:lstStyle/>
          <a:p>
            <a:fld id="{D325CB3F-26C9-44D7-A7CB-40F86C5CE4B1}" type="slidenum">
              <a:rPr lang="en-US" smtClean="0"/>
              <a:t>19</a:t>
            </a:fld>
            <a:endParaRPr lang="en-US"/>
          </a:p>
        </p:txBody>
      </p:sp>
    </p:spTree>
    <p:extLst>
      <p:ext uri="{BB962C8B-B14F-4D97-AF65-F5344CB8AC3E}">
        <p14:creationId xmlns:p14="http://schemas.microsoft.com/office/powerpoint/2010/main" val="349542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p:cTn id="18"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3" presetClass="entr" presetSubtype="16" fill="hold" grpId="0" nodeType="after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p:cTn id="23"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4">
                                            <p:txEl>
                                              <p:pRg st="1" end="1"/>
                                            </p:txEl>
                                          </p:spTgt>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23" presetClass="entr" presetSubtype="16" fill="hold" grpId="0" nodeType="after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 calcmode="lin" valueType="num">
                                      <p:cBhvr>
                                        <p:cTn id="28"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2" end="2"/>
                                            </p:txEl>
                                          </p:spTgt>
                                        </p:tgtEl>
                                        <p:attrNameLst>
                                          <p:attrName>ppt_h</p:attrName>
                                        </p:attrNameLst>
                                      </p:cBhvr>
                                      <p:tavLst>
                                        <p:tav tm="0">
                                          <p:val>
                                            <p:fltVal val="0"/>
                                          </p:val>
                                        </p:tav>
                                        <p:tav tm="100000">
                                          <p:val>
                                            <p:strVal val="#ppt_h"/>
                                          </p:val>
                                        </p:tav>
                                      </p:tavLst>
                                    </p:anim>
                                  </p:childTnLst>
                                </p:cTn>
                              </p:par>
                            </p:childTnLst>
                          </p:cTn>
                        </p:par>
                        <p:par>
                          <p:cTn id="30" fill="hold">
                            <p:stCondLst>
                              <p:cond delay="2500"/>
                            </p:stCondLst>
                            <p:childTnLst>
                              <p:par>
                                <p:cTn id="31" presetID="23" presetClass="entr" presetSubtype="16" fill="hold" grpId="0" nodeType="after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 calcmode="lin" valueType="num">
                                      <p:cBhvr>
                                        <p:cTn id="33"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4">
                                            <p:txEl>
                                              <p:pRg st="3" end="3"/>
                                            </p:txEl>
                                          </p:spTgt>
                                        </p:tgtEl>
                                        <p:attrNameLst>
                                          <p:attrName>ppt_h</p:attrName>
                                        </p:attrNameLst>
                                      </p:cBhvr>
                                      <p:tavLst>
                                        <p:tav tm="0">
                                          <p:val>
                                            <p:fltVal val="0"/>
                                          </p:val>
                                        </p:tav>
                                        <p:tav tm="100000">
                                          <p:val>
                                            <p:strVal val="#ppt_h"/>
                                          </p:val>
                                        </p:tav>
                                      </p:tavLst>
                                    </p:anim>
                                  </p:childTnLst>
                                </p:cTn>
                              </p:par>
                            </p:childTnLst>
                          </p:cTn>
                        </p:par>
                        <p:par>
                          <p:cTn id="35" fill="hold">
                            <p:stCondLst>
                              <p:cond delay="3000"/>
                            </p:stCondLst>
                            <p:childTnLst>
                              <p:par>
                                <p:cTn id="36" presetID="23" presetClass="entr" presetSubtype="16" fill="hold" grpId="0" nodeType="after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 calcmode="lin" valueType="num">
                                      <p:cBhvr>
                                        <p:cTn id="38"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4">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09C58D0-D1C8-4C9E-884A-F250FB50CD4C}"/>
              </a:ext>
            </a:extLst>
          </p:cNvPr>
          <p:cNvSpPr>
            <a:spLocks noGrp="1"/>
          </p:cNvSpPr>
          <p:nvPr>
            <p:ph type="body" sz="quarter" idx="13"/>
          </p:nvPr>
        </p:nvSpPr>
        <p:spPr/>
        <p:txBody>
          <a:bodyPr>
            <a:normAutofit/>
          </a:bodyPr>
          <a:lstStyle/>
          <a:p>
            <a:r>
              <a:rPr lang="en-US" sz="5400" b="1" dirty="0"/>
              <a:t>Implementation of Information Technology in Teacher’s Room</a:t>
            </a:r>
          </a:p>
        </p:txBody>
      </p:sp>
      <p:sp>
        <p:nvSpPr>
          <p:cNvPr id="6" name="Slide Number Placeholder 5">
            <a:extLst>
              <a:ext uri="{FF2B5EF4-FFF2-40B4-BE49-F238E27FC236}">
                <a16:creationId xmlns:a16="http://schemas.microsoft.com/office/drawing/2014/main" id="{51BCF14C-5BF3-4686-9C05-10FCFE5ADEFC}"/>
              </a:ext>
            </a:extLst>
          </p:cNvPr>
          <p:cNvSpPr>
            <a:spLocks noGrp="1"/>
          </p:cNvSpPr>
          <p:nvPr>
            <p:ph type="sldNum" sz="quarter" idx="12"/>
          </p:nvPr>
        </p:nvSpPr>
        <p:spPr/>
        <p:txBody>
          <a:bodyPr/>
          <a:lstStyle/>
          <a:p>
            <a:fld id="{D325CB3F-26C9-44D7-A7CB-40F86C5CE4B1}" type="slidenum">
              <a:rPr lang="en-US" smtClean="0"/>
              <a:pPr/>
              <a:t>2</a:t>
            </a:fld>
            <a:endParaRPr lang="en-US"/>
          </a:p>
        </p:txBody>
      </p:sp>
    </p:spTree>
    <p:extLst>
      <p:ext uri="{BB962C8B-B14F-4D97-AF65-F5344CB8AC3E}">
        <p14:creationId xmlns:p14="http://schemas.microsoft.com/office/powerpoint/2010/main" val="163677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D3CE9-7105-43C2-93DC-A3B49213C3BA}"/>
              </a:ext>
            </a:extLst>
          </p:cNvPr>
          <p:cNvSpPr>
            <a:spLocks noGrp="1"/>
          </p:cNvSpPr>
          <p:nvPr>
            <p:ph type="title"/>
          </p:nvPr>
        </p:nvSpPr>
        <p:spPr/>
        <p:txBody>
          <a:bodyPr/>
          <a:lstStyle/>
          <a:p>
            <a:r>
              <a:rPr lang="en-US" dirty="0"/>
              <a:t>VGA Cable</a:t>
            </a:r>
          </a:p>
        </p:txBody>
      </p:sp>
      <p:pic>
        <p:nvPicPr>
          <p:cNvPr id="9" name="Content Placeholder 8">
            <a:extLst>
              <a:ext uri="{FF2B5EF4-FFF2-40B4-BE49-F238E27FC236}">
                <a16:creationId xmlns:a16="http://schemas.microsoft.com/office/drawing/2014/main" id="{88EA4489-0B2C-47C5-B947-54E972FD2441}"/>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t="12797" b="26405"/>
          <a:stretch/>
        </p:blipFill>
        <p:spPr>
          <a:xfrm>
            <a:off x="1199456" y="2231268"/>
            <a:ext cx="3939966" cy="2395464"/>
          </a:xfrm>
        </p:spPr>
      </p:pic>
      <p:sp>
        <p:nvSpPr>
          <p:cNvPr id="4" name="Content Placeholder 3">
            <a:extLst>
              <a:ext uri="{FF2B5EF4-FFF2-40B4-BE49-F238E27FC236}">
                <a16:creationId xmlns:a16="http://schemas.microsoft.com/office/drawing/2014/main" id="{45E96DEE-8E86-4DA2-918C-3222CEF78D3B}"/>
              </a:ext>
            </a:extLst>
          </p:cNvPr>
          <p:cNvSpPr>
            <a:spLocks noGrp="1"/>
          </p:cNvSpPr>
          <p:nvPr>
            <p:ph sz="half" idx="2"/>
          </p:nvPr>
        </p:nvSpPr>
        <p:spPr>
          <a:xfrm>
            <a:off x="6172200" y="1825625"/>
            <a:ext cx="5828456" cy="4351338"/>
          </a:xfrm>
        </p:spPr>
        <p:txBody>
          <a:bodyPr>
            <a:normAutofit fontScale="92500"/>
          </a:bodyPr>
          <a:lstStyle/>
          <a:p>
            <a:r>
              <a:rPr lang="en-US" dirty="0"/>
              <a:t>VAG-B04 15M</a:t>
            </a:r>
          </a:p>
          <a:p>
            <a:r>
              <a:rPr lang="en-US" dirty="0"/>
              <a:t>15 M length</a:t>
            </a:r>
          </a:p>
          <a:p>
            <a:r>
              <a:rPr lang="en-US" dirty="0"/>
              <a:t>Oxygen Free Copper</a:t>
            </a:r>
          </a:p>
          <a:p>
            <a:r>
              <a:rPr lang="en-US" dirty="0"/>
              <a:t>Double magnets rings + </a:t>
            </a:r>
            <a:r>
              <a:rPr lang="en-US" dirty="0" err="1"/>
              <a:t>alumunium</a:t>
            </a:r>
            <a:r>
              <a:rPr lang="en-US" dirty="0"/>
              <a:t> foil</a:t>
            </a:r>
          </a:p>
          <a:p>
            <a:r>
              <a:rPr lang="en-US" dirty="0"/>
              <a:t>Diameter 7.5 mm </a:t>
            </a:r>
          </a:p>
          <a:p>
            <a:r>
              <a:rPr lang="en-US" dirty="0"/>
              <a:t>High Resolution</a:t>
            </a:r>
          </a:p>
          <a:p>
            <a:r>
              <a:rPr lang="en-US" dirty="0" err="1"/>
              <a:t>Rp</a:t>
            </a:r>
            <a:r>
              <a:rPr lang="en-US" dirty="0"/>
              <a:t>. 190,000 x 1 = </a:t>
            </a:r>
            <a:r>
              <a:rPr lang="en-US" dirty="0" err="1"/>
              <a:t>Rp</a:t>
            </a:r>
            <a:r>
              <a:rPr lang="en-US" dirty="0"/>
              <a:t>. 190,000</a:t>
            </a:r>
          </a:p>
        </p:txBody>
      </p:sp>
      <p:sp>
        <p:nvSpPr>
          <p:cNvPr id="7" name="Slide Number Placeholder 6">
            <a:extLst>
              <a:ext uri="{FF2B5EF4-FFF2-40B4-BE49-F238E27FC236}">
                <a16:creationId xmlns:a16="http://schemas.microsoft.com/office/drawing/2014/main" id="{976848AC-9262-454A-AC31-7A2786F865FC}"/>
              </a:ext>
            </a:extLst>
          </p:cNvPr>
          <p:cNvSpPr>
            <a:spLocks noGrp="1"/>
          </p:cNvSpPr>
          <p:nvPr>
            <p:ph type="sldNum" sz="quarter" idx="12"/>
          </p:nvPr>
        </p:nvSpPr>
        <p:spPr/>
        <p:txBody>
          <a:bodyPr/>
          <a:lstStyle/>
          <a:p>
            <a:fld id="{D325CB3F-26C9-44D7-A7CB-40F86C5CE4B1}" type="slidenum">
              <a:rPr lang="en-US" smtClean="0"/>
              <a:t>20</a:t>
            </a:fld>
            <a:endParaRPr lang="en-US"/>
          </a:p>
        </p:txBody>
      </p:sp>
    </p:spTree>
    <p:extLst>
      <p:ext uri="{BB962C8B-B14F-4D97-AF65-F5344CB8AC3E}">
        <p14:creationId xmlns:p14="http://schemas.microsoft.com/office/powerpoint/2010/main" val="306789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p:cTn id="18"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3" presetClass="entr" presetSubtype="16" fill="hold" grpId="0" nodeType="after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p:cTn id="23"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4">
                                            <p:txEl>
                                              <p:pRg st="1" end="1"/>
                                            </p:txEl>
                                          </p:spTgt>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23" presetClass="entr" presetSubtype="16" fill="hold" grpId="0" nodeType="after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 calcmode="lin" valueType="num">
                                      <p:cBhvr>
                                        <p:cTn id="28"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2" end="2"/>
                                            </p:txEl>
                                          </p:spTgt>
                                        </p:tgtEl>
                                        <p:attrNameLst>
                                          <p:attrName>ppt_h</p:attrName>
                                        </p:attrNameLst>
                                      </p:cBhvr>
                                      <p:tavLst>
                                        <p:tav tm="0">
                                          <p:val>
                                            <p:fltVal val="0"/>
                                          </p:val>
                                        </p:tav>
                                        <p:tav tm="100000">
                                          <p:val>
                                            <p:strVal val="#ppt_h"/>
                                          </p:val>
                                        </p:tav>
                                      </p:tavLst>
                                    </p:anim>
                                  </p:childTnLst>
                                </p:cTn>
                              </p:par>
                            </p:childTnLst>
                          </p:cTn>
                        </p:par>
                        <p:par>
                          <p:cTn id="30" fill="hold">
                            <p:stCondLst>
                              <p:cond delay="2500"/>
                            </p:stCondLst>
                            <p:childTnLst>
                              <p:par>
                                <p:cTn id="31" presetID="23" presetClass="entr" presetSubtype="16" fill="hold" grpId="0" nodeType="after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 calcmode="lin" valueType="num">
                                      <p:cBhvr>
                                        <p:cTn id="33"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4">
                                            <p:txEl>
                                              <p:pRg st="3" end="3"/>
                                            </p:txEl>
                                          </p:spTgt>
                                        </p:tgtEl>
                                        <p:attrNameLst>
                                          <p:attrName>ppt_h</p:attrName>
                                        </p:attrNameLst>
                                      </p:cBhvr>
                                      <p:tavLst>
                                        <p:tav tm="0">
                                          <p:val>
                                            <p:fltVal val="0"/>
                                          </p:val>
                                        </p:tav>
                                        <p:tav tm="100000">
                                          <p:val>
                                            <p:strVal val="#ppt_h"/>
                                          </p:val>
                                        </p:tav>
                                      </p:tavLst>
                                    </p:anim>
                                  </p:childTnLst>
                                </p:cTn>
                              </p:par>
                            </p:childTnLst>
                          </p:cTn>
                        </p:par>
                        <p:par>
                          <p:cTn id="35" fill="hold">
                            <p:stCondLst>
                              <p:cond delay="3000"/>
                            </p:stCondLst>
                            <p:childTnLst>
                              <p:par>
                                <p:cTn id="36" presetID="23" presetClass="entr" presetSubtype="16" fill="hold" grpId="0" nodeType="after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 calcmode="lin" valueType="num">
                                      <p:cBhvr>
                                        <p:cTn id="38"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4">
                                            <p:txEl>
                                              <p:pRg st="4" end="4"/>
                                            </p:txEl>
                                          </p:spTgt>
                                        </p:tgtEl>
                                        <p:attrNameLst>
                                          <p:attrName>ppt_h</p:attrName>
                                        </p:attrNameLst>
                                      </p:cBhvr>
                                      <p:tavLst>
                                        <p:tav tm="0">
                                          <p:val>
                                            <p:fltVal val="0"/>
                                          </p:val>
                                        </p:tav>
                                        <p:tav tm="100000">
                                          <p:val>
                                            <p:strVal val="#ppt_h"/>
                                          </p:val>
                                        </p:tav>
                                      </p:tavLst>
                                    </p:anim>
                                  </p:childTnLst>
                                </p:cTn>
                              </p:par>
                            </p:childTnLst>
                          </p:cTn>
                        </p:par>
                        <p:par>
                          <p:cTn id="40" fill="hold">
                            <p:stCondLst>
                              <p:cond delay="3500"/>
                            </p:stCondLst>
                            <p:childTnLst>
                              <p:par>
                                <p:cTn id="41" presetID="23" presetClass="entr" presetSubtype="16" fill="hold" grpId="0" nodeType="after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p:cTn id="43"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44" dur="500" fill="hold"/>
                                        <p:tgtEl>
                                          <p:spTgt spid="4">
                                            <p:txEl>
                                              <p:pRg st="5" end="5"/>
                                            </p:txEl>
                                          </p:spTgt>
                                        </p:tgtEl>
                                        <p:attrNameLst>
                                          <p:attrName>ppt_h</p:attrName>
                                        </p:attrNameLst>
                                      </p:cBhvr>
                                      <p:tavLst>
                                        <p:tav tm="0">
                                          <p:val>
                                            <p:fltVal val="0"/>
                                          </p:val>
                                        </p:tav>
                                        <p:tav tm="100000">
                                          <p:val>
                                            <p:strVal val="#ppt_h"/>
                                          </p:val>
                                        </p:tav>
                                      </p:tavLst>
                                    </p:anim>
                                  </p:childTnLst>
                                </p:cTn>
                              </p:par>
                            </p:childTnLst>
                          </p:cTn>
                        </p:par>
                        <p:par>
                          <p:cTn id="45" fill="hold">
                            <p:stCondLst>
                              <p:cond delay="4000"/>
                            </p:stCondLst>
                            <p:childTnLst>
                              <p:par>
                                <p:cTn id="46" presetID="23" presetClass="entr" presetSubtype="16" fill="hold" grpId="0" nodeType="afterEffect">
                                  <p:stCondLst>
                                    <p:cond delay="0"/>
                                  </p:stCondLst>
                                  <p:childTnLst>
                                    <p:set>
                                      <p:cBhvr>
                                        <p:cTn id="47" dur="1" fill="hold">
                                          <p:stCondLst>
                                            <p:cond delay="0"/>
                                          </p:stCondLst>
                                        </p:cTn>
                                        <p:tgtEl>
                                          <p:spTgt spid="4">
                                            <p:txEl>
                                              <p:pRg st="6" end="6"/>
                                            </p:txEl>
                                          </p:spTgt>
                                        </p:tgtEl>
                                        <p:attrNameLst>
                                          <p:attrName>style.visibility</p:attrName>
                                        </p:attrNameLst>
                                      </p:cBhvr>
                                      <p:to>
                                        <p:strVal val="visible"/>
                                      </p:to>
                                    </p:set>
                                    <p:anim calcmode="lin" valueType="num">
                                      <p:cBhvr>
                                        <p:cTn id="4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49" dur="500" fill="hold"/>
                                        <p:tgtEl>
                                          <p:spTgt spid="4">
                                            <p:txEl>
                                              <p:pRg st="6" end="6"/>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8EDE2-9C12-4E95-AE15-1944DE2521FC}"/>
              </a:ext>
            </a:extLst>
          </p:cNvPr>
          <p:cNvSpPr>
            <a:spLocks noGrp="1"/>
          </p:cNvSpPr>
          <p:nvPr>
            <p:ph type="ctrTitle"/>
          </p:nvPr>
        </p:nvSpPr>
        <p:spPr>
          <a:xfrm>
            <a:off x="3161928" y="2924944"/>
            <a:ext cx="5868144" cy="1008112"/>
          </a:xfrm>
        </p:spPr>
        <p:txBody>
          <a:bodyPr>
            <a:normAutofit/>
          </a:bodyPr>
          <a:lstStyle/>
          <a:p>
            <a:r>
              <a:rPr lang="en-US" dirty="0"/>
              <a:t>SOFTWARE</a:t>
            </a:r>
          </a:p>
        </p:txBody>
      </p:sp>
    </p:spTree>
    <p:extLst>
      <p:ext uri="{BB962C8B-B14F-4D97-AF65-F5344CB8AC3E}">
        <p14:creationId xmlns:p14="http://schemas.microsoft.com/office/powerpoint/2010/main" val="111360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D3CE9-7105-43C2-93DC-A3B49213C3BA}"/>
              </a:ext>
            </a:extLst>
          </p:cNvPr>
          <p:cNvSpPr>
            <a:spLocks noGrp="1"/>
          </p:cNvSpPr>
          <p:nvPr>
            <p:ph type="title"/>
          </p:nvPr>
        </p:nvSpPr>
        <p:spPr/>
        <p:txBody>
          <a:bodyPr>
            <a:normAutofit fontScale="90000"/>
          </a:bodyPr>
          <a:lstStyle/>
          <a:p>
            <a:r>
              <a:rPr lang="en-US" dirty="0"/>
              <a:t>System Software</a:t>
            </a:r>
            <a:br>
              <a:rPr lang="en-US" dirty="0"/>
            </a:br>
            <a:r>
              <a:rPr lang="en-US" sz="3600" b="0" dirty="0"/>
              <a:t>Operating System</a:t>
            </a:r>
            <a:endParaRPr lang="en-US" b="0" dirty="0"/>
          </a:p>
        </p:txBody>
      </p:sp>
      <p:pic>
        <p:nvPicPr>
          <p:cNvPr id="9" name="Content Placeholder 8">
            <a:extLst>
              <a:ext uri="{FF2B5EF4-FFF2-40B4-BE49-F238E27FC236}">
                <a16:creationId xmlns:a16="http://schemas.microsoft.com/office/drawing/2014/main" id="{88EA4489-0B2C-47C5-B947-54E972FD244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253330" y="1825625"/>
            <a:ext cx="4351338" cy="4351338"/>
          </a:xfrm>
        </p:spPr>
      </p:pic>
      <p:pic>
        <p:nvPicPr>
          <p:cNvPr id="5" name="Content Placeholder 4">
            <a:extLst>
              <a:ext uri="{FF2B5EF4-FFF2-40B4-BE49-F238E27FC236}">
                <a16:creationId xmlns:a16="http://schemas.microsoft.com/office/drawing/2014/main" id="{67CC0763-FFFA-4D60-A758-48E4D706DDB9}"/>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t="7060" b="6888"/>
          <a:stretch/>
        </p:blipFill>
        <p:spPr>
          <a:xfrm>
            <a:off x="6562120" y="1825625"/>
            <a:ext cx="5056633" cy="4351338"/>
          </a:xfrm>
        </p:spPr>
      </p:pic>
      <p:sp>
        <p:nvSpPr>
          <p:cNvPr id="7" name="Slide Number Placeholder 6">
            <a:extLst>
              <a:ext uri="{FF2B5EF4-FFF2-40B4-BE49-F238E27FC236}">
                <a16:creationId xmlns:a16="http://schemas.microsoft.com/office/drawing/2014/main" id="{976848AC-9262-454A-AC31-7A2786F865FC}"/>
              </a:ext>
            </a:extLst>
          </p:cNvPr>
          <p:cNvSpPr>
            <a:spLocks noGrp="1"/>
          </p:cNvSpPr>
          <p:nvPr>
            <p:ph type="sldNum" sz="quarter" idx="12"/>
          </p:nvPr>
        </p:nvSpPr>
        <p:spPr/>
        <p:txBody>
          <a:bodyPr/>
          <a:lstStyle/>
          <a:p>
            <a:fld id="{D325CB3F-26C9-44D7-A7CB-40F86C5CE4B1}" type="slidenum">
              <a:rPr lang="en-US" smtClean="0"/>
              <a:t>22</a:t>
            </a:fld>
            <a:endParaRPr lang="en-US"/>
          </a:p>
        </p:txBody>
      </p:sp>
    </p:spTree>
    <p:extLst>
      <p:ext uri="{BB962C8B-B14F-4D97-AF65-F5344CB8AC3E}">
        <p14:creationId xmlns:p14="http://schemas.microsoft.com/office/powerpoint/2010/main" val="101946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75"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375"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375" accel="50000" fill="hold">
                                          <p:stCondLst>
                                            <p:cond delay="375"/>
                                          </p:stCondLst>
                                        </p:cTn>
                                        <p:tgtEl>
                                          <p:spTgt spid="2"/>
                                        </p:tgtEl>
                                        <p:attrNameLst>
                                          <p:attrName>ppt_w</p:attrName>
                                        </p:attrNameLst>
                                      </p:cBhvr>
                                      <p:tavLst>
                                        <p:tav tm="0">
                                          <p:val>
                                            <p:strVal val="#ppt_w*.05"/>
                                          </p:val>
                                        </p:tav>
                                        <p:tav tm="100000">
                                          <p:val>
                                            <p:strVal val="#ppt_w"/>
                                          </p:val>
                                        </p:tav>
                                      </p:tavLst>
                                    </p:anim>
                                    <p:anim calcmode="lin" valueType="num">
                                      <p:cBhvr>
                                        <p:cTn id="10" dur="750" fill="hold"/>
                                        <p:tgtEl>
                                          <p:spTgt spid="2"/>
                                        </p:tgtEl>
                                        <p:attrNameLst>
                                          <p:attrName>ppt_h</p:attrName>
                                        </p:attrNameLst>
                                      </p:cBhvr>
                                      <p:tavLst>
                                        <p:tav tm="0">
                                          <p:val>
                                            <p:strVal val="#ppt_h"/>
                                          </p:val>
                                        </p:tav>
                                        <p:tav tm="100000">
                                          <p:val>
                                            <p:strVal val="#ppt_h"/>
                                          </p:val>
                                        </p:tav>
                                      </p:tavLst>
                                    </p:anim>
                                    <p:anim calcmode="lin" valueType="num">
                                      <p:cBhvr>
                                        <p:cTn id="11" dur="375"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375"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375" accel="50000" fill="hold">
                                          <p:stCondLst>
                                            <p:cond delay="375"/>
                                          </p:stCondLst>
                                        </p:cTn>
                                        <p:tgtEl>
                                          <p:spTgt spid="2"/>
                                        </p:tgtEl>
                                        <p:attrNameLst>
                                          <p:attrName>ppt_y</p:attrName>
                                        </p:attrNameLst>
                                      </p:cBhvr>
                                      <p:tavLst>
                                        <p:tav tm="0">
                                          <p:val>
                                            <p:strVal val="#ppt_y+.1"/>
                                          </p:val>
                                        </p:tav>
                                        <p:tav tm="100000">
                                          <p:val>
                                            <p:strVal val="#ppt_y"/>
                                          </p:val>
                                        </p:tav>
                                      </p:tavLst>
                                    </p:anim>
                                    <p:animEffect transition="in" filter="fade">
                                      <p:cBhvr>
                                        <p:cTn id="14" dur="750" decel="50000">
                                          <p:stCondLst>
                                            <p:cond delay="0"/>
                                          </p:stCondLst>
                                        </p:cTn>
                                        <p:tgtEl>
                                          <p:spTgt spid="2"/>
                                        </p:tgtEl>
                                      </p:cBhvr>
                                    </p:animEffect>
                                  </p:childTnLst>
                                </p:cTn>
                              </p:par>
                            </p:childTnLst>
                          </p:cTn>
                        </p:par>
                        <p:par>
                          <p:cTn id="15" fill="hold">
                            <p:stCondLst>
                              <p:cond delay="750"/>
                            </p:stCondLst>
                            <p:childTnLst>
                              <p:par>
                                <p:cTn id="16" presetID="37"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900" decel="100000" fill="hold"/>
                                        <p:tgtEl>
                                          <p:spTgt spid="9"/>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par>
                          <p:cTn id="22" fill="hold">
                            <p:stCondLst>
                              <p:cond delay="1750"/>
                            </p:stCondLst>
                            <p:childTnLst>
                              <p:par>
                                <p:cTn id="23" presetID="37"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900" decel="100000" fill="hold"/>
                                        <p:tgtEl>
                                          <p:spTgt spid="5"/>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D3CE9-7105-43C2-93DC-A3B49213C3BA}"/>
              </a:ext>
            </a:extLst>
          </p:cNvPr>
          <p:cNvSpPr>
            <a:spLocks noGrp="1"/>
          </p:cNvSpPr>
          <p:nvPr>
            <p:ph type="title"/>
          </p:nvPr>
        </p:nvSpPr>
        <p:spPr/>
        <p:txBody>
          <a:bodyPr/>
          <a:lstStyle/>
          <a:p>
            <a:r>
              <a:rPr lang="en-US" dirty="0"/>
              <a:t>Application Software</a:t>
            </a:r>
          </a:p>
        </p:txBody>
      </p:sp>
      <p:sp>
        <p:nvSpPr>
          <p:cNvPr id="7" name="Slide Number Placeholder 6">
            <a:extLst>
              <a:ext uri="{FF2B5EF4-FFF2-40B4-BE49-F238E27FC236}">
                <a16:creationId xmlns:a16="http://schemas.microsoft.com/office/drawing/2014/main" id="{976848AC-9262-454A-AC31-7A2786F865FC}"/>
              </a:ext>
            </a:extLst>
          </p:cNvPr>
          <p:cNvSpPr>
            <a:spLocks noGrp="1"/>
          </p:cNvSpPr>
          <p:nvPr>
            <p:ph type="sldNum" sz="quarter" idx="12"/>
          </p:nvPr>
        </p:nvSpPr>
        <p:spPr/>
        <p:txBody>
          <a:bodyPr/>
          <a:lstStyle/>
          <a:p>
            <a:fld id="{D325CB3F-26C9-44D7-A7CB-40F86C5CE4B1}" type="slidenum">
              <a:rPr lang="en-US" smtClean="0"/>
              <a:t>23</a:t>
            </a:fld>
            <a:endParaRPr lang="en-US"/>
          </a:p>
        </p:txBody>
      </p:sp>
      <p:graphicFrame>
        <p:nvGraphicFramePr>
          <p:cNvPr id="6" name="Content Placeholder 5">
            <a:extLst>
              <a:ext uri="{FF2B5EF4-FFF2-40B4-BE49-F238E27FC236}">
                <a16:creationId xmlns:a16="http://schemas.microsoft.com/office/drawing/2014/main" id="{8B06C35B-877D-455F-86D2-6003900483BF}"/>
              </a:ext>
            </a:extLst>
          </p:cNvPr>
          <p:cNvGraphicFramePr>
            <a:graphicFrameLocks noGrp="1"/>
          </p:cNvGraphicFramePr>
          <p:nvPr>
            <p:ph sz="half" idx="1"/>
            <p:extLst>
              <p:ext uri="{D42A27DB-BD31-4B8C-83A1-F6EECF244321}">
                <p14:modId xmlns:p14="http://schemas.microsoft.com/office/powerpoint/2010/main" val="3550417972"/>
              </p:ext>
            </p:extLst>
          </p:nvPr>
        </p:nvGraphicFramePr>
        <p:xfrm>
          <a:off x="838200" y="2204864"/>
          <a:ext cx="6481936" cy="2520281"/>
        </p:xfrm>
        <a:graphic>
          <a:graphicData uri="http://schemas.openxmlformats.org/drawingml/2006/table">
            <a:tbl>
              <a:tblPr firstRow="1" firstCol="1" bandRow="1">
                <a:tableStyleId>{9D7B26C5-4107-4FEC-AEDC-1716B250A1EF}</a:tableStyleId>
              </a:tblPr>
              <a:tblGrid>
                <a:gridCol w="3215974">
                  <a:extLst>
                    <a:ext uri="{9D8B030D-6E8A-4147-A177-3AD203B41FA5}">
                      <a16:colId xmlns:a16="http://schemas.microsoft.com/office/drawing/2014/main" val="739853967"/>
                    </a:ext>
                  </a:extLst>
                </a:gridCol>
                <a:gridCol w="3265962">
                  <a:extLst>
                    <a:ext uri="{9D8B030D-6E8A-4147-A177-3AD203B41FA5}">
                      <a16:colId xmlns:a16="http://schemas.microsoft.com/office/drawing/2014/main" val="2300302828"/>
                    </a:ext>
                  </a:extLst>
                </a:gridCol>
              </a:tblGrid>
              <a:tr h="1008113">
                <a:tc>
                  <a:txBody>
                    <a:bodyPr/>
                    <a:lstStyle/>
                    <a:p>
                      <a:pPr marL="0" marR="0">
                        <a:lnSpc>
                          <a:spcPct val="115000"/>
                        </a:lnSpc>
                        <a:spcBef>
                          <a:spcPts val="0"/>
                        </a:spcBef>
                        <a:spcAft>
                          <a:spcPts val="0"/>
                        </a:spcAft>
                      </a:pPr>
                      <a:r>
                        <a:rPr lang="en-US" sz="2000">
                          <a:effectLst/>
                        </a:rPr>
                        <a:t>Word Processing Software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4" marR="68504" marT="0" marB="0"/>
                </a:tc>
                <a:tc>
                  <a:txBody>
                    <a:bodyPr/>
                    <a:lstStyle/>
                    <a:p>
                      <a:pPr marL="342900" marR="0" lvl="0" indent="-342900">
                        <a:lnSpc>
                          <a:spcPct val="115000"/>
                        </a:lnSpc>
                        <a:spcBef>
                          <a:spcPts val="0"/>
                        </a:spcBef>
                        <a:spcAft>
                          <a:spcPts val="0"/>
                        </a:spcAft>
                        <a:buFont typeface="+mj-lt"/>
                        <a:buAutoNum type="arabicPeriod"/>
                      </a:pPr>
                      <a:r>
                        <a:rPr lang="en-US" sz="2000" b="0" dirty="0">
                          <a:effectLst/>
                        </a:rPr>
                        <a:t>Microsoft Word</a:t>
                      </a:r>
                    </a:p>
                    <a:p>
                      <a:pPr marL="342900" marR="0" lvl="0" indent="-342900">
                        <a:lnSpc>
                          <a:spcPct val="115000"/>
                        </a:lnSpc>
                        <a:spcBef>
                          <a:spcPts val="0"/>
                        </a:spcBef>
                        <a:spcAft>
                          <a:spcPts val="0"/>
                        </a:spcAft>
                        <a:buFont typeface="+mj-lt"/>
                        <a:buAutoNum type="arabicPeriod"/>
                      </a:pPr>
                      <a:r>
                        <a:rPr lang="en-US" sz="2000" b="0" dirty="0">
                          <a:effectLst/>
                        </a:rPr>
                        <a:t>Sticky Notes</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04" marR="68504" marT="0" marB="0"/>
                </a:tc>
                <a:extLst>
                  <a:ext uri="{0D108BD9-81ED-4DB2-BD59-A6C34878D82A}">
                    <a16:rowId xmlns:a16="http://schemas.microsoft.com/office/drawing/2014/main" val="161188697"/>
                  </a:ext>
                </a:extLst>
              </a:tr>
              <a:tr h="504056">
                <a:tc>
                  <a:txBody>
                    <a:bodyPr/>
                    <a:lstStyle/>
                    <a:p>
                      <a:pPr marL="0" marR="0">
                        <a:lnSpc>
                          <a:spcPct val="115000"/>
                        </a:lnSpc>
                        <a:spcBef>
                          <a:spcPts val="0"/>
                        </a:spcBef>
                        <a:spcAft>
                          <a:spcPts val="0"/>
                        </a:spcAft>
                      </a:pPr>
                      <a:r>
                        <a:rPr lang="en-US" sz="2000">
                          <a:effectLst/>
                        </a:rPr>
                        <a:t>Spreadsheet Software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4" marR="68504" marT="0" marB="0"/>
                </a:tc>
                <a:tc>
                  <a:txBody>
                    <a:bodyPr/>
                    <a:lstStyle/>
                    <a:p>
                      <a:pPr marL="342900" marR="0" lvl="0" indent="-342900">
                        <a:lnSpc>
                          <a:spcPct val="115000"/>
                        </a:lnSpc>
                        <a:spcBef>
                          <a:spcPts val="0"/>
                        </a:spcBef>
                        <a:spcAft>
                          <a:spcPts val="0"/>
                        </a:spcAft>
                        <a:buFont typeface="+mj-lt"/>
                        <a:buAutoNum type="arabicPeriod"/>
                      </a:pPr>
                      <a:r>
                        <a:rPr lang="en-US" sz="2000">
                          <a:effectLst/>
                        </a:rPr>
                        <a:t>Microsoft Excel</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4" marR="68504" marT="0" marB="0"/>
                </a:tc>
                <a:extLst>
                  <a:ext uri="{0D108BD9-81ED-4DB2-BD59-A6C34878D82A}">
                    <a16:rowId xmlns:a16="http://schemas.microsoft.com/office/drawing/2014/main" val="3247243256"/>
                  </a:ext>
                </a:extLst>
              </a:tr>
              <a:tr h="504056">
                <a:tc>
                  <a:txBody>
                    <a:bodyPr/>
                    <a:lstStyle/>
                    <a:p>
                      <a:pPr marL="0" marR="0">
                        <a:lnSpc>
                          <a:spcPct val="115000"/>
                        </a:lnSpc>
                        <a:spcBef>
                          <a:spcPts val="0"/>
                        </a:spcBef>
                        <a:spcAft>
                          <a:spcPts val="0"/>
                        </a:spcAft>
                      </a:pPr>
                      <a:r>
                        <a:rPr lang="en-US" sz="2000">
                          <a:effectLst/>
                        </a:rPr>
                        <a:t>Presentation Software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4" marR="68504" marT="0" marB="0"/>
                </a:tc>
                <a:tc>
                  <a:txBody>
                    <a:bodyPr/>
                    <a:lstStyle/>
                    <a:p>
                      <a:pPr marL="342900" marR="0" lvl="0" indent="-342900">
                        <a:lnSpc>
                          <a:spcPct val="115000"/>
                        </a:lnSpc>
                        <a:spcBef>
                          <a:spcPts val="0"/>
                        </a:spcBef>
                        <a:spcAft>
                          <a:spcPts val="0"/>
                        </a:spcAft>
                        <a:buFont typeface="+mj-lt"/>
                        <a:buAutoNum type="arabicPeriod"/>
                      </a:pPr>
                      <a:r>
                        <a:rPr lang="en-US" sz="2000" dirty="0">
                          <a:effectLst/>
                        </a:rPr>
                        <a:t>Microsoft Power Point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04" marR="68504" marT="0" marB="0"/>
                </a:tc>
                <a:extLst>
                  <a:ext uri="{0D108BD9-81ED-4DB2-BD59-A6C34878D82A}">
                    <a16:rowId xmlns:a16="http://schemas.microsoft.com/office/drawing/2014/main" val="72964536"/>
                  </a:ext>
                </a:extLst>
              </a:tr>
              <a:tr h="504056">
                <a:tc>
                  <a:txBody>
                    <a:bodyPr/>
                    <a:lstStyle/>
                    <a:p>
                      <a:pPr marL="0" marR="0">
                        <a:lnSpc>
                          <a:spcPct val="115000"/>
                        </a:lnSpc>
                        <a:spcBef>
                          <a:spcPts val="0"/>
                        </a:spcBef>
                        <a:spcAft>
                          <a:spcPts val="0"/>
                        </a:spcAft>
                      </a:pPr>
                      <a:r>
                        <a:rPr lang="en-US" sz="2000">
                          <a:effectLst/>
                        </a:rPr>
                        <a:t>Content Access Software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04" marR="68504" marT="0" marB="0"/>
                </a:tc>
                <a:tc>
                  <a:txBody>
                    <a:bodyPr/>
                    <a:lstStyle/>
                    <a:p>
                      <a:pPr marL="342900" marR="0" lvl="0" indent="-342900">
                        <a:lnSpc>
                          <a:spcPct val="115000"/>
                        </a:lnSpc>
                        <a:spcBef>
                          <a:spcPts val="0"/>
                        </a:spcBef>
                        <a:spcAft>
                          <a:spcPts val="0"/>
                        </a:spcAft>
                        <a:buFont typeface="+mj-lt"/>
                        <a:buAutoNum type="arabicPeriod"/>
                      </a:pPr>
                      <a:r>
                        <a:rPr lang="en-US" sz="2000" dirty="0">
                          <a:effectLst/>
                        </a:rPr>
                        <a:t>Google Chrome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04" marR="68504" marT="0" marB="0"/>
                </a:tc>
                <a:extLst>
                  <a:ext uri="{0D108BD9-81ED-4DB2-BD59-A6C34878D82A}">
                    <a16:rowId xmlns:a16="http://schemas.microsoft.com/office/drawing/2014/main" val="95894001"/>
                  </a:ext>
                </a:extLst>
              </a:tr>
            </a:tbl>
          </a:graphicData>
        </a:graphic>
      </p:graphicFrame>
      <p:pic>
        <p:nvPicPr>
          <p:cNvPr id="12" name="Picture 11">
            <a:extLst>
              <a:ext uri="{FF2B5EF4-FFF2-40B4-BE49-F238E27FC236}">
                <a16:creationId xmlns:a16="http://schemas.microsoft.com/office/drawing/2014/main" id="{8563810E-ACE4-4F7B-BB17-49841136E2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9527" y="464381"/>
            <a:ext cx="1371600" cy="1371600"/>
          </a:xfrm>
          <a:prstGeom prst="rect">
            <a:avLst/>
          </a:prstGeom>
        </p:spPr>
      </p:pic>
      <p:pic>
        <p:nvPicPr>
          <p:cNvPr id="14" name="Picture 13">
            <a:extLst>
              <a:ext uri="{FF2B5EF4-FFF2-40B4-BE49-F238E27FC236}">
                <a16:creationId xmlns:a16="http://schemas.microsoft.com/office/drawing/2014/main" id="{B4D17CA4-CB97-4707-B594-D0D5E6CEA9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1663" y="469074"/>
            <a:ext cx="1371600" cy="1371600"/>
          </a:xfrm>
          <a:prstGeom prst="rect">
            <a:avLst/>
          </a:prstGeom>
        </p:spPr>
      </p:pic>
      <p:pic>
        <p:nvPicPr>
          <p:cNvPr id="16" name="Picture 15">
            <a:extLst>
              <a:ext uri="{FF2B5EF4-FFF2-40B4-BE49-F238E27FC236}">
                <a16:creationId xmlns:a16="http://schemas.microsoft.com/office/drawing/2014/main" id="{2F9454EA-6363-4B9F-BCCA-88F36EDC2C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12367" y="1844824"/>
            <a:ext cx="1645920" cy="1645920"/>
          </a:xfrm>
          <a:prstGeom prst="rect">
            <a:avLst/>
          </a:prstGeom>
        </p:spPr>
      </p:pic>
      <p:pic>
        <p:nvPicPr>
          <p:cNvPr id="20" name="Picture 19">
            <a:extLst>
              <a:ext uri="{FF2B5EF4-FFF2-40B4-BE49-F238E27FC236}">
                <a16:creationId xmlns:a16="http://schemas.microsoft.com/office/drawing/2014/main" id="{A4937420-AB28-4D4E-B650-A2BBF437744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12367" y="3356992"/>
            <a:ext cx="1645920" cy="1645920"/>
          </a:xfrm>
          <a:prstGeom prst="rect">
            <a:avLst/>
          </a:prstGeom>
        </p:spPr>
      </p:pic>
      <p:pic>
        <p:nvPicPr>
          <p:cNvPr id="24" name="Picture 23">
            <a:extLst>
              <a:ext uri="{FF2B5EF4-FFF2-40B4-BE49-F238E27FC236}">
                <a16:creationId xmlns:a16="http://schemas.microsoft.com/office/drawing/2014/main" id="{89B528C1-AE7D-4396-AB62-FE3942FCB59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14503" y="1844824"/>
            <a:ext cx="1645920" cy="1645920"/>
          </a:xfrm>
          <a:prstGeom prst="rect">
            <a:avLst/>
          </a:prstGeom>
        </p:spPr>
      </p:pic>
    </p:spTree>
    <p:extLst>
      <p:ext uri="{BB962C8B-B14F-4D97-AF65-F5344CB8AC3E}">
        <p14:creationId xmlns:p14="http://schemas.microsoft.com/office/powerpoint/2010/main" val="175444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75"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375"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375" accel="50000" fill="hold">
                                          <p:stCondLst>
                                            <p:cond delay="375"/>
                                          </p:stCondLst>
                                        </p:cTn>
                                        <p:tgtEl>
                                          <p:spTgt spid="2"/>
                                        </p:tgtEl>
                                        <p:attrNameLst>
                                          <p:attrName>ppt_w</p:attrName>
                                        </p:attrNameLst>
                                      </p:cBhvr>
                                      <p:tavLst>
                                        <p:tav tm="0">
                                          <p:val>
                                            <p:strVal val="#ppt_w*.05"/>
                                          </p:val>
                                        </p:tav>
                                        <p:tav tm="100000">
                                          <p:val>
                                            <p:strVal val="#ppt_w"/>
                                          </p:val>
                                        </p:tav>
                                      </p:tavLst>
                                    </p:anim>
                                    <p:anim calcmode="lin" valueType="num">
                                      <p:cBhvr>
                                        <p:cTn id="10" dur="750" fill="hold"/>
                                        <p:tgtEl>
                                          <p:spTgt spid="2"/>
                                        </p:tgtEl>
                                        <p:attrNameLst>
                                          <p:attrName>ppt_h</p:attrName>
                                        </p:attrNameLst>
                                      </p:cBhvr>
                                      <p:tavLst>
                                        <p:tav tm="0">
                                          <p:val>
                                            <p:strVal val="#ppt_h"/>
                                          </p:val>
                                        </p:tav>
                                        <p:tav tm="100000">
                                          <p:val>
                                            <p:strVal val="#ppt_h"/>
                                          </p:val>
                                        </p:tav>
                                      </p:tavLst>
                                    </p:anim>
                                    <p:anim calcmode="lin" valueType="num">
                                      <p:cBhvr>
                                        <p:cTn id="11" dur="375"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375"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375" accel="50000" fill="hold">
                                          <p:stCondLst>
                                            <p:cond delay="375"/>
                                          </p:stCondLst>
                                        </p:cTn>
                                        <p:tgtEl>
                                          <p:spTgt spid="2"/>
                                        </p:tgtEl>
                                        <p:attrNameLst>
                                          <p:attrName>ppt_y</p:attrName>
                                        </p:attrNameLst>
                                      </p:cBhvr>
                                      <p:tavLst>
                                        <p:tav tm="0">
                                          <p:val>
                                            <p:strVal val="#ppt_y+.1"/>
                                          </p:val>
                                        </p:tav>
                                        <p:tav tm="100000">
                                          <p:val>
                                            <p:strVal val="#ppt_y"/>
                                          </p:val>
                                        </p:tav>
                                      </p:tavLst>
                                    </p:anim>
                                    <p:animEffect transition="in" filter="fade">
                                      <p:cBhvr>
                                        <p:cTn id="14" dur="750" decel="50000">
                                          <p:stCondLst>
                                            <p:cond delay="0"/>
                                          </p:stCondLst>
                                        </p:cTn>
                                        <p:tgtEl>
                                          <p:spTgt spid="2"/>
                                        </p:tgtEl>
                                      </p:cBhvr>
                                    </p:animEffect>
                                  </p:childTnLst>
                                </p:cTn>
                              </p:par>
                            </p:childTnLst>
                          </p:cTn>
                        </p:par>
                        <p:par>
                          <p:cTn id="15" fill="hold">
                            <p:stCondLst>
                              <p:cond delay="750"/>
                            </p:stCondLst>
                            <p:childTnLst>
                              <p:par>
                                <p:cTn id="16" presetID="22" presetClass="entr" presetSubtype="1"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1000"/>
                                        <p:tgtEl>
                                          <p:spTgt spid="6"/>
                                        </p:tgtEl>
                                      </p:cBhvr>
                                    </p:animEffect>
                                  </p:childTnLst>
                                </p:cTn>
                              </p:par>
                            </p:childTnLst>
                          </p:cTn>
                        </p:par>
                        <p:par>
                          <p:cTn id="19" fill="hold">
                            <p:stCondLst>
                              <p:cond delay="1750"/>
                            </p:stCondLst>
                            <p:childTnLst>
                              <p:par>
                                <p:cTn id="20" presetID="14" presetClass="entr" presetSubtype="1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childTnLst>
                          </p:cTn>
                        </p:par>
                        <p:par>
                          <p:cTn id="23" fill="hold">
                            <p:stCondLst>
                              <p:cond delay="2250"/>
                            </p:stCondLst>
                            <p:childTnLst>
                              <p:par>
                                <p:cTn id="24" presetID="14" presetClass="entr" presetSubtype="1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randombar(horizontal)">
                                      <p:cBhvr>
                                        <p:cTn id="26" dur="500"/>
                                        <p:tgtEl>
                                          <p:spTgt spid="14"/>
                                        </p:tgtEl>
                                      </p:cBhvr>
                                    </p:animEffect>
                                  </p:childTnLst>
                                </p:cTn>
                              </p:par>
                            </p:childTnLst>
                          </p:cTn>
                        </p:par>
                        <p:par>
                          <p:cTn id="27" fill="hold">
                            <p:stCondLst>
                              <p:cond delay="2750"/>
                            </p:stCondLst>
                            <p:childTnLst>
                              <p:par>
                                <p:cTn id="28" presetID="14" presetClass="entr" presetSubtype="1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randombar(horizontal)">
                                      <p:cBhvr>
                                        <p:cTn id="30" dur="500"/>
                                        <p:tgtEl>
                                          <p:spTgt spid="16"/>
                                        </p:tgtEl>
                                      </p:cBhvr>
                                    </p:animEffect>
                                  </p:childTnLst>
                                </p:cTn>
                              </p:par>
                            </p:childTnLst>
                          </p:cTn>
                        </p:par>
                        <p:par>
                          <p:cTn id="31" fill="hold">
                            <p:stCondLst>
                              <p:cond delay="3250"/>
                            </p:stCondLst>
                            <p:childTnLst>
                              <p:par>
                                <p:cTn id="32" presetID="14" presetClass="entr" presetSubtype="10"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randombar(horizontal)">
                                      <p:cBhvr>
                                        <p:cTn id="34" dur="500"/>
                                        <p:tgtEl>
                                          <p:spTgt spid="24"/>
                                        </p:tgtEl>
                                      </p:cBhvr>
                                    </p:animEffect>
                                  </p:childTnLst>
                                </p:cTn>
                              </p:par>
                            </p:childTnLst>
                          </p:cTn>
                        </p:par>
                        <p:par>
                          <p:cTn id="35" fill="hold">
                            <p:stCondLst>
                              <p:cond delay="3750"/>
                            </p:stCondLst>
                            <p:childTnLst>
                              <p:par>
                                <p:cTn id="36" presetID="14" presetClass="entr" presetSubtype="10" fill="hold"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randombar(horizontal)">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042D-4A98-4BFC-A00D-77B99DCACCF1}"/>
              </a:ext>
            </a:extLst>
          </p:cNvPr>
          <p:cNvSpPr>
            <a:spLocks noGrp="1"/>
          </p:cNvSpPr>
          <p:nvPr>
            <p:ph type="title"/>
          </p:nvPr>
        </p:nvSpPr>
        <p:spPr/>
        <p:txBody>
          <a:bodyPr/>
          <a:lstStyle/>
          <a:p>
            <a:r>
              <a:rPr lang="en-US" dirty="0"/>
              <a:t>Software Budget</a:t>
            </a:r>
          </a:p>
        </p:txBody>
      </p:sp>
      <p:graphicFrame>
        <p:nvGraphicFramePr>
          <p:cNvPr id="8" name="Content Placeholder 7">
            <a:extLst>
              <a:ext uri="{FF2B5EF4-FFF2-40B4-BE49-F238E27FC236}">
                <a16:creationId xmlns:a16="http://schemas.microsoft.com/office/drawing/2014/main" id="{4A060A4F-061F-47EA-9FA7-BE6A1785DE97}"/>
              </a:ext>
            </a:extLst>
          </p:cNvPr>
          <p:cNvGraphicFramePr>
            <a:graphicFrameLocks noGrp="1"/>
          </p:cNvGraphicFramePr>
          <p:nvPr>
            <p:ph idx="1"/>
            <p:extLst>
              <p:ext uri="{D42A27DB-BD31-4B8C-83A1-F6EECF244321}">
                <p14:modId xmlns:p14="http://schemas.microsoft.com/office/powerpoint/2010/main" val="377939680"/>
              </p:ext>
            </p:extLst>
          </p:nvPr>
        </p:nvGraphicFramePr>
        <p:xfrm>
          <a:off x="838200" y="2849488"/>
          <a:ext cx="10515600" cy="1371600"/>
        </p:xfrm>
        <a:graphic>
          <a:graphicData uri="http://schemas.openxmlformats.org/drawingml/2006/table">
            <a:tbl>
              <a:tblPr firstRow="1" bandRow="1">
                <a:tableStyleId>{C4B1156A-380E-4F78-BDF5-A606A8083BF9}</a:tableStyleId>
              </a:tblPr>
              <a:tblGrid>
                <a:gridCol w="5257800">
                  <a:extLst>
                    <a:ext uri="{9D8B030D-6E8A-4147-A177-3AD203B41FA5}">
                      <a16:colId xmlns:a16="http://schemas.microsoft.com/office/drawing/2014/main" val="349230006"/>
                    </a:ext>
                  </a:extLst>
                </a:gridCol>
                <a:gridCol w="5257800">
                  <a:extLst>
                    <a:ext uri="{9D8B030D-6E8A-4147-A177-3AD203B41FA5}">
                      <a16:colId xmlns:a16="http://schemas.microsoft.com/office/drawing/2014/main" val="1896430252"/>
                    </a:ext>
                  </a:extLst>
                </a:gridCol>
              </a:tblGrid>
              <a:tr h="370840">
                <a:tc>
                  <a:txBody>
                    <a:bodyPr/>
                    <a:lstStyle/>
                    <a:p>
                      <a:r>
                        <a:rPr lang="en-US" sz="2400" b="1" dirty="0"/>
                        <a:t>Windows 10 Pro</a:t>
                      </a:r>
                    </a:p>
                  </a:txBody>
                  <a:tcPr/>
                </a:tc>
                <a:tc>
                  <a:txBody>
                    <a:bodyPr/>
                    <a:lstStyle/>
                    <a:p>
                      <a:pPr>
                        <a:tabLst>
                          <a:tab pos="1884363" algn="l"/>
                        </a:tabLst>
                      </a:pPr>
                      <a:r>
                        <a:rPr lang="en-US" sz="2400" b="1" dirty="0" err="1"/>
                        <a:t>Rp</a:t>
                      </a:r>
                      <a:r>
                        <a:rPr lang="en-US" sz="2400" b="1" dirty="0"/>
                        <a:t>. 1,250,000 x 17  = </a:t>
                      </a:r>
                      <a:r>
                        <a:rPr lang="en-US" sz="2400" b="1" dirty="0" err="1"/>
                        <a:t>Rp</a:t>
                      </a:r>
                      <a:r>
                        <a:rPr lang="en-US" sz="2400" b="1" dirty="0"/>
                        <a:t>. 21,250,000</a:t>
                      </a:r>
                    </a:p>
                  </a:txBody>
                  <a:tcPr/>
                </a:tc>
                <a:extLst>
                  <a:ext uri="{0D108BD9-81ED-4DB2-BD59-A6C34878D82A}">
                    <a16:rowId xmlns:a16="http://schemas.microsoft.com/office/drawing/2014/main" val="3848619636"/>
                  </a:ext>
                </a:extLst>
              </a:tr>
              <a:tr h="370840">
                <a:tc>
                  <a:txBody>
                    <a:bodyPr/>
                    <a:lstStyle/>
                    <a:p>
                      <a:r>
                        <a:rPr lang="en-US" sz="2400" b="1" dirty="0"/>
                        <a:t>Windows Server 2012</a:t>
                      </a:r>
                    </a:p>
                  </a:txBody>
                  <a:tcPr/>
                </a:tc>
                <a:tc>
                  <a:txBody>
                    <a:bodyPr/>
                    <a:lstStyle/>
                    <a:p>
                      <a:r>
                        <a:rPr lang="en-US" sz="2400" b="1" dirty="0" err="1"/>
                        <a:t>Rp</a:t>
                      </a:r>
                      <a:r>
                        <a:rPr lang="en-US" sz="2400" b="1" dirty="0"/>
                        <a:t>. 3,500,000 x 1    = </a:t>
                      </a:r>
                      <a:r>
                        <a:rPr lang="en-US" sz="2400" b="1" dirty="0" err="1"/>
                        <a:t>Rp</a:t>
                      </a:r>
                      <a:r>
                        <a:rPr lang="en-US" sz="2400" b="1" dirty="0"/>
                        <a:t>. 3,500,000</a:t>
                      </a:r>
                    </a:p>
                  </a:txBody>
                  <a:tcPr/>
                </a:tc>
                <a:extLst>
                  <a:ext uri="{0D108BD9-81ED-4DB2-BD59-A6C34878D82A}">
                    <a16:rowId xmlns:a16="http://schemas.microsoft.com/office/drawing/2014/main" val="1025588188"/>
                  </a:ext>
                </a:extLst>
              </a:tr>
              <a:tr h="370840">
                <a:tc>
                  <a:txBody>
                    <a:bodyPr/>
                    <a:lstStyle/>
                    <a:p>
                      <a:r>
                        <a:rPr lang="en-US" sz="2400" b="1" dirty="0"/>
                        <a:t>Microsoft Office 2016 Professional Plus</a:t>
                      </a:r>
                    </a:p>
                  </a:txBody>
                  <a:tcPr/>
                </a:tc>
                <a:tc>
                  <a:txBody>
                    <a:bodyPr/>
                    <a:lstStyle/>
                    <a:p>
                      <a:r>
                        <a:rPr lang="en-US" sz="2400" b="1" dirty="0" err="1"/>
                        <a:t>Rp</a:t>
                      </a:r>
                      <a:r>
                        <a:rPr lang="en-US" sz="2400" b="1" dirty="0"/>
                        <a:t>. 1,500,000 x 17  = </a:t>
                      </a:r>
                      <a:r>
                        <a:rPr lang="en-US" sz="2400" b="1" dirty="0" err="1"/>
                        <a:t>Rp</a:t>
                      </a:r>
                      <a:r>
                        <a:rPr lang="en-US" sz="2400" b="1" dirty="0"/>
                        <a:t>. 25,500,000</a:t>
                      </a:r>
                    </a:p>
                  </a:txBody>
                  <a:tcPr/>
                </a:tc>
                <a:extLst>
                  <a:ext uri="{0D108BD9-81ED-4DB2-BD59-A6C34878D82A}">
                    <a16:rowId xmlns:a16="http://schemas.microsoft.com/office/drawing/2014/main" val="4055242762"/>
                  </a:ext>
                </a:extLst>
              </a:tr>
            </a:tbl>
          </a:graphicData>
        </a:graphic>
      </p:graphicFrame>
      <p:sp>
        <p:nvSpPr>
          <p:cNvPr id="6" name="Slide Number Placeholder 5">
            <a:extLst>
              <a:ext uri="{FF2B5EF4-FFF2-40B4-BE49-F238E27FC236}">
                <a16:creationId xmlns:a16="http://schemas.microsoft.com/office/drawing/2014/main" id="{82F1A7DC-81E2-4084-9583-52765A107BA4}"/>
              </a:ext>
            </a:extLst>
          </p:cNvPr>
          <p:cNvSpPr>
            <a:spLocks noGrp="1"/>
          </p:cNvSpPr>
          <p:nvPr>
            <p:ph type="sldNum" sz="quarter" idx="12"/>
          </p:nvPr>
        </p:nvSpPr>
        <p:spPr/>
        <p:txBody>
          <a:bodyPr/>
          <a:lstStyle/>
          <a:p>
            <a:fld id="{D325CB3F-26C9-44D7-A7CB-40F86C5CE4B1}" type="slidenum">
              <a:rPr lang="en-US" smtClean="0"/>
              <a:t>24</a:t>
            </a:fld>
            <a:endParaRPr lang="en-US"/>
          </a:p>
        </p:txBody>
      </p:sp>
    </p:spTree>
    <p:extLst>
      <p:ext uri="{BB962C8B-B14F-4D97-AF65-F5344CB8AC3E}">
        <p14:creationId xmlns:p14="http://schemas.microsoft.com/office/powerpoint/2010/main" val="327995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heckerboard(across)">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10BF8-6439-49DE-8C32-69CAD65573B8}"/>
              </a:ext>
            </a:extLst>
          </p:cNvPr>
          <p:cNvSpPr>
            <a:spLocks noGrp="1"/>
          </p:cNvSpPr>
          <p:nvPr>
            <p:ph type="title"/>
          </p:nvPr>
        </p:nvSpPr>
        <p:spPr>
          <a:xfrm>
            <a:off x="479376" y="332656"/>
            <a:ext cx="4832102" cy="1133475"/>
          </a:xfrm>
        </p:spPr>
        <p:txBody>
          <a:bodyPr>
            <a:normAutofit/>
          </a:bodyPr>
          <a:lstStyle/>
          <a:p>
            <a:r>
              <a:rPr lang="en-US" sz="6600" dirty="0"/>
              <a:t>Total Budget</a:t>
            </a:r>
          </a:p>
        </p:txBody>
      </p:sp>
      <p:sp>
        <p:nvSpPr>
          <p:cNvPr id="3" name="Text Placeholder 2">
            <a:extLst>
              <a:ext uri="{FF2B5EF4-FFF2-40B4-BE49-F238E27FC236}">
                <a16:creationId xmlns:a16="http://schemas.microsoft.com/office/drawing/2014/main" id="{86AD12F5-3C1E-4AAC-A456-2E2E07E84567}"/>
              </a:ext>
            </a:extLst>
          </p:cNvPr>
          <p:cNvSpPr>
            <a:spLocks noGrp="1"/>
          </p:cNvSpPr>
          <p:nvPr>
            <p:ph type="body" idx="1"/>
          </p:nvPr>
        </p:nvSpPr>
        <p:spPr>
          <a:xfrm>
            <a:off x="459338" y="2996952"/>
            <a:ext cx="10515600" cy="3012355"/>
          </a:xfrm>
        </p:spPr>
        <p:txBody>
          <a:bodyPr>
            <a:normAutofit/>
          </a:bodyPr>
          <a:lstStyle/>
          <a:p>
            <a:r>
              <a:rPr lang="en-US" sz="4000" dirty="0">
                <a:solidFill>
                  <a:schemeClr val="bg1"/>
                </a:solidFill>
              </a:rPr>
              <a:t>Hardware	= </a:t>
            </a:r>
            <a:r>
              <a:rPr lang="en-US" sz="4000" dirty="0" err="1">
                <a:solidFill>
                  <a:schemeClr val="bg1"/>
                </a:solidFill>
              </a:rPr>
              <a:t>Rp</a:t>
            </a:r>
            <a:r>
              <a:rPr lang="en-US" sz="4000" dirty="0">
                <a:solidFill>
                  <a:schemeClr val="bg1"/>
                </a:solidFill>
              </a:rPr>
              <a:t>. 127,510,000‬</a:t>
            </a:r>
          </a:p>
          <a:p>
            <a:r>
              <a:rPr lang="en-US" sz="4000" dirty="0">
                <a:solidFill>
                  <a:schemeClr val="bg1"/>
                </a:solidFill>
              </a:rPr>
              <a:t>Software	= </a:t>
            </a:r>
            <a:r>
              <a:rPr lang="en-US" sz="4000" dirty="0" err="1">
                <a:solidFill>
                  <a:schemeClr val="bg1"/>
                </a:solidFill>
              </a:rPr>
              <a:t>Rp</a:t>
            </a:r>
            <a:r>
              <a:rPr lang="en-US" sz="4000" dirty="0">
                <a:solidFill>
                  <a:schemeClr val="bg1"/>
                </a:solidFill>
              </a:rPr>
              <a:t>. 50,250,000</a:t>
            </a:r>
          </a:p>
          <a:p>
            <a:r>
              <a:rPr lang="en-US" sz="4000" dirty="0">
                <a:solidFill>
                  <a:schemeClr val="bg1"/>
                </a:solidFill>
              </a:rPr>
              <a:t>Total 		= ‬</a:t>
            </a:r>
            <a:r>
              <a:rPr lang="en-US" sz="4000" b="1" dirty="0" err="1">
                <a:solidFill>
                  <a:srgbClr val="E4625C"/>
                </a:solidFill>
              </a:rPr>
              <a:t>Rp</a:t>
            </a:r>
            <a:r>
              <a:rPr lang="en-US" sz="4000" b="1" dirty="0">
                <a:solidFill>
                  <a:srgbClr val="E4625C"/>
                </a:solidFill>
              </a:rPr>
              <a:t>. 177,760,000</a:t>
            </a:r>
            <a:r>
              <a:rPr lang="en-US" sz="4000" dirty="0">
                <a:solidFill>
                  <a:schemeClr val="bg1"/>
                </a:solidFill>
              </a:rPr>
              <a:t>‬</a:t>
            </a:r>
          </a:p>
        </p:txBody>
      </p:sp>
      <p:sp>
        <p:nvSpPr>
          <p:cNvPr id="6" name="Slide Number Placeholder 5">
            <a:extLst>
              <a:ext uri="{FF2B5EF4-FFF2-40B4-BE49-F238E27FC236}">
                <a16:creationId xmlns:a16="http://schemas.microsoft.com/office/drawing/2014/main" id="{7F1B9689-620F-4B21-A43D-68B8E4DA6410}"/>
              </a:ext>
            </a:extLst>
          </p:cNvPr>
          <p:cNvSpPr>
            <a:spLocks noGrp="1"/>
          </p:cNvSpPr>
          <p:nvPr>
            <p:ph type="sldNum" sz="quarter" idx="12"/>
          </p:nvPr>
        </p:nvSpPr>
        <p:spPr/>
        <p:txBody>
          <a:bodyPr/>
          <a:lstStyle/>
          <a:p>
            <a:fld id="{D325CB3F-26C9-44D7-A7CB-40F86C5CE4B1}" type="slidenum">
              <a:rPr lang="en-US" smtClean="0"/>
              <a:t>25</a:t>
            </a:fld>
            <a:endParaRPr lang="en-US"/>
          </a:p>
        </p:txBody>
      </p:sp>
    </p:spTree>
    <p:extLst>
      <p:ext uri="{BB962C8B-B14F-4D97-AF65-F5344CB8AC3E}">
        <p14:creationId xmlns:p14="http://schemas.microsoft.com/office/powerpoint/2010/main" val="260402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
                                            <p:txEl>
                                              <p:pRg st="0" end="0"/>
                                            </p:txEl>
                                          </p:spTgt>
                                        </p:tgtEl>
                                      </p:cBhvr>
                                    </p:animEffect>
                                  </p:childTnLst>
                                </p:cTn>
                              </p:par>
                            </p:childTnLst>
                          </p:cTn>
                        </p:par>
                        <p:par>
                          <p:cTn id="16" fill="hold">
                            <p:stCondLst>
                              <p:cond delay="215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1"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3">
                                            <p:txEl>
                                              <p:pRg st="1" end="1"/>
                                            </p:txEl>
                                          </p:spTgt>
                                        </p:tgtEl>
                                      </p:cBhvr>
                                    </p:animEffect>
                                  </p:childTnLst>
                                </p:cTn>
                              </p:par>
                            </p:childTnLst>
                          </p:cTn>
                        </p:par>
                        <p:par>
                          <p:cTn id="24" fill="hold">
                            <p:stCondLst>
                              <p:cond delay="37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9"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2494300"/>
            <a:ext cx="9144000" cy="1015663"/>
          </a:xfrm>
        </p:spPr>
        <p:txBody>
          <a:bodyPr/>
          <a:lstStyle/>
          <a:p>
            <a:r>
              <a:rPr lang="en-US">
                <a:solidFill>
                  <a:srgbClr val="222A35"/>
                </a:solidFill>
              </a:rPr>
              <a:t>Thank You !</a:t>
            </a:r>
            <a:endParaRPr lang="en-US" dirty="0"/>
          </a:p>
        </p:txBody>
      </p:sp>
      <p:grpSp>
        <p:nvGrpSpPr>
          <p:cNvPr id="24" name="Group 23"/>
          <p:cNvGrpSpPr/>
          <p:nvPr/>
        </p:nvGrpSpPr>
        <p:grpSpPr>
          <a:xfrm>
            <a:off x="2612737" y="2137172"/>
            <a:ext cx="6966526" cy="1291828"/>
            <a:chOff x="2148051" y="2137172"/>
            <a:chExt cx="6966526" cy="1291828"/>
          </a:xfrm>
        </p:grpSpPr>
        <p:grpSp>
          <p:nvGrpSpPr>
            <p:cNvPr id="25" name="Group 24"/>
            <p:cNvGrpSpPr>
              <a:grpSpLocks noChangeAspect="1"/>
            </p:cNvGrpSpPr>
            <p:nvPr/>
          </p:nvGrpSpPr>
          <p:grpSpPr>
            <a:xfrm>
              <a:off x="2148051" y="2137173"/>
              <a:ext cx="1291827" cy="1291827"/>
              <a:chOff x="1382807" y="174388"/>
              <a:chExt cx="3025589" cy="3025588"/>
            </a:xfrm>
          </p:grpSpPr>
          <p:sp>
            <p:nvSpPr>
              <p:cNvPr id="32" name="Rectangle 31"/>
              <p:cNvSpPr/>
              <p:nvPr/>
            </p:nvSpPr>
            <p:spPr>
              <a:xfrm>
                <a:off x="1382807" y="174388"/>
                <a:ext cx="3025588" cy="3025588"/>
              </a:xfrm>
              <a:prstGeom prst="rect">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Freeform 8"/>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TextBox 33"/>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6" name="Group 25"/>
            <p:cNvGrpSpPr>
              <a:grpSpLocks noChangeAspect="1"/>
            </p:cNvGrpSpPr>
            <p:nvPr/>
          </p:nvGrpSpPr>
          <p:grpSpPr>
            <a:xfrm>
              <a:off x="6408025" y="2137172"/>
              <a:ext cx="1291827" cy="1291827"/>
              <a:chOff x="1382807" y="174388"/>
              <a:chExt cx="3025589" cy="3025588"/>
            </a:xfrm>
          </p:grpSpPr>
          <p:sp>
            <p:nvSpPr>
              <p:cNvPr id="29" name="Rectangle 28"/>
              <p:cNvSpPr/>
              <p:nvPr/>
            </p:nvSpPr>
            <p:spPr>
              <a:xfrm>
                <a:off x="1382807" y="174388"/>
                <a:ext cx="3025588" cy="3025588"/>
              </a:xfrm>
              <a:prstGeom prst="rect">
                <a:avLst/>
              </a:prstGeom>
              <a:solidFill>
                <a:schemeClr val="accent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 name="TextBox 29"/>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13"/>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7" name="Freeform: Shape 26"/>
            <p:cNvSpPr/>
            <p:nvPr/>
          </p:nvSpPr>
          <p:spPr>
            <a:xfrm>
              <a:off x="3550258" y="2738785"/>
              <a:ext cx="2158499" cy="546199"/>
            </a:xfrm>
            <a:custGeom>
              <a:avLst/>
              <a:gdLst>
                <a:gd name="connsiteX0" fmla="*/ 763761 w 2158499"/>
                <a:gd name="connsiteY0" fmla="*/ 84460 h 546199"/>
                <a:gd name="connsiteX1" fmla="*/ 693440 w 2158499"/>
                <a:gd name="connsiteY1" fmla="*/ 319980 h 546199"/>
                <a:gd name="connsiteX2" fmla="*/ 835198 w 2158499"/>
                <a:gd name="connsiteY2" fmla="*/ 319980 h 546199"/>
                <a:gd name="connsiteX3" fmla="*/ 773621 w 2158499"/>
                <a:gd name="connsiteY3" fmla="*/ 120923 h 546199"/>
                <a:gd name="connsiteX4" fmla="*/ 763761 w 2158499"/>
                <a:gd name="connsiteY4" fmla="*/ 84460 h 546199"/>
                <a:gd name="connsiteX5" fmla="*/ 1720944 w 2158499"/>
                <a:gd name="connsiteY5" fmla="*/ 2232 h 546199"/>
                <a:gd name="connsiteX6" fmla="*/ 1836286 w 2158499"/>
                <a:gd name="connsiteY6" fmla="*/ 2232 h 546199"/>
                <a:gd name="connsiteX7" fmla="*/ 1836286 w 2158499"/>
                <a:gd name="connsiteY7" fmla="*/ 251147 h 546199"/>
                <a:gd name="connsiteX8" fmla="*/ 1881679 w 2158499"/>
                <a:gd name="connsiteY8" fmla="*/ 187151 h 546199"/>
                <a:gd name="connsiteX9" fmla="*/ 2029018 w 2158499"/>
                <a:gd name="connsiteY9" fmla="*/ 2232 h 546199"/>
                <a:gd name="connsiteX10" fmla="*/ 2157011 w 2158499"/>
                <a:gd name="connsiteY10" fmla="*/ 2232 h 546199"/>
                <a:gd name="connsiteX11" fmla="*/ 1967255 w 2158499"/>
                <a:gd name="connsiteY11" fmla="*/ 242962 h 546199"/>
                <a:gd name="connsiteX12" fmla="*/ 2158499 w 2158499"/>
                <a:gd name="connsiteY12" fmla="*/ 546199 h 546199"/>
                <a:gd name="connsiteX13" fmla="*/ 2027530 w 2158499"/>
                <a:gd name="connsiteY13" fmla="*/ 546199 h 546199"/>
                <a:gd name="connsiteX14" fmla="*/ 1885027 w 2158499"/>
                <a:gd name="connsiteY14" fmla="*/ 317004 h 546199"/>
                <a:gd name="connsiteX15" fmla="*/ 1836286 w 2158499"/>
                <a:gd name="connsiteY15" fmla="*/ 351978 h 546199"/>
                <a:gd name="connsiteX16" fmla="*/ 1836286 w 2158499"/>
                <a:gd name="connsiteY16" fmla="*/ 546199 h 546199"/>
                <a:gd name="connsiteX17" fmla="*/ 1720944 w 2158499"/>
                <a:gd name="connsiteY17" fmla="*/ 546199 h 546199"/>
                <a:gd name="connsiteX18" fmla="*/ 1103638 w 2158499"/>
                <a:gd name="connsiteY18" fmla="*/ 2232 h 546199"/>
                <a:gd name="connsiteX19" fmla="*/ 1249118 w 2158499"/>
                <a:gd name="connsiteY19" fmla="*/ 2232 h 546199"/>
                <a:gd name="connsiteX20" fmla="*/ 1485382 w 2158499"/>
                <a:gd name="connsiteY20" fmla="*/ 409649 h 546199"/>
                <a:gd name="connsiteX21" fmla="*/ 1487987 w 2158499"/>
                <a:gd name="connsiteY21" fmla="*/ 409649 h 546199"/>
                <a:gd name="connsiteX22" fmla="*/ 1482406 w 2158499"/>
                <a:gd name="connsiteY22" fmla="*/ 259705 h 546199"/>
                <a:gd name="connsiteX23" fmla="*/ 1482406 w 2158499"/>
                <a:gd name="connsiteY23" fmla="*/ 2232 h 546199"/>
                <a:gd name="connsiteX24" fmla="*/ 1586213 w 2158499"/>
                <a:gd name="connsiteY24" fmla="*/ 2232 h 546199"/>
                <a:gd name="connsiteX25" fmla="*/ 1586213 w 2158499"/>
                <a:gd name="connsiteY25" fmla="*/ 546199 h 546199"/>
                <a:gd name="connsiteX26" fmla="*/ 1439618 w 2158499"/>
                <a:gd name="connsiteY26" fmla="*/ 546199 h 546199"/>
                <a:gd name="connsiteX27" fmla="*/ 1202981 w 2158499"/>
                <a:gd name="connsiteY27" fmla="*/ 134689 h 546199"/>
                <a:gd name="connsiteX28" fmla="*/ 1199632 w 2158499"/>
                <a:gd name="connsiteY28" fmla="*/ 134689 h 546199"/>
                <a:gd name="connsiteX29" fmla="*/ 1206702 w 2158499"/>
                <a:gd name="connsiteY29" fmla="*/ 290215 h 546199"/>
                <a:gd name="connsiteX30" fmla="*/ 1206702 w 2158499"/>
                <a:gd name="connsiteY30" fmla="*/ 546199 h 546199"/>
                <a:gd name="connsiteX31" fmla="*/ 1103638 w 2158499"/>
                <a:gd name="connsiteY31" fmla="*/ 546199 h 546199"/>
                <a:gd name="connsiteX32" fmla="*/ 0 w 2158499"/>
                <a:gd name="connsiteY32" fmla="*/ 2232 h 546199"/>
                <a:gd name="connsiteX33" fmla="*/ 115342 w 2158499"/>
                <a:gd name="connsiteY33" fmla="*/ 2232 h 546199"/>
                <a:gd name="connsiteX34" fmla="*/ 115342 w 2158499"/>
                <a:gd name="connsiteY34" fmla="*/ 215429 h 546199"/>
                <a:gd name="connsiteX35" fmla="*/ 330771 w 2158499"/>
                <a:gd name="connsiteY35" fmla="*/ 215429 h 546199"/>
                <a:gd name="connsiteX36" fmla="*/ 330771 w 2158499"/>
                <a:gd name="connsiteY36" fmla="*/ 2232 h 546199"/>
                <a:gd name="connsiteX37" fmla="*/ 445740 w 2158499"/>
                <a:gd name="connsiteY37" fmla="*/ 2232 h 546199"/>
                <a:gd name="connsiteX38" fmla="*/ 445740 w 2158499"/>
                <a:gd name="connsiteY38" fmla="*/ 546199 h 546199"/>
                <a:gd name="connsiteX39" fmla="*/ 330771 w 2158499"/>
                <a:gd name="connsiteY39" fmla="*/ 546199 h 546199"/>
                <a:gd name="connsiteX40" fmla="*/ 330771 w 2158499"/>
                <a:gd name="connsiteY40" fmla="*/ 311423 h 546199"/>
                <a:gd name="connsiteX41" fmla="*/ 115342 w 2158499"/>
                <a:gd name="connsiteY41" fmla="*/ 311423 h 546199"/>
                <a:gd name="connsiteX42" fmla="*/ 115342 w 2158499"/>
                <a:gd name="connsiteY42" fmla="*/ 546199 h 546199"/>
                <a:gd name="connsiteX43" fmla="*/ 0 w 2158499"/>
                <a:gd name="connsiteY43" fmla="*/ 546199 h 546199"/>
                <a:gd name="connsiteX44" fmla="*/ 692696 w 2158499"/>
                <a:gd name="connsiteY44" fmla="*/ 0 h 546199"/>
                <a:gd name="connsiteX45" fmla="*/ 833710 w 2158499"/>
                <a:gd name="connsiteY45" fmla="*/ 0 h 546199"/>
                <a:gd name="connsiteX46" fmla="*/ 1026443 w 2158499"/>
                <a:gd name="connsiteY46" fmla="*/ 546199 h 546199"/>
                <a:gd name="connsiteX47" fmla="*/ 902171 w 2158499"/>
                <a:gd name="connsiteY47" fmla="*/ 546199 h 546199"/>
                <a:gd name="connsiteX48" fmla="*/ 862732 w 2158499"/>
                <a:gd name="connsiteY48" fmla="*/ 416719 h 546199"/>
                <a:gd name="connsiteX49" fmla="*/ 664418 w 2158499"/>
                <a:gd name="connsiteY49" fmla="*/ 416719 h 546199"/>
                <a:gd name="connsiteX50" fmla="*/ 624979 w 2158499"/>
                <a:gd name="connsiteY50" fmla="*/ 546199 h 546199"/>
                <a:gd name="connsiteX51" fmla="*/ 500707 w 2158499"/>
                <a:gd name="connsiteY51" fmla="*/ 546199 h 54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158499" h="546199">
                  <a:moveTo>
                    <a:pt x="763761" y="84460"/>
                  </a:moveTo>
                  <a:cubicBezTo>
                    <a:pt x="755575" y="116210"/>
                    <a:pt x="732135" y="194717"/>
                    <a:pt x="693440" y="319980"/>
                  </a:cubicBezTo>
                  <a:lnTo>
                    <a:pt x="835198" y="319980"/>
                  </a:lnTo>
                  <a:cubicBezTo>
                    <a:pt x="798736" y="202654"/>
                    <a:pt x="778210" y="136302"/>
                    <a:pt x="773621" y="120923"/>
                  </a:cubicBezTo>
                  <a:cubicBezTo>
                    <a:pt x="769032" y="105544"/>
                    <a:pt x="765745" y="93390"/>
                    <a:pt x="763761" y="84460"/>
                  </a:cubicBezTo>
                  <a:close/>
                  <a:moveTo>
                    <a:pt x="1720944" y="2232"/>
                  </a:moveTo>
                  <a:lnTo>
                    <a:pt x="1836286" y="2232"/>
                  </a:lnTo>
                  <a:lnTo>
                    <a:pt x="1836286" y="251147"/>
                  </a:lnTo>
                  <a:lnTo>
                    <a:pt x="1881679" y="187151"/>
                  </a:lnTo>
                  <a:lnTo>
                    <a:pt x="2029018" y="2232"/>
                  </a:lnTo>
                  <a:lnTo>
                    <a:pt x="2157011" y="2232"/>
                  </a:lnTo>
                  <a:lnTo>
                    <a:pt x="1967255" y="242962"/>
                  </a:lnTo>
                  <a:lnTo>
                    <a:pt x="2158499" y="546199"/>
                  </a:lnTo>
                  <a:lnTo>
                    <a:pt x="2027530" y="546199"/>
                  </a:lnTo>
                  <a:lnTo>
                    <a:pt x="1885027" y="317004"/>
                  </a:lnTo>
                  <a:lnTo>
                    <a:pt x="1836286" y="351978"/>
                  </a:lnTo>
                  <a:lnTo>
                    <a:pt x="1836286" y="546199"/>
                  </a:lnTo>
                  <a:lnTo>
                    <a:pt x="1720944" y="546199"/>
                  </a:lnTo>
                  <a:close/>
                  <a:moveTo>
                    <a:pt x="1103638" y="2232"/>
                  </a:moveTo>
                  <a:lnTo>
                    <a:pt x="1249118" y="2232"/>
                  </a:lnTo>
                  <a:lnTo>
                    <a:pt x="1485382" y="409649"/>
                  </a:lnTo>
                  <a:lnTo>
                    <a:pt x="1487987" y="409649"/>
                  </a:lnTo>
                  <a:cubicBezTo>
                    <a:pt x="1484266" y="338956"/>
                    <a:pt x="1482406" y="288975"/>
                    <a:pt x="1482406" y="259705"/>
                  </a:cubicBezTo>
                  <a:lnTo>
                    <a:pt x="1482406" y="2232"/>
                  </a:lnTo>
                  <a:lnTo>
                    <a:pt x="1586213" y="2232"/>
                  </a:lnTo>
                  <a:lnTo>
                    <a:pt x="1586213" y="546199"/>
                  </a:lnTo>
                  <a:lnTo>
                    <a:pt x="1439618" y="546199"/>
                  </a:lnTo>
                  <a:lnTo>
                    <a:pt x="1202981" y="134689"/>
                  </a:lnTo>
                  <a:lnTo>
                    <a:pt x="1199632" y="134689"/>
                  </a:lnTo>
                  <a:cubicBezTo>
                    <a:pt x="1204345" y="207367"/>
                    <a:pt x="1206702" y="259209"/>
                    <a:pt x="1206702" y="290215"/>
                  </a:cubicBezTo>
                  <a:lnTo>
                    <a:pt x="1206702" y="546199"/>
                  </a:lnTo>
                  <a:lnTo>
                    <a:pt x="1103638" y="546199"/>
                  </a:lnTo>
                  <a:close/>
                  <a:moveTo>
                    <a:pt x="0" y="2232"/>
                  </a:moveTo>
                  <a:lnTo>
                    <a:pt x="115342" y="2232"/>
                  </a:lnTo>
                  <a:lnTo>
                    <a:pt x="115342" y="215429"/>
                  </a:lnTo>
                  <a:lnTo>
                    <a:pt x="330771" y="215429"/>
                  </a:lnTo>
                  <a:lnTo>
                    <a:pt x="330771" y="2232"/>
                  </a:lnTo>
                  <a:lnTo>
                    <a:pt x="445740" y="2232"/>
                  </a:lnTo>
                  <a:lnTo>
                    <a:pt x="445740" y="546199"/>
                  </a:lnTo>
                  <a:lnTo>
                    <a:pt x="330771" y="546199"/>
                  </a:lnTo>
                  <a:lnTo>
                    <a:pt x="330771" y="311423"/>
                  </a:lnTo>
                  <a:lnTo>
                    <a:pt x="115342" y="311423"/>
                  </a:lnTo>
                  <a:lnTo>
                    <a:pt x="115342" y="546199"/>
                  </a:lnTo>
                  <a:lnTo>
                    <a:pt x="0" y="546199"/>
                  </a:lnTo>
                  <a:close/>
                  <a:moveTo>
                    <a:pt x="692696" y="0"/>
                  </a:moveTo>
                  <a:lnTo>
                    <a:pt x="833710" y="0"/>
                  </a:lnTo>
                  <a:lnTo>
                    <a:pt x="1026443" y="546199"/>
                  </a:lnTo>
                  <a:lnTo>
                    <a:pt x="902171" y="546199"/>
                  </a:lnTo>
                  <a:lnTo>
                    <a:pt x="862732" y="416719"/>
                  </a:lnTo>
                  <a:lnTo>
                    <a:pt x="664418" y="416719"/>
                  </a:lnTo>
                  <a:lnTo>
                    <a:pt x="624979" y="546199"/>
                  </a:lnTo>
                  <a:lnTo>
                    <a:pt x="500707" y="5461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p:cNvSpPr/>
            <p:nvPr/>
          </p:nvSpPr>
          <p:spPr>
            <a:xfrm>
              <a:off x="7805981" y="2736364"/>
              <a:ext cx="1308596" cy="559966"/>
            </a:xfrm>
            <a:custGeom>
              <a:avLst/>
              <a:gdLst>
                <a:gd name="connsiteX0" fmla="*/ 1243856 w 1308596"/>
                <a:gd name="connsiteY0" fmla="*/ 433462 h 559966"/>
                <a:gd name="connsiteX1" fmla="*/ 1291667 w 1308596"/>
                <a:gd name="connsiteY1" fmla="*/ 449833 h 559966"/>
                <a:gd name="connsiteX2" fmla="*/ 1308596 w 1308596"/>
                <a:gd name="connsiteY2" fmla="*/ 496714 h 559966"/>
                <a:gd name="connsiteX3" fmla="*/ 1291481 w 1308596"/>
                <a:gd name="connsiteY3" fmla="*/ 543037 h 559966"/>
                <a:gd name="connsiteX4" fmla="*/ 1243856 w 1308596"/>
                <a:gd name="connsiteY4" fmla="*/ 559966 h 559966"/>
                <a:gd name="connsiteX5" fmla="*/ 1195486 w 1308596"/>
                <a:gd name="connsiteY5" fmla="*/ 543409 h 559966"/>
                <a:gd name="connsiteX6" fmla="*/ 1178371 w 1308596"/>
                <a:gd name="connsiteY6" fmla="*/ 496714 h 559966"/>
                <a:gd name="connsiteX7" fmla="*/ 1195114 w 1308596"/>
                <a:gd name="connsiteY7" fmla="*/ 449461 h 559966"/>
                <a:gd name="connsiteX8" fmla="*/ 1243856 w 1308596"/>
                <a:gd name="connsiteY8" fmla="*/ 433462 h 559966"/>
                <a:gd name="connsiteX9" fmla="*/ 259705 w 1308596"/>
                <a:gd name="connsiteY9" fmla="*/ 95994 h 559966"/>
                <a:gd name="connsiteX10" fmla="*/ 155897 w 1308596"/>
                <a:gd name="connsiteY10" fmla="*/ 142317 h 559966"/>
                <a:gd name="connsiteX11" fmla="*/ 120922 w 1308596"/>
                <a:gd name="connsiteY11" fmla="*/ 279797 h 559966"/>
                <a:gd name="connsiteX12" fmla="*/ 155525 w 1308596"/>
                <a:gd name="connsiteY12" fmla="*/ 417091 h 559966"/>
                <a:gd name="connsiteX13" fmla="*/ 258961 w 1308596"/>
                <a:gd name="connsiteY13" fmla="*/ 463227 h 559966"/>
                <a:gd name="connsiteX14" fmla="*/ 396999 w 1308596"/>
                <a:gd name="connsiteY14" fmla="*/ 279797 h 559966"/>
                <a:gd name="connsiteX15" fmla="*/ 259705 w 1308596"/>
                <a:gd name="connsiteY15" fmla="*/ 95994 h 559966"/>
                <a:gd name="connsiteX16" fmla="*/ 619433 w 1308596"/>
                <a:gd name="connsiteY16" fmla="*/ 8557 h 559966"/>
                <a:gd name="connsiteX17" fmla="*/ 734403 w 1308596"/>
                <a:gd name="connsiteY17" fmla="*/ 8557 h 559966"/>
                <a:gd name="connsiteX18" fmla="*/ 734403 w 1308596"/>
                <a:gd name="connsiteY18" fmla="*/ 341560 h 559966"/>
                <a:gd name="connsiteX19" fmla="*/ 759704 w 1308596"/>
                <a:gd name="connsiteY19" fmla="*/ 433834 h 559966"/>
                <a:gd name="connsiteX20" fmla="*/ 843420 w 1308596"/>
                <a:gd name="connsiteY20" fmla="*/ 463227 h 559966"/>
                <a:gd name="connsiteX21" fmla="*/ 925461 w 1308596"/>
                <a:gd name="connsiteY21" fmla="*/ 433648 h 559966"/>
                <a:gd name="connsiteX22" fmla="*/ 950948 w 1308596"/>
                <a:gd name="connsiteY22" fmla="*/ 340816 h 559966"/>
                <a:gd name="connsiteX23" fmla="*/ 950948 w 1308596"/>
                <a:gd name="connsiteY23" fmla="*/ 8557 h 559966"/>
                <a:gd name="connsiteX24" fmla="*/ 1065918 w 1308596"/>
                <a:gd name="connsiteY24" fmla="*/ 8557 h 559966"/>
                <a:gd name="connsiteX25" fmla="*/ 1065918 w 1308596"/>
                <a:gd name="connsiteY25" fmla="*/ 360536 h 559966"/>
                <a:gd name="connsiteX26" fmla="*/ 1038943 w 1308596"/>
                <a:gd name="connsiteY26" fmla="*/ 466204 h 559966"/>
                <a:gd name="connsiteX27" fmla="*/ 960994 w 1308596"/>
                <a:gd name="connsiteY27" fmla="*/ 535781 h 559966"/>
                <a:gd name="connsiteX28" fmla="*/ 840443 w 1308596"/>
                <a:gd name="connsiteY28" fmla="*/ 559966 h 559966"/>
                <a:gd name="connsiteX29" fmla="*/ 677476 w 1308596"/>
                <a:gd name="connsiteY29" fmla="*/ 506201 h 559966"/>
                <a:gd name="connsiteX30" fmla="*/ 619433 w 1308596"/>
                <a:gd name="connsiteY30" fmla="*/ 359048 h 559966"/>
                <a:gd name="connsiteX31" fmla="*/ 1179859 w 1308596"/>
                <a:gd name="connsiteY31" fmla="*/ 5954 h 559966"/>
                <a:gd name="connsiteX32" fmla="*/ 1308595 w 1308596"/>
                <a:gd name="connsiteY32" fmla="*/ 5954 h 559966"/>
                <a:gd name="connsiteX33" fmla="*/ 1289619 w 1308596"/>
                <a:gd name="connsiteY33" fmla="*/ 369467 h 559966"/>
                <a:gd name="connsiteX34" fmla="*/ 1198834 w 1308596"/>
                <a:gd name="connsiteY34" fmla="*/ 369467 h 559966"/>
                <a:gd name="connsiteX35" fmla="*/ 259705 w 1308596"/>
                <a:gd name="connsiteY35" fmla="*/ 0 h 559966"/>
                <a:gd name="connsiteX36" fmla="*/ 451507 w 1308596"/>
                <a:gd name="connsiteY36" fmla="*/ 72181 h 559966"/>
                <a:gd name="connsiteX37" fmla="*/ 517921 w 1308596"/>
                <a:gd name="connsiteY37" fmla="*/ 279797 h 559966"/>
                <a:gd name="connsiteX38" fmla="*/ 450949 w 1308596"/>
                <a:gd name="connsiteY38" fmla="*/ 487412 h 559966"/>
                <a:gd name="connsiteX39" fmla="*/ 258961 w 1308596"/>
                <a:gd name="connsiteY39" fmla="*/ 559966 h 559966"/>
                <a:gd name="connsiteX40" fmla="*/ 66972 w 1308596"/>
                <a:gd name="connsiteY40" fmla="*/ 487412 h 559966"/>
                <a:gd name="connsiteX41" fmla="*/ 0 w 1308596"/>
                <a:gd name="connsiteY41" fmla="*/ 279052 h 559966"/>
                <a:gd name="connsiteX42" fmla="*/ 67158 w 1308596"/>
                <a:gd name="connsiteY42" fmla="*/ 71623 h 559966"/>
                <a:gd name="connsiteX43" fmla="*/ 259705 w 1308596"/>
                <a:gd name="connsiteY43" fmla="*/ 0 h 55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08596" h="559966">
                  <a:moveTo>
                    <a:pt x="1243856" y="433462"/>
                  </a:moveTo>
                  <a:cubicBezTo>
                    <a:pt x="1264444" y="433462"/>
                    <a:pt x="1280380" y="438919"/>
                    <a:pt x="1291667" y="449833"/>
                  </a:cubicBezTo>
                  <a:cubicBezTo>
                    <a:pt x="1302953" y="460747"/>
                    <a:pt x="1308596" y="476374"/>
                    <a:pt x="1308596" y="496714"/>
                  </a:cubicBezTo>
                  <a:cubicBezTo>
                    <a:pt x="1308596" y="516310"/>
                    <a:pt x="1302891" y="531751"/>
                    <a:pt x="1291481" y="543037"/>
                  </a:cubicBezTo>
                  <a:cubicBezTo>
                    <a:pt x="1280070" y="554323"/>
                    <a:pt x="1264195" y="559966"/>
                    <a:pt x="1243856" y="559966"/>
                  </a:cubicBezTo>
                  <a:cubicBezTo>
                    <a:pt x="1223020" y="559966"/>
                    <a:pt x="1206897" y="554447"/>
                    <a:pt x="1195486" y="543409"/>
                  </a:cubicBezTo>
                  <a:cubicBezTo>
                    <a:pt x="1184076" y="532371"/>
                    <a:pt x="1178371" y="516806"/>
                    <a:pt x="1178371" y="496714"/>
                  </a:cubicBezTo>
                  <a:cubicBezTo>
                    <a:pt x="1178371" y="475878"/>
                    <a:pt x="1183952" y="460127"/>
                    <a:pt x="1195114" y="449461"/>
                  </a:cubicBezTo>
                  <a:cubicBezTo>
                    <a:pt x="1206276" y="438795"/>
                    <a:pt x="1222524" y="433462"/>
                    <a:pt x="1243856" y="433462"/>
                  </a:cubicBezTo>
                  <a:close/>
                  <a:moveTo>
                    <a:pt x="259705" y="95994"/>
                  </a:moveTo>
                  <a:cubicBezTo>
                    <a:pt x="213816" y="95994"/>
                    <a:pt x="179213" y="111435"/>
                    <a:pt x="155897" y="142317"/>
                  </a:cubicBezTo>
                  <a:cubicBezTo>
                    <a:pt x="132581" y="173198"/>
                    <a:pt x="120922" y="219025"/>
                    <a:pt x="120922" y="279797"/>
                  </a:cubicBezTo>
                  <a:cubicBezTo>
                    <a:pt x="120922" y="340568"/>
                    <a:pt x="132457" y="386333"/>
                    <a:pt x="155525" y="417091"/>
                  </a:cubicBezTo>
                  <a:cubicBezTo>
                    <a:pt x="178593" y="447848"/>
                    <a:pt x="213072" y="463227"/>
                    <a:pt x="258961" y="463227"/>
                  </a:cubicBezTo>
                  <a:cubicBezTo>
                    <a:pt x="350986" y="463227"/>
                    <a:pt x="396999" y="402084"/>
                    <a:pt x="396999" y="279797"/>
                  </a:cubicBezTo>
                  <a:cubicBezTo>
                    <a:pt x="396999" y="157261"/>
                    <a:pt x="351234" y="95994"/>
                    <a:pt x="259705" y="95994"/>
                  </a:cubicBezTo>
                  <a:close/>
                  <a:moveTo>
                    <a:pt x="619433" y="8557"/>
                  </a:moveTo>
                  <a:lnTo>
                    <a:pt x="734403" y="8557"/>
                  </a:lnTo>
                  <a:lnTo>
                    <a:pt x="734403" y="341560"/>
                  </a:lnTo>
                  <a:cubicBezTo>
                    <a:pt x="734403" y="383480"/>
                    <a:pt x="742837" y="414238"/>
                    <a:pt x="759704" y="433834"/>
                  </a:cubicBezTo>
                  <a:cubicBezTo>
                    <a:pt x="776571" y="453429"/>
                    <a:pt x="804476" y="463227"/>
                    <a:pt x="843420" y="463227"/>
                  </a:cubicBezTo>
                  <a:cubicBezTo>
                    <a:pt x="881123" y="463227"/>
                    <a:pt x="908470" y="453368"/>
                    <a:pt x="925461" y="433648"/>
                  </a:cubicBezTo>
                  <a:cubicBezTo>
                    <a:pt x="942452" y="413928"/>
                    <a:pt x="950948" y="382984"/>
                    <a:pt x="950948" y="340816"/>
                  </a:cubicBezTo>
                  <a:lnTo>
                    <a:pt x="950948" y="8557"/>
                  </a:lnTo>
                  <a:lnTo>
                    <a:pt x="1065918" y="8557"/>
                  </a:lnTo>
                  <a:lnTo>
                    <a:pt x="1065918" y="360536"/>
                  </a:lnTo>
                  <a:cubicBezTo>
                    <a:pt x="1065918" y="400719"/>
                    <a:pt x="1056926" y="435942"/>
                    <a:pt x="1038943" y="466204"/>
                  </a:cubicBezTo>
                  <a:cubicBezTo>
                    <a:pt x="1020959" y="496466"/>
                    <a:pt x="994976" y="519658"/>
                    <a:pt x="960994" y="535781"/>
                  </a:cubicBezTo>
                  <a:cubicBezTo>
                    <a:pt x="927011" y="551904"/>
                    <a:pt x="886828" y="559966"/>
                    <a:pt x="840443" y="559966"/>
                  </a:cubicBezTo>
                  <a:cubicBezTo>
                    <a:pt x="770494" y="559966"/>
                    <a:pt x="716172" y="542044"/>
                    <a:pt x="677476" y="506201"/>
                  </a:cubicBezTo>
                  <a:cubicBezTo>
                    <a:pt x="638781" y="470359"/>
                    <a:pt x="619433" y="421307"/>
                    <a:pt x="619433" y="359048"/>
                  </a:cubicBezTo>
                  <a:close/>
                  <a:moveTo>
                    <a:pt x="1179859" y="5954"/>
                  </a:moveTo>
                  <a:lnTo>
                    <a:pt x="1308595" y="5954"/>
                  </a:lnTo>
                  <a:lnTo>
                    <a:pt x="1289619" y="369467"/>
                  </a:lnTo>
                  <a:lnTo>
                    <a:pt x="1198834" y="369467"/>
                  </a:lnTo>
                  <a:close/>
                  <a:moveTo>
                    <a:pt x="259705" y="0"/>
                  </a:moveTo>
                  <a:cubicBezTo>
                    <a:pt x="343296" y="0"/>
                    <a:pt x="407231" y="24060"/>
                    <a:pt x="451507" y="72181"/>
                  </a:cubicBezTo>
                  <a:cubicBezTo>
                    <a:pt x="495783" y="120302"/>
                    <a:pt x="517921" y="189508"/>
                    <a:pt x="517921" y="279797"/>
                  </a:cubicBezTo>
                  <a:cubicBezTo>
                    <a:pt x="517921" y="369838"/>
                    <a:pt x="495597" y="439043"/>
                    <a:pt x="450949" y="487412"/>
                  </a:cubicBezTo>
                  <a:cubicBezTo>
                    <a:pt x="406300" y="535781"/>
                    <a:pt x="342304" y="559966"/>
                    <a:pt x="258961" y="559966"/>
                  </a:cubicBezTo>
                  <a:cubicBezTo>
                    <a:pt x="175617" y="559966"/>
                    <a:pt x="111621" y="535781"/>
                    <a:pt x="66972" y="487412"/>
                  </a:cubicBezTo>
                  <a:cubicBezTo>
                    <a:pt x="22324" y="439043"/>
                    <a:pt x="0" y="369590"/>
                    <a:pt x="0" y="279052"/>
                  </a:cubicBezTo>
                  <a:cubicBezTo>
                    <a:pt x="0" y="188515"/>
                    <a:pt x="22386" y="119372"/>
                    <a:pt x="67158" y="71623"/>
                  </a:cubicBezTo>
                  <a:cubicBezTo>
                    <a:pt x="111931" y="23874"/>
                    <a:pt x="176113" y="0"/>
                    <a:pt x="25970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a:extLst>
              <a:ext uri="{FF2B5EF4-FFF2-40B4-BE49-F238E27FC236}">
                <a16:creationId xmlns:a16="http://schemas.microsoft.com/office/drawing/2014/main" id="{E99B0668-CF41-43F7-91E5-7F87F6898AD9}"/>
              </a:ext>
            </a:extLst>
          </p:cNvPr>
          <p:cNvSpPr/>
          <p:nvPr/>
        </p:nvSpPr>
        <p:spPr>
          <a:xfrm>
            <a:off x="7774076" y="6165304"/>
            <a:ext cx="4320480"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spTree>
    <p:extLst>
      <p:ext uri="{BB962C8B-B14F-4D97-AF65-F5344CB8AC3E}">
        <p14:creationId xmlns:p14="http://schemas.microsoft.com/office/powerpoint/2010/main" val="122388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1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F6DCFE65-1BF7-4583-95DD-C16D26CCB0DB}"/>
              </a:ext>
            </a:extLst>
          </p:cNvPr>
          <p:cNvGrpSpPr/>
          <p:nvPr/>
        </p:nvGrpSpPr>
        <p:grpSpPr>
          <a:xfrm>
            <a:off x="912800" y="3895316"/>
            <a:ext cx="1467402" cy="1199551"/>
            <a:chOff x="1921112" y="114053"/>
            <a:chExt cx="8110307" cy="6629895"/>
          </a:xfrm>
        </p:grpSpPr>
        <p:sp>
          <p:nvSpPr>
            <p:cNvPr id="89" name="Figure">
              <a:extLst>
                <a:ext uri="{FF2B5EF4-FFF2-40B4-BE49-F238E27FC236}">
                  <a16:creationId xmlns:a16="http://schemas.microsoft.com/office/drawing/2014/main" id="{3B74A785-3624-43BB-A740-BC0D695DFE36}"/>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0" name="Figure">
              <a:extLst>
                <a:ext uri="{FF2B5EF4-FFF2-40B4-BE49-F238E27FC236}">
                  <a16:creationId xmlns:a16="http://schemas.microsoft.com/office/drawing/2014/main" id="{AC1D07C2-EC37-48BA-AD95-479A2D98AA2C}"/>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1" name="Figure">
              <a:extLst>
                <a:ext uri="{FF2B5EF4-FFF2-40B4-BE49-F238E27FC236}">
                  <a16:creationId xmlns:a16="http://schemas.microsoft.com/office/drawing/2014/main" id="{7A3EBCD5-9F52-4EE8-A2A4-00D82F2DD40B}"/>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02</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2" name="Figure">
              <a:extLst>
                <a:ext uri="{FF2B5EF4-FFF2-40B4-BE49-F238E27FC236}">
                  <a16:creationId xmlns:a16="http://schemas.microsoft.com/office/drawing/2014/main" id="{0602B3D1-34D0-4EC2-93F9-52121D9D7836}"/>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3" name="Figure">
              <a:extLst>
                <a:ext uri="{FF2B5EF4-FFF2-40B4-BE49-F238E27FC236}">
                  <a16:creationId xmlns:a16="http://schemas.microsoft.com/office/drawing/2014/main" id="{C94444AD-F449-48FE-A024-C229BBE1AEE5}"/>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4" name="Figure">
              <a:extLst>
                <a:ext uri="{FF2B5EF4-FFF2-40B4-BE49-F238E27FC236}">
                  <a16:creationId xmlns:a16="http://schemas.microsoft.com/office/drawing/2014/main" id="{4358133C-3CB3-4CC2-941F-9BB8171C26ED}"/>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95" name="Group 94">
            <a:extLst>
              <a:ext uri="{FF2B5EF4-FFF2-40B4-BE49-F238E27FC236}">
                <a16:creationId xmlns:a16="http://schemas.microsoft.com/office/drawing/2014/main" id="{AAE0B3E6-89AA-4EB7-999E-3824FB4607AF}"/>
              </a:ext>
            </a:extLst>
          </p:cNvPr>
          <p:cNvGrpSpPr/>
          <p:nvPr/>
        </p:nvGrpSpPr>
        <p:grpSpPr>
          <a:xfrm>
            <a:off x="6824194" y="1841244"/>
            <a:ext cx="1467402" cy="1199551"/>
            <a:chOff x="1921112" y="114053"/>
            <a:chExt cx="8110307" cy="6629895"/>
          </a:xfrm>
        </p:grpSpPr>
        <p:sp>
          <p:nvSpPr>
            <p:cNvPr id="96" name="Figure">
              <a:extLst>
                <a:ext uri="{FF2B5EF4-FFF2-40B4-BE49-F238E27FC236}">
                  <a16:creationId xmlns:a16="http://schemas.microsoft.com/office/drawing/2014/main" id="{485A0588-2251-4E22-AE9E-C6F953B68A5E}"/>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7" name="Figure">
              <a:extLst>
                <a:ext uri="{FF2B5EF4-FFF2-40B4-BE49-F238E27FC236}">
                  <a16:creationId xmlns:a16="http://schemas.microsoft.com/office/drawing/2014/main" id="{D4033E88-3177-4112-B578-B8C896A047CF}"/>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8" name="Figure">
              <a:extLst>
                <a:ext uri="{FF2B5EF4-FFF2-40B4-BE49-F238E27FC236}">
                  <a16:creationId xmlns:a16="http://schemas.microsoft.com/office/drawing/2014/main" id="{2A45EBD4-8F10-434E-97FF-FE7CD741AEAB}"/>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03</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99" name="Figure">
              <a:extLst>
                <a:ext uri="{FF2B5EF4-FFF2-40B4-BE49-F238E27FC236}">
                  <a16:creationId xmlns:a16="http://schemas.microsoft.com/office/drawing/2014/main" id="{1C002C03-A58F-4943-90A2-E3A9BE9D4C9D}"/>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0" name="Figure">
              <a:extLst>
                <a:ext uri="{FF2B5EF4-FFF2-40B4-BE49-F238E27FC236}">
                  <a16:creationId xmlns:a16="http://schemas.microsoft.com/office/drawing/2014/main" id="{57697401-BA6C-493D-944A-F3A6B02CAFCB}"/>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01" name="Figure">
              <a:extLst>
                <a:ext uri="{FF2B5EF4-FFF2-40B4-BE49-F238E27FC236}">
                  <a16:creationId xmlns:a16="http://schemas.microsoft.com/office/drawing/2014/main" id="{1E9E0F58-1646-45DA-B160-9FC954301A5F}"/>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grpSp>
        <p:nvGrpSpPr>
          <p:cNvPr id="8" name="Group 7">
            <a:extLst>
              <a:ext uri="{FF2B5EF4-FFF2-40B4-BE49-F238E27FC236}">
                <a16:creationId xmlns:a16="http://schemas.microsoft.com/office/drawing/2014/main" id="{9257A48A-5FCD-4F03-9417-52B37EC9E2E9}"/>
              </a:ext>
            </a:extLst>
          </p:cNvPr>
          <p:cNvGrpSpPr/>
          <p:nvPr/>
        </p:nvGrpSpPr>
        <p:grpSpPr>
          <a:xfrm>
            <a:off x="912800" y="1840327"/>
            <a:ext cx="1467402" cy="1199551"/>
            <a:chOff x="1921112" y="114053"/>
            <a:chExt cx="8110307" cy="6629895"/>
          </a:xfrm>
        </p:grpSpPr>
        <p:sp>
          <p:nvSpPr>
            <p:cNvPr id="82" name="Figure">
              <a:extLst>
                <a:ext uri="{FF2B5EF4-FFF2-40B4-BE49-F238E27FC236}">
                  <a16:creationId xmlns:a16="http://schemas.microsoft.com/office/drawing/2014/main" id="{F16371F3-10C5-42FC-87EE-DB32CCEDED2C}"/>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3" name="Figure">
              <a:extLst>
                <a:ext uri="{FF2B5EF4-FFF2-40B4-BE49-F238E27FC236}">
                  <a16:creationId xmlns:a16="http://schemas.microsoft.com/office/drawing/2014/main" id="{A247A9B0-E0AE-4078-92D2-BE021879364E}"/>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4" name="Figure">
              <a:extLst>
                <a:ext uri="{FF2B5EF4-FFF2-40B4-BE49-F238E27FC236}">
                  <a16:creationId xmlns:a16="http://schemas.microsoft.com/office/drawing/2014/main" id="{85470AAA-139B-417F-B1E5-A317A8E02A1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a:solidFill>
                    <a:srgbClr val="FFFFFF"/>
                  </a:solidFill>
                  <a:effectLst>
                    <a:outerShdw blurRad="38100" dist="12700" dir="5400000" rotWithShape="0">
                      <a:srgbClr val="000000">
                        <a:alpha val="50000"/>
                      </a:srgbClr>
                    </a:outerShdw>
                  </a:effectLst>
                  <a:sym typeface="Gill Sans"/>
                </a:rPr>
                <a:t>01</a:t>
              </a: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5" name="Figure">
              <a:extLst>
                <a:ext uri="{FF2B5EF4-FFF2-40B4-BE49-F238E27FC236}">
                  <a16:creationId xmlns:a16="http://schemas.microsoft.com/office/drawing/2014/main" id="{D7817829-9A24-489A-AE64-F6D13F0BBD84}"/>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6" name="Figure">
              <a:extLst>
                <a:ext uri="{FF2B5EF4-FFF2-40B4-BE49-F238E27FC236}">
                  <a16:creationId xmlns:a16="http://schemas.microsoft.com/office/drawing/2014/main" id="{2870DC24-D382-46B5-8C53-79C7711252F0}"/>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87" name="Figure">
              <a:extLst>
                <a:ext uri="{FF2B5EF4-FFF2-40B4-BE49-F238E27FC236}">
                  <a16:creationId xmlns:a16="http://schemas.microsoft.com/office/drawing/2014/main" id="{153F0366-4360-43D7-AFF4-55C72949F87D}"/>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
        <p:nvSpPr>
          <p:cNvPr id="18" name="Title 17"/>
          <p:cNvSpPr>
            <a:spLocks noGrp="1"/>
          </p:cNvSpPr>
          <p:nvPr>
            <p:ph type="title"/>
          </p:nvPr>
        </p:nvSpPr>
        <p:spPr>
          <a:xfrm>
            <a:off x="838200" y="334863"/>
            <a:ext cx="10515600" cy="1132235"/>
          </a:xfrm>
        </p:spPr>
        <p:txBody>
          <a:bodyPr>
            <a:noAutofit/>
          </a:bodyPr>
          <a:lstStyle/>
          <a:p>
            <a:pPr algn="ctr"/>
            <a:r>
              <a:rPr lang="en-US" dirty="0"/>
              <a:t>Agenda</a:t>
            </a:r>
          </a:p>
        </p:txBody>
      </p:sp>
      <p:sp>
        <p:nvSpPr>
          <p:cNvPr id="64" name="Slide Number Placeholder 63"/>
          <p:cNvSpPr>
            <a:spLocks noGrp="1"/>
          </p:cNvSpPr>
          <p:nvPr>
            <p:ph type="sldNum" sz="quarter" idx="12"/>
          </p:nvPr>
        </p:nvSpPr>
        <p:spPr/>
        <p:txBody>
          <a:bodyPr/>
          <a:lstStyle/>
          <a:p>
            <a:fld id="{FC1CF07D-8B3F-4D32-B059-0039CEA46DB1}" type="slidenum">
              <a:rPr lang="en-US" smtClean="0"/>
              <a:pPr/>
              <a:t>3</a:t>
            </a:fld>
            <a:endParaRPr lang="en-US"/>
          </a:p>
        </p:txBody>
      </p:sp>
      <p:grpSp>
        <p:nvGrpSpPr>
          <p:cNvPr id="7" name="Group 6">
            <a:extLst>
              <a:ext uri="{FF2B5EF4-FFF2-40B4-BE49-F238E27FC236}">
                <a16:creationId xmlns:a16="http://schemas.microsoft.com/office/drawing/2014/main" id="{50896001-0964-428E-A618-0C0D32043602}"/>
              </a:ext>
            </a:extLst>
          </p:cNvPr>
          <p:cNvGrpSpPr/>
          <p:nvPr/>
        </p:nvGrpSpPr>
        <p:grpSpPr>
          <a:xfrm>
            <a:off x="2385722" y="1915895"/>
            <a:ext cx="2982086" cy="1184158"/>
            <a:chOff x="2385722" y="1576712"/>
            <a:chExt cx="2982086" cy="1184158"/>
          </a:xfrm>
        </p:grpSpPr>
        <p:sp>
          <p:nvSpPr>
            <p:cNvPr id="127" name="TextBox 126">
              <a:extLst>
                <a:ext uri="{FF2B5EF4-FFF2-40B4-BE49-F238E27FC236}">
                  <a16:creationId xmlns:a16="http://schemas.microsoft.com/office/drawing/2014/main" id="{E0578806-54D9-4D37-B865-BA2600D47AAD}"/>
                </a:ext>
              </a:extLst>
            </p:cNvPr>
            <p:cNvSpPr txBox="1"/>
            <p:nvPr/>
          </p:nvSpPr>
          <p:spPr>
            <a:xfrm>
              <a:off x="2385722" y="1576712"/>
              <a:ext cx="2982086" cy="923330"/>
            </a:xfrm>
            <a:prstGeom prst="rect">
              <a:avLst/>
            </a:prstGeom>
            <a:noFill/>
          </p:spPr>
          <p:txBody>
            <a:bodyPr wrap="square" tIns="182880" bIns="0" rtlCol="0" anchor="b">
              <a:spAutoFit/>
            </a:bodyPr>
            <a:lstStyle/>
            <a:p>
              <a:r>
                <a:rPr lang="en-US" sz="2400" b="1" dirty="0">
                  <a:solidFill>
                    <a:schemeClr val="accent1"/>
                  </a:solidFill>
                </a:rPr>
                <a:t>The problem and Solution</a:t>
              </a:r>
            </a:p>
          </p:txBody>
        </p:sp>
        <p:sp>
          <p:nvSpPr>
            <p:cNvPr id="128" name="TextBox 127">
              <a:extLst>
                <a:ext uri="{FF2B5EF4-FFF2-40B4-BE49-F238E27FC236}">
                  <a16:creationId xmlns:a16="http://schemas.microsoft.com/office/drawing/2014/main" id="{031D490B-EC99-4F1B-BDD6-5D787AD924DC}"/>
                </a:ext>
              </a:extLst>
            </p:cNvPr>
            <p:cNvSpPr txBox="1"/>
            <p:nvPr/>
          </p:nvSpPr>
          <p:spPr>
            <a:xfrm>
              <a:off x="2385722" y="2483871"/>
              <a:ext cx="2982086" cy="276999"/>
            </a:xfrm>
            <a:prstGeom prst="rect">
              <a:avLst/>
            </a:prstGeom>
            <a:noFill/>
          </p:spPr>
          <p:txBody>
            <a:bodyPr wrap="square" tIns="0" bIns="0" rtlCol="0">
              <a:spAutoFit/>
            </a:bodyPr>
            <a:lstStyle/>
            <a:p>
              <a:endParaRPr lang="en-US" dirty="0">
                <a:solidFill>
                  <a:schemeClr val="tx2">
                    <a:lumMod val="60000"/>
                    <a:lumOff val="40000"/>
                  </a:schemeClr>
                </a:solidFill>
              </a:endParaRPr>
            </a:p>
          </p:txBody>
        </p:sp>
      </p:grpSp>
      <p:grpSp>
        <p:nvGrpSpPr>
          <p:cNvPr id="129" name="Group 128">
            <a:extLst>
              <a:ext uri="{FF2B5EF4-FFF2-40B4-BE49-F238E27FC236}">
                <a16:creationId xmlns:a16="http://schemas.microsoft.com/office/drawing/2014/main" id="{28788AF5-5782-4C91-8F0E-F1CFFFA261EB}"/>
              </a:ext>
            </a:extLst>
          </p:cNvPr>
          <p:cNvGrpSpPr/>
          <p:nvPr/>
        </p:nvGrpSpPr>
        <p:grpSpPr>
          <a:xfrm>
            <a:off x="2385722" y="4004386"/>
            <a:ext cx="2982086" cy="1091825"/>
            <a:chOff x="2385722" y="1946044"/>
            <a:chExt cx="2982086" cy="1091825"/>
          </a:xfrm>
        </p:grpSpPr>
        <p:sp>
          <p:nvSpPr>
            <p:cNvPr id="130" name="TextBox 129">
              <a:extLst>
                <a:ext uri="{FF2B5EF4-FFF2-40B4-BE49-F238E27FC236}">
                  <a16:creationId xmlns:a16="http://schemas.microsoft.com/office/drawing/2014/main" id="{CC622461-4704-41D9-A52C-03B8AD9FE67F}"/>
                </a:ext>
              </a:extLst>
            </p:cNvPr>
            <p:cNvSpPr txBox="1"/>
            <p:nvPr/>
          </p:nvSpPr>
          <p:spPr>
            <a:xfrm>
              <a:off x="2385722" y="1946044"/>
              <a:ext cx="2982086" cy="553998"/>
            </a:xfrm>
            <a:prstGeom prst="rect">
              <a:avLst/>
            </a:prstGeom>
            <a:noFill/>
          </p:spPr>
          <p:txBody>
            <a:bodyPr wrap="square" tIns="182880" bIns="0" rtlCol="0" anchor="b">
              <a:spAutoFit/>
            </a:bodyPr>
            <a:lstStyle/>
            <a:p>
              <a:r>
                <a:rPr lang="en-US" sz="2400" b="1" dirty="0">
                  <a:solidFill>
                    <a:schemeClr val="accent1"/>
                  </a:solidFill>
                </a:rPr>
                <a:t>Network Design</a:t>
              </a:r>
            </a:p>
          </p:txBody>
        </p:sp>
        <p:sp>
          <p:nvSpPr>
            <p:cNvPr id="131" name="TextBox 130">
              <a:extLst>
                <a:ext uri="{FF2B5EF4-FFF2-40B4-BE49-F238E27FC236}">
                  <a16:creationId xmlns:a16="http://schemas.microsoft.com/office/drawing/2014/main" id="{3F4DF03A-CD5E-4BAD-A8CE-640DF4266467}"/>
                </a:ext>
              </a:extLst>
            </p:cNvPr>
            <p:cNvSpPr txBox="1"/>
            <p:nvPr/>
          </p:nvSpPr>
          <p:spPr>
            <a:xfrm>
              <a:off x="2385722" y="2483871"/>
              <a:ext cx="2982086" cy="553998"/>
            </a:xfrm>
            <a:prstGeom prst="rect">
              <a:avLst/>
            </a:prstGeom>
            <a:noFill/>
          </p:spPr>
          <p:txBody>
            <a:bodyPr wrap="square" tIns="0" bIns="0" rtlCol="0">
              <a:spAutoFit/>
            </a:bodyPr>
            <a:lstStyle/>
            <a:p>
              <a:r>
                <a:rPr lang="en-US" dirty="0">
                  <a:solidFill>
                    <a:schemeClr val="tx2">
                      <a:lumMod val="60000"/>
                      <a:lumOff val="40000"/>
                    </a:schemeClr>
                  </a:solidFill>
                </a:rPr>
                <a:t>Teacher’s room network design</a:t>
              </a:r>
            </a:p>
          </p:txBody>
        </p:sp>
      </p:grpSp>
      <p:grpSp>
        <p:nvGrpSpPr>
          <p:cNvPr id="132" name="Group 131">
            <a:extLst>
              <a:ext uri="{FF2B5EF4-FFF2-40B4-BE49-F238E27FC236}">
                <a16:creationId xmlns:a16="http://schemas.microsoft.com/office/drawing/2014/main" id="{3B7E9918-E504-40BD-B1B3-E47597E98E0D}"/>
              </a:ext>
            </a:extLst>
          </p:cNvPr>
          <p:cNvGrpSpPr/>
          <p:nvPr/>
        </p:nvGrpSpPr>
        <p:grpSpPr>
          <a:xfrm>
            <a:off x="8297116" y="1953667"/>
            <a:ext cx="2982086" cy="1368824"/>
            <a:chOff x="2385722" y="1946044"/>
            <a:chExt cx="2982086" cy="1368824"/>
          </a:xfrm>
        </p:grpSpPr>
        <p:sp>
          <p:nvSpPr>
            <p:cNvPr id="133" name="TextBox 132">
              <a:extLst>
                <a:ext uri="{FF2B5EF4-FFF2-40B4-BE49-F238E27FC236}">
                  <a16:creationId xmlns:a16="http://schemas.microsoft.com/office/drawing/2014/main" id="{4B4E1CB5-770B-4761-9F0D-AE9E9D7DAAE6}"/>
                </a:ext>
              </a:extLst>
            </p:cNvPr>
            <p:cNvSpPr txBox="1"/>
            <p:nvPr/>
          </p:nvSpPr>
          <p:spPr>
            <a:xfrm>
              <a:off x="2385722" y="1946044"/>
              <a:ext cx="2982086" cy="553998"/>
            </a:xfrm>
            <a:prstGeom prst="rect">
              <a:avLst/>
            </a:prstGeom>
            <a:noFill/>
          </p:spPr>
          <p:txBody>
            <a:bodyPr wrap="square" tIns="182880" bIns="0" rtlCol="0" anchor="b">
              <a:spAutoFit/>
            </a:bodyPr>
            <a:lstStyle/>
            <a:p>
              <a:r>
                <a:rPr lang="en-US" sz="2400" b="1" dirty="0">
                  <a:solidFill>
                    <a:schemeClr val="accent1"/>
                  </a:solidFill>
                </a:rPr>
                <a:t>Hardware</a:t>
              </a:r>
            </a:p>
          </p:txBody>
        </p:sp>
        <p:sp>
          <p:nvSpPr>
            <p:cNvPr id="134" name="TextBox 133">
              <a:extLst>
                <a:ext uri="{FF2B5EF4-FFF2-40B4-BE49-F238E27FC236}">
                  <a16:creationId xmlns:a16="http://schemas.microsoft.com/office/drawing/2014/main" id="{FF583A1C-915E-465F-8FF0-92ACF48B5F57}"/>
                </a:ext>
              </a:extLst>
            </p:cNvPr>
            <p:cNvSpPr txBox="1"/>
            <p:nvPr/>
          </p:nvSpPr>
          <p:spPr>
            <a:xfrm>
              <a:off x="2385722" y="2483871"/>
              <a:ext cx="2982086" cy="830997"/>
            </a:xfrm>
            <a:prstGeom prst="rect">
              <a:avLst/>
            </a:prstGeom>
            <a:noFill/>
          </p:spPr>
          <p:txBody>
            <a:bodyPr wrap="square" tIns="0" bIns="0" rtlCol="0">
              <a:spAutoFit/>
            </a:bodyPr>
            <a:lstStyle/>
            <a:p>
              <a:r>
                <a:rPr lang="en-US" dirty="0">
                  <a:solidFill>
                    <a:schemeClr val="tx2">
                      <a:lumMod val="60000"/>
                      <a:lumOff val="40000"/>
                    </a:schemeClr>
                  </a:solidFill>
                </a:rPr>
                <a:t>Output Device, Input Device, PC, Network Device (including budget)</a:t>
              </a:r>
            </a:p>
          </p:txBody>
        </p:sp>
      </p:grpSp>
      <p:grpSp>
        <p:nvGrpSpPr>
          <p:cNvPr id="136" name="Group 135">
            <a:extLst>
              <a:ext uri="{FF2B5EF4-FFF2-40B4-BE49-F238E27FC236}">
                <a16:creationId xmlns:a16="http://schemas.microsoft.com/office/drawing/2014/main" id="{382F3BB7-7983-436E-A14E-6FF378813428}"/>
              </a:ext>
            </a:extLst>
          </p:cNvPr>
          <p:cNvGrpSpPr/>
          <p:nvPr/>
        </p:nvGrpSpPr>
        <p:grpSpPr>
          <a:xfrm>
            <a:off x="8297114" y="4003042"/>
            <a:ext cx="2982086" cy="1091825"/>
            <a:chOff x="2385722" y="1946044"/>
            <a:chExt cx="2982086" cy="1091825"/>
          </a:xfrm>
        </p:grpSpPr>
        <p:sp>
          <p:nvSpPr>
            <p:cNvPr id="143" name="TextBox 142">
              <a:extLst>
                <a:ext uri="{FF2B5EF4-FFF2-40B4-BE49-F238E27FC236}">
                  <a16:creationId xmlns:a16="http://schemas.microsoft.com/office/drawing/2014/main" id="{BF66E086-42AB-4B5C-8F92-D1313B24C01C}"/>
                </a:ext>
              </a:extLst>
            </p:cNvPr>
            <p:cNvSpPr txBox="1"/>
            <p:nvPr/>
          </p:nvSpPr>
          <p:spPr>
            <a:xfrm>
              <a:off x="2385722" y="1946044"/>
              <a:ext cx="2982086" cy="553998"/>
            </a:xfrm>
            <a:prstGeom prst="rect">
              <a:avLst/>
            </a:prstGeom>
            <a:noFill/>
          </p:spPr>
          <p:txBody>
            <a:bodyPr wrap="square" tIns="182880" bIns="0" rtlCol="0" anchor="b">
              <a:spAutoFit/>
            </a:bodyPr>
            <a:lstStyle/>
            <a:p>
              <a:r>
                <a:rPr lang="en-US" sz="2400" b="1" dirty="0">
                  <a:solidFill>
                    <a:schemeClr val="accent1"/>
                  </a:solidFill>
                </a:rPr>
                <a:t>Software</a:t>
              </a:r>
            </a:p>
          </p:txBody>
        </p:sp>
        <p:sp>
          <p:nvSpPr>
            <p:cNvPr id="144" name="TextBox 143">
              <a:extLst>
                <a:ext uri="{FF2B5EF4-FFF2-40B4-BE49-F238E27FC236}">
                  <a16:creationId xmlns:a16="http://schemas.microsoft.com/office/drawing/2014/main" id="{C771227A-93EF-4E4E-A1D1-681C6628266E}"/>
                </a:ext>
              </a:extLst>
            </p:cNvPr>
            <p:cNvSpPr txBox="1"/>
            <p:nvPr/>
          </p:nvSpPr>
          <p:spPr>
            <a:xfrm>
              <a:off x="2385722" y="2483871"/>
              <a:ext cx="2982086" cy="553998"/>
            </a:xfrm>
            <a:prstGeom prst="rect">
              <a:avLst/>
            </a:prstGeom>
            <a:noFill/>
          </p:spPr>
          <p:txBody>
            <a:bodyPr wrap="square" tIns="0" bIns="0" rtlCol="0">
              <a:spAutoFit/>
            </a:bodyPr>
            <a:lstStyle/>
            <a:p>
              <a:r>
                <a:rPr lang="en-US" dirty="0">
                  <a:solidFill>
                    <a:schemeClr val="tx2">
                      <a:lumMod val="60000"/>
                      <a:lumOff val="40000"/>
                    </a:schemeClr>
                  </a:solidFill>
                </a:rPr>
                <a:t>System Software, Application Software (including budget)</a:t>
              </a:r>
            </a:p>
          </p:txBody>
        </p:sp>
      </p:grpSp>
      <p:grpSp>
        <p:nvGrpSpPr>
          <p:cNvPr id="162" name="Group 161">
            <a:extLst>
              <a:ext uri="{FF2B5EF4-FFF2-40B4-BE49-F238E27FC236}">
                <a16:creationId xmlns:a16="http://schemas.microsoft.com/office/drawing/2014/main" id="{98E3F84C-DB54-48F7-938A-52A662495B71}"/>
              </a:ext>
            </a:extLst>
          </p:cNvPr>
          <p:cNvGrpSpPr/>
          <p:nvPr/>
        </p:nvGrpSpPr>
        <p:grpSpPr>
          <a:xfrm>
            <a:off x="6829712" y="3897325"/>
            <a:ext cx="1467402" cy="1199551"/>
            <a:chOff x="1921112" y="114053"/>
            <a:chExt cx="8110307" cy="6629895"/>
          </a:xfrm>
        </p:grpSpPr>
        <p:sp>
          <p:nvSpPr>
            <p:cNvPr id="163" name="Figure">
              <a:extLst>
                <a:ext uri="{FF2B5EF4-FFF2-40B4-BE49-F238E27FC236}">
                  <a16:creationId xmlns:a16="http://schemas.microsoft.com/office/drawing/2014/main" id="{1B7564AA-8927-458F-BA1D-C425A1051560}"/>
                </a:ext>
              </a:extLst>
            </p:cNvPr>
            <p:cNvSpPr/>
            <p:nvPr/>
          </p:nvSpPr>
          <p:spPr>
            <a:xfrm>
              <a:off x="3867079" y="785076"/>
              <a:ext cx="4801950" cy="5958872"/>
            </a:xfrm>
            <a:custGeom>
              <a:avLst/>
              <a:gdLst/>
              <a:ahLst/>
              <a:cxnLst>
                <a:cxn ang="0">
                  <a:pos x="wd2" y="hd2"/>
                </a:cxn>
                <a:cxn ang="5400000">
                  <a:pos x="wd2" y="hd2"/>
                </a:cxn>
                <a:cxn ang="10800000">
                  <a:pos x="wd2" y="hd2"/>
                </a:cxn>
                <a:cxn ang="16200000">
                  <a:pos x="wd2" y="hd2"/>
                </a:cxn>
              </a:cxnLst>
              <a:rect l="0" t="0" r="r" b="b"/>
              <a:pathLst>
                <a:path w="20693" h="20744" extrusionOk="0">
                  <a:moveTo>
                    <a:pt x="50" y="8912"/>
                  </a:moveTo>
                  <a:cubicBezTo>
                    <a:pt x="599" y="13351"/>
                    <a:pt x="9033" y="21184"/>
                    <a:pt x="14691" y="20725"/>
                  </a:cubicBezTo>
                  <a:cubicBezTo>
                    <a:pt x="20349" y="20265"/>
                    <a:pt x="21091" y="11684"/>
                    <a:pt x="20542" y="7246"/>
                  </a:cubicBezTo>
                  <a:cubicBezTo>
                    <a:pt x="19992" y="2808"/>
                    <a:pt x="14951" y="-416"/>
                    <a:pt x="9293" y="43"/>
                  </a:cubicBezTo>
                  <a:cubicBezTo>
                    <a:pt x="3636" y="503"/>
                    <a:pt x="-509" y="4474"/>
                    <a:pt x="50" y="8912"/>
                  </a:cubicBezTo>
                  <a:close/>
                </a:path>
              </a:pathLst>
            </a:custGeom>
            <a:solidFill>
              <a:schemeClr val="accent6"/>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4" name="Figure">
              <a:extLst>
                <a:ext uri="{FF2B5EF4-FFF2-40B4-BE49-F238E27FC236}">
                  <a16:creationId xmlns:a16="http://schemas.microsoft.com/office/drawing/2014/main" id="{63C8AC06-4FB7-4EC2-9E68-C1F5929045E3}"/>
                </a:ext>
              </a:extLst>
            </p:cNvPr>
            <p:cNvSpPr/>
            <p:nvPr/>
          </p:nvSpPr>
          <p:spPr>
            <a:xfrm>
              <a:off x="2927648" y="1746876"/>
              <a:ext cx="7103771" cy="4829623"/>
            </a:xfrm>
            <a:custGeom>
              <a:avLst/>
              <a:gdLst/>
              <a:ahLst/>
              <a:cxnLst>
                <a:cxn ang="0">
                  <a:pos x="wd2" y="hd2"/>
                </a:cxn>
                <a:cxn ang="5400000">
                  <a:pos x="wd2" y="hd2"/>
                </a:cxn>
                <a:cxn ang="10800000">
                  <a:pos x="wd2" y="hd2"/>
                </a:cxn>
                <a:cxn ang="16200000">
                  <a:pos x="wd2" y="hd2"/>
                </a:cxn>
              </a:cxnLst>
              <a:rect l="0" t="0" r="r" b="b"/>
              <a:pathLst>
                <a:path w="19589" h="18693" extrusionOk="0">
                  <a:moveTo>
                    <a:pt x="245" y="15021"/>
                  </a:moveTo>
                  <a:cubicBezTo>
                    <a:pt x="1306" y="18233"/>
                    <a:pt x="6123" y="19289"/>
                    <a:pt x="10101" y="18380"/>
                  </a:cubicBezTo>
                  <a:cubicBezTo>
                    <a:pt x="14080" y="17471"/>
                    <a:pt x="20377" y="13324"/>
                    <a:pt x="19507" y="5836"/>
                  </a:cubicBezTo>
                  <a:cubicBezTo>
                    <a:pt x="19168" y="2918"/>
                    <a:pt x="16966" y="-2311"/>
                    <a:pt x="8751" y="1135"/>
                  </a:cubicBezTo>
                  <a:cubicBezTo>
                    <a:pt x="4192" y="3048"/>
                    <a:pt x="-1223" y="10588"/>
                    <a:pt x="245" y="15021"/>
                  </a:cubicBezTo>
                  <a:close/>
                </a:path>
              </a:pathLst>
            </a:custGeom>
            <a:solidFill>
              <a:srgbClr val="8DB1C4">
                <a:alpha val="80000"/>
              </a:srgbClr>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5" name="Figure">
              <a:extLst>
                <a:ext uri="{FF2B5EF4-FFF2-40B4-BE49-F238E27FC236}">
                  <a16:creationId xmlns:a16="http://schemas.microsoft.com/office/drawing/2014/main" id="{8820B7A3-A498-4EB9-94A6-4359A8A8793A}"/>
                </a:ext>
              </a:extLst>
            </p:cNvPr>
            <p:cNvSpPr/>
            <p:nvPr/>
          </p:nvSpPr>
          <p:spPr>
            <a:xfrm>
              <a:off x="2368461" y="1388997"/>
              <a:ext cx="6998772" cy="4812289"/>
            </a:xfrm>
            <a:custGeom>
              <a:avLst/>
              <a:gdLst/>
              <a:ahLst/>
              <a:cxnLst>
                <a:cxn ang="0">
                  <a:pos x="wd2" y="hd2"/>
                </a:cxn>
                <a:cxn ang="5400000">
                  <a:pos x="wd2" y="hd2"/>
                </a:cxn>
                <a:cxn ang="10800000">
                  <a:pos x="wd2" y="hd2"/>
                </a:cxn>
                <a:cxn ang="16200000">
                  <a:pos x="wd2" y="hd2"/>
                </a:cxn>
              </a:cxnLst>
              <a:rect l="0" t="0" r="r" b="b"/>
              <a:pathLst>
                <a:path w="21600" h="19116" extrusionOk="0">
                  <a:moveTo>
                    <a:pt x="0" y="7130"/>
                  </a:moveTo>
                  <a:cubicBezTo>
                    <a:pt x="0" y="12861"/>
                    <a:pt x="8015" y="19116"/>
                    <a:pt x="12433" y="19116"/>
                  </a:cubicBezTo>
                  <a:cubicBezTo>
                    <a:pt x="16851" y="19116"/>
                    <a:pt x="21600" y="12861"/>
                    <a:pt x="21600" y="7130"/>
                  </a:cubicBezTo>
                  <a:cubicBezTo>
                    <a:pt x="21600" y="1399"/>
                    <a:pt x="19736" y="-2484"/>
                    <a:pt x="13206" y="1861"/>
                  </a:cubicBezTo>
                  <a:cubicBezTo>
                    <a:pt x="9285" y="4482"/>
                    <a:pt x="0" y="1399"/>
                    <a:pt x="0" y="7130"/>
                  </a:cubicBezTo>
                  <a:close/>
                </a:path>
              </a:pathLst>
            </a:custGeom>
            <a:solidFill>
              <a:schemeClr val="accent1">
                <a:alpha val="80000"/>
              </a:schemeClr>
            </a:solidFill>
            <a:ln w="12700">
              <a:miter lim="400000"/>
            </a:ln>
          </p:spPr>
          <p:txBody>
            <a:bodyPr lIns="38100" tIns="38100" rIns="38100" bIns="38100" anchor="ctr"/>
            <a:lstStyle/>
            <a:p>
              <a:pPr lvl="0" algn="ctr" defTabSz="457200" hangingPunct="0">
                <a:defRPr sz="3000">
                  <a:solidFill>
                    <a:srgbClr val="FFFFFF"/>
                  </a:solidFill>
                  <a:effectLst>
                    <a:outerShdw blurRad="38100" dist="12700" dir="5400000" rotWithShape="0">
                      <a:srgbClr val="000000">
                        <a:alpha val="50000"/>
                      </a:srgbClr>
                    </a:outerShdw>
                  </a:effectLst>
                </a:defRPr>
              </a:pPr>
              <a:r>
                <a:rPr lang="en-US" sz="3600" b="1" kern="0" dirty="0">
                  <a:solidFill>
                    <a:srgbClr val="FFFFFF"/>
                  </a:solidFill>
                  <a:effectLst>
                    <a:outerShdw blurRad="38100" dist="12700" dir="5400000" rotWithShape="0">
                      <a:srgbClr val="000000">
                        <a:alpha val="50000"/>
                      </a:srgbClr>
                    </a:outerShdw>
                  </a:effectLst>
                  <a:sym typeface="Gill Sans"/>
                </a:rPr>
                <a:t>04</a:t>
              </a:r>
              <a:endParaRPr kumimoji="0" sz="30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6" name="Figure">
              <a:extLst>
                <a:ext uri="{FF2B5EF4-FFF2-40B4-BE49-F238E27FC236}">
                  <a16:creationId xmlns:a16="http://schemas.microsoft.com/office/drawing/2014/main" id="{71CEA3BA-BBDC-4318-AD9E-3DF1F80A1AF0}"/>
                </a:ext>
              </a:extLst>
            </p:cNvPr>
            <p:cNvSpPr/>
            <p:nvPr/>
          </p:nvSpPr>
          <p:spPr>
            <a:xfrm>
              <a:off x="6730112" y="114053"/>
              <a:ext cx="1313884" cy="1186203"/>
            </a:xfrm>
            <a:custGeom>
              <a:avLst/>
              <a:gdLst/>
              <a:ahLst/>
              <a:cxnLst>
                <a:cxn ang="0">
                  <a:pos x="wd2" y="hd2"/>
                </a:cxn>
                <a:cxn ang="5400000">
                  <a:pos x="wd2" y="hd2"/>
                </a:cxn>
                <a:cxn ang="10800000">
                  <a:pos x="wd2" y="hd2"/>
                </a:cxn>
                <a:cxn ang="16200000">
                  <a:pos x="wd2" y="hd2"/>
                </a:cxn>
              </a:cxnLst>
              <a:rect l="0" t="0" r="r" b="b"/>
              <a:pathLst>
                <a:path w="18415" h="19060" extrusionOk="0">
                  <a:moveTo>
                    <a:pt x="1251" y="17706"/>
                  </a:moveTo>
                  <a:cubicBezTo>
                    <a:pt x="3633" y="20258"/>
                    <a:pt x="13007" y="19180"/>
                    <a:pt x="16737" y="14651"/>
                  </a:cubicBezTo>
                  <a:cubicBezTo>
                    <a:pt x="20468" y="10087"/>
                    <a:pt x="17145" y="3797"/>
                    <a:pt x="14794" y="1210"/>
                  </a:cubicBezTo>
                  <a:cubicBezTo>
                    <a:pt x="12411" y="-1342"/>
                    <a:pt x="7458" y="275"/>
                    <a:pt x="3727" y="4804"/>
                  </a:cubicBezTo>
                  <a:cubicBezTo>
                    <a:pt x="-3" y="9368"/>
                    <a:pt x="-1132" y="15155"/>
                    <a:pt x="1251" y="17706"/>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7" name="Figure">
              <a:extLst>
                <a:ext uri="{FF2B5EF4-FFF2-40B4-BE49-F238E27FC236}">
                  <a16:creationId xmlns:a16="http://schemas.microsoft.com/office/drawing/2014/main" id="{BC2CAAEE-217F-4ECB-86BF-F0C8B7DC1C95}"/>
                </a:ext>
              </a:extLst>
            </p:cNvPr>
            <p:cNvSpPr/>
            <p:nvPr/>
          </p:nvSpPr>
          <p:spPr>
            <a:xfrm>
              <a:off x="1921112" y="4207292"/>
              <a:ext cx="875650" cy="892153"/>
            </a:xfrm>
            <a:custGeom>
              <a:avLst/>
              <a:gdLst/>
              <a:ahLst/>
              <a:cxnLst>
                <a:cxn ang="0">
                  <a:pos x="wd2" y="hd2"/>
                </a:cxn>
                <a:cxn ang="5400000">
                  <a:pos x="wd2" y="hd2"/>
                </a:cxn>
                <a:cxn ang="10800000">
                  <a:pos x="wd2" y="hd2"/>
                </a:cxn>
                <a:cxn ang="16200000">
                  <a:pos x="wd2" y="hd2"/>
                </a:cxn>
              </a:cxnLst>
              <a:rect l="0" t="0" r="r" b="b"/>
              <a:pathLst>
                <a:path w="19088" h="18770" extrusionOk="0">
                  <a:moveTo>
                    <a:pt x="18567" y="15982"/>
                  </a:moveTo>
                  <a:cubicBezTo>
                    <a:pt x="20371" y="12782"/>
                    <a:pt x="17299" y="3276"/>
                    <a:pt x="12326" y="688"/>
                  </a:cubicBezTo>
                  <a:cubicBezTo>
                    <a:pt x="7352" y="-1900"/>
                    <a:pt x="2379" y="3418"/>
                    <a:pt x="575" y="6665"/>
                  </a:cubicBezTo>
                  <a:cubicBezTo>
                    <a:pt x="-1229" y="9865"/>
                    <a:pt x="1355" y="14571"/>
                    <a:pt x="6329" y="17159"/>
                  </a:cubicBezTo>
                  <a:cubicBezTo>
                    <a:pt x="11253" y="19700"/>
                    <a:pt x="16763" y="19182"/>
                    <a:pt x="18567" y="15982"/>
                  </a:cubicBezTo>
                  <a:close/>
                </a:path>
              </a:pathLst>
            </a:custGeom>
            <a:solidFill>
              <a:schemeClr val="accent3"/>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sp>
          <p:nvSpPr>
            <p:cNvPr id="168" name="Figure">
              <a:extLst>
                <a:ext uri="{FF2B5EF4-FFF2-40B4-BE49-F238E27FC236}">
                  <a16:creationId xmlns:a16="http://schemas.microsoft.com/office/drawing/2014/main" id="{D9953651-D660-4223-86E0-522D13CA5D43}"/>
                </a:ext>
              </a:extLst>
            </p:cNvPr>
            <p:cNvSpPr/>
            <p:nvPr/>
          </p:nvSpPr>
          <p:spPr>
            <a:xfrm>
              <a:off x="8765547" y="1031118"/>
              <a:ext cx="604493" cy="575736"/>
            </a:xfrm>
            <a:custGeom>
              <a:avLst/>
              <a:gdLst/>
              <a:ahLst/>
              <a:cxnLst>
                <a:cxn ang="0">
                  <a:pos x="wd2" y="hd2"/>
                </a:cxn>
                <a:cxn ang="5400000">
                  <a:pos x="wd2" y="hd2"/>
                </a:cxn>
                <a:cxn ang="10800000">
                  <a:pos x="wd2" y="hd2"/>
                </a:cxn>
                <a:cxn ang="16200000">
                  <a:pos x="wd2" y="hd2"/>
                </a:cxn>
              </a:cxnLst>
              <a:rect l="0" t="0" r="r" b="b"/>
              <a:pathLst>
                <a:path w="19202" h="18783" extrusionOk="0">
                  <a:moveTo>
                    <a:pt x="402" y="2508"/>
                  </a:moveTo>
                  <a:cubicBezTo>
                    <a:pt x="-1232" y="5646"/>
                    <a:pt x="2321" y="15132"/>
                    <a:pt x="7365" y="17978"/>
                  </a:cubicBezTo>
                  <a:cubicBezTo>
                    <a:pt x="12410" y="20751"/>
                    <a:pt x="17100" y="15716"/>
                    <a:pt x="18734" y="12651"/>
                  </a:cubicBezTo>
                  <a:cubicBezTo>
                    <a:pt x="20368" y="9513"/>
                    <a:pt x="17597" y="4770"/>
                    <a:pt x="12481" y="1997"/>
                  </a:cubicBezTo>
                  <a:cubicBezTo>
                    <a:pt x="7436" y="-849"/>
                    <a:pt x="2036" y="-630"/>
                    <a:pt x="402" y="2508"/>
                  </a:cubicBezTo>
                  <a:close/>
                </a:path>
              </a:pathLst>
            </a:custGeom>
            <a:solidFill>
              <a:schemeClr val="accent2"/>
            </a:solidFill>
            <a:ln w="12700">
              <a:miter lim="400000"/>
            </a:ln>
          </p:spPr>
          <p:txBody>
            <a:bodyPr lIns="38100" tIns="38100" rIns="38100" bIns="38100" anchor="ctr"/>
            <a:lstStyle/>
            <a:p>
              <a:pPr marL="0" marR="0" lvl="0" indent="0" algn="ctr" defTabSz="457200" eaLnBrk="1" fontAlgn="auto" latinLnBrk="0" hangingPunct="0">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sym typeface="Gill Sans"/>
              </a:endParaRPr>
            </a:p>
          </p:txBody>
        </p:sp>
      </p:grpSp>
    </p:spTree>
    <p:extLst>
      <p:ext uri="{BB962C8B-B14F-4D97-AF65-F5344CB8AC3E}">
        <p14:creationId xmlns:p14="http://schemas.microsoft.com/office/powerpoint/2010/main" val="71616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88"/>
                                        </p:tgtEl>
                                        <p:attrNameLst>
                                          <p:attrName>style.visibility</p:attrName>
                                        </p:attrNameLst>
                                      </p:cBhvr>
                                      <p:to>
                                        <p:strVal val="visible"/>
                                      </p:to>
                                    </p:set>
                                    <p:anim calcmode="lin" valueType="num">
                                      <p:cBhvr additive="base">
                                        <p:cTn id="21" dur="500" fill="hold"/>
                                        <p:tgtEl>
                                          <p:spTgt spid="88"/>
                                        </p:tgtEl>
                                        <p:attrNameLst>
                                          <p:attrName>ppt_x</p:attrName>
                                        </p:attrNameLst>
                                      </p:cBhvr>
                                      <p:tavLst>
                                        <p:tav tm="0">
                                          <p:val>
                                            <p:strVal val="#ppt_x"/>
                                          </p:val>
                                        </p:tav>
                                        <p:tav tm="100000">
                                          <p:val>
                                            <p:strVal val="#ppt_x"/>
                                          </p:val>
                                        </p:tav>
                                      </p:tavLst>
                                    </p:anim>
                                    <p:anim calcmode="lin" valueType="num">
                                      <p:cBhvr additive="base">
                                        <p:cTn id="22" dur="500" fill="hold"/>
                                        <p:tgtEl>
                                          <p:spTgt spid="88"/>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129"/>
                                        </p:tgtEl>
                                        <p:attrNameLst>
                                          <p:attrName>style.visibility</p:attrName>
                                        </p:attrNameLst>
                                      </p:cBhvr>
                                      <p:to>
                                        <p:strVal val="visible"/>
                                      </p:to>
                                    </p:set>
                                    <p:anim calcmode="lin" valueType="num">
                                      <p:cBhvr additive="base">
                                        <p:cTn id="26" dur="500" fill="hold"/>
                                        <p:tgtEl>
                                          <p:spTgt spid="129"/>
                                        </p:tgtEl>
                                        <p:attrNameLst>
                                          <p:attrName>ppt_x</p:attrName>
                                        </p:attrNameLst>
                                      </p:cBhvr>
                                      <p:tavLst>
                                        <p:tav tm="0">
                                          <p:val>
                                            <p:strVal val="#ppt_x"/>
                                          </p:val>
                                        </p:tav>
                                        <p:tav tm="100000">
                                          <p:val>
                                            <p:strVal val="#ppt_x"/>
                                          </p:val>
                                        </p:tav>
                                      </p:tavLst>
                                    </p:anim>
                                    <p:anim calcmode="lin" valueType="num">
                                      <p:cBhvr additive="base">
                                        <p:cTn id="27" dur="500" fill="hold"/>
                                        <p:tgtEl>
                                          <p:spTgt spid="129"/>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nodeType="afterEffect">
                                  <p:stCondLst>
                                    <p:cond delay="0"/>
                                  </p:stCondLst>
                                  <p:childTnLst>
                                    <p:set>
                                      <p:cBhvr>
                                        <p:cTn id="30" dur="1" fill="hold">
                                          <p:stCondLst>
                                            <p:cond delay="0"/>
                                          </p:stCondLst>
                                        </p:cTn>
                                        <p:tgtEl>
                                          <p:spTgt spid="95"/>
                                        </p:tgtEl>
                                        <p:attrNameLst>
                                          <p:attrName>style.visibility</p:attrName>
                                        </p:attrNameLst>
                                      </p:cBhvr>
                                      <p:to>
                                        <p:strVal val="visible"/>
                                      </p:to>
                                    </p:set>
                                    <p:anim calcmode="lin" valueType="num">
                                      <p:cBhvr additive="base">
                                        <p:cTn id="31" dur="500" fill="hold"/>
                                        <p:tgtEl>
                                          <p:spTgt spid="95"/>
                                        </p:tgtEl>
                                        <p:attrNameLst>
                                          <p:attrName>ppt_x</p:attrName>
                                        </p:attrNameLst>
                                      </p:cBhvr>
                                      <p:tavLst>
                                        <p:tav tm="0">
                                          <p:val>
                                            <p:strVal val="#ppt_x"/>
                                          </p:val>
                                        </p:tav>
                                        <p:tav tm="100000">
                                          <p:val>
                                            <p:strVal val="#ppt_x"/>
                                          </p:val>
                                        </p:tav>
                                      </p:tavLst>
                                    </p:anim>
                                    <p:anim calcmode="lin" valueType="num">
                                      <p:cBhvr additive="base">
                                        <p:cTn id="32" dur="500" fill="hold"/>
                                        <p:tgtEl>
                                          <p:spTgt spid="95"/>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132"/>
                                        </p:tgtEl>
                                        <p:attrNameLst>
                                          <p:attrName>style.visibility</p:attrName>
                                        </p:attrNameLst>
                                      </p:cBhvr>
                                      <p:to>
                                        <p:strVal val="visible"/>
                                      </p:to>
                                    </p:set>
                                    <p:anim calcmode="lin" valueType="num">
                                      <p:cBhvr additive="base">
                                        <p:cTn id="36" dur="500" fill="hold"/>
                                        <p:tgtEl>
                                          <p:spTgt spid="132"/>
                                        </p:tgtEl>
                                        <p:attrNameLst>
                                          <p:attrName>ppt_x</p:attrName>
                                        </p:attrNameLst>
                                      </p:cBhvr>
                                      <p:tavLst>
                                        <p:tav tm="0">
                                          <p:val>
                                            <p:strVal val="#ppt_x"/>
                                          </p:val>
                                        </p:tav>
                                        <p:tav tm="100000">
                                          <p:val>
                                            <p:strVal val="#ppt_x"/>
                                          </p:val>
                                        </p:tav>
                                      </p:tavLst>
                                    </p:anim>
                                    <p:anim calcmode="lin" valueType="num">
                                      <p:cBhvr additive="base">
                                        <p:cTn id="37" dur="500" fill="hold"/>
                                        <p:tgtEl>
                                          <p:spTgt spid="132"/>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nodeType="afterEffect">
                                  <p:stCondLst>
                                    <p:cond delay="0"/>
                                  </p:stCondLst>
                                  <p:childTnLst>
                                    <p:set>
                                      <p:cBhvr>
                                        <p:cTn id="40" dur="1" fill="hold">
                                          <p:stCondLst>
                                            <p:cond delay="0"/>
                                          </p:stCondLst>
                                        </p:cTn>
                                        <p:tgtEl>
                                          <p:spTgt spid="162"/>
                                        </p:tgtEl>
                                        <p:attrNameLst>
                                          <p:attrName>style.visibility</p:attrName>
                                        </p:attrNameLst>
                                      </p:cBhvr>
                                      <p:to>
                                        <p:strVal val="visible"/>
                                      </p:to>
                                    </p:set>
                                    <p:anim calcmode="lin" valueType="num">
                                      <p:cBhvr additive="base">
                                        <p:cTn id="41" dur="500" fill="hold"/>
                                        <p:tgtEl>
                                          <p:spTgt spid="162"/>
                                        </p:tgtEl>
                                        <p:attrNameLst>
                                          <p:attrName>ppt_x</p:attrName>
                                        </p:attrNameLst>
                                      </p:cBhvr>
                                      <p:tavLst>
                                        <p:tav tm="0">
                                          <p:val>
                                            <p:strVal val="#ppt_x"/>
                                          </p:val>
                                        </p:tav>
                                        <p:tav tm="100000">
                                          <p:val>
                                            <p:strVal val="#ppt_x"/>
                                          </p:val>
                                        </p:tav>
                                      </p:tavLst>
                                    </p:anim>
                                    <p:anim calcmode="lin" valueType="num">
                                      <p:cBhvr additive="base">
                                        <p:cTn id="42" dur="500" fill="hold"/>
                                        <p:tgtEl>
                                          <p:spTgt spid="162"/>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136"/>
                                        </p:tgtEl>
                                        <p:attrNameLst>
                                          <p:attrName>style.visibility</p:attrName>
                                        </p:attrNameLst>
                                      </p:cBhvr>
                                      <p:to>
                                        <p:strVal val="visible"/>
                                      </p:to>
                                    </p:set>
                                    <p:anim calcmode="lin" valueType="num">
                                      <p:cBhvr additive="base">
                                        <p:cTn id="46" dur="500" fill="hold"/>
                                        <p:tgtEl>
                                          <p:spTgt spid="136"/>
                                        </p:tgtEl>
                                        <p:attrNameLst>
                                          <p:attrName>ppt_x</p:attrName>
                                        </p:attrNameLst>
                                      </p:cBhvr>
                                      <p:tavLst>
                                        <p:tav tm="0">
                                          <p:val>
                                            <p:strVal val="#ppt_x"/>
                                          </p:val>
                                        </p:tav>
                                        <p:tav tm="100000">
                                          <p:val>
                                            <p:strVal val="#ppt_x"/>
                                          </p:val>
                                        </p:tav>
                                      </p:tavLst>
                                    </p:anim>
                                    <p:anim calcmode="lin" valueType="num">
                                      <p:cBhvr additive="base">
                                        <p:cTn id="47"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0AA7-3902-4D16-93E7-CC412E0DF7C5}"/>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88EFFCBC-E681-44BC-8C9D-232C0491568E}"/>
              </a:ext>
            </a:extLst>
          </p:cNvPr>
          <p:cNvSpPr>
            <a:spLocks noGrp="1"/>
          </p:cNvSpPr>
          <p:nvPr>
            <p:ph idx="1"/>
          </p:nvPr>
        </p:nvSpPr>
        <p:spPr>
          <a:xfrm>
            <a:off x="838200" y="2636912"/>
            <a:ext cx="10515600" cy="3540051"/>
          </a:xfrm>
        </p:spPr>
        <p:txBody>
          <a:bodyPr/>
          <a:lstStyle/>
          <a:p>
            <a:pPr>
              <a:buFont typeface="Wingdings" panose="05000000000000000000" pitchFamily="2" charset="2"/>
              <a:buChar char="q"/>
            </a:pPr>
            <a:r>
              <a:rPr lang="en-US" dirty="0"/>
              <a:t>How the teacher transfers data from his/her computer to another computer?</a:t>
            </a:r>
          </a:p>
          <a:p>
            <a:pPr>
              <a:buFont typeface="Wingdings" panose="05000000000000000000" pitchFamily="2" charset="2"/>
              <a:buChar char="q"/>
            </a:pPr>
            <a:r>
              <a:rPr lang="en-US" dirty="0"/>
              <a:t>How the teacher search information from his/her  computer ?</a:t>
            </a:r>
          </a:p>
        </p:txBody>
      </p:sp>
      <p:sp>
        <p:nvSpPr>
          <p:cNvPr id="6" name="Slide Number Placeholder 5">
            <a:extLst>
              <a:ext uri="{FF2B5EF4-FFF2-40B4-BE49-F238E27FC236}">
                <a16:creationId xmlns:a16="http://schemas.microsoft.com/office/drawing/2014/main" id="{35764A7F-230E-47CA-B988-3331BCB40892}"/>
              </a:ext>
            </a:extLst>
          </p:cNvPr>
          <p:cNvSpPr>
            <a:spLocks noGrp="1"/>
          </p:cNvSpPr>
          <p:nvPr>
            <p:ph type="sldNum" sz="quarter" idx="12"/>
          </p:nvPr>
        </p:nvSpPr>
        <p:spPr/>
        <p:txBody>
          <a:bodyPr/>
          <a:lstStyle/>
          <a:p>
            <a:fld id="{D325CB3F-26C9-44D7-A7CB-40F86C5CE4B1}" type="slidenum">
              <a:rPr lang="en-US" smtClean="0"/>
              <a:t>4</a:t>
            </a:fld>
            <a:endParaRPr lang="en-US"/>
          </a:p>
        </p:txBody>
      </p:sp>
    </p:spTree>
    <p:extLst>
      <p:ext uri="{BB962C8B-B14F-4D97-AF65-F5344CB8AC3E}">
        <p14:creationId xmlns:p14="http://schemas.microsoft.com/office/powerpoint/2010/main" val="172079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par>
                          <p:cTn id="14" fill="hold">
                            <p:stCondLst>
                              <p:cond delay="1500"/>
                            </p:stCondLst>
                            <p:childTnLst>
                              <p:par>
                                <p:cTn id="15" presetID="16" presetClass="entr" presetSubtype="21"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0AA7-3902-4D16-93E7-CC412E0DF7C5}"/>
              </a:ext>
            </a:extLst>
          </p:cNvPr>
          <p:cNvSpPr>
            <a:spLocks noGrp="1"/>
          </p:cNvSpPr>
          <p:nvPr>
            <p:ph type="title"/>
          </p:nvPr>
        </p:nvSpPr>
        <p:spPr/>
        <p:txBody>
          <a:bodyPr/>
          <a:lstStyle/>
          <a:p>
            <a:r>
              <a:rPr lang="en-US" dirty="0"/>
              <a:t>The Solution</a:t>
            </a:r>
          </a:p>
        </p:txBody>
      </p:sp>
      <p:sp>
        <p:nvSpPr>
          <p:cNvPr id="3" name="Content Placeholder 2">
            <a:extLst>
              <a:ext uri="{FF2B5EF4-FFF2-40B4-BE49-F238E27FC236}">
                <a16:creationId xmlns:a16="http://schemas.microsoft.com/office/drawing/2014/main" id="{88EFFCBC-E681-44BC-8C9D-232C0491568E}"/>
              </a:ext>
            </a:extLst>
          </p:cNvPr>
          <p:cNvSpPr>
            <a:spLocks noGrp="1"/>
          </p:cNvSpPr>
          <p:nvPr>
            <p:ph idx="1"/>
          </p:nvPr>
        </p:nvSpPr>
        <p:spPr>
          <a:xfrm>
            <a:off x="896820" y="1628800"/>
            <a:ext cx="4566959" cy="4116115"/>
          </a:xfrm>
        </p:spPr>
        <p:txBody>
          <a:bodyPr/>
          <a:lstStyle/>
          <a:p>
            <a:pPr marL="0" indent="0" algn="ctr">
              <a:buNone/>
            </a:pPr>
            <a:r>
              <a:rPr lang="en-US" dirty="0"/>
              <a:t>Computer Network</a:t>
            </a:r>
          </a:p>
        </p:txBody>
      </p:sp>
      <p:sp>
        <p:nvSpPr>
          <p:cNvPr id="6" name="Slide Number Placeholder 5">
            <a:extLst>
              <a:ext uri="{FF2B5EF4-FFF2-40B4-BE49-F238E27FC236}">
                <a16:creationId xmlns:a16="http://schemas.microsoft.com/office/drawing/2014/main" id="{35764A7F-230E-47CA-B988-3331BCB40892}"/>
              </a:ext>
            </a:extLst>
          </p:cNvPr>
          <p:cNvSpPr>
            <a:spLocks noGrp="1"/>
          </p:cNvSpPr>
          <p:nvPr>
            <p:ph type="sldNum" sz="quarter" idx="12"/>
          </p:nvPr>
        </p:nvSpPr>
        <p:spPr/>
        <p:txBody>
          <a:bodyPr/>
          <a:lstStyle/>
          <a:p>
            <a:fld id="{D325CB3F-26C9-44D7-A7CB-40F86C5CE4B1}" type="slidenum">
              <a:rPr lang="en-US" smtClean="0"/>
              <a:t>5</a:t>
            </a:fld>
            <a:endParaRPr lang="en-US"/>
          </a:p>
        </p:txBody>
      </p:sp>
      <p:pic>
        <p:nvPicPr>
          <p:cNvPr id="7" name="Picture 6">
            <a:extLst>
              <a:ext uri="{FF2B5EF4-FFF2-40B4-BE49-F238E27FC236}">
                <a16:creationId xmlns:a16="http://schemas.microsoft.com/office/drawing/2014/main" id="{E27215C9-957A-4C3C-8A2E-DA6D1F4C6E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571" y="2733898"/>
            <a:ext cx="4575208" cy="3431406"/>
          </a:xfrm>
          <a:prstGeom prst="rect">
            <a:avLst/>
          </a:prstGeom>
        </p:spPr>
      </p:pic>
      <p:pic>
        <p:nvPicPr>
          <p:cNvPr id="8" name="Picture 7">
            <a:extLst>
              <a:ext uri="{FF2B5EF4-FFF2-40B4-BE49-F238E27FC236}">
                <a16:creationId xmlns:a16="http://schemas.microsoft.com/office/drawing/2014/main" id="{48CA8A5D-795A-4150-95F0-77175451D3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3180" y="2733898"/>
            <a:ext cx="4572000" cy="3429000"/>
          </a:xfrm>
          <a:prstGeom prst="rect">
            <a:avLst/>
          </a:prstGeom>
        </p:spPr>
      </p:pic>
      <p:sp>
        <p:nvSpPr>
          <p:cNvPr id="9" name="Content Placeholder 2">
            <a:extLst>
              <a:ext uri="{FF2B5EF4-FFF2-40B4-BE49-F238E27FC236}">
                <a16:creationId xmlns:a16="http://schemas.microsoft.com/office/drawing/2014/main" id="{0D192217-2090-478B-89DD-52408935407A}"/>
              </a:ext>
            </a:extLst>
          </p:cNvPr>
          <p:cNvSpPr txBox="1">
            <a:spLocks/>
          </p:cNvSpPr>
          <p:nvPr/>
        </p:nvSpPr>
        <p:spPr>
          <a:xfrm>
            <a:off x="6728221" y="1628800"/>
            <a:ext cx="4566959" cy="4116115"/>
          </a:xfrm>
          <a:prstGeom prst="rect">
            <a:avLst/>
          </a:prstGeom>
        </p:spPr>
        <p:txBody>
          <a:bodyPr vert="horz" lIns="91440" tIns="45720" rIns="91440" bIns="45720" rtlCol="0">
            <a:normAutofit/>
          </a:bodyPr>
          <a:lstStyle>
            <a:lvl1pPr marL="569913" indent="-569913" algn="l" defTabSz="914400" rtl="0" eaLnBrk="1" latinLnBrk="0" hangingPunct="1">
              <a:lnSpc>
                <a:spcPct val="90000"/>
              </a:lnSpc>
              <a:spcBef>
                <a:spcPts val="1000"/>
              </a:spcBef>
              <a:spcAft>
                <a:spcPts val="1200"/>
              </a:spcAft>
              <a:buFontTx/>
              <a:buBlip>
                <a:blip r:embed="rId5"/>
              </a:buBlip>
              <a:tabLst>
                <a:tab pos="914400" algn="l"/>
              </a:tabLst>
              <a:defRPr sz="36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spcAft>
                <a:spcPts val="1200"/>
              </a:spcAft>
              <a:buFontTx/>
              <a:buBlip>
                <a:blip r:embed="rId5"/>
              </a:buBlip>
              <a:tabLst>
                <a:tab pos="914400" algn="l"/>
              </a:tabLst>
              <a:defRPr sz="32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Tx/>
              <a:buBlip>
                <a:blip r:embed="rId5"/>
              </a:buBlip>
              <a:tabLst>
                <a:tab pos="914400" algn="l"/>
              </a:tabLst>
              <a:defRPr sz="2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Tx/>
              <a:buBlip>
                <a:blip r:embed="rId5"/>
              </a:buBlip>
              <a:tabLst>
                <a:tab pos="914400" algn="l"/>
              </a:tabLst>
              <a:defRPr sz="24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Tx/>
              <a:buBlip>
                <a:blip r:embed="rId5"/>
              </a:buBlip>
              <a:tabLst>
                <a:tab pos="914400" algn="l"/>
              </a:tabLst>
              <a:defRPr sz="24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en-US" dirty="0"/>
              <a:t>Website</a:t>
            </a:r>
          </a:p>
        </p:txBody>
      </p:sp>
    </p:spTree>
    <p:extLst>
      <p:ext uri="{BB962C8B-B14F-4D97-AF65-F5344CB8AC3E}">
        <p14:creationId xmlns:p14="http://schemas.microsoft.com/office/powerpoint/2010/main" val="73638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heckerboard(across)">
                                      <p:cBhvr>
                                        <p:cTn id="11" dur="500"/>
                                        <p:tgtEl>
                                          <p:spTgt spid="3">
                                            <p:txEl>
                                              <p:pRg st="0" end="0"/>
                                            </p:txEl>
                                          </p:spTgt>
                                        </p:tgtEl>
                                      </p:cBhvr>
                                    </p:animEffect>
                                  </p:childTnLst>
                                </p:cTn>
                              </p:par>
                              <p:par>
                                <p:cTn id="12" presetID="6" presetClass="entr" presetSubtype="32"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out)">
                                      <p:cBhvr>
                                        <p:cTn id="14" dur="2000"/>
                                        <p:tgtEl>
                                          <p:spTgt spid="7"/>
                                        </p:tgtEl>
                                      </p:cBhvr>
                                    </p:animEffect>
                                  </p:childTnLst>
                                </p:cTn>
                              </p:par>
                            </p:childTnLst>
                          </p:cTn>
                        </p:par>
                        <p:par>
                          <p:cTn id="15" fill="hold">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heckerboard(across)">
                                      <p:cBhvr>
                                        <p:cTn id="18" dur="500"/>
                                        <p:tgtEl>
                                          <p:spTgt spid="9"/>
                                        </p:tgtEl>
                                      </p:cBhvr>
                                    </p:animEffect>
                                  </p:childTnLst>
                                </p:cTn>
                              </p:par>
                              <p:par>
                                <p:cTn id="19" presetID="6" presetClass="entr" presetSubtype="32"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out)">
                                      <p:cBhvr>
                                        <p:cTn id="2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8EDE2-9C12-4E95-AE15-1944DE2521FC}"/>
              </a:ext>
            </a:extLst>
          </p:cNvPr>
          <p:cNvSpPr>
            <a:spLocks noGrp="1"/>
          </p:cNvSpPr>
          <p:nvPr>
            <p:ph type="ctrTitle"/>
          </p:nvPr>
        </p:nvSpPr>
        <p:spPr>
          <a:xfrm>
            <a:off x="3161928" y="2924944"/>
            <a:ext cx="5868144" cy="1008112"/>
          </a:xfrm>
        </p:spPr>
        <p:txBody>
          <a:bodyPr>
            <a:normAutofit/>
          </a:bodyPr>
          <a:lstStyle/>
          <a:p>
            <a:r>
              <a:rPr lang="en-US" dirty="0"/>
              <a:t>Network Design</a:t>
            </a:r>
          </a:p>
        </p:txBody>
      </p:sp>
    </p:spTree>
    <p:extLst>
      <p:ext uri="{BB962C8B-B14F-4D97-AF65-F5344CB8AC3E}">
        <p14:creationId xmlns:p14="http://schemas.microsoft.com/office/powerpoint/2010/main" val="421300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D9908BF-1B38-4F8E-88C7-67BD13B9C49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61394" y="44624"/>
            <a:ext cx="10115326" cy="6834888"/>
          </a:xfrm>
        </p:spPr>
      </p:pic>
      <p:sp>
        <p:nvSpPr>
          <p:cNvPr id="6" name="Slide Number Placeholder 5">
            <a:extLst>
              <a:ext uri="{FF2B5EF4-FFF2-40B4-BE49-F238E27FC236}">
                <a16:creationId xmlns:a16="http://schemas.microsoft.com/office/drawing/2014/main" id="{07BFE8D0-6C9B-4214-BF2F-F9854922F8CB}"/>
              </a:ext>
            </a:extLst>
          </p:cNvPr>
          <p:cNvSpPr>
            <a:spLocks noGrp="1"/>
          </p:cNvSpPr>
          <p:nvPr>
            <p:ph type="sldNum" sz="quarter" idx="12"/>
          </p:nvPr>
        </p:nvSpPr>
        <p:spPr/>
        <p:txBody>
          <a:bodyPr/>
          <a:lstStyle/>
          <a:p>
            <a:fld id="{D325CB3F-26C9-44D7-A7CB-40F86C5CE4B1}" type="slidenum">
              <a:rPr lang="en-US" smtClean="0"/>
              <a:t>7</a:t>
            </a:fld>
            <a:endParaRPr lang="en-US"/>
          </a:p>
        </p:txBody>
      </p:sp>
      <p:sp>
        <p:nvSpPr>
          <p:cNvPr id="9" name="TextBox 8">
            <a:extLst>
              <a:ext uri="{FF2B5EF4-FFF2-40B4-BE49-F238E27FC236}">
                <a16:creationId xmlns:a16="http://schemas.microsoft.com/office/drawing/2014/main" id="{8CAE81BC-585B-4700-A199-60366D84CC9C}"/>
              </a:ext>
            </a:extLst>
          </p:cNvPr>
          <p:cNvSpPr txBox="1"/>
          <p:nvPr/>
        </p:nvSpPr>
        <p:spPr>
          <a:xfrm>
            <a:off x="191344" y="132438"/>
            <a:ext cx="2808312" cy="3046988"/>
          </a:xfrm>
          <a:prstGeom prst="rect">
            <a:avLst/>
          </a:prstGeom>
          <a:noFill/>
        </p:spPr>
        <p:txBody>
          <a:bodyPr wrap="square" rtlCol="0">
            <a:spAutoFit/>
          </a:bodyPr>
          <a:lstStyle/>
          <a:p>
            <a:r>
              <a:rPr lang="en-US" sz="2400" dirty="0"/>
              <a:t>Star Topology Design</a:t>
            </a:r>
          </a:p>
          <a:p>
            <a:pPr marL="285750" indent="-285750">
              <a:buFont typeface="Wingdings" panose="05000000000000000000" pitchFamily="2" charset="2"/>
              <a:buChar char="ü"/>
            </a:pPr>
            <a:r>
              <a:rPr lang="en-US" sz="2400" dirty="0"/>
              <a:t>1 Server</a:t>
            </a:r>
          </a:p>
          <a:p>
            <a:pPr marL="285750" indent="-285750">
              <a:buFont typeface="Wingdings" panose="05000000000000000000" pitchFamily="2" charset="2"/>
              <a:buChar char="ü"/>
            </a:pPr>
            <a:r>
              <a:rPr lang="en-US" sz="2400" dirty="0"/>
              <a:t>1 Modem Router</a:t>
            </a:r>
          </a:p>
          <a:p>
            <a:pPr marL="285750" indent="-285750">
              <a:buFont typeface="Wingdings" panose="05000000000000000000" pitchFamily="2" charset="2"/>
              <a:buChar char="ü"/>
            </a:pPr>
            <a:r>
              <a:rPr lang="en-US" sz="2400" dirty="0"/>
              <a:t>1 Switch</a:t>
            </a:r>
          </a:p>
          <a:p>
            <a:pPr marL="285750" indent="-285750">
              <a:buFont typeface="Wingdings" panose="05000000000000000000" pitchFamily="2" charset="2"/>
              <a:buChar char="ü"/>
            </a:pPr>
            <a:r>
              <a:rPr lang="en-US" sz="2400" dirty="0"/>
              <a:t>1 Printer</a:t>
            </a:r>
          </a:p>
          <a:p>
            <a:pPr marL="285750" indent="-285750">
              <a:buFont typeface="Wingdings" panose="05000000000000000000" pitchFamily="2" charset="2"/>
              <a:buChar char="ü"/>
            </a:pPr>
            <a:r>
              <a:rPr lang="en-US" sz="2400" dirty="0"/>
              <a:t>1 Projector</a:t>
            </a:r>
          </a:p>
          <a:p>
            <a:pPr marL="285750" indent="-285750">
              <a:buFont typeface="Wingdings" panose="05000000000000000000" pitchFamily="2" charset="2"/>
              <a:buChar char="ü"/>
            </a:pPr>
            <a:r>
              <a:rPr lang="en-US" sz="2400" dirty="0"/>
              <a:t>17 PCs</a:t>
            </a:r>
          </a:p>
          <a:p>
            <a:pPr marL="285750" indent="-285750">
              <a:buFont typeface="Wingdings" panose="05000000000000000000" pitchFamily="2" charset="2"/>
              <a:buChar char="ü"/>
            </a:pPr>
            <a:r>
              <a:rPr lang="en-US" sz="2400" dirty="0"/>
              <a:t>4 CCTVs</a:t>
            </a:r>
          </a:p>
        </p:txBody>
      </p:sp>
    </p:spTree>
    <p:extLst>
      <p:ext uri="{BB962C8B-B14F-4D97-AF65-F5344CB8AC3E}">
        <p14:creationId xmlns:p14="http://schemas.microsoft.com/office/powerpoint/2010/main" val="301025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50" fill="hold"/>
                                        <p:tgtEl>
                                          <p:spTgt spid="9"/>
                                        </p:tgtEl>
                                        <p:attrNameLst>
                                          <p:attrName>ppt_w</p:attrName>
                                        </p:attrNameLst>
                                      </p:cBhvr>
                                      <p:tavLst>
                                        <p:tav tm="0">
                                          <p:val>
                                            <p:fltVal val="0"/>
                                          </p:val>
                                        </p:tav>
                                        <p:tav tm="100000">
                                          <p:val>
                                            <p:strVal val="#ppt_w"/>
                                          </p:val>
                                        </p:tav>
                                      </p:tavLst>
                                    </p:anim>
                                    <p:anim calcmode="lin" valueType="num">
                                      <p:cBhvr>
                                        <p:cTn id="8" dur="250" fill="hold"/>
                                        <p:tgtEl>
                                          <p:spTgt spid="9"/>
                                        </p:tgtEl>
                                        <p:attrNameLst>
                                          <p:attrName>ppt_h</p:attrName>
                                        </p:attrNameLst>
                                      </p:cBhvr>
                                      <p:tavLst>
                                        <p:tav tm="0">
                                          <p:val>
                                            <p:fltVal val="0"/>
                                          </p:val>
                                        </p:tav>
                                        <p:tav tm="100000">
                                          <p:val>
                                            <p:strVal val="#ppt_h"/>
                                          </p:val>
                                        </p:tav>
                                      </p:tavLst>
                                    </p:anim>
                                    <p:animEffect transition="in" filter="fade">
                                      <p:cBhvr>
                                        <p:cTn id="9" dur="250"/>
                                        <p:tgtEl>
                                          <p:spTgt spid="9"/>
                                        </p:tgtEl>
                                      </p:cBhvr>
                                    </p:animEffect>
                                  </p:childTnLst>
                                </p:cTn>
                              </p:par>
                            </p:childTnLst>
                          </p:cTn>
                        </p:par>
                        <p:par>
                          <p:cTn id="10" fill="hold">
                            <p:stCondLst>
                              <p:cond delay="250"/>
                            </p:stCondLst>
                            <p:childTnLst>
                              <p:par>
                                <p:cTn id="11" presetID="20"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edge">
                                      <p:cBhvr>
                                        <p:cTn id="13"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58EDE2-9C12-4E95-AE15-1944DE2521FC}"/>
              </a:ext>
            </a:extLst>
          </p:cNvPr>
          <p:cNvSpPr>
            <a:spLocks noGrp="1"/>
          </p:cNvSpPr>
          <p:nvPr>
            <p:ph type="ctrTitle"/>
          </p:nvPr>
        </p:nvSpPr>
        <p:spPr>
          <a:xfrm>
            <a:off x="3161928" y="2924944"/>
            <a:ext cx="5868144" cy="1008112"/>
          </a:xfrm>
        </p:spPr>
        <p:txBody>
          <a:bodyPr>
            <a:normAutofit/>
          </a:bodyPr>
          <a:lstStyle/>
          <a:p>
            <a:r>
              <a:rPr lang="en-US" dirty="0"/>
              <a:t>HARDWARE</a:t>
            </a:r>
          </a:p>
        </p:txBody>
      </p:sp>
    </p:spTree>
    <p:extLst>
      <p:ext uri="{BB962C8B-B14F-4D97-AF65-F5344CB8AC3E}">
        <p14:creationId xmlns:p14="http://schemas.microsoft.com/office/powerpoint/2010/main" val="387974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D3CE9-7105-43C2-93DC-A3B49213C3BA}"/>
              </a:ext>
            </a:extLst>
          </p:cNvPr>
          <p:cNvSpPr>
            <a:spLocks noGrp="1"/>
          </p:cNvSpPr>
          <p:nvPr>
            <p:ph type="title"/>
          </p:nvPr>
        </p:nvSpPr>
        <p:spPr/>
        <p:txBody>
          <a:bodyPr/>
          <a:lstStyle/>
          <a:p>
            <a:r>
              <a:rPr lang="en-US" dirty="0"/>
              <a:t>Keyboard</a:t>
            </a:r>
          </a:p>
        </p:txBody>
      </p:sp>
      <p:pic>
        <p:nvPicPr>
          <p:cNvPr id="9" name="Content Placeholder 8">
            <a:extLst>
              <a:ext uri="{FF2B5EF4-FFF2-40B4-BE49-F238E27FC236}">
                <a16:creationId xmlns:a16="http://schemas.microsoft.com/office/drawing/2014/main" id="{88EA4489-0B2C-47C5-B947-54E972FD244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64074" y="1825625"/>
            <a:ext cx="5855727" cy="3292895"/>
          </a:xfrm>
        </p:spPr>
      </p:pic>
      <p:sp>
        <p:nvSpPr>
          <p:cNvPr id="4" name="Content Placeholder 3">
            <a:extLst>
              <a:ext uri="{FF2B5EF4-FFF2-40B4-BE49-F238E27FC236}">
                <a16:creationId xmlns:a16="http://schemas.microsoft.com/office/drawing/2014/main" id="{45E96DEE-8E86-4DA2-918C-3222CEF78D3B}"/>
              </a:ext>
            </a:extLst>
          </p:cNvPr>
          <p:cNvSpPr>
            <a:spLocks noGrp="1"/>
          </p:cNvSpPr>
          <p:nvPr>
            <p:ph sz="half" idx="2"/>
          </p:nvPr>
        </p:nvSpPr>
        <p:spPr>
          <a:xfrm>
            <a:off x="6172200" y="1825625"/>
            <a:ext cx="5828456" cy="4351338"/>
          </a:xfrm>
        </p:spPr>
        <p:txBody>
          <a:bodyPr>
            <a:normAutofit/>
          </a:bodyPr>
          <a:lstStyle/>
          <a:p>
            <a:r>
              <a:rPr lang="en-US" dirty="0"/>
              <a:t>Logitech K800</a:t>
            </a:r>
          </a:p>
          <a:p>
            <a:r>
              <a:rPr lang="en-US" dirty="0"/>
              <a:t>Backlit Keyboard</a:t>
            </a:r>
          </a:p>
          <a:p>
            <a:r>
              <a:rPr lang="en-US" dirty="0"/>
              <a:t>Silent Keyboard</a:t>
            </a:r>
          </a:p>
          <a:p>
            <a:r>
              <a:rPr lang="en-US" dirty="0"/>
              <a:t>Wireless Keyboard</a:t>
            </a:r>
          </a:p>
          <a:p>
            <a:r>
              <a:rPr lang="en-US" dirty="0"/>
              <a:t>Charger Keyboard</a:t>
            </a:r>
          </a:p>
          <a:p>
            <a:r>
              <a:rPr lang="en-US" dirty="0" err="1"/>
              <a:t>Rp</a:t>
            </a:r>
            <a:r>
              <a:rPr lang="en-US" dirty="0"/>
              <a:t>. 1,000,000 x 17 = </a:t>
            </a:r>
            <a:r>
              <a:rPr lang="en-US" dirty="0" err="1"/>
              <a:t>Rp</a:t>
            </a:r>
            <a:r>
              <a:rPr lang="en-US" dirty="0"/>
              <a:t>. 17,000,000</a:t>
            </a:r>
          </a:p>
        </p:txBody>
      </p:sp>
      <p:sp>
        <p:nvSpPr>
          <p:cNvPr id="7" name="Slide Number Placeholder 6">
            <a:extLst>
              <a:ext uri="{FF2B5EF4-FFF2-40B4-BE49-F238E27FC236}">
                <a16:creationId xmlns:a16="http://schemas.microsoft.com/office/drawing/2014/main" id="{976848AC-9262-454A-AC31-7A2786F865FC}"/>
              </a:ext>
            </a:extLst>
          </p:cNvPr>
          <p:cNvSpPr>
            <a:spLocks noGrp="1"/>
          </p:cNvSpPr>
          <p:nvPr>
            <p:ph type="sldNum" sz="quarter" idx="12"/>
          </p:nvPr>
        </p:nvSpPr>
        <p:spPr/>
        <p:txBody>
          <a:bodyPr/>
          <a:lstStyle/>
          <a:p>
            <a:fld id="{D325CB3F-26C9-44D7-A7CB-40F86C5CE4B1}" type="slidenum">
              <a:rPr lang="en-US" smtClean="0"/>
              <a:t>9</a:t>
            </a:fld>
            <a:endParaRPr lang="en-US"/>
          </a:p>
        </p:txBody>
      </p:sp>
    </p:spTree>
    <p:extLst>
      <p:ext uri="{BB962C8B-B14F-4D97-AF65-F5344CB8AC3E}">
        <p14:creationId xmlns:p14="http://schemas.microsoft.com/office/powerpoint/2010/main" val="409710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p:cTn id="18"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23" presetClass="entr" presetSubtype="16" fill="hold" grpId="0" nodeType="after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p:cTn id="23"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4">
                                            <p:txEl>
                                              <p:pRg st="1" end="1"/>
                                            </p:txEl>
                                          </p:spTgt>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23" presetClass="entr" presetSubtype="16" fill="hold" grpId="0" nodeType="after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 calcmode="lin" valueType="num">
                                      <p:cBhvr>
                                        <p:cTn id="28"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2" end="2"/>
                                            </p:txEl>
                                          </p:spTgt>
                                        </p:tgtEl>
                                        <p:attrNameLst>
                                          <p:attrName>ppt_h</p:attrName>
                                        </p:attrNameLst>
                                      </p:cBhvr>
                                      <p:tavLst>
                                        <p:tav tm="0">
                                          <p:val>
                                            <p:fltVal val="0"/>
                                          </p:val>
                                        </p:tav>
                                        <p:tav tm="100000">
                                          <p:val>
                                            <p:strVal val="#ppt_h"/>
                                          </p:val>
                                        </p:tav>
                                      </p:tavLst>
                                    </p:anim>
                                  </p:childTnLst>
                                </p:cTn>
                              </p:par>
                            </p:childTnLst>
                          </p:cTn>
                        </p:par>
                        <p:par>
                          <p:cTn id="30" fill="hold">
                            <p:stCondLst>
                              <p:cond delay="2500"/>
                            </p:stCondLst>
                            <p:childTnLst>
                              <p:par>
                                <p:cTn id="31" presetID="23" presetClass="entr" presetSubtype="16" fill="hold" grpId="0" nodeType="after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 calcmode="lin" valueType="num">
                                      <p:cBhvr>
                                        <p:cTn id="33"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4">
                                            <p:txEl>
                                              <p:pRg st="3" end="3"/>
                                            </p:txEl>
                                          </p:spTgt>
                                        </p:tgtEl>
                                        <p:attrNameLst>
                                          <p:attrName>ppt_h</p:attrName>
                                        </p:attrNameLst>
                                      </p:cBhvr>
                                      <p:tavLst>
                                        <p:tav tm="0">
                                          <p:val>
                                            <p:fltVal val="0"/>
                                          </p:val>
                                        </p:tav>
                                        <p:tav tm="100000">
                                          <p:val>
                                            <p:strVal val="#ppt_h"/>
                                          </p:val>
                                        </p:tav>
                                      </p:tavLst>
                                    </p:anim>
                                  </p:childTnLst>
                                </p:cTn>
                              </p:par>
                            </p:childTnLst>
                          </p:cTn>
                        </p:par>
                        <p:par>
                          <p:cTn id="35" fill="hold">
                            <p:stCondLst>
                              <p:cond delay="3000"/>
                            </p:stCondLst>
                            <p:childTnLst>
                              <p:par>
                                <p:cTn id="36" presetID="23" presetClass="entr" presetSubtype="16" fill="hold" grpId="0" nodeType="after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 calcmode="lin" valueType="num">
                                      <p:cBhvr>
                                        <p:cTn id="38"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4">
                                            <p:txEl>
                                              <p:pRg st="4" end="4"/>
                                            </p:txEl>
                                          </p:spTgt>
                                        </p:tgtEl>
                                        <p:attrNameLst>
                                          <p:attrName>ppt_h</p:attrName>
                                        </p:attrNameLst>
                                      </p:cBhvr>
                                      <p:tavLst>
                                        <p:tav tm="0">
                                          <p:val>
                                            <p:fltVal val="0"/>
                                          </p:val>
                                        </p:tav>
                                        <p:tav tm="100000">
                                          <p:val>
                                            <p:strVal val="#ppt_h"/>
                                          </p:val>
                                        </p:tav>
                                      </p:tavLst>
                                    </p:anim>
                                  </p:childTnLst>
                                </p:cTn>
                              </p:par>
                            </p:childTnLst>
                          </p:cTn>
                        </p:par>
                        <p:par>
                          <p:cTn id="40" fill="hold">
                            <p:stCondLst>
                              <p:cond delay="3500"/>
                            </p:stCondLst>
                            <p:childTnLst>
                              <p:par>
                                <p:cTn id="41" presetID="23" presetClass="entr" presetSubtype="16" fill="hold" grpId="0" nodeType="after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p:cTn id="43"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44" dur="500" fill="hold"/>
                                        <p:tgtEl>
                                          <p:spTgt spid="4">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theme/theme1.xml><?xml version="1.0" encoding="utf-8"?>
<a:theme xmlns:a="http://schemas.openxmlformats.org/drawingml/2006/main" name="Custom Design">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Sho-Template06">
      <a:dk1>
        <a:sysClr val="windowText" lastClr="000000"/>
      </a:dk1>
      <a:lt1>
        <a:sysClr val="window" lastClr="FFFFFF"/>
      </a:lt1>
      <a:dk2>
        <a:srgbClr val="3D4149"/>
      </a:dk2>
      <a:lt2>
        <a:srgbClr val="E7E6E6"/>
      </a:lt2>
      <a:accent1>
        <a:srgbClr val="403551"/>
      </a:accent1>
      <a:accent2>
        <a:srgbClr val="D0343C"/>
      </a:accent2>
      <a:accent3>
        <a:srgbClr val="F9BE75"/>
      </a:accent3>
      <a:accent4>
        <a:srgbClr val="8DB1C4"/>
      </a:accent4>
      <a:accent5>
        <a:srgbClr val="615474"/>
      </a:accent5>
      <a:accent6>
        <a:srgbClr val="E4625C"/>
      </a:accent6>
      <a:hlink>
        <a:srgbClr val="E4625C"/>
      </a:hlink>
      <a:folHlink>
        <a:srgbClr val="D0343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a:themeElements>
    <a:clrScheme name="Sho-RETRO">
      <a:dk1>
        <a:srgbClr val="231F20"/>
      </a:dk1>
      <a:lt1>
        <a:sysClr val="window" lastClr="FFFFFF"/>
      </a:lt1>
      <a:dk2>
        <a:srgbClr val="1E2631"/>
      </a:dk2>
      <a:lt2>
        <a:srgbClr val="E9DEDB"/>
      </a:lt2>
      <a:accent1>
        <a:srgbClr val="CD5727"/>
      </a:accent1>
      <a:accent2>
        <a:srgbClr val="B54923"/>
      </a:accent2>
      <a:accent3>
        <a:srgbClr val="933416"/>
      </a:accent3>
      <a:accent4>
        <a:srgbClr val="231F20"/>
      </a:accent4>
      <a:accent5>
        <a:srgbClr val="E9DEDB"/>
      </a:accent5>
      <a:accent6>
        <a:srgbClr val="1E2631"/>
      </a:accent6>
      <a:hlink>
        <a:srgbClr val="7F7F7F"/>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73683</TotalTime>
  <Words>1895</Words>
  <Application>Microsoft Office PowerPoint</Application>
  <PresentationFormat>Widescreen</PresentationFormat>
  <Paragraphs>300</Paragraphs>
  <Slides>26</Slides>
  <Notes>26</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26</vt:i4>
      </vt:variant>
    </vt:vector>
  </HeadingPairs>
  <TitlesOfParts>
    <vt:vector size="37" baseType="lpstr">
      <vt:lpstr>Agency FB</vt:lpstr>
      <vt:lpstr>Arial</vt:lpstr>
      <vt:lpstr>Calibri</vt:lpstr>
      <vt:lpstr>Calibri Light</vt:lpstr>
      <vt:lpstr>Gill Sans</vt:lpstr>
      <vt:lpstr>Open Sans</vt:lpstr>
      <vt:lpstr>Times New Roman</vt:lpstr>
      <vt:lpstr>Wingdings</vt:lpstr>
      <vt:lpstr>Custom Design</vt:lpstr>
      <vt:lpstr>Showeet theme</vt:lpstr>
      <vt:lpstr>showeet</vt:lpstr>
      <vt:lpstr>Hallo !!!</vt:lpstr>
      <vt:lpstr>PowerPoint Presentation</vt:lpstr>
      <vt:lpstr>Agenda</vt:lpstr>
      <vt:lpstr>The Problem</vt:lpstr>
      <vt:lpstr>The Solution</vt:lpstr>
      <vt:lpstr>Network Design</vt:lpstr>
      <vt:lpstr>PowerPoint Presentation</vt:lpstr>
      <vt:lpstr>HARDWARE</vt:lpstr>
      <vt:lpstr>Keyboard</vt:lpstr>
      <vt:lpstr>Mouse</vt:lpstr>
      <vt:lpstr>CCTV</vt:lpstr>
      <vt:lpstr>PROJECTOR</vt:lpstr>
      <vt:lpstr>DESKTOP MONITOR</vt:lpstr>
      <vt:lpstr>PRINTER</vt:lpstr>
      <vt:lpstr>SERVER</vt:lpstr>
      <vt:lpstr>CPU</vt:lpstr>
      <vt:lpstr>MODEM ROUTER</vt:lpstr>
      <vt:lpstr>SWITCH</vt:lpstr>
      <vt:lpstr>UTP Cable</vt:lpstr>
      <vt:lpstr>VGA Cable</vt:lpstr>
      <vt:lpstr>SOFTWARE</vt:lpstr>
      <vt:lpstr>System Software Operating System</vt:lpstr>
      <vt:lpstr>Application Software</vt:lpstr>
      <vt:lpstr>Software Budget</vt:lpstr>
      <vt:lpstr>Total Budget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BUBBLER - Creative PowerPoint Template</dc:title>
  <dc:creator>showeet.com</dc:creator>
  <dc:description>© Copyright Showeet.com</dc:description>
  <cp:lastModifiedBy>user</cp:lastModifiedBy>
  <cp:revision>39</cp:revision>
  <dcterms:created xsi:type="dcterms:W3CDTF">2011-05-09T14:18:21Z</dcterms:created>
  <dcterms:modified xsi:type="dcterms:W3CDTF">2019-10-09T03:50:27Z</dcterms:modified>
  <cp:category>Templates</cp:category>
</cp:coreProperties>
</file>