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31"/>
  </p:notesMasterIdLst>
  <p:sldIdLst>
    <p:sldId id="256" r:id="rId4"/>
    <p:sldId id="343" r:id="rId5"/>
    <p:sldId id="262" r:id="rId6"/>
    <p:sldId id="261" r:id="rId7"/>
    <p:sldId id="344" r:id="rId8"/>
    <p:sldId id="360" r:id="rId9"/>
    <p:sldId id="339" r:id="rId10"/>
    <p:sldId id="340" r:id="rId11"/>
    <p:sldId id="361" r:id="rId12"/>
    <p:sldId id="362" r:id="rId13"/>
    <p:sldId id="363" r:id="rId14"/>
    <p:sldId id="364" r:id="rId15"/>
    <p:sldId id="342" r:id="rId16"/>
    <p:sldId id="350" r:id="rId17"/>
    <p:sldId id="351" r:id="rId18"/>
    <p:sldId id="352" r:id="rId19"/>
    <p:sldId id="353" r:id="rId20"/>
    <p:sldId id="354" r:id="rId21"/>
    <p:sldId id="355" r:id="rId22"/>
    <p:sldId id="356" r:id="rId23"/>
    <p:sldId id="357" r:id="rId24"/>
    <p:sldId id="358" r:id="rId25"/>
    <p:sldId id="341" r:id="rId26"/>
    <p:sldId id="347" r:id="rId27"/>
    <p:sldId id="267" r:id="rId28"/>
    <p:sldId id="349" r:id="rId29"/>
    <p:sldId id="346" r:id="rId3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EE3338"/>
    <a:srgbClr val="7DD1D7"/>
    <a:srgbClr val="CAE9EA"/>
    <a:srgbClr val="32B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75046" autoAdjust="0"/>
  </p:normalViewPr>
  <p:slideViewPr>
    <p:cSldViewPr snapToGrid="0">
      <p:cViewPr>
        <p:scale>
          <a:sx n="75" d="100"/>
          <a:sy n="75" d="100"/>
        </p:scale>
        <p:origin x="612" y="-90"/>
      </p:cViewPr>
      <p:guideLst>
        <p:guide orient="horz" pos="2341"/>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t>2019-10-31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t>‹#›</a:t>
            </a:fld>
            <a:endParaRPr lang="ko-KR" altLang="en-US"/>
          </a:p>
        </p:txBody>
      </p:sp>
    </p:spTree>
    <p:extLst>
      <p:ext uri="{BB962C8B-B14F-4D97-AF65-F5344CB8AC3E}">
        <p14:creationId xmlns:p14="http://schemas.microsoft.com/office/powerpoint/2010/main" val="40153463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a:t>
            </a:r>
          </a:p>
          <a:p>
            <a:endParaRPr lang="en-US" dirty="0"/>
          </a:p>
          <a:p>
            <a:r>
              <a:rPr lang="en-US" dirty="0"/>
              <a:t>Today, we are going to </a:t>
            </a:r>
            <a:r>
              <a:rPr lang="en-US" dirty="0" err="1"/>
              <a:t>presentate</a:t>
            </a:r>
            <a:r>
              <a:rPr lang="en-US" dirty="0"/>
              <a:t> our project.</a:t>
            </a:r>
          </a:p>
          <a:p>
            <a:r>
              <a:rPr lang="en-US" dirty="0"/>
              <a:t>And let us introduce ourselves.</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1</a:t>
            </a:fld>
            <a:endParaRPr lang="ko-KR" altLang="en-US"/>
          </a:p>
        </p:txBody>
      </p:sp>
    </p:spTree>
    <p:extLst>
      <p:ext uri="{BB962C8B-B14F-4D97-AF65-F5344CB8AC3E}">
        <p14:creationId xmlns:p14="http://schemas.microsoft.com/office/powerpoint/2010/main" val="157330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This is the Airlines Selection that we have divide into 3 packets.</a:t>
            </a:r>
          </a:p>
          <a:p>
            <a:endParaRPr lang="id-ID" dirty="0"/>
          </a:p>
          <a:p>
            <a:r>
              <a:rPr lang="id-ID" dirty="0"/>
              <a:t>The first, Kingdom it contains of (notes)</a:t>
            </a:r>
          </a:p>
          <a:p>
            <a:r>
              <a:rPr lang="id-ID" dirty="0"/>
              <a:t>The second, Phylum (sama kyk atas)</a:t>
            </a:r>
          </a:p>
          <a:p>
            <a:r>
              <a:rPr lang="id-ID" dirty="0"/>
              <a:t>The third, Class (sama kyk atas)</a:t>
            </a:r>
          </a:p>
          <a:p>
            <a:endParaRPr lang="id-ID" dirty="0"/>
          </a:p>
          <a:p>
            <a:r>
              <a:rPr lang="id-ID" dirty="0"/>
              <a:t>The logic is pretty similar with the previous bookings selection.</a:t>
            </a:r>
          </a:p>
          <a:p>
            <a:r>
              <a:rPr lang="id-ID" dirty="0"/>
              <a:t>The prices of the packet multiple with the total guest that you have inputed in the beginning</a:t>
            </a:r>
          </a:p>
          <a:p>
            <a:endParaRPr lang="id-ID" dirty="0"/>
          </a:p>
          <a:p>
            <a:r>
              <a:rPr lang="id-ID" dirty="0"/>
              <a:t>Then all of it continued into the customer data too.</a:t>
            </a:r>
          </a:p>
          <a:p>
            <a:r>
              <a:rPr lang="id-ID" dirty="0"/>
              <a:t>But, before we talk about the customer data. I will show you about the next bookings selection, Hotel Selection.</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10</a:t>
            </a:fld>
            <a:endParaRPr lang="ko-KR" altLang="en-US"/>
          </a:p>
        </p:txBody>
      </p:sp>
    </p:spTree>
    <p:extLst>
      <p:ext uri="{BB962C8B-B14F-4D97-AF65-F5344CB8AC3E}">
        <p14:creationId xmlns:p14="http://schemas.microsoft.com/office/powerpoint/2010/main" val="134301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So, this is the last bookings.</a:t>
            </a:r>
          </a:p>
          <a:p>
            <a:endParaRPr lang="id-ID" dirty="0"/>
          </a:p>
          <a:p>
            <a:r>
              <a:rPr lang="id-ID" dirty="0"/>
              <a:t>The Hotel selection divided into 3 selection</a:t>
            </a:r>
          </a:p>
          <a:p>
            <a:endParaRPr lang="id-ID" dirty="0"/>
          </a:p>
          <a:p>
            <a:r>
              <a:rPr lang="id-ID" dirty="0"/>
              <a:t>It contains of 5 star hotel, 4 star hotel, and 3 star hotel.</a:t>
            </a:r>
          </a:p>
          <a:p>
            <a:endParaRPr lang="id-ID" dirty="0"/>
          </a:p>
          <a:p>
            <a:r>
              <a:rPr lang="id-ID" dirty="0"/>
              <a:t>(omongin notes masing masing hotel)</a:t>
            </a:r>
          </a:p>
          <a:p>
            <a:endParaRPr lang="id-ID" dirty="0"/>
          </a:p>
          <a:p>
            <a:r>
              <a:rPr lang="id-ID" dirty="0"/>
              <a:t>The payment logic is same with the Packet selection, but the different is the price contains about the hotel prices.</a:t>
            </a:r>
          </a:p>
          <a:p>
            <a:r>
              <a:rPr lang="id-ID" dirty="0"/>
              <a:t>So, the logic is hotel prices multiple with Total rooms and then multiple again with the time estimation.</a:t>
            </a:r>
          </a:p>
          <a:p>
            <a:endParaRPr lang="id-ID" dirty="0"/>
          </a:p>
          <a:p>
            <a:r>
              <a:rPr lang="id-ID" dirty="0"/>
              <a:t>And then it continues to the Customer Data Procedure</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11</a:t>
            </a:fld>
            <a:endParaRPr lang="ko-KR" altLang="en-US"/>
          </a:p>
        </p:txBody>
      </p:sp>
    </p:spTree>
    <p:extLst>
      <p:ext uri="{BB962C8B-B14F-4D97-AF65-F5344CB8AC3E}">
        <p14:creationId xmlns:p14="http://schemas.microsoft.com/office/powerpoint/2010/main" val="22227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All of the bookings selection, contains of Packet Selection, Airlines Selection, and Hotel Selection continued to the Customer Data Procedure.</a:t>
            </a:r>
          </a:p>
          <a:p>
            <a:endParaRPr lang="id-ID" dirty="0"/>
          </a:p>
          <a:p>
            <a:r>
              <a:rPr lang="id-ID" dirty="0"/>
              <a:t>In this Procedure, the Customer needs to input their Fullname, Phone Number, Address, ID Card Number, E-mail, and Date of birth.</a:t>
            </a:r>
          </a:p>
          <a:p>
            <a:endParaRPr lang="id-ID" dirty="0"/>
          </a:p>
          <a:p>
            <a:r>
              <a:rPr lang="id-ID" dirty="0"/>
              <a:t>The logic of Customer Data Form is if Fullname and Phone number and E mail and Date of birth is empty, you need to fill it again.</a:t>
            </a:r>
          </a:p>
          <a:p>
            <a:endParaRPr lang="id-ID" dirty="0"/>
          </a:p>
          <a:p>
            <a:r>
              <a:rPr lang="id-ID" dirty="0"/>
              <a:t>If all the data have fulfilled, the next decision is are the customer want to add another data.</a:t>
            </a:r>
          </a:p>
          <a:p>
            <a:r>
              <a:rPr lang="id-ID" dirty="0"/>
              <a:t>If yes, the customer needs to fill the form again.</a:t>
            </a:r>
          </a:p>
          <a:p>
            <a:r>
              <a:rPr lang="id-ID" dirty="0"/>
              <a:t>If not, the customer meets the next decision. It’s the verification are he or she wants to proceed to the Payment Procedure.</a:t>
            </a:r>
          </a:p>
          <a:p>
            <a:endParaRPr lang="id-ID" dirty="0"/>
          </a:p>
          <a:p>
            <a:r>
              <a:rPr lang="id-ID" dirty="0"/>
              <a:t>If Not, the customer will meet the display “ Your order is going to be canceled” and then the flowchart ends.</a:t>
            </a:r>
          </a:p>
          <a:p>
            <a:endParaRPr lang="id-ID" dirty="0"/>
          </a:p>
          <a:p>
            <a:r>
              <a:rPr lang="id-ID" dirty="0"/>
              <a:t>If Yes, they need to choose the Payment Method</a:t>
            </a:r>
          </a:p>
          <a:p>
            <a:r>
              <a:rPr lang="id-ID" dirty="0"/>
              <a:t>It contains of Cash and Bank Transfer</a:t>
            </a:r>
          </a:p>
          <a:p>
            <a:endParaRPr lang="id-ID" dirty="0"/>
          </a:p>
          <a:p>
            <a:r>
              <a:rPr lang="id-ID" dirty="0"/>
              <a:t>If Cash, they need to go to the address that we have displayed</a:t>
            </a:r>
          </a:p>
          <a:p>
            <a:r>
              <a:rPr lang="id-ID" dirty="0"/>
              <a:t>If Bank Transfer, they need to choose the virtual account that we have been displayed. Then the invoice of the payment will be displayed.</a:t>
            </a:r>
          </a:p>
          <a:p>
            <a:endParaRPr lang="id-ID" dirty="0"/>
          </a:p>
          <a:p>
            <a:r>
              <a:rPr lang="id-ID" dirty="0"/>
              <a:t>Flowchart ends.</a:t>
            </a:r>
          </a:p>
          <a:p>
            <a:endParaRPr lang="id-ID"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12</a:t>
            </a:fld>
            <a:endParaRPr lang="ko-KR" altLang="en-US"/>
          </a:p>
        </p:txBody>
      </p:sp>
    </p:spTree>
    <p:extLst>
      <p:ext uri="{BB962C8B-B14F-4D97-AF65-F5344CB8AC3E}">
        <p14:creationId xmlns:p14="http://schemas.microsoft.com/office/powerpoint/2010/main" val="1762066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pseudocode of </a:t>
            </a:r>
            <a:r>
              <a:rPr lang="en-US" dirty="0" err="1"/>
              <a:t>TravelNow</a:t>
            </a:r>
            <a:endParaRPr lang="en-US" dirty="0"/>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13</a:t>
            </a:fld>
            <a:endParaRPr lang="ko-KR" altLang="en-US"/>
          </a:p>
        </p:txBody>
      </p:sp>
    </p:spTree>
    <p:extLst>
      <p:ext uri="{BB962C8B-B14F-4D97-AF65-F5344CB8AC3E}">
        <p14:creationId xmlns:p14="http://schemas.microsoft.com/office/powerpoint/2010/main" val="1578267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The pseudocode divided into 6 procedure.</a:t>
            </a:r>
          </a:p>
          <a:p>
            <a:endParaRPr lang="id-ID" dirty="0"/>
          </a:p>
          <a:p>
            <a:r>
              <a:rPr lang="id-ID" dirty="0"/>
              <a:t>It Contains of procedure Register or pRegister, procedure pPacket.. Blablabla</a:t>
            </a:r>
          </a:p>
          <a:p>
            <a:endParaRPr lang="id-ID" dirty="0"/>
          </a:p>
          <a:p>
            <a:r>
              <a:rPr lang="id-ID" dirty="0"/>
              <a:t>Then in the global scope it inculdes numeric nTotalCountryPacket, nTotalHotel, bla bla bla</a:t>
            </a:r>
          </a:p>
          <a:p>
            <a:endParaRPr lang="id-ID" dirty="0"/>
          </a:p>
          <a:p>
            <a:r>
              <a:rPr lang="id-ID" dirty="0"/>
              <a:t>The first, Procedure Register.</a:t>
            </a:r>
          </a:p>
          <a:p>
            <a:r>
              <a:rPr lang="id-ID" dirty="0"/>
              <a:t>The customer needs to register to our application with this procedure.</a:t>
            </a:r>
          </a:p>
          <a:p>
            <a:endParaRPr lang="id-ID" dirty="0"/>
          </a:p>
          <a:p>
            <a:r>
              <a:rPr lang="id-ID" dirty="0"/>
              <a:t>They need to input their Name, Total Guest, and then Time Estimation.</a:t>
            </a:r>
          </a:p>
          <a:p>
            <a:endParaRPr lang="id-ID" dirty="0"/>
          </a:p>
          <a:p>
            <a:r>
              <a:rPr lang="id-ID" dirty="0"/>
              <a:t>And then the procedure ends.</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14</a:t>
            </a:fld>
            <a:endParaRPr lang="ko-KR" altLang="en-US"/>
          </a:p>
        </p:txBody>
      </p:sp>
    </p:spTree>
    <p:extLst>
      <p:ext uri="{BB962C8B-B14F-4D97-AF65-F5344CB8AC3E}">
        <p14:creationId xmlns:p14="http://schemas.microsoft.com/office/powerpoint/2010/main" val="257133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By the way, this is our Main Procedure.</a:t>
            </a:r>
          </a:p>
          <a:p>
            <a:endParaRPr lang="id-ID" dirty="0"/>
          </a:p>
          <a:p>
            <a:r>
              <a:rPr lang="id-ID" dirty="0"/>
              <a:t>The first procedure called procedure Register have been explained in the first slides of Pseudocode.</a:t>
            </a:r>
          </a:p>
          <a:p>
            <a:endParaRPr lang="id-ID" dirty="0"/>
          </a:p>
          <a:p>
            <a:r>
              <a:rPr lang="id-ID" dirty="0"/>
              <a:t>Then we will talk about the next step.</a:t>
            </a:r>
          </a:p>
          <a:p>
            <a:endParaRPr lang="id-ID" dirty="0"/>
          </a:p>
          <a:p>
            <a:r>
              <a:rPr lang="id-ID" dirty="0"/>
              <a:t>Our services divided into 3 bookings selection. It contains of Packet Selection in cPacket variable, Airlines Selection in cAirlines_Selection Variable, and then Hotel Selection in cHotel_Selection variable.</a:t>
            </a:r>
          </a:p>
          <a:p>
            <a:endParaRPr lang="id-ID" dirty="0"/>
          </a:p>
          <a:p>
            <a:r>
              <a:rPr lang="id-ID" dirty="0"/>
              <a:t>All of it included in cMenu variable.</a:t>
            </a:r>
          </a:p>
          <a:p>
            <a:endParaRPr lang="id-ID" dirty="0"/>
          </a:p>
          <a:p>
            <a:r>
              <a:rPr lang="id-ID" dirty="0"/>
              <a:t>This is the display, then the cMenu switched into 3 cases that have been displayed before.</a:t>
            </a:r>
          </a:p>
          <a:p>
            <a:r>
              <a:rPr lang="id-ID" dirty="0"/>
              <a:t>The first case is when the customer choose to pick any Packet Selection</a:t>
            </a:r>
          </a:p>
          <a:p>
            <a:r>
              <a:rPr lang="id-ID" dirty="0"/>
              <a:t>The second ----------------------------------------------- Airlines Selection</a:t>
            </a:r>
          </a:p>
          <a:p>
            <a:r>
              <a:rPr lang="id-ID" dirty="0"/>
              <a:t>The third -------------------------------------------------- Hotel Selection</a:t>
            </a:r>
          </a:p>
          <a:p>
            <a:endParaRPr lang="id-ID" dirty="0"/>
          </a:p>
          <a:p>
            <a:r>
              <a:rPr lang="id-ID" dirty="0"/>
              <a:t>Then the switch case ends</a:t>
            </a:r>
          </a:p>
          <a:p>
            <a:endParaRPr lang="id-ID" dirty="0"/>
          </a:p>
          <a:p>
            <a:r>
              <a:rPr lang="id-ID" dirty="0"/>
              <a:t>Then the system calls Procedure Customer Data</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15</a:t>
            </a:fld>
            <a:endParaRPr lang="ko-KR" altLang="en-US"/>
          </a:p>
        </p:txBody>
      </p:sp>
    </p:spTree>
    <p:extLst>
      <p:ext uri="{BB962C8B-B14F-4D97-AF65-F5344CB8AC3E}">
        <p14:creationId xmlns:p14="http://schemas.microsoft.com/office/powerpoint/2010/main" val="54329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Then, we will talk about the Procedure Packet</a:t>
            </a:r>
          </a:p>
          <a:p>
            <a:endParaRPr lang="id-ID" dirty="0"/>
          </a:p>
          <a:p>
            <a:r>
              <a:rPr lang="id-ID" dirty="0"/>
              <a:t>It contains of Packet that we have been divided into three cases.</a:t>
            </a:r>
          </a:p>
          <a:p>
            <a:endParaRPr lang="id-ID" dirty="0"/>
          </a:p>
          <a:p>
            <a:r>
              <a:rPr lang="id-ID" dirty="0"/>
              <a:t>The first cases is when you choose the Tera Packet,</a:t>
            </a:r>
          </a:p>
          <a:p>
            <a:r>
              <a:rPr lang="id-ID" dirty="0"/>
              <a:t>The logic is nTotalPacket multiple with the prices from nPacketSelection then multiple with nTotalGuest that have been inputed in the Procedure Register then multiple again with the nTimeEstimation that have been inputed too in the Procedure Register.</a:t>
            </a:r>
          </a:p>
          <a:p>
            <a:endParaRPr lang="id-ID" dirty="0"/>
          </a:p>
          <a:p>
            <a:r>
              <a:rPr lang="id-ID" dirty="0"/>
              <a:t>Then, the display is You have choose Tera for your holiday.</a:t>
            </a:r>
          </a:p>
          <a:p>
            <a:endParaRPr lang="id-ID" dirty="0"/>
          </a:p>
          <a:p>
            <a:r>
              <a:rPr lang="id-ID" dirty="0"/>
              <a:t>The second cases is when you choose the Giga Packet,</a:t>
            </a:r>
          </a:p>
          <a:p>
            <a:r>
              <a:rPr lang="id-ID" dirty="0"/>
              <a:t>Blablablabla.</a:t>
            </a:r>
          </a:p>
          <a:p>
            <a:endParaRPr lang="id-ID" dirty="0"/>
          </a:p>
          <a:p>
            <a:r>
              <a:rPr lang="id-ID" dirty="0"/>
              <a:t>Then the procedure Packet ends and comeback to the main Procedure.</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16</a:t>
            </a:fld>
            <a:endParaRPr lang="ko-KR" altLang="en-US"/>
          </a:p>
        </p:txBody>
      </p:sp>
    </p:spTree>
    <p:extLst>
      <p:ext uri="{BB962C8B-B14F-4D97-AF65-F5344CB8AC3E}">
        <p14:creationId xmlns:p14="http://schemas.microsoft.com/office/powerpoint/2010/main" val="4260988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Then, we will talk about the Procedure Airlines</a:t>
            </a:r>
          </a:p>
          <a:p>
            <a:endParaRPr lang="id-ID" dirty="0"/>
          </a:p>
          <a:p>
            <a:r>
              <a:rPr lang="id-ID" dirty="0"/>
              <a:t>It contains of Airlines Packet that we have been divided into three cases that include 3 country in any cases.</a:t>
            </a:r>
          </a:p>
          <a:p>
            <a:endParaRPr lang="id-ID" dirty="0"/>
          </a:p>
          <a:p>
            <a:r>
              <a:rPr lang="id-ID" dirty="0"/>
              <a:t>The first cases is when you choose the Kingdom Packet,</a:t>
            </a:r>
          </a:p>
          <a:p>
            <a:r>
              <a:rPr lang="id-ID" dirty="0"/>
              <a:t>The logic is nTotalCountryPacket multiple with the prices from nCountryPacket then multiple with nTotalGuest that have been inputed in the Procedure Register then multiple again with the nTimeEstimation that have been inputed too in the Procedure Register.</a:t>
            </a:r>
          </a:p>
          <a:p>
            <a:endParaRPr lang="id-ID" dirty="0"/>
          </a:p>
          <a:p>
            <a:r>
              <a:rPr lang="id-ID" dirty="0"/>
              <a:t>Then, the display is The country packet contais of, cCountryPacket. It is Japan, South Korea, and Chine</a:t>
            </a:r>
          </a:p>
          <a:p>
            <a:endParaRPr lang="id-ID" dirty="0"/>
          </a:p>
          <a:p>
            <a:r>
              <a:rPr lang="id-ID" dirty="0"/>
              <a:t>The second cases blablablablabla</a:t>
            </a:r>
          </a:p>
          <a:p>
            <a:endParaRPr lang="id-ID" dirty="0"/>
          </a:p>
          <a:p>
            <a:r>
              <a:rPr lang="id-ID" dirty="0"/>
              <a:t>Then the procedure Airlines and comeback to the main Procedure.</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17</a:t>
            </a:fld>
            <a:endParaRPr lang="ko-KR" altLang="en-US"/>
          </a:p>
        </p:txBody>
      </p:sp>
    </p:spTree>
    <p:extLst>
      <p:ext uri="{BB962C8B-B14F-4D97-AF65-F5344CB8AC3E}">
        <p14:creationId xmlns:p14="http://schemas.microsoft.com/office/powerpoint/2010/main" val="1273244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dry run of </a:t>
            </a:r>
            <a:r>
              <a:rPr lang="en-US" dirty="0" err="1"/>
              <a:t>TravelNow</a:t>
            </a:r>
            <a:endParaRPr lang="en-US" dirty="0"/>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23</a:t>
            </a:fld>
            <a:endParaRPr lang="ko-KR" altLang="en-US"/>
          </a:p>
        </p:txBody>
      </p:sp>
    </p:spTree>
    <p:extLst>
      <p:ext uri="{BB962C8B-B14F-4D97-AF65-F5344CB8AC3E}">
        <p14:creationId xmlns:p14="http://schemas.microsoft.com/office/powerpoint/2010/main" val="1616363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24</a:t>
            </a:fld>
            <a:endParaRPr lang="ko-KR" altLang="en-US"/>
          </a:p>
        </p:txBody>
      </p:sp>
    </p:spTree>
    <p:extLst>
      <p:ext uri="{BB962C8B-B14F-4D97-AF65-F5344CB8AC3E}">
        <p14:creationId xmlns:p14="http://schemas.microsoft.com/office/powerpoint/2010/main" val="577908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2</a:t>
            </a:fld>
            <a:endParaRPr lang="ko-KR" altLang="en-US"/>
          </a:p>
        </p:txBody>
      </p:sp>
    </p:spTree>
    <p:extLst>
      <p:ext uri="{BB962C8B-B14F-4D97-AF65-F5344CB8AC3E}">
        <p14:creationId xmlns:p14="http://schemas.microsoft.com/office/powerpoint/2010/main" val="392283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So, here are our agenda for today’s Project.</a:t>
            </a:r>
          </a:p>
          <a:p>
            <a:endParaRPr lang="id-ID" dirty="0"/>
          </a:p>
          <a:p>
            <a:r>
              <a:rPr lang="id-ID" dirty="0"/>
              <a:t>The first, we will talk about What is TravelNow,</a:t>
            </a:r>
          </a:p>
          <a:p>
            <a:r>
              <a:rPr lang="id-ID" dirty="0"/>
              <a:t>The second, we will talk about Why do we choose TravelNow</a:t>
            </a:r>
          </a:p>
          <a:p>
            <a:r>
              <a:rPr lang="id-ID" dirty="0"/>
              <a:t>The third, we will show you the Flowchart that we have made for this Project</a:t>
            </a:r>
          </a:p>
          <a:p>
            <a:r>
              <a:rPr lang="id-ID" dirty="0"/>
              <a:t>The fourth, we will show you the Pseudocode</a:t>
            </a:r>
          </a:p>
          <a:p>
            <a:r>
              <a:rPr lang="id-ID" dirty="0"/>
              <a:t>The fifth, we will show you the Dry Run</a:t>
            </a:r>
            <a:endParaRPr lang="en-US" dirty="0"/>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3</a:t>
            </a:fld>
            <a:endParaRPr lang="ko-KR" altLang="en-US"/>
          </a:p>
        </p:txBody>
      </p:sp>
    </p:spTree>
    <p:extLst>
      <p:ext uri="{BB962C8B-B14F-4D97-AF65-F5344CB8AC3E}">
        <p14:creationId xmlns:p14="http://schemas.microsoft.com/office/powerpoint/2010/main" val="2172752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travel now?</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4</a:t>
            </a:fld>
            <a:endParaRPr lang="ko-KR" altLang="en-US"/>
          </a:p>
        </p:txBody>
      </p:sp>
    </p:spTree>
    <p:extLst>
      <p:ext uri="{BB962C8B-B14F-4D97-AF65-F5344CB8AC3E}">
        <p14:creationId xmlns:p14="http://schemas.microsoft.com/office/powerpoint/2010/main" val="76140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TravelNow</a:t>
            </a:r>
            <a:r>
              <a:rPr lang="en-US" dirty="0"/>
              <a:t> is an Indonesian startup company that provides flight ticket booking services, hotel tickets, tour tickets, and transportation service. Based on operations in Jakarta, </a:t>
            </a:r>
            <a:r>
              <a:rPr lang="en-US" dirty="0" err="1"/>
              <a:t>TravelNow</a:t>
            </a:r>
            <a:r>
              <a:rPr lang="en-US" dirty="0"/>
              <a:t> is focused on helping to manage the needs of Indonesian public holidays or business trips to several Asian countries. </a:t>
            </a:r>
            <a:r>
              <a:rPr lang="en-US" dirty="0" err="1"/>
              <a:t>TravelNow</a:t>
            </a:r>
            <a:r>
              <a:rPr lang="en-US" dirty="0"/>
              <a:t> claims to have been connected directly with 9 countries in Asia that have two choices of the best destinations, such as metropolitan and nature. </a:t>
            </a:r>
            <a:r>
              <a:rPr lang="en-US" dirty="0" err="1"/>
              <a:t>TravelNow</a:t>
            </a:r>
            <a:r>
              <a:rPr lang="en-US" dirty="0"/>
              <a:t> also offers several packages for those of you who want to go to 3 countries at once, in collaboration with the 3 best hotels, and tour guide services that you can be select from local to international tour guides. What countries do we offer? So, the countries that you can visit are Singapore, Malaysia, Thailand, Vietnam, Hong Kong, Turkey, Japan, South Korea, and China.</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5</a:t>
            </a:fld>
            <a:endParaRPr lang="ko-KR" altLang="en-US"/>
          </a:p>
        </p:txBody>
      </p:sp>
    </p:spTree>
    <p:extLst>
      <p:ext uri="{BB962C8B-B14F-4D97-AF65-F5344CB8AC3E}">
        <p14:creationId xmlns:p14="http://schemas.microsoft.com/office/powerpoint/2010/main" val="318422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In the previous slide, we have tell you about many services that can be booked in our Platform.</a:t>
            </a:r>
          </a:p>
          <a:p>
            <a:r>
              <a:rPr lang="id-ID" dirty="0"/>
              <a:t>But, this slide is all about the best services from our Platform.</a:t>
            </a:r>
          </a:p>
          <a:p>
            <a:endParaRPr lang="id-ID" dirty="0"/>
          </a:p>
          <a:p>
            <a:r>
              <a:rPr lang="id-ID" dirty="0"/>
              <a:t>Packet Selection,</a:t>
            </a:r>
          </a:p>
          <a:p>
            <a:endParaRPr lang="id-ID" dirty="0"/>
          </a:p>
          <a:p>
            <a:r>
              <a:rPr lang="id-ID" dirty="0"/>
              <a:t>It divided into 3 Packet, </a:t>
            </a:r>
          </a:p>
          <a:p>
            <a:r>
              <a:rPr lang="id-ID" dirty="0"/>
              <a:t>Tera, Giga, and Mega.</a:t>
            </a:r>
          </a:p>
          <a:p>
            <a:endParaRPr lang="id-ID" dirty="0"/>
          </a:p>
          <a:p>
            <a:r>
              <a:rPr lang="id-ID" dirty="0"/>
              <a:t>One of the differences in many packets are the Places Destination.</a:t>
            </a:r>
          </a:p>
          <a:p>
            <a:endParaRPr lang="id-ID" dirty="0"/>
          </a:p>
          <a:p>
            <a:r>
              <a:rPr lang="id-ID" dirty="0"/>
              <a:t>It contains of Nature, and Metropolitan</a:t>
            </a:r>
          </a:p>
          <a:p>
            <a:endParaRPr lang="id-ID" dirty="0"/>
          </a:p>
          <a:p>
            <a:r>
              <a:rPr lang="id-ID" dirty="0"/>
              <a:t>If you choose a packet that include Nature in it, we will take you to </a:t>
            </a:r>
            <a:r>
              <a:rPr lang="en-US" sz="1200" b="0" i="0" kern="1200" dirty="0">
                <a:solidFill>
                  <a:schemeClr val="tx1"/>
                </a:solidFill>
                <a:effectLst/>
                <a:latin typeface="+mn-lt"/>
                <a:ea typeface="+mn-ea"/>
                <a:cs typeface="+mn-cs"/>
              </a:rPr>
              <a:t>geographical </a:t>
            </a:r>
            <a:r>
              <a:rPr lang="id-ID" sz="1200" b="0" i="0" kern="1200" dirty="0">
                <a:solidFill>
                  <a:schemeClr val="tx1"/>
                </a:solidFill>
                <a:effectLst/>
                <a:latin typeface="+mn-lt"/>
                <a:ea typeface="+mn-ea"/>
                <a:cs typeface="+mn-cs"/>
              </a:rPr>
              <a:t>places that </a:t>
            </a:r>
            <a:r>
              <a:rPr lang="en-US" sz="1200" b="0" i="0" kern="1200" dirty="0">
                <a:solidFill>
                  <a:schemeClr val="tx1"/>
                </a:solidFill>
                <a:effectLst/>
                <a:latin typeface="+mn-lt"/>
                <a:ea typeface="+mn-ea"/>
                <a:cs typeface="+mn-cs"/>
              </a:rPr>
              <a:t>having a physical and cultural individuality developed through natural growth rather than design or planning</a:t>
            </a:r>
            <a:endParaRPr lang="id-ID" sz="1200" b="0" i="0" kern="1200" dirty="0">
              <a:solidFill>
                <a:schemeClr val="tx1"/>
              </a:solidFill>
              <a:effectLst/>
              <a:latin typeface="+mn-lt"/>
              <a:ea typeface="+mn-ea"/>
              <a:cs typeface="+mn-cs"/>
            </a:endParaRPr>
          </a:p>
          <a:p>
            <a:endParaRPr lang="id-ID" sz="1200" b="0" i="0" kern="1200" dirty="0">
              <a:solidFill>
                <a:schemeClr val="tx1"/>
              </a:solidFill>
              <a:effectLst/>
              <a:latin typeface="+mn-lt"/>
              <a:ea typeface="+mn-ea"/>
              <a:cs typeface="+mn-cs"/>
            </a:endParaRPr>
          </a:p>
          <a:p>
            <a:r>
              <a:rPr lang="id-ID" sz="1200" b="0" i="0" kern="1200" dirty="0">
                <a:solidFill>
                  <a:schemeClr val="tx1"/>
                </a:solidFill>
                <a:effectLst/>
                <a:latin typeface="+mn-lt"/>
                <a:ea typeface="+mn-ea"/>
                <a:cs typeface="+mn-cs"/>
              </a:rPr>
              <a:t>If you choose a packet that include Metropolitan in it, we will take you to a large urban area</a:t>
            </a:r>
            <a:endParaRPr lang="id-ID"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6</a:t>
            </a:fld>
            <a:endParaRPr lang="ko-KR" altLang="en-US"/>
          </a:p>
        </p:txBody>
      </p:sp>
    </p:spTree>
    <p:extLst>
      <p:ext uri="{BB962C8B-B14F-4D97-AF65-F5344CB8AC3E}">
        <p14:creationId xmlns:p14="http://schemas.microsoft.com/office/powerpoint/2010/main" val="423311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choose </a:t>
            </a:r>
            <a:r>
              <a:rPr lang="en-US" dirty="0" err="1"/>
              <a:t>TravelNow</a:t>
            </a:r>
            <a:r>
              <a:rPr lang="en-US" dirty="0"/>
              <a:t>?</a:t>
            </a:r>
          </a:p>
          <a:p>
            <a:endParaRPr lang="en-US" dirty="0"/>
          </a:p>
          <a:p>
            <a:r>
              <a:rPr lang="en-US" dirty="0"/>
              <a:t>For now, vacation really needed by any person all around the world. People’s activity nowadays that make them hard to book tickets for the vacation. With </a:t>
            </a:r>
            <a:r>
              <a:rPr lang="en-US" dirty="0" err="1"/>
              <a:t>TravelNow</a:t>
            </a:r>
            <a:r>
              <a:rPr lang="en-US" dirty="0"/>
              <a:t> people must be easy to go to their vacation, because  we have conclude all aspects started from ticket bookings, until Tour Guide.</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7</a:t>
            </a:fld>
            <a:endParaRPr lang="ko-KR" altLang="en-US"/>
          </a:p>
        </p:txBody>
      </p:sp>
    </p:spTree>
    <p:extLst>
      <p:ext uri="{BB962C8B-B14F-4D97-AF65-F5344CB8AC3E}">
        <p14:creationId xmlns:p14="http://schemas.microsoft.com/office/powerpoint/2010/main" val="141009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our flowchart in this project</a:t>
            </a:r>
          </a:p>
        </p:txBody>
      </p:sp>
      <p:sp>
        <p:nvSpPr>
          <p:cNvPr id="4" name="Slide Number Placeholder 3"/>
          <p:cNvSpPr>
            <a:spLocks noGrp="1"/>
          </p:cNvSpPr>
          <p:nvPr>
            <p:ph type="sldNum" sz="quarter" idx="10"/>
          </p:nvPr>
        </p:nvSpPr>
        <p:spPr/>
        <p:txBody>
          <a:bodyPr/>
          <a:lstStyle/>
          <a:p>
            <a:fld id="{F64721E6-957D-4707-B3D2-A01C96646CCA}" type="slidenum">
              <a:rPr lang="ko-KR" altLang="en-US" smtClean="0"/>
              <a:t>8</a:t>
            </a:fld>
            <a:endParaRPr lang="ko-KR" altLang="en-US"/>
          </a:p>
        </p:txBody>
      </p:sp>
    </p:spTree>
    <p:extLst>
      <p:ext uri="{BB962C8B-B14F-4D97-AF65-F5344CB8AC3E}">
        <p14:creationId xmlns:p14="http://schemas.microsoft.com/office/powerpoint/2010/main" val="210795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a:t>As you can see,</a:t>
            </a:r>
          </a:p>
          <a:p>
            <a:endParaRPr lang="id-ID" dirty="0"/>
          </a:p>
          <a:p>
            <a:r>
              <a:rPr lang="id-ID" dirty="0"/>
              <a:t>You can input your name, total guest, and time estimation for the bookings.</a:t>
            </a:r>
          </a:p>
          <a:p>
            <a:r>
              <a:rPr lang="id-ID" dirty="0"/>
              <a:t>Then, the bookings are divided into 3 selection.</a:t>
            </a:r>
          </a:p>
          <a:p>
            <a:r>
              <a:rPr lang="id-ID" dirty="0"/>
              <a:t>It contains of Packet Selection, Airlines Selection, and Hotel Selection.</a:t>
            </a:r>
          </a:p>
          <a:p>
            <a:endParaRPr lang="id-ID" dirty="0"/>
          </a:p>
          <a:p>
            <a:r>
              <a:rPr lang="id-ID" dirty="0"/>
              <a:t>You can choose 1 of them, 2 of them, or even all of them</a:t>
            </a:r>
          </a:p>
          <a:p>
            <a:endParaRPr lang="id-ID" dirty="0"/>
          </a:p>
          <a:p>
            <a:r>
              <a:rPr lang="id-ID" dirty="0"/>
              <a:t>The first, we will talk about the Packet Selection.</a:t>
            </a:r>
          </a:p>
          <a:p>
            <a:r>
              <a:rPr lang="id-ID" dirty="0"/>
              <a:t>It divided into Tera, Giga, and Mega. (ini ngebacot aja ttg definisi masing masing paket)</a:t>
            </a:r>
          </a:p>
          <a:p>
            <a:endParaRPr lang="id-ID" dirty="0"/>
          </a:p>
          <a:p>
            <a:r>
              <a:rPr lang="id-ID" dirty="0"/>
              <a:t>Then all of it have the same logic for the payment.</a:t>
            </a:r>
          </a:p>
          <a:p>
            <a:r>
              <a:rPr lang="id-ID" dirty="0"/>
              <a:t>The prices of its packet multiple with the total guest that you have inputed in the beginninng and then multiple again with the time estimation that you have inputed in the beginning too.</a:t>
            </a:r>
          </a:p>
          <a:p>
            <a:endParaRPr lang="id-ID" dirty="0"/>
          </a:p>
          <a:p>
            <a:r>
              <a:rPr lang="id-ID" dirty="0"/>
              <a:t>All of it continued into the next step, customer data.</a:t>
            </a:r>
          </a:p>
          <a:p>
            <a:r>
              <a:rPr lang="id-ID" dirty="0"/>
              <a:t>But before we continue to the customer data, we will talk about the next bookings selection, Airlines Selection.</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9</a:t>
            </a:fld>
            <a:endParaRPr lang="ko-KR" altLang="en-US"/>
          </a:p>
        </p:txBody>
      </p:sp>
    </p:spTree>
    <p:extLst>
      <p:ext uri="{BB962C8B-B14F-4D97-AF65-F5344CB8AC3E}">
        <p14:creationId xmlns:p14="http://schemas.microsoft.com/office/powerpoint/2010/main" val="728647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a:t>
            </a:r>
          </a:p>
          <a:p>
            <a:pPr lvl="0"/>
            <a:r>
              <a:rPr lang="en-US" altLang="ko-KR" dirty="0"/>
              <a:t>your subtitle here</a:t>
            </a:r>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3640" y="1155126"/>
            <a:ext cx="4774524" cy="4097593"/>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80171" y="4687957"/>
            <a:ext cx="3047435" cy="1260759"/>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360377">
            <a:off x="5970397" y="3914444"/>
            <a:ext cx="1042308" cy="109442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Oval Callout 37">
            <a:extLst>
              <a:ext uri="{FF2B5EF4-FFF2-40B4-BE49-F238E27FC236}">
                <a16:creationId xmlns:a16="http://schemas.microsoft.com/office/drawing/2014/main" id="{EA0AD969-7A0C-48B4-912D-A67AE18EE776}"/>
              </a:ext>
            </a:extLst>
          </p:cNvPr>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D1846F98-7C57-46DC-B27D-C8E8D0A59D51}"/>
              </a:ext>
            </a:extLst>
          </p:cNvPr>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1719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
        <p:nvSpPr>
          <p:cNvPr id="10" name="Picture Placeholder 2">
            <a:extLst>
              <a:ext uri="{FF2B5EF4-FFF2-40B4-BE49-F238E27FC236}">
                <a16:creationId xmlns:a16="http://schemas.microsoft.com/office/drawing/2014/main" id="{F03E1C88-B758-4397-BB07-20334DD241C6}"/>
              </a:ext>
            </a:extLst>
          </p:cNvPr>
          <p:cNvSpPr>
            <a:spLocks noGrp="1"/>
          </p:cNvSpPr>
          <p:nvPr>
            <p:ph type="pic" idx="1" hasCustomPrompt="1"/>
          </p:nvPr>
        </p:nvSpPr>
        <p:spPr>
          <a:xfrm>
            <a:off x="802455" y="642120"/>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03133A19-366C-4143-B66C-A20D990A78A2}"/>
              </a:ext>
            </a:extLst>
          </p:cNvPr>
          <p:cNvSpPr>
            <a:spLocks noGrp="1"/>
          </p:cNvSpPr>
          <p:nvPr>
            <p:ph type="pic" idx="11" hasCustomPrompt="1"/>
          </p:nvPr>
        </p:nvSpPr>
        <p:spPr>
          <a:xfrm>
            <a:off x="2902817" y="4351266"/>
            <a:ext cx="4104000" cy="1692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0C311531-5E4A-4980-87A4-79ED2C131D86}"/>
              </a:ext>
            </a:extLst>
          </p:cNvPr>
          <p:cNvSpPr>
            <a:spLocks noGrp="1"/>
          </p:cNvSpPr>
          <p:nvPr>
            <p:ph type="pic" idx="12" hasCustomPrompt="1"/>
          </p:nvPr>
        </p:nvSpPr>
        <p:spPr>
          <a:xfrm>
            <a:off x="5003178" y="642121"/>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C8E56490-DEC6-4B08-A7E6-8AD048303A82}"/>
              </a:ext>
            </a:extLst>
          </p:cNvPr>
          <p:cNvSpPr>
            <a:spLocks noGrp="1"/>
          </p:cNvSpPr>
          <p:nvPr>
            <p:ph type="pic" idx="13" hasCustomPrompt="1"/>
          </p:nvPr>
        </p:nvSpPr>
        <p:spPr>
          <a:xfrm>
            <a:off x="2902817" y="2478693"/>
            <a:ext cx="1980000" cy="1728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5036A8B7-A76F-44FA-9556-178172D1E5FD}"/>
              </a:ext>
            </a:extLst>
          </p:cNvPr>
          <p:cNvSpPr>
            <a:spLocks noGrp="1"/>
          </p:cNvSpPr>
          <p:nvPr>
            <p:ph type="pic" idx="15" hasCustomPrompt="1"/>
          </p:nvPr>
        </p:nvSpPr>
        <p:spPr>
          <a:xfrm>
            <a:off x="802456" y="2479266"/>
            <a:ext cx="1980000" cy="356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3624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0747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_Images &amp; Contents Layout">
    <p:spTree>
      <p:nvGrpSpPr>
        <p:cNvPr id="1" name=""/>
        <p:cNvGrpSpPr/>
        <p:nvPr/>
      </p:nvGrpSpPr>
      <p:grpSpPr>
        <a:xfrm>
          <a:off x="0" y="0"/>
          <a:ext cx="0" cy="0"/>
          <a:chOff x="0" y="0"/>
          <a:chExt cx="0" cy="0"/>
        </a:xfrm>
      </p:grpSpPr>
      <p:sp>
        <p:nvSpPr>
          <p:cNvPr id="11" name="Picture Placeholder 10"/>
          <p:cNvSpPr>
            <a:spLocks noGrp="1"/>
          </p:cNvSpPr>
          <p:nvPr>
            <p:ph type="pic" sz="quarter" idx="10" hasCustomPrompt="1"/>
          </p:nvPr>
        </p:nvSpPr>
        <p:spPr>
          <a:xfrm>
            <a:off x="0" y="0"/>
            <a:ext cx="6141101" cy="417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3" name="Picture Placeholder 10"/>
          <p:cNvSpPr>
            <a:spLocks noGrp="1"/>
          </p:cNvSpPr>
          <p:nvPr>
            <p:ph type="pic" sz="quarter" idx="11" hasCustomPrompt="1"/>
          </p:nvPr>
        </p:nvSpPr>
        <p:spPr>
          <a:xfrm>
            <a:off x="6281560" y="0"/>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10"/>
          <p:cNvSpPr>
            <a:spLocks noGrp="1"/>
          </p:cNvSpPr>
          <p:nvPr>
            <p:ph type="pic" sz="quarter" idx="13" hasCustomPrompt="1"/>
          </p:nvPr>
        </p:nvSpPr>
        <p:spPr>
          <a:xfrm>
            <a:off x="6281560" y="2160786"/>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5" name="Picture Placeholder 10"/>
          <p:cNvSpPr>
            <a:spLocks noGrp="1"/>
          </p:cNvSpPr>
          <p:nvPr>
            <p:ph type="pic" sz="quarter" idx="14" hasCustomPrompt="1"/>
          </p:nvPr>
        </p:nvSpPr>
        <p:spPr>
          <a:xfrm>
            <a:off x="9305596" y="-4215"/>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26" name="Picture Placeholder 10"/>
          <p:cNvSpPr>
            <a:spLocks noGrp="1"/>
          </p:cNvSpPr>
          <p:nvPr>
            <p:ph type="pic" sz="quarter" idx="15" hasCustomPrompt="1"/>
          </p:nvPr>
        </p:nvSpPr>
        <p:spPr>
          <a:xfrm>
            <a:off x="9305596" y="2156571"/>
            <a:ext cx="2880000" cy="2016000"/>
          </a:xfrm>
          <a:prstGeom prst="rect">
            <a:avLst/>
          </a:prstGeom>
          <a:solidFill>
            <a:srgbClr val="BEBFBF">
              <a:alpha val="30000"/>
            </a:srgbClr>
          </a:solidFill>
        </p:spPr>
        <p:txBody>
          <a:bodyPr tIns="28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b="0">
                <a:latin typeface="+mn-lt"/>
                <a:cs typeface="Arial" pitchFamily="34" charset="0"/>
              </a:defRPr>
            </a:lvl1pPr>
          </a:lstStyle>
          <a:p>
            <a:r>
              <a:rPr lang="en-US" altLang="ko-KR" dirty="0"/>
              <a:t>Insert Your Image</a:t>
            </a:r>
            <a:endParaRPr lang="ko-KR" altLang="en-US" dirty="0"/>
          </a:p>
          <a:p>
            <a:endParaRPr lang="ko-KR" altLang="en-US" dirty="0"/>
          </a:p>
        </p:txBody>
      </p:sp>
      <p:sp>
        <p:nvSpPr>
          <p:cNvPr id="2" name="Rectangle 1"/>
          <p:cNvSpPr/>
          <p:nvPr userDrawn="1"/>
        </p:nvSpPr>
        <p:spPr>
          <a:xfrm>
            <a:off x="0" y="4302000"/>
            <a:ext cx="12192000" cy="25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Tree>
    <p:extLst>
      <p:ext uri="{BB962C8B-B14F-4D97-AF65-F5344CB8AC3E}">
        <p14:creationId xmlns:p14="http://schemas.microsoft.com/office/powerpoint/2010/main" val="3277879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0825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제목 슬라이드">
    <p:spTree>
      <p:nvGrpSpPr>
        <p:cNvPr id="1" name=""/>
        <p:cNvGrpSpPr/>
        <p:nvPr/>
      </p:nvGrpSpPr>
      <p:grpSpPr>
        <a:xfrm>
          <a:off x="0" y="0"/>
          <a:ext cx="0" cy="0"/>
          <a:chOff x="0" y="0"/>
          <a:chExt cx="0" cy="0"/>
        </a:xfrm>
      </p:grpSpPr>
      <p:sp>
        <p:nvSpPr>
          <p:cNvPr id="38" name="그림 개체 틀 37">
            <a:extLst>
              <a:ext uri="{FF2B5EF4-FFF2-40B4-BE49-F238E27FC236}">
                <a16:creationId xmlns:a16="http://schemas.microsoft.com/office/drawing/2014/main" id="{B3E964D6-814E-432B-8F13-4F3E8A1C7695}"/>
              </a:ext>
            </a:extLst>
          </p:cNvPr>
          <p:cNvSpPr>
            <a:spLocks noGrp="1"/>
          </p:cNvSpPr>
          <p:nvPr>
            <p:ph type="pic" idx="16" hasCustomPrompt="1"/>
          </p:nvPr>
        </p:nvSpPr>
        <p:spPr>
          <a:xfrm>
            <a:off x="4594614" y="-909"/>
            <a:ext cx="7597386" cy="6858000"/>
          </a:xfrm>
          <a:custGeom>
            <a:avLst/>
            <a:gdLst>
              <a:gd name="connsiteX0" fmla="*/ 6739532 w 7597386"/>
              <a:gd name="connsiteY0" fmla="*/ 6136704 h 6858000"/>
              <a:gd name="connsiteX1" fmla="*/ 6987914 w 7597386"/>
              <a:gd name="connsiteY1" fmla="*/ 6136704 h 6858000"/>
              <a:gd name="connsiteX2" fmla="*/ 7167914 w 7597386"/>
              <a:gd name="connsiteY2" fmla="*/ 6316704 h 6858000"/>
              <a:gd name="connsiteX3" fmla="*/ 6987914 w 7597386"/>
              <a:gd name="connsiteY3" fmla="*/ 6496704 h 6858000"/>
              <a:gd name="connsiteX4" fmla="*/ 6739532 w 7597386"/>
              <a:gd name="connsiteY4" fmla="*/ 6496704 h 6858000"/>
              <a:gd name="connsiteX5" fmla="*/ 6559532 w 7597386"/>
              <a:gd name="connsiteY5" fmla="*/ 6316704 h 6858000"/>
              <a:gd name="connsiteX6" fmla="*/ 6739532 w 7597386"/>
              <a:gd name="connsiteY6" fmla="*/ 6136704 h 6858000"/>
              <a:gd name="connsiteX7" fmla="*/ 1457678 w 7597386"/>
              <a:gd name="connsiteY7" fmla="*/ 5429047 h 6858000"/>
              <a:gd name="connsiteX8" fmla="*/ 1706060 w 7597386"/>
              <a:gd name="connsiteY8" fmla="*/ 5429047 h 6858000"/>
              <a:gd name="connsiteX9" fmla="*/ 1886060 w 7597386"/>
              <a:gd name="connsiteY9" fmla="*/ 5609047 h 6858000"/>
              <a:gd name="connsiteX10" fmla="*/ 1706060 w 7597386"/>
              <a:gd name="connsiteY10" fmla="*/ 5789047 h 6858000"/>
              <a:gd name="connsiteX11" fmla="*/ 1457678 w 7597386"/>
              <a:gd name="connsiteY11" fmla="*/ 5789047 h 6858000"/>
              <a:gd name="connsiteX12" fmla="*/ 1277677 w 7597386"/>
              <a:gd name="connsiteY12" fmla="*/ 5609047 h 6858000"/>
              <a:gd name="connsiteX13" fmla="*/ 1457678 w 7597386"/>
              <a:gd name="connsiteY13" fmla="*/ 5429047 h 6858000"/>
              <a:gd name="connsiteX14" fmla="*/ 180000 w 7597386"/>
              <a:gd name="connsiteY14" fmla="*/ 3595810 h 6858000"/>
              <a:gd name="connsiteX15" fmla="*/ 332390 w 7597386"/>
              <a:gd name="connsiteY15" fmla="*/ 3595810 h 6858000"/>
              <a:gd name="connsiteX16" fmla="*/ 512390 w 7597386"/>
              <a:gd name="connsiteY16" fmla="*/ 3775810 h 6858000"/>
              <a:gd name="connsiteX17" fmla="*/ 332390 w 7597386"/>
              <a:gd name="connsiteY17" fmla="*/ 3955810 h 6858000"/>
              <a:gd name="connsiteX18" fmla="*/ 180000 w 7597386"/>
              <a:gd name="connsiteY18" fmla="*/ 3955810 h 6858000"/>
              <a:gd name="connsiteX19" fmla="*/ 0 w 7597386"/>
              <a:gd name="connsiteY19" fmla="*/ 3775810 h 6858000"/>
              <a:gd name="connsiteX20" fmla="*/ 180000 w 7597386"/>
              <a:gd name="connsiteY20" fmla="*/ 3595810 h 6858000"/>
              <a:gd name="connsiteX21" fmla="*/ 660719 w 7597386"/>
              <a:gd name="connsiteY21" fmla="*/ 1778760 h 6858000"/>
              <a:gd name="connsiteX22" fmla="*/ 813109 w 7597386"/>
              <a:gd name="connsiteY22" fmla="*/ 1778760 h 6858000"/>
              <a:gd name="connsiteX23" fmla="*/ 993108 w 7597386"/>
              <a:gd name="connsiteY23" fmla="*/ 1958760 h 6858000"/>
              <a:gd name="connsiteX24" fmla="*/ 813109 w 7597386"/>
              <a:gd name="connsiteY24" fmla="*/ 2138760 h 6858000"/>
              <a:gd name="connsiteX25" fmla="*/ 660719 w 7597386"/>
              <a:gd name="connsiteY25" fmla="*/ 2138760 h 6858000"/>
              <a:gd name="connsiteX26" fmla="*/ 480718 w 7597386"/>
              <a:gd name="connsiteY26" fmla="*/ 1958760 h 6858000"/>
              <a:gd name="connsiteX27" fmla="*/ 660719 w 7597386"/>
              <a:gd name="connsiteY27" fmla="*/ 1778760 h 6858000"/>
              <a:gd name="connsiteX28" fmla="*/ 1564873 w 7597386"/>
              <a:gd name="connsiteY28" fmla="*/ 0 h 6858000"/>
              <a:gd name="connsiteX29" fmla="*/ 7552162 w 7597386"/>
              <a:gd name="connsiteY29" fmla="*/ 0 h 6858000"/>
              <a:gd name="connsiteX30" fmla="*/ 7597386 w 7597386"/>
              <a:gd name="connsiteY30" fmla="*/ 46688 h 6858000"/>
              <a:gd name="connsiteX31" fmla="*/ 7597386 w 7597386"/>
              <a:gd name="connsiteY31" fmla="*/ 4742213 h 6858000"/>
              <a:gd name="connsiteX32" fmla="*/ 7404050 w 7597386"/>
              <a:gd name="connsiteY32" fmla="*/ 4989332 h 6858000"/>
              <a:gd name="connsiteX33" fmla="*/ 7146108 w 7597386"/>
              <a:gd name="connsiteY33" fmla="*/ 5266790 h 6858000"/>
              <a:gd name="connsiteX34" fmla="*/ 6948710 w 7597386"/>
              <a:gd name="connsiteY34" fmla="*/ 5445825 h 6858000"/>
              <a:gd name="connsiteX35" fmla="*/ 6986983 w 7597386"/>
              <a:gd name="connsiteY35" fmla="*/ 5471629 h 6858000"/>
              <a:gd name="connsiteX36" fmla="*/ 7039704 w 7597386"/>
              <a:gd name="connsiteY36" fmla="*/ 5598908 h 6858000"/>
              <a:gd name="connsiteX37" fmla="*/ 6859704 w 7597386"/>
              <a:gd name="connsiteY37" fmla="*/ 5778908 h 6858000"/>
              <a:gd name="connsiteX38" fmla="*/ 6518165 w 7597386"/>
              <a:gd name="connsiteY38" fmla="*/ 5778908 h 6858000"/>
              <a:gd name="connsiteX39" fmla="*/ 6518164 w 7597386"/>
              <a:gd name="connsiteY39" fmla="*/ 5778909 h 6858000"/>
              <a:gd name="connsiteX40" fmla="*/ 6544626 w 7597386"/>
              <a:gd name="connsiteY40" fmla="*/ 5778909 h 6858000"/>
              <a:gd name="connsiteX41" fmla="*/ 6724626 w 7597386"/>
              <a:gd name="connsiteY41" fmla="*/ 5958909 h 6858000"/>
              <a:gd name="connsiteX42" fmla="*/ 6544626 w 7597386"/>
              <a:gd name="connsiteY42" fmla="*/ 6138909 h 6858000"/>
              <a:gd name="connsiteX43" fmla="*/ 5915916 w 7597386"/>
              <a:gd name="connsiteY43" fmla="*/ 6138909 h 6858000"/>
              <a:gd name="connsiteX44" fmla="*/ 5879640 w 7597386"/>
              <a:gd name="connsiteY44" fmla="*/ 6135252 h 6858000"/>
              <a:gd name="connsiteX45" fmla="*/ 5869552 w 7597386"/>
              <a:gd name="connsiteY45" fmla="*/ 6132121 h 6858000"/>
              <a:gd name="connsiteX46" fmla="*/ 5838313 w 7597386"/>
              <a:gd name="connsiteY46" fmla="*/ 6145736 h 6858000"/>
              <a:gd name="connsiteX47" fmla="*/ 6050271 w 7597386"/>
              <a:gd name="connsiteY47" fmla="*/ 6145736 h 6858000"/>
              <a:gd name="connsiteX48" fmla="*/ 6230271 w 7597386"/>
              <a:gd name="connsiteY48" fmla="*/ 6325736 h 6858000"/>
              <a:gd name="connsiteX49" fmla="*/ 6050271 w 7597386"/>
              <a:gd name="connsiteY49" fmla="*/ 6505736 h 6858000"/>
              <a:gd name="connsiteX50" fmla="*/ 5788251 w 7597386"/>
              <a:gd name="connsiteY50" fmla="*/ 6505736 h 6858000"/>
              <a:gd name="connsiteX51" fmla="*/ 5824500 w 7597386"/>
              <a:gd name="connsiteY51" fmla="*/ 6513055 h 6858000"/>
              <a:gd name="connsiteX52" fmla="*/ 5934436 w 7597386"/>
              <a:gd name="connsiteY52" fmla="*/ 6678909 h 6858000"/>
              <a:gd name="connsiteX53" fmla="*/ 5790712 w 7597386"/>
              <a:gd name="connsiteY53" fmla="*/ 6855252 h 6858000"/>
              <a:gd name="connsiteX54" fmla="*/ 5763453 w 7597386"/>
              <a:gd name="connsiteY54" fmla="*/ 6858000 h 6858000"/>
              <a:gd name="connsiteX55" fmla="*/ 3970143 w 7597386"/>
              <a:gd name="connsiteY55" fmla="*/ 6858000 h 6858000"/>
              <a:gd name="connsiteX56" fmla="*/ 3942884 w 7597386"/>
              <a:gd name="connsiteY56" fmla="*/ 6855252 h 6858000"/>
              <a:gd name="connsiteX57" fmla="*/ 3799160 w 7597386"/>
              <a:gd name="connsiteY57" fmla="*/ 6678909 h 6858000"/>
              <a:gd name="connsiteX58" fmla="*/ 3909096 w 7597386"/>
              <a:gd name="connsiteY58" fmla="*/ 6513055 h 6858000"/>
              <a:gd name="connsiteX59" fmla="*/ 3945347 w 7597386"/>
              <a:gd name="connsiteY59" fmla="*/ 6505736 h 6858000"/>
              <a:gd name="connsiteX60" fmla="*/ 2869739 w 7597386"/>
              <a:gd name="connsiteY60" fmla="*/ 6505736 h 6858000"/>
              <a:gd name="connsiteX61" fmla="*/ 2689739 w 7597386"/>
              <a:gd name="connsiteY61" fmla="*/ 6325736 h 6858000"/>
              <a:gd name="connsiteX62" fmla="*/ 2799675 w 7597386"/>
              <a:gd name="connsiteY62" fmla="*/ 6159881 h 6858000"/>
              <a:gd name="connsiteX63" fmla="*/ 2847874 w 7597386"/>
              <a:gd name="connsiteY63" fmla="*/ 6150150 h 6858000"/>
              <a:gd name="connsiteX64" fmla="*/ 2426904 w 7597386"/>
              <a:gd name="connsiteY64" fmla="*/ 6150150 h 6858000"/>
              <a:gd name="connsiteX65" fmla="*/ 2246904 w 7597386"/>
              <a:gd name="connsiteY65" fmla="*/ 5970150 h 6858000"/>
              <a:gd name="connsiteX66" fmla="*/ 2426904 w 7597386"/>
              <a:gd name="connsiteY66" fmla="*/ 5790150 h 6858000"/>
              <a:gd name="connsiteX67" fmla="*/ 2706960 w 7597386"/>
              <a:gd name="connsiteY67" fmla="*/ 5790150 h 6858000"/>
              <a:gd name="connsiteX68" fmla="*/ 2705601 w 7597386"/>
              <a:gd name="connsiteY68" fmla="*/ 5789047 h 6858000"/>
              <a:gd name="connsiteX69" fmla="*/ 2188422 w 7597386"/>
              <a:gd name="connsiteY69" fmla="*/ 5789047 h 6858000"/>
              <a:gd name="connsiteX70" fmla="*/ 2008422 w 7597386"/>
              <a:gd name="connsiteY70" fmla="*/ 5609047 h 6858000"/>
              <a:gd name="connsiteX71" fmla="*/ 2188422 w 7597386"/>
              <a:gd name="connsiteY71" fmla="*/ 5429047 h 6858000"/>
              <a:gd name="connsiteX72" fmla="*/ 2344473 w 7597386"/>
              <a:gd name="connsiteY72" fmla="*/ 5429047 h 6858000"/>
              <a:gd name="connsiteX73" fmla="*/ 2343631 w 7597386"/>
              <a:gd name="connsiteY73" fmla="*/ 5427944 h 6858000"/>
              <a:gd name="connsiteX74" fmla="*/ 1939122 w 7597386"/>
              <a:gd name="connsiteY74" fmla="*/ 5427944 h 6858000"/>
              <a:gd name="connsiteX75" fmla="*/ 1759122 w 7597386"/>
              <a:gd name="connsiteY75" fmla="*/ 5247944 h 6858000"/>
              <a:gd name="connsiteX76" fmla="*/ 1939122 w 7597386"/>
              <a:gd name="connsiteY76" fmla="*/ 5067944 h 6858000"/>
              <a:gd name="connsiteX77" fmla="*/ 2094491 w 7597386"/>
              <a:gd name="connsiteY77" fmla="*/ 5067944 h 6858000"/>
              <a:gd name="connsiteX78" fmla="*/ 2093832 w 7597386"/>
              <a:gd name="connsiteY78" fmla="*/ 5066841 h 6858000"/>
              <a:gd name="connsiteX79" fmla="*/ 452552 w 7597386"/>
              <a:gd name="connsiteY79" fmla="*/ 5066841 h 6858000"/>
              <a:gd name="connsiteX80" fmla="*/ 272552 w 7597386"/>
              <a:gd name="connsiteY80" fmla="*/ 4886841 h 6858000"/>
              <a:gd name="connsiteX81" fmla="*/ 452552 w 7597386"/>
              <a:gd name="connsiteY81" fmla="*/ 4706841 h 6858000"/>
              <a:gd name="connsiteX82" fmla="*/ 1912897 w 7597386"/>
              <a:gd name="connsiteY82" fmla="*/ 4706841 h 6858000"/>
              <a:gd name="connsiteX83" fmla="*/ 1912393 w 7597386"/>
              <a:gd name="connsiteY83" fmla="*/ 4705738 h 6858000"/>
              <a:gd name="connsiteX84" fmla="*/ 1051850 w 7597386"/>
              <a:gd name="connsiteY84" fmla="*/ 4705738 h 6858000"/>
              <a:gd name="connsiteX85" fmla="*/ 871849 w 7597386"/>
              <a:gd name="connsiteY85" fmla="*/ 4525738 h 6858000"/>
              <a:gd name="connsiteX86" fmla="*/ 1051850 w 7597386"/>
              <a:gd name="connsiteY86" fmla="*/ 4345738 h 6858000"/>
              <a:gd name="connsiteX87" fmla="*/ 1786642 w 7597386"/>
              <a:gd name="connsiteY87" fmla="*/ 4345738 h 6858000"/>
              <a:gd name="connsiteX88" fmla="*/ 1715818 w 7597386"/>
              <a:gd name="connsiteY88" fmla="*/ 4031467 h 6858000"/>
              <a:gd name="connsiteX89" fmla="*/ 1706366 w 7597386"/>
              <a:gd name="connsiteY89" fmla="*/ 3955810 h 6858000"/>
              <a:gd name="connsiteX90" fmla="*/ 788060 w 7597386"/>
              <a:gd name="connsiteY90" fmla="*/ 3955810 h 6858000"/>
              <a:gd name="connsiteX91" fmla="*/ 608060 w 7597386"/>
              <a:gd name="connsiteY91" fmla="*/ 3775810 h 6858000"/>
              <a:gd name="connsiteX92" fmla="*/ 788060 w 7597386"/>
              <a:gd name="connsiteY92" fmla="*/ 3595810 h 6858000"/>
              <a:gd name="connsiteX93" fmla="*/ 1671391 w 7597386"/>
              <a:gd name="connsiteY93" fmla="*/ 3595810 h 6858000"/>
              <a:gd name="connsiteX94" fmla="*/ 1671288 w 7597386"/>
              <a:gd name="connsiteY94" fmla="*/ 3592400 h 6858000"/>
              <a:gd name="connsiteX95" fmla="*/ 1156283 w 7597386"/>
              <a:gd name="connsiteY95" fmla="*/ 3592400 h 6858000"/>
              <a:gd name="connsiteX96" fmla="*/ 976283 w 7597386"/>
              <a:gd name="connsiteY96" fmla="*/ 3412401 h 6858000"/>
              <a:gd name="connsiteX97" fmla="*/ 1156283 w 7597386"/>
              <a:gd name="connsiteY97" fmla="*/ 3232401 h 6858000"/>
              <a:gd name="connsiteX98" fmla="*/ 1672349 w 7597386"/>
              <a:gd name="connsiteY98" fmla="*/ 3232401 h 6858000"/>
              <a:gd name="connsiteX99" fmla="*/ 1672557 w 7597386"/>
              <a:gd name="connsiteY99" fmla="*/ 3228991 h 6858000"/>
              <a:gd name="connsiteX100" fmla="*/ 932835 w 7597386"/>
              <a:gd name="connsiteY100" fmla="*/ 3228991 h 6858000"/>
              <a:gd name="connsiteX101" fmla="*/ 752835 w 7597386"/>
              <a:gd name="connsiteY101" fmla="*/ 3048991 h 6858000"/>
              <a:gd name="connsiteX102" fmla="*/ 932835 w 7597386"/>
              <a:gd name="connsiteY102" fmla="*/ 2868991 h 6858000"/>
              <a:gd name="connsiteX103" fmla="*/ 1708115 w 7597386"/>
              <a:gd name="connsiteY103" fmla="*/ 2868991 h 6858000"/>
              <a:gd name="connsiteX104" fmla="*/ 1708629 w 7597386"/>
              <a:gd name="connsiteY104" fmla="*/ 2865581 h 6858000"/>
              <a:gd name="connsiteX105" fmla="*/ 229104 w 7597386"/>
              <a:gd name="connsiteY105" fmla="*/ 2865581 h 6858000"/>
              <a:gd name="connsiteX106" fmla="*/ 49104 w 7597386"/>
              <a:gd name="connsiteY106" fmla="*/ 2685581 h 6858000"/>
              <a:gd name="connsiteX107" fmla="*/ 229104 w 7597386"/>
              <a:gd name="connsiteY107" fmla="*/ 2505581 h 6858000"/>
              <a:gd name="connsiteX108" fmla="*/ 1778254 w 7597386"/>
              <a:gd name="connsiteY108" fmla="*/ 2505581 h 6858000"/>
              <a:gd name="connsiteX109" fmla="*/ 1779078 w 7597386"/>
              <a:gd name="connsiteY109" fmla="*/ 2502171 h 6858000"/>
              <a:gd name="connsiteX110" fmla="*/ 910422 w 7597386"/>
              <a:gd name="connsiteY110" fmla="*/ 2502171 h 6858000"/>
              <a:gd name="connsiteX111" fmla="*/ 730422 w 7597386"/>
              <a:gd name="connsiteY111" fmla="*/ 2322172 h 6858000"/>
              <a:gd name="connsiteX112" fmla="*/ 910422 w 7597386"/>
              <a:gd name="connsiteY112" fmla="*/ 2142171 h 6858000"/>
              <a:gd name="connsiteX113" fmla="*/ 1883366 w 7597386"/>
              <a:gd name="connsiteY113" fmla="*/ 2142171 h 6858000"/>
              <a:gd name="connsiteX114" fmla="*/ 1884509 w 7597386"/>
              <a:gd name="connsiteY114" fmla="*/ 2138760 h 6858000"/>
              <a:gd name="connsiteX115" fmla="*/ 1591740 w 7597386"/>
              <a:gd name="connsiteY115" fmla="*/ 2138760 h 6858000"/>
              <a:gd name="connsiteX116" fmla="*/ 1411740 w 7597386"/>
              <a:gd name="connsiteY116" fmla="*/ 1958761 h 6858000"/>
              <a:gd name="connsiteX117" fmla="*/ 1591740 w 7597386"/>
              <a:gd name="connsiteY117" fmla="*/ 1778762 h 6858000"/>
              <a:gd name="connsiteX118" fmla="*/ 2025126 w 7597386"/>
              <a:gd name="connsiteY118" fmla="*/ 1778762 h 6858000"/>
              <a:gd name="connsiteX119" fmla="*/ 2026603 w 7597386"/>
              <a:gd name="connsiteY119" fmla="*/ 1775352 h 6858000"/>
              <a:gd name="connsiteX120" fmla="*/ 1244357 w 7597386"/>
              <a:gd name="connsiteY120" fmla="*/ 1775352 h 6858000"/>
              <a:gd name="connsiteX121" fmla="*/ 1064357 w 7597386"/>
              <a:gd name="connsiteY121" fmla="*/ 1595352 h 6858000"/>
              <a:gd name="connsiteX122" fmla="*/ 1244357 w 7597386"/>
              <a:gd name="connsiteY122" fmla="*/ 1415352 h 6858000"/>
              <a:gd name="connsiteX123" fmla="*/ 2206432 w 7597386"/>
              <a:gd name="connsiteY123" fmla="*/ 1415352 h 6858000"/>
              <a:gd name="connsiteX124" fmla="*/ 2208269 w 7597386"/>
              <a:gd name="connsiteY124" fmla="*/ 1411942 h 6858000"/>
              <a:gd name="connsiteX125" fmla="*/ 1939122 w 7597386"/>
              <a:gd name="connsiteY125" fmla="*/ 1411942 h 6858000"/>
              <a:gd name="connsiteX126" fmla="*/ 1759122 w 7597386"/>
              <a:gd name="connsiteY126" fmla="*/ 1231942 h 6858000"/>
              <a:gd name="connsiteX127" fmla="*/ 1939122 w 7597386"/>
              <a:gd name="connsiteY127" fmla="*/ 1051942 h 6858000"/>
              <a:gd name="connsiteX128" fmla="*/ 2431720 w 7597386"/>
              <a:gd name="connsiteY128" fmla="*/ 1051942 h 6858000"/>
              <a:gd name="connsiteX129" fmla="*/ 2435632 w 7597386"/>
              <a:gd name="connsiteY129" fmla="*/ 1045961 h 6858000"/>
              <a:gd name="connsiteX130" fmla="*/ 2387559 w 7597386"/>
              <a:gd name="connsiteY130" fmla="*/ 1027086 h 6858000"/>
              <a:gd name="connsiteX131" fmla="*/ 2300895 w 7597386"/>
              <a:gd name="connsiteY131" fmla="*/ 873146 h 6858000"/>
              <a:gd name="connsiteX132" fmla="*/ 2444619 w 7597386"/>
              <a:gd name="connsiteY132" fmla="*/ 696802 h 6858000"/>
              <a:gd name="connsiteX133" fmla="*/ 2472338 w 7597386"/>
              <a:gd name="connsiteY133" fmla="*/ 694008 h 6858000"/>
              <a:gd name="connsiteX134" fmla="*/ 2066060 w 7597386"/>
              <a:gd name="connsiteY134" fmla="*/ 694008 h 6858000"/>
              <a:gd name="connsiteX135" fmla="*/ 1886060 w 7597386"/>
              <a:gd name="connsiteY135" fmla="*/ 514008 h 6858000"/>
              <a:gd name="connsiteX136" fmla="*/ 2029784 w 7597386"/>
              <a:gd name="connsiteY136" fmla="*/ 337665 h 6858000"/>
              <a:gd name="connsiteX137" fmla="*/ 2057482 w 7597386"/>
              <a:gd name="connsiteY137" fmla="*/ 334873 h 6858000"/>
              <a:gd name="connsiteX138" fmla="*/ 1651225 w 7597386"/>
              <a:gd name="connsiteY138" fmla="*/ 334873 h 6858000"/>
              <a:gd name="connsiteX139" fmla="*/ 1471225 w 7597386"/>
              <a:gd name="connsiteY139" fmla="*/ 154873 h 6858000"/>
              <a:gd name="connsiteX140" fmla="*/ 1523946 w 7597386"/>
              <a:gd name="connsiteY140" fmla="*/ 275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7597386" h="6858000">
                <a:moveTo>
                  <a:pt x="6739532" y="6136704"/>
                </a:moveTo>
                <a:lnTo>
                  <a:pt x="6987914" y="6136704"/>
                </a:lnTo>
                <a:cubicBezTo>
                  <a:pt x="7087326" y="6136704"/>
                  <a:pt x="7167914" y="6217293"/>
                  <a:pt x="7167914" y="6316704"/>
                </a:cubicBezTo>
                <a:cubicBezTo>
                  <a:pt x="7167914" y="6416115"/>
                  <a:pt x="7087326" y="6496704"/>
                  <a:pt x="6987914" y="6496704"/>
                </a:cubicBezTo>
                <a:lnTo>
                  <a:pt x="6739532" y="6496704"/>
                </a:lnTo>
                <a:cubicBezTo>
                  <a:pt x="6640120" y="6496704"/>
                  <a:pt x="6559532" y="6416115"/>
                  <a:pt x="6559532" y="6316704"/>
                </a:cubicBezTo>
                <a:cubicBezTo>
                  <a:pt x="6559532" y="6217293"/>
                  <a:pt x="6640120" y="6136704"/>
                  <a:pt x="6739532" y="6136704"/>
                </a:cubicBezTo>
                <a:close/>
                <a:moveTo>
                  <a:pt x="1457678" y="5429047"/>
                </a:moveTo>
                <a:lnTo>
                  <a:pt x="1706060" y="5429047"/>
                </a:lnTo>
                <a:cubicBezTo>
                  <a:pt x="1805471" y="5429047"/>
                  <a:pt x="1886060" y="5509636"/>
                  <a:pt x="1886060" y="5609047"/>
                </a:cubicBezTo>
                <a:cubicBezTo>
                  <a:pt x="1886060" y="5708458"/>
                  <a:pt x="1805471" y="5789047"/>
                  <a:pt x="1706060" y="5789047"/>
                </a:cubicBezTo>
                <a:lnTo>
                  <a:pt x="1457678" y="5789047"/>
                </a:lnTo>
                <a:cubicBezTo>
                  <a:pt x="1358266" y="5789047"/>
                  <a:pt x="1277677" y="5708458"/>
                  <a:pt x="1277677" y="5609047"/>
                </a:cubicBezTo>
                <a:cubicBezTo>
                  <a:pt x="1277677" y="5509636"/>
                  <a:pt x="1358266" y="5429047"/>
                  <a:pt x="1457678" y="5429047"/>
                </a:cubicBezTo>
                <a:close/>
                <a:moveTo>
                  <a:pt x="180000" y="3595810"/>
                </a:moveTo>
                <a:lnTo>
                  <a:pt x="332390" y="3595810"/>
                </a:lnTo>
                <a:cubicBezTo>
                  <a:pt x="431802" y="3595810"/>
                  <a:pt x="512390" y="3676399"/>
                  <a:pt x="512390" y="3775810"/>
                </a:cubicBezTo>
                <a:cubicBezTo>
                  <a:pt x="512390" y="3875221"/>
                  <a:pt x="431802" y="3955810"/>
                  <a:pt x="332390" y="3955810"/>
                </a:cubicBezTo>
                <a:lnTo>
                  <a:pt x="180000" y="3955810"/>
                </a:lnTo>
                <a:cubicBezTo>
                  <a:pt x="80590" y="3955810"/>
                  <a:pt x="0" y="3875221"/>
                  <a:pt x="0" y="3775810"/>
                </a:cubicBezTo>
                <a:cubicBezTo>
                  <a:pt x="0" y="3676399"/>
                  <a:pt x="80590" y="3595810"/>
                  <a:pt x="180000" y="3595810"/>
                </a:cubicBezTo>
                <a:close/>
                <a:moveTo>
                  <a:pt x="660719" y="1778760"/>
                </a:moveTo>
                <a:lnTo>
                  <a:pt x="813109" y="1778760"/>
                </a:lnTo>
                <a:cubicBezTo>
                  <a:pt x="912519" y="1778760"/>
                  <a:pt x="993108" y="1859349"/>
                  <a:pt x="993108" y="1958760"/>
                </a:cubicBezTo>
                <a:cubicBezTo>
                  <a:pt x="993108" y="2058171"/>
                  <a:pt x="912519" y="2138760"/>
                  <a:pt x="813109" y="2138760"/>
                </a:cubicBezTo>
                <a:lnTo>
                  <a:pt x="660719" y="2138760"/>
                </a:lnTo>
                <a:cubicBezTo>
                  <a:pt x="561307" y="2138760"/>
                  <a:pt x="480718" y="2058171"/>
                  <a:pt x="480718" y="1958760"/>
                </a:cubicBezTo>
                <a:cubicBezTo>
                  <a:pt x="480718" y="1859349"/>
                  <a:pt x="561307" y="1778760"/>
                  <a:pt x="660719" y="1778760"/>
                </a:cubicBezTo>
                <a:close/>
                <a:moveTo>
                  <a:pt x="1564873" y="0"/>
                </a:moveTo>
                <a:lnTo>
                  <a:pt x="7552162" y="0"/>
                </a:lnTo>
                <a:lnTo>
                  <a:pt x="7597386" y="46688"/>
                </a:lnTo>
                <a:lnTo>
                  <a:pt x="7597386" y="4742213"/>
                </a:lnTo>
                <a:lnTo>
                  <a:pt x="7404050" y="4989332"/>
                </a:lnTo>
                <a:cubicBezTo>
                  <a:pt x="7321153" y="5086448"/>
                  <a:pt x="7235038" y="5178968"/>
                  <a:pt x="7146108" y="5266790"/>
                </a:cubicBezTo>
                <a:lnTo>
                  <a:pt x="6948710" y="5445825"/>
                </a:lnTo>
                <a:lnTo>
                  <a:pt x="6986983" y="5471629"/>
                </a:lnTo>
                <a:cubicBezTo>
                  <a:pt x="7019556" y="5504203"/>
                  <a:pt x="7039704" y="5549203"/>
                  <a:pt x="7039704" y="5598908"/>
                </a:cubicBezTo>
                <a:cubicBezTo>
                  <a:pt x="7039704" y="5698319"/>
                  <a:pt x="6959114" y="5778908"/>
                  <a:pt x="6859704" y="5778908"/>
                </a:cubicBezTo>
                <a:lnTo>
                  <a:pt x="6518165" y="5778908"/>
                </a:lnTo>
                <a:lnTo>
                  <a:pt x="6518164" y="5778909"/>
                </a:lnTo>
                <a:lnTo>
                  <a:pt x="6544626" y="5778909"/>
                </a:lnTo>
                <a:cubicBezTo>
                  <a:pt x="6644038" y="5778909"/>
                  <a:pt x="6724626" y="5859498"/>
                  <a:pt x="6724626" y="5958909"/>
                </a:cubicBezTo>
                <a:cubicBezTo>
                  <a:pt x="6724626" y="6058320"/>
                  <a:pt x="6644038" y="6138909"/>
                  <a:pt x="6544626" y="6138909"/>
                </a:cubicBezTo>
                <a:lnTo>
                  <a:pt x="5915916" y="6138909"/>
                </a:lnTo>
                <a:cubicBezTo>
                  <a:pt x="5903490" y="6138909"/>
                  <a:pt x="5891357" y="6137650"/>
                  <a:pt x="5879640" y="6135252"/>
                </a:cubicBezTo>
                <a:lnTo>
                  <a:pt x="5869552" y="6132121"/>
                </a:lnTo>
                <a:lnTo>
                  <a:pt x="5838313" y="6145736"/>
                </a:lnTo>
                <a:lnTo>
                  <a:pt x="6050271" y="6145736"/>
                </a:lnTo>
                <a:cubicBezTo>
                  <a:pt x="6149682" y="6145736"/>
                  <a:pt x="6230271" y="6226325"/>
                  <a:pt x="6230271" y="6325736"/>
                </a:cubicBezTo>
                <a:cubicBezTo>
                  <a:pt x="6230271" y="6425147"/>
                  <a:pt x="6149682" y="6505736"/>
                  <a:pt x="6050271" y="6505736"/>
                </a:cubicBezTo>
                <a:lnTo>
                  <a:pt x="5788251" y="6505736"/>
                </a:lnTo>
                <a:lnTo>
                  <a:pt x="5824500" y="6513055"/>
                </a:lnTo>
                <a:cubicBezTo>
                  <a:pt x="5889105" y="6540380"/>
                  <a:pt x="5934436" y="6604351"/>
                  <a:pt x="5934436" y="6678909"/>
                </a:cubicBezTo>
                <a:cubicBezTo>
                  <a:pt x="5934436" y="6765894"/>
                  <a:pt x="5872735" y="6838468"/>
                  <a:pt x="5790712" y="6855252"/>
                </a:cubicBezTo>
                <a:lnTo>
                  <a:pt x="5763453" y="6858000"/>
                </a:lnTo>
                <a:lnTo>
                  <a:pt x="3970143" y="6858000"/>
                </a:lnTo>
                <a:lnTo>
                  <a:pt x="3942884" y="6855252"/>
                </a:lnTo>
                <a:cubicBezTo>
                  <a:pt x="3860861" y="6838468"/>
                  <a:pt x="3799160" y="6765894"/>
                  <a:pt x="3799160" y="6678909"/>
                </a:cubicBezTo>
                <a:cubicBezTo>
                  <a:pt x="3799160" y="6604351"/>
                  <a:pt x="3844491" y="6540380"/>
                  <a:pt x="3909096" y="6513055"/>
                </a:cubicBezTo>
                <a:lnTo>
                  <a:pt x="3945347" y="6505736"/>
                </a:lnTo>
                <a:lnTo>
                  <a:pt x="2869739" y="6505736"/>
                </a:lnTo>
                <a:cubicBezTo>
                  <a:pt x="2770328" y="6505736"/>
                  <a:pt x="2689739" y="6425147"/>
                  <a:pt x="2689739" y="6325736"/>
                </a:cubicBezTo>
                <a:cubicBezTo>
                  <a:pt x="2689739" y="6251178"/>
                  <a:pt x="2735071" y="6187207"/>
                  <a:pt x="2799675" y="6159881"/>
                </a:cubicBezTo>
                <a:lnTo>
                  <a:pt x="2847874" y="6150150"/>
                </a:lnTo>
                <a:lnTo>
                  <a:pt x="2426904" y="6150150"/>
                </a:lnTo>
                <a:cubicBezTo>
                  <a:pt x="2327493" y="6150150"/>
                  <a:pt x="2246904" y="6069561"/>
                  <a:pt x="2246904" y="5970150"/>
                </a:cubicBezTo>
                <a:cubicBezTo>
                  <a:pt x="2246904" y="5870739"/>
                  <a:pt x="2327493" y="5790150"/>
                  <a:pt x="2426904" y="5790150"/>
                </a:cubicBezTo>
                <a:lnTo>
                  <a:pt x="2706960" y="5790150"/>
                </a:lnTo>
                <a:lnTo>
                  <a:pt x="2705601" y="5789047"/>
                </a:lnTo>
                <a:lnTo>
                  <a:pt x="2188422" y="5789047"/>
                </a:lnTo>
                <a:cubicBezTo>
                  <a:pt x="2089011" y="5789047"/>
                  <a:pt x="2008422" y="5708458"/>
                  <a:pt x="2008422" y="5609047"/>
                </a:cubicBezTo>
                <a:cubicBezTo>
                  <a:pt x="2008422" y="5509636"/>
                  <a:pt x="2089011" y="5429047"/>
                  <a:pt x="2188422" y="5429047"/>
                </a:cubicBezTo>
                <a:lnTo>
                  <a:pt x="2344473" y="5429047"/>
                </a:lnTo>
                <a:lnTo>
                  <a:pt x="2343631" y="5427944"/>
                </a:lnTo>
                <a:lnTo>
                  <a:pt x="1939122" y="5427944"/>
                </a:lnTo>
                <a:cubicBezTo>
                  <a:pt x="1839711" y="5427944"/>
                  <a:pt x="1759122" y="5347355"/>
                  <a:pt x="1759122" y="5247944"/>
                </a:cubicBezTo>
                <a:cubicBezTo>
                  <a:pt x="1759122" y="5148533"/>
                  <a:pt x="1839711" y="5067944"/>
                  <a:pt x="1939122" y="5067944"/>
                </a:cubicBezTo>
                <a:lnTo>
                  <a:pt x="2094491" y="5067944"/>
                </a:lnTo>
                <a:lnTo>
                  <a:pt x="2093832" y="5066841"/>
                </a:lnTo>
                <a:lnTo>
                  <a:pt x="452552" y="5066841"/>
                </a:lnTo>
                <a:cubicBezTo>
                  <a:pt x="353142" y="5066841"/>
                  <a:pt x="272552" y="4986252"/>
                  <a:pt x="272552" y="4886841"/>
                </a:cubicBezTo>
                <a:cubicBezTo>
                  <a:pt x="272552" y="4787430"/>
                  <a:pt x="353142" y="4706841"/>
                  <a:pt x="452552" y="4706841"/>
                </a:cubicBezTo>
                <a:lnTo>
                  <a:pt x="1912897" y="4706841"/>
                </a:lnTo>
                <a:lnTo>
                  <a:pt x="1912393" y="4705738"/>
                </a:lnTo>
                <a:lnTo>
                  <a:pt x="1051850" y="4705738"/>
                </a:lnTo>
                <a:cubicBezTo>
                  <a:pt x="952438" y="4705738"/>
                  <a:pt x="871849" y="4625149"/>
                  <a:pt x="871849" y="4525738"/>
                </a:cubicBezTo>
                <a:cubicBezTo>
                  <a:pt x="871849" y="4426327"/>
                  <a:pt x="952438" y="4345738"/>
                  <a:pt x="1051850" y="4345738"/>
                </a:cubicBezTo>
                <a:lnTo>
                  <a:pt x="1786642" y="4345738"/>
                </a:lnTo>
                <a:lnTo>
                  <a:pt x="1715818" y="4031467"/>
                </a:lnTo>
                <a:lnTo>
                  <a:pt x="1706366" y="3955810"/>
                </a:lnTo>
                <a:lnTo>
                  <a:pt x="788060" y="3955810"/>
                </a:lnTo>
                <a:cubicBezTo>
                  <a:pt x="688649" y="3955810"/>
                  <a:pt x="608060" y="3875221"/>
                  <a:pt x="608060" y="3775810"/>
                </a:cubicBezTo>
                <a:cubicBezTo>
                  <a:pt x="608060" y="3676399"/>
                  <a:pt x="688649" y="3595810"/>
                  <a:pt x="788060" y="3595810"/>
                </a:cubicBezTo>
                <a:lnTo>
                  <a:pt x="1671391" y="3595810"/>
                </a:lnTo>
                <a:lnTo>
                  <a:pt x="1671288" y="3592400"/>
                </a:lnTo>
                <a:lnTo>
                  <a:pt x="1156283" y="3592400"/>
                </a:lnTo>
                <a:cubicBezTo>
                  <a:pt x="1056872" y="3592400"/>
                  <a:pt x="976283" y="3511811"/>
                  <a:pt x="976283" y="3412401"/>
                </a:cubicBezTo>
                <a:cubicBezTo>
                  <a:pt x="976283" y="3312989"/>
                  <a:pt x="1056872" y="3232401"/>
                  <a:pt x="1156283" y="3232401"/>
                </a:cubicBezTo>
                <a:lnTo>
                  <a:pt x="1672349" y="3232401"/>
                </a:lnTo>
                <a:lnTo>
                  <a:pt x="1672557" y="3228991"/>
                </a:lnTo>
                <a:lnTo>
                  <a:pt x="932835" y="3228991"/>
                </a:lnTo>
                <a:cubicBezTo>
                  <a:pt x="833424" y="3228991"/>
                  <a:pt x="752835" y="3148402"/>
                  <a:pt x="752835" y="3048991"/>
                </a:cubicBezTo>
                <a:cubicBezTo>
                  <a:pt x="752835" y="2949580"/>
                  <a:pt x="833424" y="2868991"/>
                  <a:pt x="932835" y="2868991"/>
                </a:cubicBezTo>
                <a:lnTo>
                  <a:pt x="1708115" y="2868991"/>
                </a:lnTo>
                <a:lnTo>
                  <a:pt x="1708629" y="2865581"/>
                </a:lnTo>
                <a:lnTo>
                  <a:pt x="229104" y="2865581"/>
                </a:lnTo>
                <a:cubicBezTo>
                  <a:pt x="129694" y="2865581"/>
                  <a:pt x="49104" y="2784992"/>
                  <a:pt x="49104" y="2685581"/>
                </a:cubicBezTo>
                <a:cubicBezTo>
                  <a:pt x="49104" y="2586170"/>
                  <a:pt x="129694" y="2505581"/>
                  <a:pt x="229104" y="2505581"/>
                </a:cubicBezTo>
                <a:lnTo>
                  <a:pt x="1778254" y="2505581"/>
                </a:lnTo>
                <a:lnTo>
                  <a:pt x="1779078" y="2502171"/>
                </a:lnTo>
                <a:lnTo>
                  <a:pt x="910422" y="2502171"/>
                </a:lnTo>
                <a:cubicBezTo>
                  <a:pt x="811012" y="2502171"/>
                  <a:pt x="730422" y="2421582"/>
                  <a:pt x="730422" y="2322172"/>
                </a:cubicBezTo>
                <a:cubicBezTo>
                  <a:pt x="730422" y="2222760"/>
                  <a:pt x="811012" y="2142171"/>
                  <a:pt x="910422" y="2142171"/>
                </a:cubicBezTo>
                <a:lnTo>
                  <a:pt x="1883366" y="2142171"/>
                </a:lnTo>
                <a:lnTo>
                  <a:pt x="1884509" y="2138760"/>
                </a:lnTo>
                <a:lnTo>
                  <a:pt x="1591740" y="2138760"/>
                </a:lnTo>
                <a:cubicBezTo>
                  <a:pt x="1492330" y="2138760"/>
                  <a:pt x="1411740" y="2058173"/>
                  <a:pt x="1411740" y="1958761"/>
                </a:cubicBezTo>
                <a:cubicBezTo>
                  <a:pt x="1411740" y="1859351"/>
                  <a:pt x="1492330" y="1778762"/>
                  <a:pt x="1591740" y="1778762"/>
                </a:cubicBezTo>
                <a:lnTo>
                  <a:pt x="2025126" y="1778762"/>
                </a:lnTo>
                <a:lnTo>
                  <a:pt x="2026603" y="1775352"/>
                </a:lnTo>
                <a:lnTo>
                  <a:pt x="1244357" y="1775352"/>
                </a:lnTo>
                <a:cubicBezTo>
                  <a:pt x="1144947" y="1775352"/>
                  <a:pt x="1064357" y="1694763"/>
                  <a:pt x="1064357" y="1595352"/>
                </a:cubicBezTo>
                <a:cubicBezTo>
                  <a:pt x="1064357" y="1495941"/>
                  <a:pt x="1144947" y="1415352"/>
                  <a:pt x="1244357" y="1415352"/>
                </a:cubicBezTo>
                <a:lnTo>
                  <a:pt x="2206432" y="1415352"/>
                </a:lnTo>
                <a:lnTo>
                  <a:pt x="2208269" y="1411942"/>
                </a:lnTo>
                <a:lnTo>
                  <a:pt x="1939122" y="1411942"/>
                </a:lnTo>
                <a:cubicBezTo>
                  <a:pt x="1839711" y="1411942"/>
                  <a:pt x="1759122" y="1331353"/>
                  <a:pt x="1759122" y="1231942"/>
                </a:cubicBezTo>
                <a:cubicBezTo>
                  <a:pt x="1759122" y="1132531"/>
                  <a:pt x="1839711" y="1051942"/>
                  <a:pt x="1939122" y="1051942"/>
                </a:cubicBezTo>
                <a:lnTo>
                  <a:pt x="2431720" y="1051942"/>
                </a:lnTo>
                <a:lnTo>
                  <a:pt x="2435632" y="1045961"/>
                </a:lnTo>
                <a:lnTo>
                  <a:pt x="2387559" y="1027086"/>
                </a:lnTo>
                <a:cubicBezTo>
                  <a:pt x="2335602" y="995516"/>
                  <a:pt x="2300895" y="938384"/>
                  <a:pt x="2300895" y="873146"/>
                </a:cubicBezTo>
                <a:cubicBezTo>
                  <a:pt x="2300895" y="786161"/>
                  <a:pt x="2362596" y="713587"/>
                  <a:pt x="2444619" y="696802"/>
                </a:cubicBezTo>
                <a:lnTo>
                  <a:pt x="2472338" y="694008"/>
                </a:lnTo>
                <a:lnTo>
                  <a:pt x="2066060" y="694008"/>
                </a:lnTo>
                <a:cubicBezTo>
                  <a:pt x="1966649" y="694008"/>
                  <a:pt x="1886060" y="613419"/>
                  <a:pt x="1886060" y="514008"/>
                </a:cubicBezTo>
                <a:cubicBezTo>
                  <a:pt x="1886060" y="427023"/>
                  <a:pt x="1947761" y="354449"/>
                  <a:pt x="2029784" y="337665"/>
                </a:cubicBezTo>
                <a:lnTo>
                  <a:pt x="2057482" y="334873"/>
                </a:lnTo>
                <a:lnTo>
                  <a:pt x="1651225" y="334873"/>
                </a:lnTo>
                <a:cubicBezTo>
                  <a:pt x="1551814" y="334873"/>
                  <a:pt x="1471225" y="254284"/>
                  <a:pt x="1471225" y="154873"/>
                </a:cubicBezTo>
                <a:cubicBezTo>
                  <a:pt x="1471225" y="105168"/>
                  <a:pt x="1491373" y="60168"/>
                  <a:pt x="1523946" y="27594"/>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82582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1020" y="1768391"/>
            <a:ext cx="3871062" cy="3322224"/>
          </a:xfrm>
          <a:prstGeom prst="rect">
            <a:avLst/>
          </a:prstGeom>
        </p:spPr>
      </p:pic>
      <p:grpSp>
        <p:nvGrpSpPr>
          <p:cNvPr id="7" name="Group 6"/>
          <p:cNvGrpSpPr/>
          <p:nvPr userDrawn="1"/>
        </p:nvGrpSpPr>
        <p:grpSpPr>
          <a:xfrm rot="20902188">
            <a:off x="9365848" y="916983"/>
            <a:ext cx="2238834" cy="1019540"/>
            <a:chOff x="5854179" y="4149929"/>
            <a:chExt cx="3042404" cy="1385477"/>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384226">
              <a:off x="5854179" y="4641593"/>
              <a:ext cx="2160473" cy="893813"/>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567481">
              <a:off x="7979555" y="4127563"/>
              <a:ext cx="894661" cy="939394"/>
            </a:xfrm>
            <a:prstGeom prst="rect">
              <a:avLst/>
            </a:prstGeom>
          </p:spPr>
        </p:pic>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93090" y="646036"/>
            <a:ext cx="4233115" cy="3632945"/>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430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그룹 2">
            <a:extLst>
              <a:ext uri="{FF2B5EF4-FFF2-40B4-BE49-F238E27FC236}">
                <a16:creationId xmlns:a16="http://schemas.microsoft.com/office/drawing/2014/main" id="{A78451C5-B8CA-4E35-8763-FA65423527B0}"/>
              </a:ext>
            </a:extLst>
          </p:cNvPr>
          <p:cNvGrpSpPr/>
          <p:nvPr userDrawn="1"/>
        </p:nvGrpSpPr>
        <p:grpSpPr>
          <a:xfrm>
            <a:off x="9563890" y="5525204"/>
            <a:ext cx="2564846" cy="1152584"/>
            <a:chOff x="9563890" y="5525204"/>
            <a:chExt cx="2564846" cy="1152584"/>
          </a:xfrm>
        </p:grpSpPr>
        <p:pic>
          <p:nvPicPr>
            <p:cNvPr id="54" name="Picture 5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9829188" y="6225828"/>
              <a:ext cx="693891" cy="451960"/>
            </a:xfrm>
            <a:prstGeom prst="rect">
              <a:avLst/>
            </a:prstGeom>
          </p:spPr>
        </p:pic>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10564669" y="5539612"/>
              <a:ext cx="500087" cy="1057003"/>
            </a:xfrm>
            <a:prstGeom prst="rect">
              <a:avLst/>
            </a:prstGeom>
          </p:spPr>
        </p:pic>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1578408" y="5735969"/>
              <a:ext cx="550328" cy="879993"/>
            </a:xfrm>
            <a:prstGeom prst="rect">
              <a:avLst/>
            </a:prstGeom>
          </p:spPr>
        </p:pic>
        <p:pic>
          <p:nvPicPr>
            <p:cNvPr id="57" name="Picture 5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11160970" y="5525204"/>
              <a:ext cx="374861" cy="1071411"/>
            </a:xfrm>
            <a:prstGeom prst="rect">
              <a:avLst/>
            </a:prstGeom>
          </p:spPr>
        </p:pic>
        <p:pic>
          <p:nvPicPr>
            <p:cNvPr id="59" name="Picture 5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563890" y="5866852"/>
              <a:ext cx="265298" cy="402521"/>
            </a:xfrm>
            <a:prstGeom prst="rect">
              <a:avLst/>
            </a:prstGeom>
          </p:spPr>
        </p:pic>
      </p:grpSp>
    </p:spTree>
    <p:extLst>
      <p:ext uri="{BB962C8B-B14F-4D97-AF65-F5344CB8AC3E}">
        <p14:creationId xmlns:p14="http://schemas.microsoft.com/office/powerpoint/2010/main" val="264600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그룹 4">
            <a:extLst>
              <a:ext uri="{FF2B5EF4-FFF2-40B4-BE49-F238E27FC236}">
                <a16:creationId xmlns:a16="http://schemas.microsoft.com/office/drawing/2014/main" id="{484EC83C-90C3-44F9-9FB4-2FF0523F037F}"/>
              </a:ext>
            </a:extLst>
          </p:cNvPr>
          <p:cNvGrpSpPr/>
          <p:nvPr userDrawn="1"/>
        </p:nvGrpSpPr>
        <p:grpSpPr>
          <a:xfrm>
            <a:off x="9546239" y="5502281"/>
            <a:ext cx="2582497" cy="1175507"/>
            <a:chOff x="5909905" y="2428755"/>
            <a:chExt cx="2582497" cy="1175507"/>
          </a:xfrm>
        </p:grpSpPr>
        <p:pic>
          <p:nvPicPr>
            <p:cNvPr id="17" name="Picture 3">
              <a:extLst>
                <a:ext uri="{FF2B5EF4-FFF2-40B4-BE49-F238E27FC236}">
                  <a16:creationId xmlns:a16="http://schemas.microsoft.com/office/drawing/2014/main" id="{556ECAD0-8F48-4C95-8410-7CAE119570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9619" y="2428755"/>
              <a:ext cx="518419" cy="1095748"/>
            </a:xfrm>
            <a:prstGeom prst="rect">
              <a:avLst/>
            </a:prstGeom>
          </p:spPr>
        </p:pic>
        <p:pic>
          <p:nvPicPr>
            <p:cNvPr id="18" name="Picture 6">
              <a:extLst>
                <a:ext uri="{FF2B5EF4-FFF2-40B4-BE49-F238E27FC236}">
                  <a16:creationId xmlns:a16="http://schemas.microsoft.com/office/drawing/2014/main" id="{31682512-AE8D-4387-9A80-41268989737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flipH="1">
              <a:off x="7929562" y="2651087"/>
              <a:ext cx="562840" cy="900000"/>
            </a:xfrm>
            <a:prstGeom prst="rect">
              <a:avLst/>
            </a:prstGeom>
          </p:spPr>
        </p:pic>
        <p:pic>
          <p:nvPicPr>
            <p:cNvPr id="19" name="Picture 9">
              <a:extLst>
                <a:ext uri="{FF2B5EF4-FFF2-40B4-BE49-F238E27FC236}">
                  <a16:creationId xmlns:a16="http://schemas.microsoft.com/office/drawing/2014/main" id="{6BD14DD3-4432-415F-9AD3-BCDA19CA862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7511982" y="2443847"/>
              <a:ext cx="377866" cy="1080000"/>
            </a:xfrm>
            <a:prstGeom prst="rect">
              <a:avLst/>
            </a:prstGeom>
          </p:spPr>
        </p:pic>
        <p:pic>
          <p:nvPicPr>
            <p:cNvPr id="20" name="Picture 10">
              <a:extLst>
                <a:ext uri="{FF2B5EF4-FFF2-40B4-BE49-F238E27FC236}">
                  <a16:creationId xmlns:a16="http://schemas.microsoft.com/office/drawing/2014/main" id="{E6C6243D-1D1F-44B5-BE24-3B1D50CC85D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flipH="1">
              <a:off x="5909905" y="2796835"/>
              <a:ext cx="269476" cy="408860"/>
            </a:xfrm>
            <a:prstGeom prst="rect">
              <a:avLst/>
            </a:prstGeom>
          </p:spPr>
        </p:pic>
        <p:pic>
          <p:nvPicPr>
            <p:cNvPr id="21" name="Picture 11">
              <a:extLst>
                <a:ext uri="{FF2B5EF4-FFF2-40B4-BE49-F238E27FC236}">
                  <a16:creationId xmlns:a16="http://schemas.microsoft.com/office/drawing/2014/main" id="{85329362-DA57-4353-85E1-9345D3224FD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6167604" y="3136262"/>
              <a:ext cx="718517" cy="468000"/>
            </a:xfrm>
            <a:prstGeom prst="rect">
              <a:avLst/>
            </a:prstGeom>
          </p:spPr>
        </p:pic>
      </p:grpSp>
    </p:spTree>
    <p:extLst>
      <p:ext uri="{BB962C8B-B14F-4D97-AF65-F5344CB8AC3E}">
        <p14:creationId xmlns:p14="http://schemas.microsoft.com/office/powerpoint/2010/main" val="162654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2092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grpSp>
        <p:nvGrpSpPr>
          <p:cNvPr id="11" name="Group 10"/>
          <p:cNvGrpSpPr/>
          <p:nvPr userDrawn="1"/>
        </p:nvGrpSpPr>
        <p:grpSpPr>
          <a:xfrm>
            <a:off x="1637736" y="0"/>
            <a:ext cx="3534772" cy="6858000"/>
            <a:chOff x="750628" y="0"/>
            <a:chExt cx="3534772" cy="6858000"/>
          </a:xfrm>
        </p:grpSpPr>
        <p:sp>
          <p:nvSpPr>
            <p:cNvPr id="9" name="Freeform 8"/>
            <p:cNvSpPr/>
            <p:nvPr userDrawn="1"/>
          </p:nvSpPr>
          <p:spPr>
            <a:xfrm>
              <a:off x="3104866" y="2241644"/>
              <a:ext cx="1180534" cy="2371300"/>
            </a:xfrm>
            <a:custGeom>
              <a:avLst/>
              <a:gdLst>
                <a:gd name="connsiteX0" fmla="*/ 1 w 1180534"/>
                <a:gd name="connsiteY0" fmla="*/ 0 h 2371300"/>
                <a:gd name="connsiteX1" fmla="*/ 1180534 w 1180534"/>
                <a:gd name="connsiteY1" fmla="*/ 1185650 h 2371300"/>
                <a:gd name="connsiteX2" fmla="*/ 1 w 1180534"/>
                <a:gd name="connsiteY2" fmla="*/ 2371300 h 2371300"/>
                <a:gd name="connsiteX3" fmla="*/ 0 w 1180534"/>
                <a:gd name="connsiteY3" fmla="*/ 2371300 h 2371300"/>
                <a:gd name="connsiteX4" fmla="*/ 0 w 1180534"/>
                <a:gd name="connsiteY4" fmla="*/ 0 h 2371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0534" h="2371300">
                  <a:moveTo>
                    <a:pt x="1" y="0"/>
                  </a:moveTo>
                  <a:cubicBezTo>
                    <a:pt x="651991" y="0"/>
                    <a:pt x="1180534" y="530834"/>
                    <a:pt x="1180534" y="1185650"/>
                  </a:cubicBezTo>
                  <a:cubicBezTo>
                    <a:pt x="1180534" y="1840466"/>
                    <a:pt x="651991" y="2371300"/>
                    <a:pt x="1" y="2371300"/>
                  </a:cubicBezTo>
                  <a:lnTo>
                    <a:pt x="0" y="23713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64224" y="2408829"/>
              <a:ext cx="2067638" cy="2067638"/>
            </a:xfrm>
            <a:prstGeom prst="rect">
              <a:avLst/>
            </a:prstGeom>
          </p:spPr>
        </p:pic>
        <p:sp>
          <p:nvSpPr>
            <p:cNvPr id="6" name="Freeform 5"/>
            <p:cNvSpPr/>
            <p:nvPr userDrawn="1"/>
          </p:nvSpPr>
          <p:spPr>
            <a:xfrm>
              <a:off x="750628" y="0"/>
              <a:ext cx="2347415" cy="6858000"/>
            </a:xfrm>
            <a:custGeom>
              <a:avLst/>
              <a:gdLst>
                <a:gd name="connsiteX0" fmla="*/ 0 w 2347415"/>
                <a:gd name="connsiteY0" fmla="*/ 0 h 6858000"/>
                <a:gd name="connsiteX1" fmla="*/ 2347415 w 2347415"/>
                <a:gd name="connsiteY1" fmla="*/ 0 h 6858000"/>
                <a:gd name="connsiteX2" fmla="*/ 2347415 w 2347415"/>
                <a:gd name="connsiteY2" fmla="*/ 2241644 h 6858000"/>
                <a:gd name="connsiteX3" fmla="*/ 1160059 w 2347415"/>
                <a:gd name="connsiteY3" fmla="*/ 3429000 h 6858000"/>
                <a:gd name="connsiteX4" fmla="*/ 2347415 w 2347415"/>
                <a:gd name="connsiteY4" fmla="*/ 4616356 h 6858000"/>
                <a:gd name="connsiteX5" fmla="*/ 2347415 w 2347415"/>
                <a:gd name="connsiteY5" fmla="*/ 6858000 h 6858000"/>
                <a:gd name="connsiteX6" fmla="*/ 0 w 23474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7415" h="6858000">
                  <a:moveTo>
                    <a:pt x="0" y="0"/>
                  </a:moveTo>
                  <a:lnTo>
                    <a:pt x="2347415" y="0"/>
                  </a:lnTo>
                  <a:lnTo>
                    <a:pt x="2347415" y="2241644"/>
                  </a:lnTo>
                  <a:cubicBezTo>
                    <a:pt x="1691656" y="2241644"/>
                    <a:pt x="1160059" y="2773241"/>
                    <a:pt x="1160059" y="3429000"/>
                  </a:cubicBezTo>
                  <a:cubicBezTo>
                    <a:pt x="1160059" y="4084759"/>
                    <a:pt x="1691656" y="4616356"/>
                    <a:pt x="2347415" y="4616356"/>
                  </a:cubicBezTo>
                  <a:lnTo>
                    <a:pt x="234741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185591" y="5482279"/>
            <a:ext cx="2537370" cy="1245739"/>
            <a:chOff x="663266" y="5482279"/>
            <a:chExt cx="2537370" cy="1245739"/>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3266" y="5687496"/>
              <a:ext cx="451291" cy="953864"/>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6643" y="5862433"/>
              <a:ext cx="482726" cy="771896"/>
            </a:xfrm>
            <a:prstGeom prst="rect">
              <a:avLst/>
            </a:prstGeom>
          </p:spPr>
        </p:pic>
        <p:pic>
          <p:nvPicPr>
            <p:cNvPr id="14" name="Picture 1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06480" y="6133733"/>
              <a:ext cx="858460" cy="500596"/>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38654" y="5708176"/>
              <a:ext cx="328814" cy="939801"/>
            </a:xfrm>
            <a:prstGeom prst="rect">
              <a:avLst/>
            </a:prstGeom>
          </p:spPr>
        </p:pic>
        <p:pic>
          <p:nvPicPr>
            <p:cNvPr id="16" name="Picture 1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798724" y="5482279"/>
              <a:ext cx="270513" cy="410434"/>
            </a:xfrm>
            <a:prstGeom prst="rect">
              <a:avLst/>
            </a:prstGeom>
          </p:spPr>
        </p:pic>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91981" y="6331576"/>
              <a:ext cx="608655" cy="396442"/>
            </a:xfrm>
            <a:prstGeom prst="rect">
              <a:avLst/>
            </a:prstGeom>
          </p:spPr>
        </p:pic>
      </p:gr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p:cNvSpPr/>
          <p:nvPr userDrawn="1"/>
        </p:nvSpPr>
        <p:spPr>
          <a:xfrm>
            <a:off x="2292825" y="1665596"/>
            <a:ext cx="3603008" cy="3603008"/>
          </a:xfrm>
          <a:prstGeom prst="arc">
            <a:avLst>
              <a:gd name="adj1" fmla="val 9870459"/>
              <a:gd name="adj2" fmla="val 15552705"/>
            </a:avLst>
          </a:prstGeom>
          <a:ln w="1905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1" name="Picture 20"/>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rot="9286725">
            <a:off x="2300466" y="4040391"/>
            <a:ext cx="399673" cy="419656"/>
          </a:xfrm>
          <a:prstGeom prst="rect">
            <a:avLst/>
          </a:prstGeom>
        </p:spPr>
      </p:pic>
    </p:spTree>
    <p:extLst>
      <p:ext uri="{BB962C8B-B14F-4D97-AF65-F5344CB8AC3E}">
        <p14:creationId xmlns:p14="http://schemas.microsoft.com/office/powerpoint/2010/main" val="155276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extLst>
      <p:ext uri="{BB962C8B-B14F-4D97-AF65-F5344CB8AC3E}">
        <p14:creationId xmlns:p14="http://schemas.microsoft.com/office/powerpoint/2010/main" val="33060904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54" r:id="rId3"/>
    <p:sldLayoutId id="2147483688" r:id="rId4"/>
    <p:sldLayoutId id="2147483690" r:id="rId5"/>
    <p:sldLayoutId id="2147483691" r:id="rId6"/>
    <p:sldLayoutId id="2147483700" r:id="rId7"/>
    <p:sldLayoutId id="2147483692" r:id="rId8"/>
    <p:sldLayoutId id="2147483709" r:id="rId9"/>
    <p:sldLayoutId id="2147483699" r:id="rId10"/>
    <p:sldLayoutId id="2147483704" r:id="rId11"/>
    <p:sldLayoutId id="2147483708" r:id="rId12"/>
    <p:sldLayoutId id="2147483706" r:id="rId13"/>
    <p:sldLayoutId id="2147483656" r:id="rId14"/>
    <p:sldLayoutId id="2147483687"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372225" y="2873071"/>
            <a:ext cx="5314950" cy="641518"/>
          </a:xfrm>
        </p:spPr>
        <p:txBody>
          <a:bodyPr/>
          <a:lstStyle/>
          <a:p>
            <a:pPr fontAlgn="auto">
              <a:spcBef>
                <a:spcPts val="0"/>
              </a:spcBef>
              <a:spcAft>
                <a:spcPts val="0"/>
              </a:spcAft>
              <a:defRPr/>
            </a:pPr>
            <a:endParaRPr lang="en-US" altLang="ko-KR" sz="2400" dirty="0"/>
          </a:p>
          <a:p>
            <a:pPr fontAlgn="auto">
              <a:spcBef>
                <a:spcPts val="0"/>
              </a:spcBef>
              <a:spcAft>
                <a:spcPts val="0"/>
              </a:spcAft>
              <a:defRPr/>
            </a:pPr>
            <a:endParaRPr lang="en-US" altLang="ko-KR" sz="2400" dirty="0"/>
          </a:p>
          <a:p>
            <a:pPr fontAlgn="auto">
              <a:spcBef>
                <a:spcPts val="0"/>
              </a:spcBef>
              <a:spcAft>
                <a:spcPts val="0"/>
              </a:spcAft>
              <a:defRPr/>
            </a:pPr>
            <a:r>
              <a:rPr lang="en-US" altLang="ko-KR" sz="2800" u="sng" dirty="0">
                <a:latin typeface="Arial Narrow" panose="020B0606020202030204" pitchFamily="34" charset="0"/>
              </a:rPr>
              <a:t>Group 7</a:t>
            </a:r>
            <a:r>
              <a:rPr lang="en-US" altLang="ko-KR" sz="2800" dirty="0">
                <a:latin typeface="Arial Narrow" panose="020B0606020202030204" pitchFamily="34" charset="0"/>
              </a:rPr>
              <a:t> :</a:t>
            </a:r>
          </a:p>
          <a:p>
            <a:pPr fontAlgn="auto">
              <a:spcBef>
                <a:spcPts val="0"/>
              </a:spcBef>
              <a:spcAft>
                <a:spcPts val="0"/>
              </a:spcAft>
              <a:defRPr/>
            </a:pPr>
            <a:r>
              <a:rPr lang="en-US" altLang="ko-KR" sz="2800" dirty="0">
                <a:latin typeface="Arial Narrow" panose="020B0606020202030204" pitchFamily="34" charset="0"/>
              </a:rPr>
              <a:t> </a:t>
            </a:r>
          </a:p>
          <a:p>
            <a:pPr fontAlgn="auto">
              <a:spcBef>
                <a:spcPts val="0"/>
              </a:spcBef>
              <a:spcAft>
                <a:spcPts val="0"/>
              </a:spcAft>
              <a:defRPr/>
            </a:pPr>
            <a:r>
              <a:rPr lang="en-US" altLang="ko-KR" sz="2800" dirty="0">
                <a:latin typeface="Arial Narrow" panose="020B0606020202030204" pitchFamily="34" charset="0"/>
              </a:rPr>
              <a:t>Christian Frans </a:t>
            </a:r>
            <a:r>
              <a:rPr lang="en-US" altLang="ko-KR" sz="2800" dirty="0" err="1">
                <a:latin typeface="Arial Narrow" panose="020B0606020202030204" pitchFamily="34" charset="0"/>
              </a:rPr>
              <a:t>Mukuan</a:t>
            </a:r>
            <a:endParaRPr lang="en-US" altLang="ko-KR" sz="2800" dirty="0">
              <a:latin typeface="Arial Narrow" panose="020B0606020202030204" pitchFamily="34" charset="0"/>
            </a:endParaRPr>
          </a:p>
          <a:p>
            <a:pPr fontAlgn="auto">
              <a:spcBef>
                <a:spcPts val="0"/>
              </a:spcBef>
              <a:spcAft>
                <a:spcPts val="0"/>
              </a:spcAft>
              <a:defRPr/>
            </a:pPr>
            <a:r>
              <a:rPr lang="en-US" altLang="ko-KR" sz="2800" dirty="0" err="1">
                <a:latin typeface="Arial Narrow" panose="020B0606020202030204" pitchFamily="34" charset="0"/>
              </a:rPr>
              <a:t>Deyaninta</a:t>
            </a:r>
            <a:r>
              <a:rPr lang="en-US" altLang="ko-KR" sz="2800" dirty="0">
                <a:latin typeface="Arial Narrow" panose="020B0606020202030204" pitchFamily="34" charset="0"/>
              </a:rPr>
              <a:t> </a:t>
            </a:r>
            <a:r>
              <a:rPr lang="en-US" altLang="ko-KR" sz="2800" dirty="0" err="1">
                <a:latin typeface="Arial Narrow" panose="020B0606020202030204" pitchFamily="34" charset="0"/>
              </a:rPr>
              <a:t>Ekabriela</a:t>
            </a:r>
            <a:r>
              <a:rPr lang="en-US" altLang="ko-KR" sz="2800" dirty="0">
                <a:latin typeface="Arial Narrow" panose="020B0606020202030204" pitchFamily="34" charset="0"/>
              </a:rPr>
              <a:t> </a:t>
            </a:r>
            <a:r>
              <a:rPr lang="en-US" altLang="ko-KR" sz="2800" dirty="0" err="1">
                <a:latin typeface="Arial Narrow" panose="020B0606020202030204" pitchFamily="34" charset="0"/>
              </a:rPr>
              <a:t>Permata</a:t>
            </a:r>
            <a:endParaRPr lang="en-US" altLang="ko-KR" sz="2800" dirty="0">
              <a:latin typeface="Arial Narrow" panose="020B0606020202030204" pitchFamily="34" charset="0"/>
            </a:endParaRPr>
          </a:p>
          <a:p>
            <a:pPr fontAlgn="auto">
              <a:spcBef>
                <a:spcPts val="0"/>
              </a:spcBef>
              <a:spcAft>
                <a:spcPts val="0"/>
              </a:spcAft>
              <a:defRPr/>
            </a:pPr>
            <a:r>
              <a:rPr lang="en-US" altLang="ko-KR" sz="2800" dirty="0">
                <a:latin typeface="Arial Narrow" panose="020B0606020202030204" pitchFamily="34" charset="0"/>
              </a:rPr>
              <a:t>Mufadhal Faraz </a:t>
            </a:r>
            <a:r>
              <a:rPr lang="en-US" altLang="ko-KR" sz="2800" dirty="0" err="1">
                <a:latin typeface="Arial Narrow" panose="020B0606020202030204" pitchFamily="34" charset="0"/>
              </a:rPr>
              <a:t>Addhifa</a:t>
            </a:r>
            <a:endParaRPr lang="en-US" altLang="ko-KR" sz="2400" dirty="0">
              <a:latin typeface="Arial Narrow" panose="020B0606020202030204" pitchFamily="34" charset="0"/>
            </a:endParaRPr>
          </a:p>
        </p:txBody>
      </p:sp>
      <p:sp>
        <p:nvSpPr>
          <p:cNvPr id="4" name="Rectangle 3">
            <a:extLst>
              <a:ext uri="{FF2B5EF4-FFF2-40B4-BE49-F238E27FC236}">
                <a16:creationId xmlns:a16="http://schemas.microsoft.com/office/drawing/2014/main" id="{E0BF5A35-5C79-4303-9FFA-E09242EBEB39}"/>
              </a:ext>
            </a:extLst>
          </p:cNvPr>
          <p:cNvSpPr/>
          <p:nvPr/>
        </p:nvSpPr>
        <p:spPr>
          <a:xfrm>
            <a:off x="6815328" y="1084228"/>
            <a:ext cx="4871847" cy="1200329"/>
          </a:xfrm>
          <a:prstGeom prst="rect">
            <a:avLst/>
          </a:prstGeom>
        </p:spPr>
        <p:txBody>
          <a:bodyPr wrap="none">
            <a:spAutoFit/>
          </a:bodyPr>
          <a:lstStyle/>
          <a:p>
            <a:r>
              <a:rPr lang="en-US" sz="7200" b="1" dirty="0" err="1">
                <a:solidFill>
                  <a:schemeClr val="accent2">
                    <a:lumMod val="75000"/>
                  </a:schemeClr>
                </a:solidFill>
                <a:latin typeface="Apex Brush DEMO" pitchFamily="50" charset="0"/>
                <a:cs typeface="+mj-cs"/>
              </a:rPr>
              <a:t>TravelNow</a:t>
            </a:r>
            <a:endParaRPr lang="en-US" dirty="0">
              <a:solidFill>
                <a:schemeClr val="accent2">
                  <a:lumMod val="75000"/>
                </a:schemeClr>
              </a:solidFill>
            </a:endParaRPr>
          </a:p>
        </p:txBody>
      </p:sp>
      <p:sp>
        <p:nvSpPr>
          <p:cNvPr id="2" name="Title 1"/>
          <p:cNvSpPr>
            <a:spLocks noGrp="1"/>
          </p:cNvSpPr>
          <p:nvPr>
            <p:ph type="title"/>
          </p:nvPr>
        </p:nvSpPr>
        <p:spPr>
          <a:xfrm>
            <a:off x="6265673" y="1037218"/>
            <a:ext cx="5314950" cy="1319747"/>
          </a:xfrm>
        </p:spPr>
        <p:txBody>
          <a:bodyPr/>
          <a:lstStyle/>
          <a:p>
            <a:r>
              <a:rPr lang="en-US" sz="7200" b="1" dirty="0" err="1">
                <a:latin typeface="Apex Brush DEMO" pitchFamily="50" charset="0"/>
              </a:rPr>
              <a:t>TravelNow</a:t>
            </a:r>
            <a:endParaRPr lang="en-US" sz="7200" b="1" dirty="0">
              <a:latin typeface="Apex Brush DEMO" pitchFamily="50"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9226B0-767A-4521-8EF3-D34D646A374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19237" y="247650"/>
            <a:ext cx="8939213" cy="6213730"/>
          </a:xfrm>
          <a:prstGeom prst="rect">
            <a:avLst/>
          </a:prstGeom>
        </p:spPr>
      </p:pic>
    </p:spTree>
    <p:extLst>
      <p:ext uri="{BB962C8B-B14F-4D97-AF65-F5344CB8AC3E}">
        <p14:creationId xmlns:p14="http://schemas.microsoft.com/office/powerpoint/2010/main" val="381114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90004B-60CA-4448-A4D4-54FE3DDFE89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43013" y="90488"/>
            <a:ext cx="9005888" cy="6301470"/>
          </a:xfrm>
          <a:prstGeom prst="rect">
            <a:avLst/>
          </a:prstGeom>
        </p:spPr>
      </p:pic>
    </p:spTree>
    <p:extLst>
      <p:ext uri="{BB962C8B-B14F-4D97-AF65-F5344CB8AC3E}">
        <p14:creationId xmlns:p14="http://schemas.microsoft.com/office/powerpoint/2010/main" val="262378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C3C79B-79C0-41EE-9901-F9B08BE66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078" y="254000"/>
            <a:ext cx="10603644" cy="6324600"/>
          </a:xfrm>
          <a:prstGeom prst="rect">
            <a:avLst/>
          </a:prstGeom>
        </p:spPr>
      </p:pic>
    </p:spTree>
    <p:extLst>
      <p:ext uri="{BB962C8B-B14F-4D97-AF65-F5344CB8AC3E}">
        <p14:creationId xmlns:p14="http://schemas.microsoft.com/office/powerpoint/2010/main" val="250493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4512" y="3090292"/>
            <a:ext cx="6787487" cy="677416"/>
          </a:xfrm>
        </p:spPr>
        <p:txBody>
          <a:bodyPr/>
          <a:lstStyle/>
          <a:p>
            <a:r>
              <a:rPr lang="en-US" sz="4400" dirty="0"/>
              <a:t>Pseudocode of </a:t>
            </a:r>
            <a:r>
              <a:rPr lang="en-US" sz="4400" dirty="0">
                <a:latin typeface="Apex Brush DEMO" pitchFamily="50" charset="0"/>
              </a:rPr>
              <a:t>TRAVELNOW</a:t>
            </a:r>
          </a:p>
        </p:txBody>
      </p:sp>
    </p:spTree>
    <p:extLst>
      <p:ext uri="{BB962C8B-B14F-4D97-AF65-F5344CB8AC3E}">
        <p14:creationId xmlns:p14="http://schemas.microsoft.com/office/powerpoint/2010/main" val="3503895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35B632-56A6-4B76-9682-BD7CCE396842}"/>
              </a:ext>
            </a:extLst>
          </p:cNvPr>
          <p:cNvSpPr txBox="1"/>
          <p:nvPr/>
        </p:nvSpPr>
        <p:spPr>
          <a:xfrm>
            <a:off x="619431" y="265471"/>
            <a:ext cx="11754465" cy="590931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display '------------WELCOME-----------'</a:t>
            </a:r>
          </a:p>
          <a:p>
            <a:r>
              <a:rPr lang="en-US" sz="1400" dirty="0">
                <a:latin typeface="Courier New" panose="02070309020205020404" pitchFamily="49" charset="0"/>
                <a:cs typeface="Courier New" panose="02070309020205020404" pitchFamily="49" charset="0"/>
              </a:rPr>
              <a:t>    display 'Travel with Us, Now! </a:t>
            </a:r>
            <a:r>
              <a:rPr lang="en-US" sz="1400" dirty="0" err="1">
                <a:latin typeface="Courier New" panose="02070309020205020404" pitchFamily="49" charset="0"/>
                <a:cs typeface="Courier New" panose="02070309020205020404" pitchFamily="49" charset="0"/>
              </a:rPr>
              <a:t>TravelNow</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pRegister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pAirlines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pHotel</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pCustomerData</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pPayment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numeric </a:t>
            </a:r>
            <a:r>
              <a:rPr lang="en-US" sz="1400" dirty="0" err="1">
                <a:latin typeface="Courier New" panose="02070309020205020404" pitchFamily="49" charset="0"/>
                <a:cs typeface="Courier New" panose="02070309020205020404" pitchFamily="49" charset="0"/>
              </a:rPr>
              <a:t>nTotalCountryPacket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nTotalPacket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nTotalGuest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nTotalPayment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nTotalCountryPacket</a:t>
            </a:r>
            <a:r>
              <a:rPr lang="en-US" sz="1400" dirty="0">
                <a:latin typeface="Courier New" panose="02070309020205020404" pitchFamily="49" charset="0"/>
                <a:cs typeface="Courier New" panose="02070309020205020404" pitchFamily="49" charset="0"/>
              </a:rPr>
              <a:t> = 0</a:t>
            </a:r>
          </a:p>
          <a:p>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 0</a:t>
            </a:r>
          </a:p>
          <a:p>
            <a:r>
              <a:rPr lang="en-US" sz="1400" dirty="0" err="1">
                <a:latin typeface="Courier New" panose="02070309020205020404" pitchFamily="49" charset="0"/>
                <a:cs typeface="Courier New" panose="02070309020205020404" pitchFamily="49" charset="0"/>
              </a:rPr>
              <a:t>nTotalPacket</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//PROCEDURE REGISTER</a:t>
            </a: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pRegister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character </a:t>
            </a:r>
            <a:r>
              <a:rPr lang="en-US" sz="1400" dirty="0" err="1">
                <a:latin typeface="Courier New" panose="02070309020205020404" pitchFamily="49" charset="0"/>
                <a:cs typeface="Courier New" panose="02070309020205020404" pitchFamily="49" charset="0"/>
              </a:rPr>
              <a:t>cName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'Please input your username'</a:t>
            </a:r>
          </a:p>
          <a:p>
            <a:r>
              <a:rPr lang="en-US" sz="1400" dirty="0">
                <a:latin typeface="Courier New" panose="02070309020205020404" pitchFamily="49" charset="0"/>
                <a:cs typeface="Courier New" panose="02070309020205020404" pitchFamily="49" charset="0"/>
              </a:rPr>
              <a:t>        accept </a:t>
            </a:r>
            <a:r>
              <a:rPr lang="en-US" sz="1400" dirty="0" err="1">
                <a:latin typeface="Courier New" panose="02070309020205020404" pitchFamily="49" charset="0"/>
                <a:cs typeface="Courier New" panose="02070309020205020404" pitchFamily="49" charset="0"/>
              </a:rPr>
              <a:t>cName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'input total guest'</a:t>
            </a:r>
          </a:p>
          <a:p>
            <a:r>
              <a:rPr lang="en-US" sz="1400" dirty="0">
                <a:latin typeface="Courier New" panose="02070309020205020404" pitchFamily="49" charset="0"/>
                <a:cs typeface="Courier New" panose="02070309020205020404" pitchFamily="49" charset="0"/>
              </a:rPr>
              <a:t>        accept </a:t>
            </a:r>
            <a:r>
              <a:rPr lang="en-US" sz="1400" dirty="0" err="1">
                <a:latin typeface="Courier New" panose="02070309020205020404" pitchFamily="49" charset="0"/>
                <a:cs typeface="Courier New" panose="02070309020205020404" pitchFamily="49" charset="0"/>
              </a:rPr>
              <a:t>nTotalGuest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'input time estimation'</a:t>
            </a:r>
          </a:p>
          <a:p>
            <a:r>
              <a:rPr lang="en-US" sz="1400" dirty="0">
                <a:latin typeface="Courier New" panose="02070309020205020404" pitchFamily="49" charset="0"/>
                <a:cs typeface="Courier New" panose="02070309020205020404" pitchFamily="49" charset="0"/>
              </a:rPr>
              <a:t>        accept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412160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F2131-42B8-4F39-8090-CAB3649C8EFC}"/>
              </a:ext>
            </a:extLst>
          </p:cNvPr>
          <p:cNvSpPr txBox="1"/>
          <p:nvPr/>
        </p:nvSpPr>
        <p:spPr>
          <a:xfrm>
            <a:off x="398206" y="29501"/>
            <a:ext cx="11793794" cy="655564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//MAIN PROCEDURE</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call procedure </a:t>
            </a:r>
            <a:r>
              <a:rPr lang="en-US" sz="1400" dirty="0" err="1">
                <a:latin typeface="Courier New" panose="02070309020205020404" pitchFamily="49" charset="0"/>
                <a:cs typeface="Courier New" panose="02070309020205020404" pitchFamily="49" charset="0"/>
              </a:rPr>
              <a:t>pRegister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character </a:t>
            </a:r>
            <a:r>
              <a:rPr lang="en-US" sz="1400" dirty="0" err="1">
                <a:latin typeface="Courier New" panose="02070309020205020404" pitchFamily="49" charset="0"/>
                <a:cs typeface="Courier New" panose="02070309020205020404" pitchFamily="49" charset="0"/>
              </a:rPr>
              <a:t>cMenu</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cPacket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cAirlines_Selection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cHotel_Selection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display 'Let we serve you'</a:t>
            </a:r>
          </a:p>
          <a:p>
            <a:r>
              <a:rPr lang="en-US" sz="1400" dirty="0">
                <a:latin typeface="Courier New" panose="02070309020205020404" pitchFamily="49" charset="0"/>
                <a:cs typeface="Courier New" panose="02070309020205020404" pitchFamily="49" charset="0"/>
              </a:rPr>
              <a:t>    display '1. Packet'</a:t>
            </a:r>
          </a:p>
          <a:p>
            <a:r>
              <a:rPr lang="en-US" sz="1400" dirty="0">
                <a:latin typeface="Courier New" panose="02070309020205020404" pitchFamily="49" charset="0"/>
                <a:cs typeface="Courier New" panose="02070309020205020404" pitchFamily="49" charset="0"/>
              </a:rPr>
              <a:t>    display '2. Airlines'</a:t>
            </a:r>
          </a:p>
          <a:p>
            <a:r>
              <a:rPr lang="en-US" sz="1400" dirty="0">
                <a:latin typeface="Courier New" panose="02070309020205020404" pitchFamily="49" charset="0"/>
                <a:cs typeface="Courier New" panose="02070309020205020404" pitchFamily="49" charset="0"/>
              </a:rPr>
              <a:t>    display '3. Hotel’</a:t>
            </a:r>
          </a:p>
          <a:p>
            <a:r>
              <a:rPr lang="en-US" sz="1400" dirty="0">
                <a:latin typeface="Courier New" panose="02070309020205020404" pitchFamily="49" charset="0"/>
                <a:cs typeface="Courier New" panose="02070309020205020404" pitchFamily="49" charset="0"/>
              </a:rPr>
              <a:t>    display 'What kind of services that you want to ?'</a:t>
            </a:r>
          </a:p>
          <a:p>
            <a:r>
              <a:rPr lang="en-US" sz="1400" dirty="0">
                <a:latin typeface="Courier New" panose="02070309020205020404" pitchFamily="49" charset="0"/>
                <a:cs typeface="Courier New" panose="02070309020205020404" pitchFamily="49" charset="0"/>
              </a:rPr>
              <a:t>    accept </a:t>
            </a:r>
            <a:r>
              <a:rPr lang="en-US" sz="1400" dirty="0" err="1">
                <a:latin typeface="Courier New" panose="02070309020205020404" pitchFamily="49" charset="0"/>
                <a:cs typeface="Courier New" panose="02070309020205020404" pitchFamily="49" charset="0"/>
              </a:rPr>
              <a:t>cMenu</a:t>
            </a:r>
            <a:endParaRPr lang="en-US" sz="1400" dirty="0">
              <a:latin typeface="Courier New" panose="02070309020205020404" pitchFamily="49" charset="0"/>
              <a:cs typeface="Courier New" panose="02070309020205020404" pitchFamily="49" charset="0"/>
            </a:endParaRPr>
          </a:p>
          <a:p>
            <a:endParaRPr lang="en-US" sz="1400" dirty="0"/>
          </a:p>
          <a:p>
            <a:r>
              <a:rPr lang="en-US" sz="1400" dirty="0">
                <a:latin typeface="Courier New" panose="02070309020205020404" pitchFamily="49" charset="0"/>
                <a:cs typeface="Courier New" panose="02070309020205020404" pitchFamily="49" charset="0"/>
              </a:rPr>
              <a:t>switch </a:t>
            </a:r>
            <a:r>
              <a:rPr lang="en-US" sz="1400" dirty="0" err="1">
                <a:latin typeface="Courier New" panose="02070309020205020404" pitchFamily="49" charset="0"/>
                <a:cs typeface="Courier New" panose="02070309020205020404" pitchFamily="49" charset="0"/>
              </a:rPr>
              <a:t>cMenu</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case 1 :</a:t>
            </a:r>
          </a:p>
          <a:p>
            <a:r>
              <a:rPr lang="en-US" sz="1400" dirty="0">
                <a:latin typeface="Courier New" panose="02070309020205020404" pitchFamily="49" charset="0"/>
                <a:cs typeface="Courier New" panose="02070309020205020404" pitchFamily="49" charset="0"/>
              </a:rPr>
              <a:t>            display 'Welcome to Packet Selection'</a:t>
            </a:r>
          </a:p>
          <a:p>
            <a:r>
              <a:rPr lang="en-US" sz="1400" dirty="0">
                <a:latin typeface="Courier New" panose="02070309020205020404" pitchFamily="49" charset="0"/>
                <a:cs typeface="Courier New" panose="02070309020205020404" pitchFamily="49" charset="0"/>
              </a:rPr>
              <a:t>            call procedure </a:t>
            </a:r>
            <a:r>
              <a:rPr lang="en-US" sz="1400" dirty="0" err="1">
                <a:latin typeface="Courier New" panose="02070309020205020404" pitchFamily="49" charset="0"/>
                <a:cs typeface="Courier New" panose="02070309020205020404" pitchFamily="49" charset="0"/>
              </a:rPr>
              <a:t>pPacket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2 :</a:t>
            </a:r>
          </a:p>
          <a:p>
            <a:r>
              <a:rPr lang="en-US" sz="1400" dirty="0">
                <a:latin typeface="Courier New" panose="02070309020205020404" pitchFamily="49" charset="0"/>
                <a:cs typeface="Courier New" panose="02070309020205020404" pitchFamily="49" charset="0"/>
              </a:rPr>
              <a:t>            display 'Welcome to Airlines Selection'</a:t>
            </a:r>
          </a:p>
          <a:p>
            <a:r>
              <a:rPr lang="en-US" sz="1400" dirty="0">
                <a:latin typeface="Courier New" panose="02070309020205020404" pitchFamily="49" charset="0"/>
                <a:cs typeface="Courier New" panose="02070309020205020404" pitchFamily="49" charset="0"/>
              </a:rPr>
              <a:t>            call procedure </a:t>
            </a:r>
            <a:r>
              <a:rPr lang="en-US" sz="1400" dirty="0" err="1">
                <a:latin typeface="Courier New" panose="02070309020205020404" pitchFamily="49" charset="0"/>
                <a:cs typeface="Courier New" panose="02070309020205020404" pitchFamily="49" charset="0"/>
              </a:rPr>
              <a:t>pAirlines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3 :</a:t>
            </a:r>
          </a:p>
          <a:p>
            <a:r>
              <a:rPr lang="en-US" sz="1400" dirty="0">
                <a:latin typeface="Courier New" panose="02070309020205020404" pitchFamily="49" charset="0"/>
                <a:cs typeface="Courier New" panose="02070309020205020404" pitchFamily="49" charset="0"/>
              </a:rPr>
              <a:t>            display 'Welcome to Hotel Selection'</a:t>
            </a:r>
          </a:p>
          <a:p>
            <a:r>
              <a:rPr lang="en-US" sz="1400" dirty="0">
                <a:latin typeface="Courier New" panose="02070309020205020404" pitchFamily="49" charset="0"/>
                <a:cs typeface="Courier New" panose="02070309020205020404" pitchFamily="49" charset="0"/>
              </a:rPr>
              <a:t>            call procedure </a:t>
            </a:r>
            <a:r>
              <a:rPr lang="en-US" sz="1400" dirty="0" err="1">
                <a:latin typeface="Courier New" panose="02070309020205020404" pitchFamily="49" charset="0"/>
                <a:cs typeface="Courier New" panose="02070309020205020404" pitchFamily="49" charset="0"/>
              </a:rPr>
              <a:t>pHotel</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    call procedure </a:t>
            </a:r>
            <a:r>
              <a:rPr lang="en-US" sz="1400" dirty="0" err="1">
                <a:latin typeface="Courier New" panose="02070309020205020404" pitchFamily="49" charset="0"/>
                <a:cs typeface="Courier New" panose="02070309020205020404" pitchFamily="49" charset="0"/>
              </a:rPr>
              <a:t>pCustomerData</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97022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DF1155-A82A-45DA-AC41-5F8DEFE84C13}"/>
              </a:ext>
            </a:extLst>
          </p:cNvPr>
          <p:cNvSpPr txBox="1"/>
          <p:nvPr/>
        </p:nvSpPr>
        <p:spPr>
          <a:xfrm>
            <a:off x="324466" y="58996"/>
            <a:ext cx="11326761" cy="698652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//PROCEDURE PACKET</a:t>
            </a: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character </a:t>
            </a:r>
            <a:r>
              <a:rPr lang="en-US" sz="1400" dirty="0" err="1">
                <a:latin typeface="Courier New" panose="02070309020205020404" pitchFamily="49" charset="0"/>
                <a:cs typeface="Courier New" panose="02070309020205020404" pitchFamily="49" charset="0"/>
              </a:rPr>
              <a:t>cPacketSelection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numeric </a:t>
            </a:r>
            <a:r>
              <a:rPr lang="en-US" sz="1400" dirty="0" err="1">
                <a:latin typeface="Courier New" panose="02070309020205020404" pitchFamily="49" charset="0"/>
                <a:cs typeface="Courier New" panose="02070309020205020404" pitchFamily="49" charset="0"/>
              </a:rPr>
              <a:t>nPacketSelection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'1. Tera = International Tour Guide + Transportation + Food(3x) + Destination Places = Metropolitan + Nature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1000000'</a:t>
            </a:r>
          </a:p>
          <a:p>
            <a:r>
              <a:rPr lang="en-US" sz="1400" dirty="0">
                <a:latin typeface="Courier New" panose="02070309020205020404" pitchFamily="49" charset="0"/>
                <a:cs typeface="Courier New" panose="02070309020205020404" pitchFamily="49" charset="0"/>
              </a:rPr>
              <a:t>        display '2. Giga = Indonesian Tour Guide + Transportation + Food(3x) + Destination Places = Metropolitan or Nature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750000'</a:t>
            </a:r>
          </a:p>
          <a:p>
            <a:r>
              <a:rPr lang="en-US" sz="1400" dirty="0">
                <a:latin typeface="Courier New" panose="02070309020205020404" pitchFamily="49" charset="0"/>
                <a:cs typeface="Courier New" panose="02070309020205020404" pitchFamily="49" charset="0"/>
              </a:rPr>
              <a:t>        display '3. Mega = Indonesian Tour Guide + Transportation + Food(3x) + Destination Places = Nature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500000'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display 'Choose your packet'</a:t>
            </a:r>
          </a:p>
          <a:p>
            <a:r>
              <a:rPr lang="en-US" sz="1400" dirty="0">
                <a:latin typeface="Courier New" panose="02070309020205020404" pitchFamily="49" charset="0"/>
                <a:cs typeface="Courier New" panose="02070309020205020404" pitchFamily="49" charset="0"/>
              </a:rPr>
              <a:t>    accept </a:t>
            </a:r>
            <a:r>
              <a:rPr lang="en-US" sz="1400" dirty="0" err="1">
                <a:latin typeface="Courier New" panose="02070309020205020404" pitchFamily="49" charset="0"/>
                <a:cs typeface="Courier New" panose="02070309020205020404" pitchFamily="49" charset="0"/>
              </a:rPr>
              <a:t>nPacketSelection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switch </a:t>
            </a:r>
            <a:r>
              <a:rPr lang="en-US" sz="1400" dirty="0" err="1">
                <a:latin typeface="Courier New" panose="02070309020205020404" pitchFamily="49" charset="0"/>
                <a:cs typeface="Courier New" panose="02070309020205020404" pitchFamily="49" charset="0"/>
              </a:rPr>
              <a:t>nPacketSelection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Case 1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nPacketSelection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nTotalGuest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'You have choose Tera for your Holiday'</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2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nPacketSelection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nTotalGuest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'You have choose Giga for your Holiday'</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3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nPacketSelection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nTotalGuest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'You have choose Mega for your Holiday'</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end</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2489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2D4413-F0D0-48F9-943B-A69E8D107F7B}"/>
              </a:ext>
            </a:extLst>
          </p:cNvPr>
          <p:cNvSpPr txBox="1"/>
          <p:nvPr/>
        </p:nvSpPr>
        <p:spPr>
          <a:xfrm>
            <a:off x="329380" y="73740"/>
            <a:ext cx="11533239" cy="677108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//PROCEDURE AIRLINES</a:t>
            </a: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pAirlines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begin</a:t>
            </a:r>
          </a:p>
          <a:p>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numeric </a:t>
            </a:r>
            <a:r>
              <a:rPr lang="en-US" sz="1400" dirty="0" err="1">
                <a:latin typeface="Courier New" panose="02070309020205020404" pitchFamily="49" charset="0"/>
                <a:cs typeface="Courier New" panose="02070309020205020404" pitchFamily="49" charset="0"/>
              </a:rPr>
              <a:t>nCountryPacket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display '1. Kingdom =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15000000'</a:t>
            </a:r>
          </a:p>
          <a:p>
            <a:r>
              <a:rPr lang="en-US" sz="1400" dirty="0">
                <a:latin typeface="Courier New" panose="02070309020205020404" pitchFamily="49" charset="0"/>
                <a:cs typeface="Courier New" panose="02070309020205020404" pitchFamily="49" charset="0"/>
              </a:rPr>
              <a:t>        display '2. Phylum =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13000000'</a:t>
            </a:r>
          </a:p>
          <a:p>
            <a:r>
              <a:rPr lang="en-US" sz="1400" dirty="0">
                <a:latin typeface="Courier New" panose="02070309020205020404" pitchFamily="49" charset="0"/>
                <a:cs typeface="Courier New" panose="02070309020205020404" pitchFamily="49" charset="0"/>
              </a:rPr>
              <a:t>        display '3. Class =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10000000'</a:t>
            </a:r>
          </a:p>
          <a:p>
            <a:r>
              <a:rPr lang="en-US" sz="1400" dirty="0">
                <a:latin typeface="Courier New" panose="02070309020205020404" pitchFamily="49" charset="0"/>
                <a:cs typeface="Courier New" panose="02070309020205020404" pitchFamily="49" charset="0"/>
              </a:rPr>
              <a:t>        accept </a:t>
            </a:r>
            <a:r>
              <a:rPr lang="en-US" sz="1400" dirty="0" err="1">
                <a:latin typeface="Courier New" panose="02070309020205020404" pitchFamily="49" charset="0"/>
                <a:cs typeface="Courier New" panose="02070309020205020404" pitchFamily="49" charset="0"/>
              </a:rPr>
              <a:t>nCountryPacket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switch </a:t>
            </a:r>
            <a:r>
              <a:rPr lang="en-US" sz="1400" dirty="0" err="1">
                <a:latin typeface="Courier New" panose="02070309020205020404" pitchFamily="49" charset="0"/>
                <a:cs typeface="Courier New" panose="02070309020205020404" pitchFamily="49" charset="0"/>
              </a:rPr>
              <a:t>nCountryPacket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case 1 :</a:t>
            </a:r>
          </a:p>
          <a:p>
            <a:r>
              <a:rPr lang="en-US" sz="1400" dirty="0">
                <a:latin typeface="Courier New" panose="02070309020205020404" pitchFamily="49" charset="0"/>
                <a:cs typeface="Courier New" panose="02070309020205020404" pitchFamily="49" charset="0"/>
              </a:rPr>
              <a:t>                </a:t>
            </a:r>
            <a:r>
              <a:rPr lang="id-ID" sz="1400" dirty="0">
                <a:latin typeface="Courier New" panose="02070309020205020404" pitchFamily="49" charset="0"/>
                <a:cs typeface="Courier New" panose="02070309020205020404" pitchFamily="49" charset="0"/>
              </a:rPr>
              <a:t>n</a:t>
            </a:r>
            <a:r>
              <a:rPr lang="en-US" sz="1400" dirty="0" err="1">
                <a:latin typeface="Courier New" panose="02070309020205020404" pitchFamily="49" charset="0"/>
                <a:cs typeface="Courier New" panose="02070309020205020404" pitchFamily="49" charset="0"/>
              </a:rPr>
              <a:t>CountryPacket</a:t>
            </a:r>
            <a:r>
              <a:rPr lang="en-US" sz="1400" dirty="0">
                <a:latin typeface="Courier New" panose="02070309020205020404" pitchFamily="49" charset="0"/>
                <a:cs typeface="Courier New" panose="02070309020205020404" pitchFamily="49" charset="0"/>
              </a:rPr>
              <a:t> = 'Japan, South Korea, China'</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nTotalGuest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'The Country Packet contains of, '+ </a:t>
            </a:r>
            <a:r>
              <a:rPr lang="en-US" sz="1400" dirty="0" err="1">
                <a:latin typeface="Courier New" panose="02070309020205020404" pitchFamily="49" charset="0"/>
                <a:cs typeface="Courier New" panose="02070309020205020404" pitchFamily="49" charset="0"/>
              </a:rPr>
              <a:t>cCountryPacket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2 :</a:t>
            </a:r>
          </a:p>
          <a:p>
            <a:r>
              <a:rPr lang="en-US" sz="1400" dirty="0">
                <a:latin typeface="Courier New" panose="02070309020205020404" pitchFamily="49" charset="0"/>
                <a:cs typeface="Courier New" panose="02070309020205020404" pitchFamily="49" charset="0"/>
              </a:rPr>
              <a:t>                </a:t>
            </a:r>
            <a:r>
              <a:rPr lang="id-ID" sz="1400" dirty="0">
                <a:latin typeface="Courier New" panose="02070309020205020404" pitchFamily="49" charset="0"/>
                <a:cs typeface="Courier New" panose="02070309020205020404" pitchFamily="49" charset="0"/>
              </a:rPr>
              <a:t>n</a:t>
            </a:r>
            <a:r>
              <a:rPr lang="en-US" sz="1400" dirty="0" err="1">
                <a:latin typeface="Courier New" panose="02070309020205020404" pitchFamily="49" charset="0"/>
                <a:cs typeface="Courier New" panose="02070309020205020404" pitchFamily="49" charset="0"/>
              </a:rPr>
              <a:t>CountryPacket</a:t>
            </a:r>
            <a:r>
              <a:rPr lang="en-US" sz="1400" dirty="0">
                <a:latin typeface="Courier New" panose="02070309020205020404" pitchFamily="49" charset="0"/>
                <a:cs typeface="Courier New" panose="02070309020205020404" pitchFamily="49" charset="0"/>
              </a:rPr>
              <a:t> = 'Hongkong, Turkey, Vietnam'</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nTotalGuest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'The Country Packet contains of,'+ </a:t>
            </a:r>
            <a:r>
              <a:rPr lang="en-US" sz="1400" dirty="0" err="1">
                <a:latin typeface="Courier New" panose="02070309020205020404" pitchFamily="49" charset="0"/>
                <a:cs typeface="Courier New" panose="02070309020205020404" pitchFamily="49" charset="0"/>
              </a:rPr>
              <a:t>cCountryPacket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3 :</a:t>
            </a:r>
          </a:p>
          <a:p>
            <a:r>
              <a:rPr lang="en-US" sz="1400" dirty="0">
                <a:latin typeface="Courier New" panose="02070309020205020404" pitchFamily="49" charset="0"/>
                <a:cs typeface="Courier New" panose="02070309020205020404" pitchFamily="49" charset="0"/>
              </a:rPr>
              <a:t>                </a:t>
            </a:r>
            <a:r>
              <a:rPr lang="id-ID" sz="1400" dirty="0">
                <a:latin typeface="Courier New" panose="02070309020205020404" pitchFamily="49" charset="0"/>
                <a:cs typeface="Courier New" panose="02070309020205020404" pitchFamily="49" charset="0"/>
              </a:rPr>
              <a:t>n</a:t>
            </a:r>
            <a:r>
              <a:rPr lang="en-US" sz="1400" dirty="0" err="1">
                <a:latin typeface="Courier New" panose="02070309020205020404" pitchFamily="49" charset="0"/>
                <a:cs typeface="Courier New" panose="02070309020205020404" pitchFamily="49" charset="0"/>
              </a:rPr>
              <a:t>CountryPacket</a:t>
            </a:r>
            <a:r>
              <a:rPr lang="en-US" sz="1400" dirty="0">
                <a:latin typeface="Courier New" panose="02070309020205020404" pitchFamily="49" charset="0"/>
                <a:cs typeface="Courier New" panose="02070309020205020404" pitchFamily="49" charset="0"/>
              </a:rPr>
              <a:t> = 'Malaysia, Thailand, Singapore'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nTotalGuest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'The Country Packet contains of,'+ </a:t>
            </a:r>
            <a:r>
              <a:rPr lang="en-US" sz="1400" dirty="0" err="1">
                <a:latin typeface="Courier New" panose="02070309020205020404" pitchFamily="49" charset="0"/>
                <a:cs typeface="Courier New" panose="02070309020205020404" pitchFamily="49" charset="0"/>
              </a:rPr>
              <a:t>cCountryPacket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end</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225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81BAC-5DE8-4C8A-85B5-C95A8F25851F}"/>
              </a:ext>
            </a:extLst>
          </p:cNvPr>
          <p:cNvSpPr txBox="1"/>
          <p:nvPr/>
        </p:nvSpPr>
        <p:spPr>
          <a:xfrm>
            <a:off x="265470" y="92187"/>
            <a:ext cx="11956026" cy="655564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//PROCEDURE HOTEL</a:t>
            </a:r>
          </a:p>
          <a:p>
            <a:r>
              <a:rPr lang="en-US" sz="1400" dirty="0">
                <a:latin typeface="Courier New" panose="02070309020205020404" pitchFamily="49" charset="0"/>
                <a:cs typeface="Courier New" panose="02070309020205020404" pitchFamily="49" charset="0"/>
              </a:rPr>
              <a:t>Procedure </a:t>
            </a:r>
            <a:r>
              <a:rPr lang="en-US" sz="1400" dirty="0" err="1">
                <a:latin typeface="Courier New" panose="02070309020205020404" pitchFamily="49" charset="0"/>
                <a:cs typeface="Courier New" panose="02070309020205020404" pitchFamily="49" charset="0"/>
              </a:rPr>
              <a:t>pHotel</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begin</a:t>
            </a:r>
          </a:p>
          <a:p>
            <a:r>
              <a:rPr lang="id-ID"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numeric </a:t>
            </a:r>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nHotel_Selection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nTotalRooms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'1. 5 Star Hotel =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750000'</a:t>
            </a:r>
          </a:p>
          <a:p>
            <a:r>
              <a:rPr lang="en-US" sz="1400" dirty="0">
                <a:latin typeface="Courier New" panose="02070309020205020404" pitchFamily="49" charset="0"/>
                <a:cs typeface="Courier New" panose="02070309020205020404" pitchFamily="49" charset="0"/>
              </a:rPr>
              <a:t>        display '2. 4 Star Hotel =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550000'</a:t>
            </a:r>
          </a:p>
          <a:p>
            <a:r>
              <a:rPr lang="en-US" sz="1400" dirty="0">
                <a:latin typeface="Courier New" panose="02070309020205020404" pitchFamily="49" charset="0"/>
                <a:cs typeface="Courier New" panose="02070309020205020404" pitchFamily="49" charset="0"/>
              </a:rPr>
              <a:t>        display '3. 3 Star Hotel = </a:t>
            </a:r>
            <a:r>
              <a:rPr lang="en-US" sz="1400" dirty="0" err="1">
                <a:latin typeface="Courier New" panose="02070309020205020404" pitchFamily="49" charset="0"/>
                <a:cs typeface="Courier New" panose="02070309020205020404" pitchFamily="49" charset="0"/>
              </a:rPr>
              <a:t>Rp</a:t>
            </a:r>
            <a:r>
              <a:rPr lang="en-US" sz="1400" dirty="0">
                <a:latin typeface="Courier New" panose="02070309020205020404" pitchFamily="49" charset="0"/>
                <a:cs typeface="Courier New" panose="02070309020205020404" pitchFamily="49" charset="0"/>
              </a:rPr>
              <a:t> 450000'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accept </a:t>
            </a:r>
            <a:r>
              <a:rPr lang="en-US" sz="1400" dirty="0" err="1">
                <a:latin typeface="Courier New" panose="02070309020205020404" pitchFamily="49" charset="0"/>
                <a:cs typeface="Courier New" panose="02070309020205020404" pitchFamily="49" charset="0"/>
              </a:rPr>
              <a:t>nHotel_Selection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switch </a:t>
            </a:r>
            <a:r>
              <a:rPr lang="en-US" sz="1400" dirty="0" err="1">
                <a:latin typeface="Courier New" panose="02070309020205020404" pitchFamily="49" charset="0"/>
                <a:cs typeface="Courier New" panose="02070309020205020404" pitchFamily="49" charset="0"/>
              </a:rPr>
              <a:t>nHotel_Selection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Case 1 :</a:t>
            </a:r>
          </a:p>
          <a:p>
            <a:r>
              <a:rPr lang="en-US" sz="1400" dirty="0">
                <a:latin typeface="Courier New" panose="02070309020205020404" pitchFamily="49" charset="0"/>
                <a:cs typeface="Courier New" panose="02070309020205020404" pitchFamily="49" charset="0"/>
              </a:rPr>
              <a:t>                </a:t>
            </a:r>
            <a:r>
              <a:rPr lang="id-ID" sz="1400" dirty="0">
                <a:latin typeface="Courier New" panose="02070309020205020404" pitchFamily="49" charset="0"/>
                <a:cs typeface="Courier New" panose="02070309020205020404" pitchFamily="49" charset="0"/>
              </a:rPr>
              <a:t>n</a:t>
            </a:r>
            <a:r>
              <a:rPr lang="en-US" sz="1400" dirty="0" err="1">
                <a:latin typeface="Courier New" panose="02070309020205020404" pitchFamily="49" charset="0"/>
                <a:cs typeface="Courier New" panose="02070309020205020404" pitchFamily="49" charset="0"/>
              </a:rPr>
              <a:t>Hotel_Selection</a:t>
            </a:r>
            <a:r>
              <a:rPr lang="en-US" sz="1400" dirty="0">
                <a:latin typeface="Courier New" panose="02070309020205020404" pitchFamily="49" charset="0"/>
                <a:cs typeface="Courier New" panose="02070309020205020404" pitchFamily="49" charset="0"/>
              </a:rPr>
              <a:t> = 'Intercontinental Hotel'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nTotalRooms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'Here are your hotel,'+ </a:t>
            </a:r>
            <a:r>
              <a:rPr lang="en-US" sz="1400" dirty="0" err="1">
                <a:latin typeface="Courier New" panose="02070309020205020404" pitchFamily="49" charset="0"/>
                <a:cs typeface="Courier New" panose="02070309020205020404" pitchFamily="49" charset="0"/>
              </a:rPr>
              <a:t>cHotel_Selection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2 :</a:t>
            </a:r>
          </a:p>
          <a:p>
            <a:r>
              <a:rPr lang="en-US" sz="1400" dirty="0">
                <a:latin typeface="Courier New" panose="02070309020205020404" pitchFamily="49" charset="0"/>
                <a:cs typeface="Courier New" panose="02070309020205020404" pitchFamily="49" charset="0"/>
              </a:rPr>
              <a:t>                </a:t>
            </a:r>
            <a:r>
              <a:rPr lang="id-ID" sz="1400" dirty="0">
                <a:latin typeface="Courier New" panose="02070309020205020404" pitchFamily="49" charset="0"/>
                <a:cs typeface="Courier New" panose="02070309020205020404" pitchFamily="49" charset="0"/>
              </a:rPr>
              <a:t>n</a:t>
            </a:r>
            <a:r>
              <a:rPr lang="en-US" sz="1400" dirty="0" err="1">
                <a:latin typeface="Courier New" panose="02070309020205020404" pitchFamily="49" charset="0"/>
                <a:cs typeface="Courier New" panose="02070309020205020404" pitchFamily="49" charset="0"/>
              </a:rPr>
              <a:t>Hotel_Selection</a:t>
            </a:r>
            <a:r>
              <a:rPr lang="en-US" sz="1400" dirty="0">
                <a:latin typeface="Courier New" panose="02070309020205020404" pitchFamily="49" charset="0"/>
                <a:cs typeface="Courier New" panose="02070309020205020404" pitchFamily="49" charset="0"/>
              </a:rPr>
              <a:t> = 'Four Seasons Hotel'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nTotalRooms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'Here are your hotel,'+ </a:t>
            </a:r>
            <a:r>
              <a:rPr lang="en-US" sz="1400" dirty="0" err="1">
                <a:latin typeface="Courier New" panose="02070309020205020404" pitchFamily="49" charset="0"/>
                <a:cs typeface="Courier New" panose="02070309020205020404" pitchFamily="49" charset="0"/>
              </a:rPr>
              <a:t>cHotel_Selection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3 :</a:t>
            </a:r>
          </a:p>
          <a:p>
            <a:r>
              <a:rPr lang="en-US" sz="1400" dirty="0">
                <a:latin typeface="Courier New" panose="02070309020205020404" pitchFamily="49" charset="0"/>
                <a:cs typeface="Courier New" panose="02070309020205020404" pitchFamily="49" charset="0"/>
              </a:rPr>
              <a:t>                </a:t>
            </a:r>
            <a:r>
              <a:rPr lang="id-ID" sz="1400" dirty="0">
                <a:latin typeface="Courier New" panose="02070309020205020404" pitchFamily="49" charset="0"/>
                <a:cs typeface="Courier New" panose="02070309020205020404" pitchFamily="49" charset="0"/>
              </a:rPr>
              <a:t>n</a:t>
            </a:r>
            <a:r>
              <a:rPr lang="en-US" sz="1400" dirty="0" err="1">
                <a:latin typeface="Courier New" panose="02070309020205020404" pitchFamily="49" charset="0"/>
                <a:cs typeface="Courier New" panose="02070309020205020404" pitchFamily="49" charset="0"/>
              </a:rPr>
              <a:t>Hotel_Selection</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RedDoorz</a:t>
            </a:r>
            <a:r>
              <a:rPr lang="en-US" sz="1400" dirty="0">
                <a:latin typeface="Courier New" panose="02070309020205020404" pitchFamily="49" charset="0"/>
                <a:cs typeface="Courier New" panose="02070309020205020404" pitchFamily="49" charset="0"/>
              </a:rPr>
              <a:t> Hotel'</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nTotalRooms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nTimeEstimation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'Here are your hotel,'+ </a:t>
            </a:r>
            <a:r>
              <a:rPr lang="en-US" sz="1400" dirty="0" err="1">
                <a:latin typeface="Courier New" panose="02070309020205020404" pitchFamily="49" charset="0"/>
                <a:cs typeface="Courier New" panose="02070309020205020404" pitchFamily="49" charset="0"/>
              </a:rPr>
              <a:t>cHotel_Selection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51638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D3D47-1F6B-45E9-AF43-A1B1F008B866}"/>
              </a:ext>
            </a:extLst>
          </p:cNvPr>
          <p:cNvSpPr txBox="1"/>
          <p:nvPr/>
        </p:nvSpPr>
        <p:spPr>
          <a:xfrm>
            <a:off x="324465" y="162232"/>
            <a:ext cx="11651225" cy="5262979"/>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//PROCEDURE CUSTOMER DATA</a:t>
            </a:r>
          </a:p>
          <a:p>
            <a:r>
              <a:rPr lang="en-US" sz="1600" dirty="0">
                <a:latin typeface="Courier New" panose="02070309020205020404" pitchFamily="49" charset="0"/>
                <a:cs typeface="Courier New" panose="02070309020205020404" pitchFamily="49" charset="0"/>
              </a:rPr>
              <a:t>procedure </a:t>
            </a:r>
            <a:r>
              <a:rPr lang="en-US" sz="1600" dirty="0" err="1">
                <a:latin typeface="Courier New" panose="02070309020205020404" pitchFamily="49" charset="0"/>
                <a:cs typeface="Courier New" panose="02070309020205020404" pitchFamily="49" charset="0"/>
              </a:rPr>
              <a:t>pCustomerData</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character </a:t>
            </a:r>
            <a:r>
              <a:rPr lang="en-US" sz="1600" dirty="0" err="1">
                <a:latin typeface="Courier New" panose="02070309020205020404" pitchFamily="49" charset="0"/>
                <a:cs typeface="Courier New" panose="02070309020205020404" pitchFamily="49" charset="0"/>
              </a:rPr>
              <a:t>cFullName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cPhonenumber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cAddress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cE</a:t>
            </a:r>
            <a:r>
              <a:rPr lang="en-US" sz="1600" dirty="0">
                <a:latin typeface="Courier New" panose="02070309020205020404" pitchFamily="49" charset="0"/>
                <a:cs typeface="Courier New" panose="02070309020205020404" pitchFamily="49" charset="0"/>
              </a:rPr>
              <a:t>-mail, </a:t>
            </a:r>
            <a:r>
              <a:rPr lang="en-US" sz="1600" dirty="0" err="1">
                <a:latin typeface="Courier New" panose="02070309020205020404" pitchFamily="49" charset="0"/>
                <a:cs typeface="Courier New" panose="02070309020205020404" pitchFamily="49" charset="0"/>
              </a:rPr>
              <a:t>cDateofbirth</a:t>
            </a:r>
            <a:r>
              <a:rPr lang="en-US" sz="1600" dirty="0">
                <a:latin typeface="Courier New" panose="02070309020205020404" pitchFamily="49" charset="0"/>
                <a:cs typeface="Courier New" panose="02070309020205020404" pitchFamily="49" charset="0"/>
              </a:rPr>
              <a:t>, cAkhir1, cAkhir2</a:t>
            </a:r>
          </a:p>
          <a:p>
            <a:r>
              <a:rPr lang="en-US" sz="1600" dirty="0">
                <a:latin typeface="Courier New" panose="02070309020205020404" pitchFamily="49" charset="0"/>
                <a:cs typeface="Courier New" panose="02070309020205020404" pitchFamily="49" charset="0"/>
              </a:rPr>
              <a:t>    numeric </a:t>
            </a:r>
            <a:r>
              <a:rPr lang="en-US" sz="1600" dirty="0" err="1">
                <a:latin typeface="Courier New" panose="02070309020205020404" pitchFamily="49" charset="0"/>
                <a:cs typeface="Courier New" panose="02070309020205020404" pitchFamily="49" charset="0"/>
              </a:rPr>
              <a:t>nPhoneNumber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nIdCardNumbers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display 'Full Name'</a:t>
            </a:r>
          </a:p>
          <a:p>
            <a:r>
              <a:rPr lang="en-US" sz="1600" dirty="0">
                <a:latin typeface="Courier New" panose="02070309020205020404" pitchFamily="49" charset="0"/>
                <a:cs typeface="Courier New" panose="02070309020205020404" pitchFamily="49" charset="0"/>
              </a:rPr>
              <a:t>    accept </a:t>
            </a:r>
            <a:r>
              <a:rPr lang="en-US" sz="1600" dirty="0" err="1">
                <a:latin typeface="Courier New" panose="02070309020205020404" pitchFamily="49" charset="0"/>
                <a:cs typeface="Courier New" panose="02070309020205020404" pitchFamily="49" charset="0"/>
              </a:rPr>
              <a:t>cFullName</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display 'Phone Number'</a:t>
            </a:r>
          </a:p>
          <a:p>
            <a:r>
              <a:rPr lang="en-US" sz="1600" dirty="0">
                <a:latin typeface="Courier New" panose="02070309020205020404" pitchFamily="49" charset="0"/>
                <a:cs typeface="Courier New" panose="02070309020205020404" pitchFamily="49" charset="0"/>
              </a:rPr>
              <a:t>    accept </a:t>
            </a:r>
            <a:r>
              <a:rPr lang="en-US" sz="1600" dirty="0" err="1">
                <a:latin typeface="Courier New" panose="02070309020205020404" pitchFamily="49" charset="0"/>
                <a:cs typeface="Courier New" panose="02070309020205020404" pitchFamily="49" charset="0"/>
              </a:rPr>
              <a:t>nPhoneNumber</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display 'Address'</a:t>
            </a:r>
          </a:p>
          <a:p>
            <a:r>
              <a:rPr lang="en-US" sz="1600" dirty="0">
                <a:latin typeface="Courier New" panose="02070309020205020404" pitchFamily="49" charset="0"/>
                <a:cs typeface="Courier New" panose="02070309020205020404" pitchFamily="49" charset="0"/>
              </a:rPr>
              <a:t>    accept </a:t>
            </a:r>
            <a:r>
              <a:rPr lang="en-US" sz="1600" dirty="0" err="1">
                <a:latin typeface="Courier New" panose="02070309020205020404" pitchFamily="49" charset="0"/>
                <a:cs typeface="Courier New" panose="02070309020205020404" pitchFamily="49" charset="0"/>
              </a:rPr>
              <a:t>cAddress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display 'ID Card Number'</a:t>
            </a:r>
          </a:p>
          <a:p>
            <a:r>
              <a:rPr lang="en-US" sz="1600" dirty="0">
                <a:latin typeface="Courier New" panose="02070309020205020404" pitchFamily="49" charset="0"/>
                <a:cs typeface="Courier New" panose="02070309020205020404" pitchFamily="49" charset="0"/>
              </a:rPr>
              <a:t>    accept </a:t>
            </a:r>
            <a:r>
              <a:rPr lang="en-US" sz="1600" dirty="0" err="1">
                <a:latin typeface="Courier New" panose="02070309020205020404" pitchFamily="49" charset="0"/>
                <a:cs typeface="Courier New" panose="02070309020205020404" pitchFamily="49" charset="0"/>
              </a:rPr>
              <a:t>nIdCardNumbers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display 'E-Mail'</a:t>
            </a:r>
          </a:p>
          <a:p>
            <a:r>
              <a:rPr lang="en-US" sz="1600" dirty="0">
                <a:latin typeface="Courier New" panose="02070309020205020404" pitchFamily="49" charset="0"/>
                <a:cs typeface="Courier New" panose="02070309020205020404" pitchFamily="49" charset="0"/>
              </a:rPr>
              <a:t>    accept </a:t>
            </a:r>
            <a:r>
              <a:rPr lang="en-US" sz="1600" dirty="0" err="1">
                <a:latin typeface="Courier New" panose="02070309020205020404" pitchFamily="49" charset="0"/>
                <a:cs typeface="Courier New" panose="02070309020205020404" pitchFamily="49" charset="0"/>
              </a:rPr>
              <a:t>cE</a:t>
            </a:r>
            <a:r>
              <a:rPr lang="en-US" sz="1600" dirty="0">
                <a:latin typeface="Courier New" panose="02070309020205020404" pitchFamily="49" charset="0"/>
                <a:cs typeface="Courier New" panose="02070309020205020404" pitchFamily="49" charset="0"/>
              </a:rPr>
              <a:t>-mail</a:t>
            </a:r>
          </a:p>
          <a:p>
            <a:r>
              <a:rPr lang="en-US" sz="1600" dirty="0">
                <a:latin typeface="Courier New" panose="02070309020205020404" pitchFamily="49" charset="0"/>
                <a:cs typeface="Courier New" panose="02070309020205020404" pitchFamily="49" charset="0"/>
              </a:rPr>
              <a:t>    display 'Date of birth'</a:t>
            </a:r>
          </a:p>
          <a:p>
            <a:r>
              <a:rPr lang="en-US" sz="1600" dirty="0">
                <a:latin typeface="Courier New" panose="02070309020205020404" pitchFamily="49" charset="0"/>
                <a:cs typeface="Courier New" panose="02070309020205020404" pitchFamily="49" charset="0"/>
              </a:rPr>
              <a:t>    accept </a:t>
            </a:r>
            <a:r>
              <a:rPr lang="en-US" sz="1600" dirty="0" err="1">
                <a:latin typeface="Courier New" panose="02070309020205020404" pitchFamily="49" charset="0"/>
                <a:cs typeface="Courier New" panose="02070309020205020404" pitchFamily="49" charset="0"/>
              </a:rPr>
              <a:t>cDateofbirth</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//End of Customer Data</a:t>
            </a:r>
          </a:p>
          <a:p>
            <a:r>
              <a:rPr lang="en-US" sz="16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481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CF76EB-E3AF-4157-BC2D-079D7B8BB418}"/>
              </a:ext>
            </a:extLst>
          </p:cNvPr>
          <p:cNvPicPr>
            <a:picLocks noChangeAspect="1"/>
          </p:cNvPicPr>
          <p:nvPr/>
        </p:nvPicPr>
        <p:blipFill>
          <a:blip r:embed="rId3"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28488" y="161544"/>
            <a:ext cx="6534912" cy="6534912"/>
          </a:xfrm>
          <a:prstGeom prst="rect">
            <a:avLst/>
          </a:prstGeom>
          <a:noFill/>
        </p:spPr>
      </p:pic>
    </p:spTree>
    <p:extLst>
      <p:ext uri="{BB962C8B-B14F-4D97-AF65-F5344CB8AC3E}">
        <p14:creationId xmlns:p14="http://schemas.microsoft.com/office/powerpoint/2010/main" val="2026469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66AF3-B9E7-41E4-B7EA-C479142B0EE5}"/>
              </a:ext>
            </a:extLst>
          </p:cNvPr>
          <p:cNvSpPr txBox="1"/>
          <p:nvPr/>
        </p:nvSpPr>
        <p:spPr>
          <a:xfrm>
            <a:off x="498987" y="119201"/>
            <a:ext cx="11194026" cy="6986528"/>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if(</a:t>
            </a:r>
            <a:r>
              <a:rPr lang="en-US" sz="1400" dirty="0" err="1">
                <a:latin typeface="Courier New" panose="02070309020205020404" pitchFamily="49" charset="0"/>
                <a:cs typeface="Courier New" panose="02070309020205020404" pitchFamily="49" charset="0"/>
              </a:rPr>
              <a:t>cFullName</a:t>
            </a:r>
            <a:r>
              <a:rPr lang="en-US" sz="1400" dirty="0">
                <a:latin typeface="Courier New" panose="02070309020205020404" pitchFamily="49" charset="0"/>
                <a:cs typeface="Courier New" panose="02070309020205020404" pitchFamily="49" charset="0"/>
              </a:rPr>
              <a:t>='') and if(</a:t>
            </a:r>
            <a:r>
              <a:rPr lang="en-US" sz="1400" dirty="0" err="1">
                <a:latin typeface="Courier New" panose="02070309020205020404" pitchFamily="49" charset="0"/>
                <a:cs typeface="Courier New" panose="02070309020205020404" pitchFamily="49" charset="0"/>
              </a:rPr>
              <a:t>cPhonenumber</a:t>
            </a:r>
            <a:r>
              <a:rPr lang="en-US" sz="1400" dirty="0">
                <a:latin typeface="Courier New" panose="02070309020205020404" pitchFamily="49" charset="0"/>
                <a:cs typeface="Courier New" panose="02070309020205020404" pitchFamily="49" charset="0"/>
              </a:rPr>
              <a:t>='') and if(</a:t>
            </a:r>
            <a:r>
              <a:rPr lang="en-US" sz="1400" dirty="0" err="1">
                <a:latin typeface="Courier New" panose="02070309020205020404" pitchFamily="49" charset="0"/>
                <a:cs typeface="Courier New" panose="02070309020205020404" pitchFamily="49" charset="0"/>
              </a:rPr>
              <a:t>cE</a:t>
            </a:r>
            <a:r>
              <a:rPr lang="en-US" sz="1400" dirty="0">
                <a:latin typeface="Courier New" panose="02070309020205020404" pitchFamily="49" charset="0"/>
                <a:cs typeface="Courier New" panose="02070309020205020404" pitchFamily="49" charset="0"/>
              </a:rPr>
              <a:t>-mail='') and if(</a:t>
            </a:r>
            <a:r>
              <a:rPr lang="en-US" sz="1400" dirty="0" err="1">
                <a:latin typeface="Courier New" panose="02070309020205020404" pitchFamily="49" charset="0"/>
                <a:cs typeface="Courier New" panose="02070309020205020404" pitchFamily="49" charset="0"/>
              </a:rPr>
              <a:t>cDateofbirth</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display 'Make sure you've fulfill all data'</a:t>
            </a:r>
          </a:p>
          <a:p>
            <a:r>
              <a:rPr lang="en-US" sz="1400" dirty="0">
                <a:latin typeface="Courier New" panose="02070309020205020404" pitchFamily="49" charset="0"/>
                <a:cs typeface="Courier New" panose="02070309020205020404" pitchFamily="49" charset="0"/>
              </a:rPr>
              <a:t>            call </a:t>
            </a:r>
            <a:r>
              <a:rPr lang="en-US" sz="1400" dirty="0" err="1">
                <a:latin typeface="Courier New" panose="02070309020205020404" pitchFamily="49" charset="0"/>
                <a:cs typeface="Courier New" panose="02070309020205020404" pitchFamily="49" charset="0"/>
              </a:rPr>
              <a:t>pCustomerData</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display 'Do you want to add another customer data ?'</a:t>
            </a:r>
          </a:p>
          <a:p>
            <a:r>
              <a:rPr lang="en-US" sz="1400" dirty="0">
                <a:latin typeface="Courier New" panose="02070309020205020404" pitchFamily="49" charset="0"/>
                <a:cs typeface="Courier New" panose="02070309020205020404" pitchFamily="49" charset="0"/>
              </a:rPr>
              <a:t>        display 'Yes or No (Y/N)'</a:t>
            </a:r>
          </a:p>
          <a:p>
            <a:r>
              <a:rPr lang="en-US" sz="1400" dirty="0">
                <a:latin typeface="Courier New" panose="02070309020205020404" pitchFamily="49" charset="0"/>
                <a:cs typeface="Courier New" panose="02070309020205020404" pitchFamily="49" charset="0"/>
              </a:rPr>
              <a:t>        accept cAkhir1</a:t>
            </a:r>
          </a:p>
          <a:p>
            <a:r>
              <a:rPr lang="en-US" sz="1400" dirty="0">
                <a:latin typeface="Courier New" panose="02070309020205020404" pitchFamily="49" charset="0"/>
                <a:cs typeface="Courier New" panose="02070309020205020404" pitchFamily="49" charset="0"/>
              </a:rPr>
              <a:t>            if (cAkhir1=Y)</a:t>
            </a:r>
          </a:p>
          <a:p>
            <a:r>
              <a:rPr lang="en-US" sz="1400" dirty="0">
                <a:latin typeface="Courier New" panose="02070309020205020404" pitchFamily="49" charset="0"/>
                <a:cs typeface="Courier New" panose="02070309020205020404" pitchFamily="49" charset="0"/>
              </a:rPr>
              <a:t>            call </a:t>
            </a:r>
            <a:r>
              <a:rPr lang="en-US" sz="1400" dirty="0" err="1">
                <a:latin typeface="Courier New" panose="02070309020205020404" pitchFamily="49" charset="0"/>
                <a:cs typeface="Courier New" panose="02070309020205020404" pitchFamily="49" charset="0"/>
              </a:rPr>
              <a:t>pCustomerData</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end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if(cAkhir1=N)</a:t>
            </a: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display 'Are you sure want to proceed to Payment Method?'</a:t>
            </a:r>
          </a:p>
          <a:p>
            <a:r>
              <a:rPr lang="en-US" sz="1400" dirty="0">
                <a:latin typeface="Courier New" panose="02070309020205020404" pitchFamily="49" charset="0"/>
                <a:cs typeface="Courier New" panose="02070309020205020404" pitchFamily="49" charset="0"/>
              </a:rPr>
              <a:t>        display 'Yes or No (Y/N)'</a:t>
            </a:r>
          </a:p>
          <a:p>
            <a:r>
              <a:rPr lang="en-US" sz="1400" dirty="0">
                <a:latin typeface="Courier New" panose="02070309020205020404" pitchFamily="49" charset="0"/>
                <a:cs typeface="Courier New" panose="02070309020205020404" pitchFamily="49" charset="0"/>
              </a:rPr>
              <a:t>        accept cAkhir2</a:t>
            </a:r>
          </a:p>
          <a:p>
            <a:r>
              <a:rPr lang="en-US" sz="1400" dirty="0">
                <a:latin typeface="Courier New" panose="02070309020205020404" pitchFamily="49" charset="0"/>
                <a:cs typeface="Courier New" panose="02070309020205020404" pitchFamily="49" charset="0"/>
              </a:rPr>
              <a:t>            if (cAkhir2=Y)</a:t>
            </a: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call </a:t>
            </a:r>
            <a:r>
              <a:rPr lang="en-US" sz="1400" dirty="0" err="1">
                <a:latin typeface="Courier New" panose="02070309020205020404" pitchFamily="49" charset="0"/>
                <a:cs typeface="Courier New" panose="02070309020205020404" pitchFamily="49" charset="0"/>
              </a:rPr>
              <a:t>pPayment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	   else</a:t>
            </a: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display 'Your order is going to be canceled'</a:t>
            </a: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end</a:t>
            </a:r>
          </a:p>
          <a:p>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473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2ECB7-4D06-4C7E-8C39-E4A2540648F0}"/>
              </a:ext>
            </a:extLst>
          </p:cNvPr>
          <p:cNvSpPr txBox="1"/>
          <p:nvPr/>
        </p:nvSpPr>
        <p:spPr>
          <a:xfrm>
            <a:off x="329381" y="398206"/>
            <a:ext cx="11533238" cy="3293209"/>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//PROCEDURE PAYMENT</a:t>
            </a:r>
          </a:p>
          <a:p>
            <a:r>
              <a:rPr lang="en-US" sz="1600" dirty="0">
                <a:latin typeface="Courier New" panose="02070309020205020404" pitchFamily="49" charset="0"/>
                <a:cs typeface="Courier New" panose="02070309020205020404" pitchFamily="49" charset="0"/>
              </a:rPr>
              <a:t>Procedure </a:t>
            </a:r>
            <a:r>
              <a:rPr lang="en-US" sz="1600" dirty="0" err="1">
                <a:latin typeface="Courier New" panose="02070309020205020404" pitchFamily="49" charset="0"/>
                <a:cs typeface="Courier New" panose="02070309020205020404" pitchFamily="49" charset="0"/>
              </a:rPr>
              <a:t>pPayment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numeric </a:t>
            </a:r>
            <a:r>
              <a:rPr lang="en-US" sz="1600" dirty="0" err="1">
                <a:latin typeface="Courier New" panose="02070309020205020404" pitchFamily="49" charset="0"/>
                <a:cs typeface="Courier New" panose="02070309020205020404" pitchFamily="49" charset="0"/>
              </a:rPr>
              <a:t>nSelection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nTotalPayment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display 'Payment Method'</a:t>
            </a:r>
          </a:p>
          <a:p>
            <a:r>
              <a:rPr lang="en-US" sz="1600" dirty="0">
                <a:latin typeface="Courier New" panose="02070309020205020404" pitchFamily="49" charset="0"/>
                <a:cs typeface="Courier New" panose="02070309020205020404" pitchFamily="49" charset="0"/>
              </a:rPr>
              <a:t>    display '1. Cash' //Meet with our Employee</a:t>
            </a:r>
          </a:p>
          <a:p>
            <a:r>
              <a:rPr lang="en-US" sz="1600" dirty="0">
                <a:latin typeface="Courier New" panose="02070309020205020404" pitchFamily="49" charset="0"/>
                <a:cs typeface="Courier New" panose="02070309020205020404" pitchFamily="49" charset="0"/>
              </a:rPr>
              <a:t>    display '2. Transfer'</a:t>
            </a:r>
          </a:p>
          <a:p>
            <a:r>
              <a:rPr lang="en-US" sz="1600" dirty="0">
                <a:latin typeface="Courier New" panose="02070309020205020404" pitchFamily="49" charset="0"/>
                <a:cs typeface="Courier New" panose="02070309020205020404" pitchFamily="49" charset="0"/>
              </a:rPr>
              <a:t>    display 'Input your Payment Method :'</a:t>
            </a:r>
          </a:p>
          <a:p>
            <a:r>
              <a:rPr lang="en-US" sz="1600" dirty="0">
                <a:latin typeface="Courier New" panose="02070309020205020404" pitchFamily="49" charset="0"/>
                <a:cs typeface="Courier New" panose="02070309020205020404" pitchFamily="49" charset="0"/>
              </a:rPr>
              <a:t>    accept </a:t>
            </a:r>
            <a:r>
              <a:rPr lang="en-US" sz="1600" dirty="0" err="1">
                <a:latin typeface="Courier New" panose="02070309020205020404" pitchFamily="49" charset="0"/>
                <a:cs typeface="Courier New" panose="02070309020205020404" pitchFamily="49" charset="0"/>
              </a:rPr>
              <a:t>nSelection</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9528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4E0E1-F020-4A20-A4BC-D244016EA3FB}"/>
              </a:ext>
            </a:extLst>
          </p:cNvPr>
          <p:cNvSpPr txBox="1"/>
          <p:nvPr/>
        </p:nvSpPr>
        <p:spPr>
          <a:xfrm>
            <a:off x="324465" y="117987"/>
            <a:ext cx="11533238" cy="5478423"/>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switch </a:t>
            </a:r>
            <a:r>
              <a:rPr lang="en-US" sz="1400" dirty="0" err="1">
                <a:latin typeface="Courier New" panose="02070309020205020404" pitchFamily="49" charset="0"/>
                <a:cs typeface="Courier New" panose="02070309020205020404" pitchFamily="49" charset="0"/>
              </a:rPr>
              <a:t>nSelection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begin</a:t>
            </a:r>
          </a:p>
          <a:p>
            <a:r>
              <a:rPr lang="en-US" sz="1400" dirty="0">
                <a:latin typeface="Courier New" panose="02070309020205020404" pitchFamily="49" charset="0"/>
                <a:cs typeface="Courier New" panose="02070309020205020404" pitchFamily="49" charset="0"/>
              </a:rPr>
              <a:t>        case 1:</a:t>
            </a:r>
          </a:p>
          <a:p>
            <a:r>
              <a:rPr lang="en-US" sz="1400" dirty="0">
                <a:latin typeface="Courier New" panose="02070309020205020404" pitchFamily="49" charset="0"/>
                <a:cs typeface="Courier New" panose="02070309020205020404" pitchFamily="49" charset="0"/>
              </a:rPr>
              <a:t>            display 'We're waiting for you, here are our Company Address : </a:t>
            </a:r>
            <a:r>
              <a:rPr lang="en-US" sz="1400" dirty="0" err="1">
                <a:latin typeface="Courier New" panose="02070309020205020404" pitchFamily="49" charset="0"/>
                <a:cs typeface="Courier New" panose="02070309020205020404" pitchFamily="49" charset="0"/>
              </a:rPr>
              <a:t>Gedung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Artha</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Graha</a:t>
            </a:r>
            <a:r>
              <a:rPr lang="en-US" sz="1400" dirty="0">
                <a:latin typeface="Courier New" panose="02070309020205020404" pitchFamily="49" charset="0"/>
                <a:cs typeface="Courier New" panose="02070309020205020404" pitchFamily="49" charset="0"/>
              </a:rPr>
              <a:t>, Jl. </a:t>
            </a:r>
            <a:r>
              <a:rPr lang="en-US" sz="1400" dirty="0" err="1">
                <a:latin typeface="Courier New" panose="02070309020205020404" pitchFamily="49" charset="0"/>
                <a:cs typeface="Courier New" panose="02070309020205020404" pitchFamily="49" charset="0"/>
              </a:rPr>
              <a:t>Jend</a:t>
            </a:r>
            <a:r>
              <a:rPr lang="en-US" sz="1400" dirty="0">
                <a:latin typeface="Courier New" panose="02070309020205020404" pitchFamily="49" charset="0"/>
                <a:cs typeface="Courier New" panose="02070309020205020404" pitchFamily="49" charset="0"/>
              </a:rPr>
              <a:t>. Sudirman </a:t>
            </a:r>
            <a:r>
              <a:rPr lang="en-US" sz="1400" dirty="0" err="1">
                <a:latin typeface="Courier New" panose="02070309020205020404" pitchFamily="49" charset="0"/>
                <a:cs typeface="Courier New" panose="02070309020205020404" pitchFamily="49" charset="0"/>
              </a:rPr>
              <a:t>No.Kav</a:t>
            </a:r>
            <a:r>
              <a:rPr lang="en-US" sz="1400" dirty="0">
                <a:latin typeface="Courier New" panose="02070309020205020404" pitchFamily="49" charset="0"/>
                <a:cs typeface="Courier New" panose="02070309020205020404" pitchFamily="49" charset="0"/>
              </a:rPr>
              <a:t> 52-53, RT.5/RW.3, </a:t>
            </a:r>
            <a:r>
              <a:rPr lang="en-US" sz="1400" dirty="0" err="1">
                <a:latin typeface="Courier New" panose="02070309020205020404" pitchFamily="49" charset="0"/>
                <a:cs typeface="Courier New" panose="02070309020205020404" pitchFamily="49" charset="0"/>
              </a:rPr>
              <a:t>Senayan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Kec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Kby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Baru</a:t>
            </a:r>
            <a:r>
              <a:rPr lang="en-US" sz="1400" dirty="0">
                <a:latin typeface="Courier New" panose="02070309020205020404" pitchFamily="49" charset="0"/>
                <a:cs typeface="Courier New" panose="02070309020205020404" pitchFamily="49" charset="0"/>
              </a:rPr>
              <a:t>, Kota Jakarta Selatan, Daerah </a:t>
            </a:r>
            <a:r>
              <a:rPr lang="en-US" sz="1400" dirty="0" err="1">
                <a:latin typeface="Courier New" panose="02070309020205020404" pitchFamily="49" charset="0"/>
                <a:cs typeface="Courier New" panose="02070309020205020404" pitchFamily="49" charset="0"/>
              </a:rPr>
              <a:t>Khusus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Ibukota</a:t>
            </a:r>
            <a:r>
              <a:rPr lang="en-US" sz="1400" dirty="0">
                <a:latin typeface="Courier New" panose="02070309020205020404" pitchFamily="49" charset="0"/>
                <a:cs typeface="Courier New" panose="02070309020205020404" pitchFamily="49" charset="0"/>
              </a:rPr>
              <a:t> Jakarta 12190'</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nTotalPayment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'This is the total of what you need to pay' + </a:t>
            </a:r>
            <a:r>
              <a:rPr lang="en-US" sz="1400" dirty="0" err="1">
                <a:latin typeface="Courier New" panose="02070309020205020404" pitchFamily="49" charset="0"/>
                <a:cs typeface="Courier New" panose="02070309020205020404" pitchFamily="49" charset="0"/>
              </a:rPr>
              <a:t>nTotalPayment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case 2:</a:t>
            </a:r>
          </a:p>
          <a:p>
            <a:r>
              <a:rPr lang="en-US" sz="1400" dirty="0">
                <a:latin typeface="Courier New" panose="02070309020205020404" pitchFamily="49" charset="0"/>
                <a:cs typeface="Courier New" panose="02070309020205020404" pitchFamily="49" charset="0"/>
              </a:rPr>
              <a:t>            display 'Bank Name   Account Number    in the Name of'</a:t>
            </a:r>
          </a:p>
          <a:p>
            <a:r>
              <a:rPr lang="en-US" sz="1400" dirty="0">
                <a:latin typeface="Courier New" panose="02070309020205020404" pitchFamily="49" charset="0"/>
                <a:cs typeface="Courier New" panose="02070309020205020404" pitchFamily="49" charset="0"/>
              </a:rPr>
              <a:t>            display '--------------------------------------------'</a:t>
            </a:r>
          </a:p>
          <a:p>
            <a:r>
              <a:rPr lang="en-US" sz="1400" dirty="0">
                <a:latin typeface="Courier New" panose="02070309020205020404" pitchFamily="49" charset="0"/>
                <a:cs typeface="Courier New" panose="02070309020205020404" pitchFamily="49" charset="0"/>
              </a:rPr>
              <a:t>            display '1.BCA         1864279304        </a:t>
            </a:r>
            <a:r>
              <a:rPr lang="en-US" sz="1400" dirty="0" err="1">
                <a:latin typeface="Courier New" panose="02070309020205020404" pitchFamily="49" charset="0"/>
                <a:cs typeface="Courier New" panose="02070309020205020404" pitchFamily="49" charset="0"/>
              </a:rPr>
              <a:t>TravelNow</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display '2.BRI         1783627392        </a:t>
            </a:r>
            <a:r>
              <a:rPr lang="en-US" sz="1400" dirty="0" err="1">
                <a:latin typeface="Courier New" panose="02070309020205020404" pitchFamily="49" charset="0"/>
                <a:cs typeface="Courier New" panose="02070309020205020404" pitchFamily="49" charset="0"/>
              </a:rPr>
              <a:t>TravelNow</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display '3.Mandiri     7483920163        </a:t>
            </a:r>
            <a:r>
              <a:rPr lang="en-US" sz="1400" dirty="0" err="1">
                <a:latin typeface="Courier New" panose="02070309020205020404" pitchFamily="49" charset="0"/>
                <a:cs typeface="Courier New" panose="02070309020205020404" pitchFamily="49" charset="0"/>
              </a:rPr>
              <a:t>TravelNow</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display '4.BNI         6381037291        </a:t>
            </a:r>
            <a:r>
              <a:rPr lang="en-US" sz="1400" dirty="0" err="1">
                <a:latin typeface="Courier New" panose="02070309020205020404" pitchFamily="49" charset="0"/>
                <a:cs typeface="Courier New" panose="02070309020205020404" pitchFamily="49" charset="0"/>
              </a:rPr>
              <a:t>TravelNow</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nTotalPayment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nTotalCountryPacket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nTotalHotel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nTotalPacket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display 'This is the total of what you need to pay '+ </a:t>
            </a:r>
            <a:r>
              <a:rPr lang="en-US" sz="1400" dirty="0" err="1">
                <a:latin typeface="Courier New" panose="02070309020205020404" pitchFamily="49" charset="0"/>
                <a:cs typeface="Courier New" panose="02070309020205020404" pitchFamily="49" charset="0"/>
              </a:rPr>
              <a:t>nTotalPayment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break</a:t>
            </a:r>
          </a:p>
          <a:p>
            <a:r>
              <a:rPr lang="en-US" sz="1400" dirty="0">
                <a:latin typeface="Courier New" panose="02070309020205020404" pitchFamily="49" charset="0"/>
                <a:cs typeface="Courier New" panose="02070309020205020404" pitchFamily="49" charset="0"/>
              </a:rPr>
              <a:t>    end</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6620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09230" y="3090292"/>
            <a:ext cx="6582770" cy="677416"/>
          </a:xfrm>
        </p:spPr>
        <p:txBody>
          <a:bodyPr/>
          <a:lstStyle/>
          <a:p>
            <a:r>
              <a:rPr lang="en-US" sz="5000" dirty="0"/>
              <a:t>Dry Run of </a:t>
            </a:r>
            <a:r>
              <a:rPr lang="en-US" sz="5000" dirty="0">
                <a:latin typeface="Apex Brush DEMO" pitchFamily="50" charset="0"/>
              </a:rPr>
              <a:t>TRAVELNOW</a:t>
            </a:r>
          </a:p>
        </p:txBody>
      </p:sp>
    </p:spTree>
    <p:extLst>
      <p:ext uri="{BB962C8B-B14F-4D97-AF65-F5344CB8AC3E}">
        <p14:creationId xmlns:p14="http://schemas.microsoft.com/office/powerpoint/2010/main" val="2510041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ABC5AC0-3AAB-41B2-A16C-49A60ADF589D}"/>
              </a:ext>
            </a:extLst>
          </p:cNvPr>
          <p:cNvGraphicFramePr>
            <a:graphicFrameLocks noGrp="1"/>
          </p:cNvGraphicFramePr>
          <p:nvPr>
            <p:extLst>
              <p:ext uri="{D42A27DB-BD31-4B8C-83A1-F6EECF244321}">
                <p14:modId xmlns:p14="http://schemas.microsoft.com/office/powerpoint/2010/main" val="4118025781"/>
              </p:ext>
            </p:extLst>
          </p:nvPr>
        </p:nvGraphicFramePr>
        <p:xfrm>
          <a:off x="331470" y="210503"/>
          <a:ext cx="11464290" cy="3881439"/>
        </p:xfrm>
        <a:graphic>
          <a:graphicData uri="http://schemas.openxmlformats.org/drawingml/2006/table">
            <a:tbl>
              <a:tblPr>
                <a:tableStyleId>{9D7B26C5-4107-4FEC-AEDC-1716B250A1EF}</a:tableStyleId>
              </a:tblPr>
              <a:tblGrid>
                <a:gridCol w="401775">
                  <a:extLst>
                    <a:ext uri="{9D8B030D-6E8A-4147-A177-3AD203B41FA5}">
                      <a16:colId xmlns:a16="http://schemas.microsoft.com/office/drawing/2014/main" val="3446405492"/>
                    </a:ext>
                  </a:extLst>
                </a:gridCol>
                <a:gridCol w="1008469">
                  <a:extLst>
                    <a:ext uri="{9D8B030D-6E8A-4147-A177-3AD203B41FA5}">
                      <a16:colId xmlns:a16="http://schemas.microsoft.com/office/drawing/2014/main" val="3754573529"/>
                    </a:ext>
                  </a:extLst>
                </a:gridCol>
                <a:gridCol w="812800">
                  <a:extLst>
                    <a:ext uri="{9D8B030D-6E8A-4147-A177-3AD203B41FA5}">
                      <a16:colId xmlns:a16="http://schemas.microsoft.com/office/drawing/2014/main" val="3082543830"/>
                    </a:ext>
                  </a:extLst>
                </a:gridCol>
                <a:gridCol w="831361">
                  <a:extLst>
                    <a:ext uri="{9D8B030D-6E8A-4147-A177-3AD203B41FA5}">
                      <a16:colId xmlns:a16="http://schemas.microsoft.com/office/drawing/2014/main" val="1251369918"/>
                    </a:ext>
                  </a:extLst>
                </a:gridCol>
                <a:gridCol w="1136841">
                  <a:extLst>
                    <a:ext uri="{9D8B030D-6E8A-4147-A177-3AD203B41FA5}">
                      <a16:colId xmlns:a16="http://schemas.microsoft.com/office/drawing/2014/main" val="4141150950"/>
                    </a:ext>
                  </a:extLst>
                </a:gridCol>
                <a:gridCol w="1253970">
                  <a:extLst>
                    <a:ext uri="{9D8B030D-6E8A-4147-A177-3AD203B41FA5}">
                      <a16:colId xmlns:a16="http://schemas.microsoft.com/office/drawing/2014/main" val="3656472233"/>
                    </a:ext>
                  </a:extLst>
                </a:gridCol>
                <a:gridCol w="551543">
                  <a:extLst>
                    <a:ext uri="{9D8B030D-6E8A-4147-A177-3AD203B41FA5}">
                      <a16:colId xmlns:a16="http://schemas.microsoft.com/office/drawing/2014/main" val="1742744055"/>
                    </a:ext>
                  </a:extLst>
                </a:gridCol>
                <a:gridCol w="1248228">
                  <a:extLst>
                    <a:ext uri="{9D8B030D-6E8A-4147-A177-3AD203B41FA5}">
                      <a16:colId xmlns:a16="http://schemas.microsoft.com/office/drawing/2014/main" val="665724888"/>
                    </a:ext>
                  </a:extLst>
                </a:gridCol>
                <a:gridCol w="1378857">
                  <a:extLst>
                    <a:ext uri="{9D8B030D-6E8A-4147-A177-3AD203B41FA5}">
                      <a16:colId xmlns:a16="http://schemas.microsoft.com/office/drawing/2014/main" val="16900302"/>
                    </a:ext>
                  </a:extLst>
                </a:gridCol>
                <a:gridCol w="1291772">
                  <a:extLst>
                    <a:ext uri="{9D8B030D-6E8A-4147-A177-3AD203B41FA5}">
                      <a16:colId xmlns:a16="http://schemas.microsoft.com/office/drawing/2014/main" val="1599440389"/>
                    </a:ext>
                  </a:extLst>
                </a:gridCol>
                <a:gridCol w="1548674">
                  <a:extLst>
                    <a:ext uri="{9D8B030D-6E8A-4147-A177-3AD203B41FA5}">
                      <a16:colId xmlns:a16="http://schemas.microsoft.com/office/drawing/2014/main" val="1744755314"/>
                    </a:ext>
                  </a:extLst>
                </a:gridCol>
              </a:tblGrid>
              <a:tr h="639869">
                <a:tc>
                  <a:txBody>
                    <a:bodyPr/>
                    <a:lstStyle/>
                    <a:p>
                      <a:pPr algn="ctr" fontAlgn="ctr"/>
                      <a:r>
                        <a:rPr lang="en-US" sz="1400" b="1" u="none" strike="noStrike" dirty="0">
                          <a:effectLst/>
                        </a:rPr>
                        <a:t>No.</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Name</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Packet</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Airlines</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Hotel</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Total Guest</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Days</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Packet Price</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Airlines Price</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Hotel Price</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b="1" u="none" strike="noStrike" dirty="0">
                          <a:effectLst/>
                        </a:rPr>
                        <a:t>Total Price</a:t>
                      </a:r>
                      <a:endParaRPr lang="en-US"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93035996"/>
                  </a:ext>
                </a:extLst>
              </a:tr>
              <a:tr h="341047">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err="1">
                          <a:effectLst/>
                        </a:rPr>
                        <a:t>Timi</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Tera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Rp. 1000000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err="1">
                          <a:effectLst/>
                        </a:rPr>
                        <a:t>Rp</a:t>
                      </a:r>
                      <a:r>
                        <a:rPr lang="en-US" sz="1600" u="none" strike="noStrike" dirty="0">
                          <a:effectLst/>
                        </a:rPr>
                        <a:t>. 8.000.000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81880536"/>
                  </a:ext>
                </a:extLst>
              </a:tr>
              <a:tr h="341047">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Shawn</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Mega</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Rp. 500000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err="1">
                          <a:effectLst/>
                        </a:rPr>
                        <a:t>Rp</a:t>
                      </a:r>
                      <a:r>
                        <a:rPr lang="en-US" sz="1600" u="none" strike="noStrike" dirty="0">
                          <a:effectLst/>
                        </a:rPr>
                        <a:t>. 7.000.000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09130677"/>
                  </a:ext>
                </a:extLst>
              </a:tr>
              <a:tr h="639869">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Andrew</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Phylum</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err="1">
                          <a:effectLst/>
                        </a:rPr>
                        <a:t>Rp</a:t>
                      </a:r>
                      <a:r>
                        <a:rPr lang="en-US" sz="1600" u="none" strike="noStrike" dirty="0">
                          <a:effectLst/>
                        </a:rPr>
                        <a:t>. 15000000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err="1">
                          <a:effectLst/>
                        </a:rPr>
                        <a:t>Rp</a:t>
                      </a:r>
                      <a:r>
                        <a:rPr lang="en-US" sz="1600" u="none" strike="noStrike" dirty="0">
                          <a:effectLst/>
                        </a:rPr>
                        <a:t>. 90.000.000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84239582"/>
                  </a:ext>
                </a:extLst>
              </a:tr>
              <a:tr h="639869">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Hani</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Class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Rp. 10000000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Rp. 20.000.000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53159884"/>
                  </a:ext>
                </a:extLst>
              </a:tr>
              <a:tr h="639869">
                <a:tc>
                  <a:txBody>
                    <a:bodyPr/>
                    <a:lstStyle/>
                    <a:p>
                      <a:pPr algn="ctr" fontAlgn="ct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Frans</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5 Star Hotel</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Rp. 750000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Rp. 9.000.000</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37285531"/>
                  </a:ext>
                </a:extLst>
              </a:tr>
              <a:tr h="639869">
                <a:tc>
                  <a:txBody>
                    <a:bodyPr/>
                    <a:lstStyle/>
                    <a:p>
                      <a:pPr algn="ctr" fontAlgn="ctr"/>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err="1">
                          <a:effectLst/>
                        </a:rPr>
                        <a:t>Ekabriela</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 Star Hotel</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a:effectLst/>
                        </a:rPr>
                        <a:t>Rp. 450000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600" u="none" strike="noStrike" dirty="0" err="1">
                          <a:effectLst/>
                        </a:rPr>
                        <a:t>Rp</a:t>
                      </a:r>
                      <a:r>
                        <a:rPr lang="en-US" sz="1600" u="none" strike="noStrike" dirty="0">
                          <a:effectLst/>
                        </a:rPr>
                        <a:t>. 2.700.000</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43260800"/>
                  </a:ext>
                </a:extLst>
              </a:tr>
            </a:tbl>
          </a:graphicData>
        </a:graphic>
      </p:graphicFrame>
      <p:grpSp>
        <p:nvGrpSpPr>
          <p:cNvPr id="212" name="Group 211">
            <a:extLst>
              <a:ext uri="{FF2B5EF4-FFF2-40B4-BE49-F238E27FC236}">
                <a16:creationId xmlns:a16="http://schemas.microsoft.com/office/drawing/2014/main" id="{0883C29A-0C76-4414-8299-43908BA9B399}"/>
              </a:ext>
            </a:extLst>
          </p:cNvPr>
          <p:cNvGrpSpPr/>
          <p:nvPr/>
        </p:nvGrpSpPr>
        <p:grpSpPr>
          <a:xfrm>
            <a:off x="331470" y="5008591"/>
            <a:ext cx="6394292" cy="1352339"/>
            <a:chOff x="5969884" y="4740319"/>
            <a:chExt cx="6394292" cy="1352339"/>
          </a:xfrm>
        </p:grpSpPr>
        <p:sp>
          <p:nvSpPr>
            <p:cNvPr id="8" name="Title 1">
              <a:extLst>
                <a:ext uri="{FF2B5EF4-FFF2-40B4-BE49-F238E27FC236}">
                  <a16:creationId xmlns:a16="http://schemas.microsoft.com/office/drawing/2014/main" id="{000C5B4D-BD21-4349-A064-26A2B66EE954}"/>
                </a:ext>
              </a:extLst>
            </p:cNvPr>
            <p:cNvSpPr txBox="1">
              <a:spLocks/>
            </p:cNvSpPr>
            <p:nvPr/>
          </p:nvSpPr>
          <p:spPr>
            <a:xfrm>
              <a:off x="6063615" y="4772911"/>
              <a:ext cx="6300561" cy="1319747"/>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err="1">
                  <a:solidFill>
                    <a:schemeClr val="accent4">
                      <a:lumMod val="50000"/>
                    </a:schemeClr>
                  </a:solidFill>
                  <a:latin typeface="Apex Brush DEMO" pitchFamily="50" charset="0"/>
                </a:rPr>
                <a:t>TravelNow</a:t>
              </a:r>
              <a:endParaRPr lang="en-US" sz="8800" b="1" dirty="0">
                <a:solidFill>
                  <a:schemeClr val="accent4">
                    <a:lumMod val="50000"/>
                  </a:schemeClr>
                </a:solidFill>
                <a:latin typeface="Apex Brush DEMO" pitchFamily="50" charset="0"/>
              </a:endParaRPr>
            </a:p>
          </p:txBody>
        </p:sp>
        <p:sp>
          <p:nvSpPr>
            <p:cNvPr id="9" name="Title 1">
              <a:extLst>
                <a:ext uri="{FF2B5EF4-FFF2-40B4-BE49-F238E27FC236}">
                  <a16:creationId xmlns:a16="http://schemas.microsoft.com/office/drawing/2014/main" id="{7CC37E75-4CFE-44C1-B1F2-88706059F820}"/>
                </a:ext>
              </a:extLst>
            </p:cNvPr>
            <p:cNvSpPr txBox="1">
              <a:spLocks/>
            </p:cNvSpPr>
            <p:nvPr/>
          </p:nvSpPr>
          <p:spPr>
            <a:xfrm>
              <a:off x="5969884" y="4740319"/>
              <a:ext cx="6300561" cy="1319747"/>
            </a:xfrm>
            <a:prstGeom prst="rect">
              <a:avLst/>
            </a:prstGeom>
          </p:spPr>
          <p:txBody>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sz="8800" b="1" dirty="0" err="1">
                  <a:solidFill>
                    <a:schemeClr val="bg1">
                      <a:lumMod val="95000"/>
                    </a:schemeClr>
                  </a:solidFill>
                  <a:latin typeface="Apex Brush DEMO" pitchFamily="50" charset="0"/>
                </a:rPr>
                <a:t>TravelNow</a:t>
              </a:r>
              <a:endParaRPr lang="en-US" sz="8800" b="1" dirty="0">
                <a:solidFill>
                  <a:schemeClr val="bg1">
                    <a:lumMod val="95000"/>
                  </a:schemeClr>
                </a:solidFill>
                <a:latin typeface="Apex Brush DEMO" pitchFamily="50" charset="0"/>
              </a:endParaRPr>
            </a:p>
          </p:txBody>
        </p:sp>
      </p:grpSp>
      <p:grpSp>
        <p:nvGrpSpPr>
          <p:cNvPr id="219" name="Group 218">
            <a:extLst>
              <a:ext uri="{FF2B5EF4-FFF2-40B4-BE49-F238E27FC236}">
                <a16:creationId xmlns:a16="http://schemas.microsoft.com/office/drawing/2014/main" id="{673CE57B-72C6-4F33-B0EC-6F5B54C21979}"/>
              </a:ext>
            </a:extLst>
          </p:cNvPr>
          <p:cNvGrpSpPr/>
          <p:nvPr/>
        </p:nvGrpSpPr>
        <p:grpSpPr>
          <a:xfrm>
            <a:off x="7589933" y="4484442"/>
            <a:ext cx="3464929" cy="2051686"/>
            <a:chOff x="4870179" y="1806250"/>
            <a:chExt cx="6407328" cy="3892423"/>
          </a:xfrm>
        </p:grpSpPr>
        <p:pic>
          <p:nvPicPr>
            <p:cNvPr id="213" name="Picture 21">
              <a:extLst>
                <a:ext uri="{FF2B5EF4-FFF2-40B4-BE49-F238E27FC236}">
                  <a16:creationId xmlns:a16="http://schemas.microsoft.com/office/drawing/2014/main" id="{97778F1B-F919-4F6B-8767-7542AC0554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8496" y="2360596"/>
              <a:ext cx="2467632" cy="2467632"/>
            </a:xfrm>
            <a:prstGeom prst="rect">
              <a:avLst/>
            </a:prstGeom>
          </p:spPr>
        </p:pic>
        <p:sp>
          <p:nvSpPr>
            <p:cNvPr id="214" name="Freeform 11">
              <a:extLst>
                <a:ext uri="{FF2B5EF4-FFF2-40B4-BE49-F238E27FC236}">
                  <a16:creationId xmlns:a16="http://schemas.microsoft.com/office/drawing/2014/main" id="{748DF076-F249-4549-BE6D-1A0DF6A09457}"/>
                </a:ext>
              </a:extLst>
            </p:cNvPr>
            <p:cNvSpPr>
              <a:spLocks/>
            </p:cNvSpPr>
            <p:nvPr/>
          </p:nvSpPr>
          <p:spPr bwMode="auto">
            <a:xfrm>
              <a:off x="4870179" y="1806250"/>
              <a:ext cx="3733938" cy="3593742"/>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5" name="Freeform 53">
              <a:extLst>
                <a:ext uri="{FF2B5EF4-FFF2-40B4-BE49-F238E27FC236}">
                  <a16:creationId xmlns:a16="http://schemas.microsoft.com/office/drawing/2014/main" id="{C74B2E99-B2E5-49CC-9C29-6F1B69CC6AD8}"/>
                </a:ext>
              </a:extLst>
            </p:cNvPr>
            <p:cNvSpPr/>
            <p:nvPr/>
          </p:nvSpPr>
          <p:spPr>
            <a:xfrm rot="5400000">
              <a:off x="9843021" y="2827865"/>
              <a:ext cx="1416562" cy="1452411"/>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682537 w 2296406"/>
                <a:gd name="connsiteY2" fmla="*/ 1962549 h 2354521"/>
                <a:gd name="connsiteX3" fmla="*/ 1528613 w 2296406"/>
                <a:gd name="connsiteY3" fmla="*/ 2354521 h 2354521"/>
                <a:gd name="connsiteX4" fmla="*/ 1380482 w 2296406"/>
                <a:gd name="connsiteY4" fmla="*/ 2120816 h 2354521"/>
                <a:gd name="connsiteX5" fmla="*/ 1495542 w 2296406"/>
                <a:gd name="connsiteY5" fmla="*/ 1788127 h 2354521"/>
                <a:gd name="connsiteX6" fmla="*/ 909489 w 2296406"/>
                <a:gd name="connsiteY6" fmla="*/ 1225390 h 2354521"/>
                <a:gd name="connsiteX7" fmla="*/ 414951 w 2296406"/>
                <a:gd name="connsiteY7" fmla="*/ 2322212 h 2354521"/>
                <a:gd name="connsiteX8" fmla="*/ 293184 w 2296406"/>
                <a:gd name="connsiteY8" fmla="*/ 2052845 h 2354521"/>
                <a:gd name="connsiteX9" fmla="*/ 520411 w 2296406"/>
                <a:gd name="connsiteY9" fmla="*/ 767428 h 2354521"/>
                <a:gd name="connsiteX10" fmla="*/ 11167 w 2296406"/>
                <a:gd name="connsiteY10" fmla="*/ 5505 h 2354521"/>
                <a:gd name="connsiteX11" fmla="*/ 771719 w 2296406"/>
                <a:gd name="connsiteY11" fmla="*/ 578452 h 2354521"/>
                <a:gd name="connsiteX12" fmla="*/ 2041440 w 2296406"/>
                <a:gd name="connsiteY12" fmla="*/ 514597 h 2354521"/>
                <a:gd name="connsiteX13" fmla="*/ 2296406 w 2296406"/>
                <a:gd name="connsiteY13" fmla="*/ 662729 h 2354521"/>
                <a:gd name="connsiteX14" fmla="*/ 1124906 w 2296406"/>
                <a:gd name="connsiteY14" fmla="*/ 1004182 h 2354521"/>
                <a:gd name="connsiteX15" fmla="*/ 1676517 w 2296406"/>
                <a:gd name="connsiteY15" fmla="*/ 1608523 h 2354521"/>
                <a:gd name="connsiteX16" fmla="*/ 2094931 w 2296406"/>
                <a:gd name="connsiteY16"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96406" h="2354521">
                  <a:moveTo>
                    <a:pt x="2279640" y="1747818"/>
                  </a:moveTo>
                  <a:lnTo>
                    <a:pt x="1827546" y="1826304"/>
                  </a:lnTo>
                  <a:cubicBezTo>
                    <a:pt x="1728029" y="1862093"/>
                    <a:pt x="1732359" y="1874513"/>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16" name="그룹 8">
              <a:extLst>
                <a:ext uri="{FF2B5EF4-FFF2-40B4-BE49-F238E27FC236}">
                  <a16:creationId xmlns:a16="http://schemas.microsoft.com/office/drawing/2014/main" id="{718F86E0-211C-46C1-A123-FD60282BF289}"/>
                </a:ext>
              </a:extLst>
            </p:cNvPr>
            <p:cNvGrpSpPr/>
            <p:nvPr/>
          </p:nvGrpSpPr>
          <p:grpSpPr>
            <a:xfrm>
              <a:off x="5820470" y="3957782"/>
              <a:ext cx="4231316" cy="1740891"/>
              <a:chOff x="7149737" y="1593671"/>
              <a:chExt cx="8656129" cy="3561393"/>
            </a:xfrm>
            <a:solidFill>
              <a:schemeClr val="bg1"/>
            </a:solidFill>
          </p:grpSpPr>
          <p:sp>
            <p:nvSpPr>
              <p:cNvPr id="217" name="자유형: 도형 9">
                <a:extLst>
                  <a:ext uri="{FF2B5EF4-FFF2-40B4-BE49-F238E27FC236}">
                    <a16:creationId xmlns:a16="http://schemas.microsoft.com/office/drawing/2014/main" id="{26260A1B-0F30-44F4-99ED-FDEEF953BFBB}"/>
                  </a:ext>
                </a:extLst>
              </p:cNvPr>
              <p:cNvSpPr/>
              <p:nvPr/>
            </p:nvSpPr>
            <p:spPr>
              <a:xfrm>
                <a:off x="7184572" y="1593671"/>
                <a:ext cx="8299268" cy="3254855"/>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8" h="3254855">
                    <a:moveTo>
                      <a:pt x="8299268" y="209005"/>
                    </a:moveTo>
                    <a:cubicBezTo>
                      <a:pt x="7437119" y="918753"/>
                      <a:pt x="5206274" y="2522580"/>
                      <a:pt x="3692434" y="2969621"/>
                    </a:cubicBezTo>
                    <a:cubicBezTo>
                      <a:pt x="1490618" y="3564706"/>
                      <a:pt x="268514" y="3188789"/>
                      <a:pt x="0" y="2211977"/>
                    </a:cubicBezTo>
                    <a:cubicBezTo>
                      <a:pt x="410754" y="3194594"/>
                      <a:pt x="1876697" y="3268615"/>
                      <a:pt x="3579222" y="2786741"/>
                    </a:cubicBezTo>
                    <a:cubicBezTo>
                      <a:pt x="5124994" y="2270032"/>
                      <a:pt x="7254240" y="667657"/>
                      <a:pt x="8125097" y="0"/>
                    </a:cubicBezTo>
                    <a:lnTo>
                      <a:pt x="8299268" y="20900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자유형: 도형 10">
                <a:extLst>
                  <a:ext uri="{FF2B5EF4-FFF2-40B4-BE49-F238E27FC236}">
                    <a16:creationId xmlns:a16="http://schemas.microsoft.com/office/drawing/2014/main" id="{9A854439-09EE-483C-AC2B-8968835931AB}"/>
                  </a:ext>
                </a:extLst>
              </p:cNvPr>
              <p:cNvSpPr/>
              <p:nvPr/>
            </p:nvSpPr>
            <p:spPr>
              <a:xfrm>
                <a:off x="7149737" y="2033664"/>
                <a:ext cx="8656129" cy="3121400"/>
              </a:xfrm>
              <a:custGeom>
                <a:avLst/>
                <a:gdLst>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60960 w 8351520"/>
                  <a:gd name="connsiteY0" fmla="*/ 2229394 h 2229394"/>
                  <a:gd name="connsiteX1" fmla="*/ 0 w 8351520"/>
                  <a:gd name="connsiteY1" fmla="*/ 2229394 h 2229394"/>
                  <a:gd name="connsiteX2" fmla="*/ 8177349 w 8351520"/>
                  <a:gd name="connsiteY2" fmla="*/ 0 h 2229394"/>
                  <a:gd name="connsiteX3" fmla="*/ 8351520 w 8351520"/>
                  <a:gd name="connsiteY3" fmla="*/ 209005 h 2229394"/>
                  <a:gd name="connsiteX4" fmla="*/ 60960 w 8351520"/>
                  <a:gd name="connsiteY4" fmla="*/ 2229394 h 2229394"/>
                  <a:gd name="connsiteX0" fmla="*/ 796478 w 8895450"/>
                  <a:gd name="connsiteY0" fmla="*/ 2481943 h 2481943"/>
                  <a:gd name="connsiteX1" fmla="*/ 543930 w 8895450"/>
                  <a:gd name="connsiteY1" fmla="*/ 2229394 h 2481943"/>
                  <a:gd name="connsiteX2" fmla="*/ 8721279 w 8895450"/>
                  <a:gd name="connsiteY2" fmla="*/ 0 h 2481943"/>
                  <a:gd name="connsiteX3" fmla="*/ 8895450 w 8895450"/>
                  <a:gd name="connsiteY3" fmla="*/ 209005 h 2481943"/>
                  <a:gd name="connsiteX4" fmla="*/ 796478 w 8895450"/>
                  <a:gd name="connsiteY4" fmla="*/ 2481943 h 2481943"/>
                  <a:gd name="connsiteX0" fmla="*/ 8351635 w 8351635"/>
                  <a:gd name="connsiteY0" fmla="*/ 209005 h 2229926"/>
                  <a:gd name="connsiteX1" fmla="*/ 115 w 8351635"/>
                  <a:gd name="connsiteY1" fmla="*/ 2229394 h 2229926"/>
                  <a:gd name="connsiteX2" fmla="*/ 8177464 w 8351635"/>
                  <a:gd name="connsiteY2" fmla="*/ 0 h 2229926"/>
                  <a:gd name="connsiteX3" fmla="*/ 8351635 w 8351635"/>
                  <a:gd name="connsiteY3" fmla="*/ 209005 h 2229926"/>
                  <a:gd name="connsiteX0" fmla="*/ 8351589 w 8351589"/>
                  <a:gd name="connsiteY0" fmla="*/ 209005 h 3365781"/>
                  <a:gd name="connsiteX1" fmla="*/ 69 w 8351589"/>
                  <a:gd name="connsiteY1" fmla="*/ 2229394 h 3365781"/>
                  <a:gd name="connsiteX2" fmla="*/ 8177418 w 8351589"/>
                  <a:gd name="connsiteY2" fmla="*/ 0 h 3365781"/>
                  <a:gd name="connsiteX3" fmla="*/ 8351589 w 8351589"/>
                  <a:gd name="connsiteY3" fmla="*/ 209005 h 3365781"/>
                  <a:gd name="connsiteX0" fmla="*/ 8299338 w 8299338"/>
                  <a:gd name="connsiteY0" fmla="*/ 209005 h 3402653"/>
                  <a:gd name="connsiteX1" fmla="*/ 70 w 8299338"/>
                  <a:gd name="connsiteY1" fmla="*/ 2272937 h 3402653"/>
                  <a:gd name="connsiteX2" fmla="*/ 8125167 w 8299338"/>
                  <a:gd name="connsiteY2" fmla="*/ 0 h 3402653"/>
                  <a:gd name="connsiteX3" fmla="*/ 8299338 w 8299338"/>
                  <a:gd name="connsiteY3" fmla="*/ 209005 h 3402653"/>
                  <a:gd name="connsiteX0" fmla="*/ 8299338 w 8299338"/>
                  <a:gd name="connsiteY0" fmla="*/ 209005 h 3424813"/>
                  <a:gd name="connsiteX1" fmla="*/ 70 w 8299338"/>
                  <a:gd name="connsiteY1" fmla="*/ 2299063 h 3424813"/>
                  <a:gd name="connsiteX2" fmla="*/ 8125167 w 8299338"/>
                  <a:gd name="connsiteY2" fmla="*/ 0 h 3424813"/>
                  <a:gd name="connsiteX3" fmla="*/ 8299338 w 8299338"/>
                  <a:gd name="connsiteY3" fmla="*/ 209005 h 3424813"/>
                  <a:gd name="connsiteX0" fmla="*/ 8299859 w 8299859"/>
                  <a:gd name="connsiteY0" fmla="*/ 209005 h 3609677"/>
                  <a:gd name="connsiteX1" fmla="*/ 591 w 8299859"/>
                  <a:gd name="connsiteY1" fmla="*/ 2299063 h 3609677"/>
                  <a:gd name="connsiteX2" fmla="*/ 8125688 w 8299859"/>
                  <a:gd name="connsiteY2" fmla="*/ 0 h 3609677"/>
                  <a:gd name="connsiteX3" fmla="*/ 8299859 w 8299859"/>
                  <a:gd name="connsiteY3" fmla="*/ 209005 h 3609677"/>
                  <a:gd name="connsiteX0" fmla="*/ 8299859 w 8299859"/>
                  <a:gd name="connsiteY0" fmla="*/ 209005 h 2343085"/>
                  <a:gd name="connsiteX1" fmla="*/ 591 w 8299859"/>
                  <a:gd name="connsiteY1" fmla="*/ 2299063 h 2343085"/>
                  <a:gd name="connsiteX2" fmla="*/ 8125688 w 8299859"/>
                  <a:gd name="connsiteY2" fmla="*/ 0 h 2343085"/>
                  <a:gd name="connsiteX3" fmla="*/ 8299859 w 8299859"/>
                  <a:gd name="connsiteY3" fmla="*/ 209005 h 2343085"/>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15565 w 8315565"/>
                  <a:gd name="connsiteY0" fmla="*/ 209005 h 2538843"/>
                  <a:gd name="connsiteX1" fmla="*/ 16297 w 8315565"/>
                  <a:gd name="connsiteY1" fmla="*/ 2299063 h 2538843"/>
                  <a:gd name="connsiteX2" fmla="*/ 8141394 w 8315565"/>
                  <a:gd name="connsiteY2" fmla="*/ 0 h 2538843"/>
                  <a:gd name="connsiteX3" fmla="*/ 8315565 w 8315565"/>
                  <a:gd name="connsiteY3" fmla="*/ 209005 h 2538843"/>
                  <a:gd name="connsiteX0" fmla="*/ 8329316 w 8329316"/>
                  <a:gd name="connsiteY0" fmla="*/ 209005 h 2508085"/>
                  <a:gd name="connsiteX1" fmla="*/ 30048 w 8329316"/>
                  <a:gd name="connsiteY1" fmla="*/ 2299063 h 2508085"/>
                  <a:gd name="connsiteX2" fmla="*/ 8155145 w 8329316"/>
                  <a:gd name="connsiteY2" fmla="*/ 0 h 2508085"/>
                  <a:gd name="connsiteX3" fmla="*/ 8329316 w 8329316"/>
                  <a:gd name="connsiteY3" fmla="*/ 209005 h 2508085"/>
                  <a:gd name="connsiteX0" fmla="*/ 8329316 w 8329316"/>
                  <a:gd name="connsiteY0" fmla="*/ 209005 h 2299063"/>
                  <a:gd name="connsiteX1" fmla="*/ 30048 w 8329316"/>
                  <a:gd name="connsiteY1" fmla="*/ 2299063 h 2299063"/>
                  <a:gd name="connsiteX2" fmla="*/ 8155145 w 8329316"/>
                  <a:gd name="connsiteY2" fmla="*/ 0 h 2299063"/>
                  <a:gd name="connsiteX3" fmla="*/ 8329316 w 8329316"/>
                  <a:gd name="connsiteY3" fmla="*/ 209005 h 2299063"/>
                  <a:gd name="connsiteX0" fmla="*/ 8329316 w 8329316"/>
                  <a:gd name="connsiteY0" fmla="*/ 209005 h 3198200"/>
                  <a:gd name="connsiteX1" fmla="*/ 30048 w 8329316"/>
                  <a:gd name="connsiteY1" fmla="*/ 2299063 h 3198200"/>
                  <a:gd name="connsiteX2" fmla="*/ 8155145 w 8329316"/>
                  <a:gd name="connsiteY2" fmla="*/ 0 h 3198200"/>
                  <a:gd name="connsiteX3" fmla="*/ 8329316 w 8329316"/>
                  <a:gd name="connsiteY3" fmla="*/ 209005 h 3198200"/>
                  <a:gd name="connsiteX0" fmla="*/ 8299268 w 8299268"/>
                  <a:gd name="connsiteY0" fmla="*/ 209005 h 3198200"/>
                  <a:gd name="connsiteX1" fmla="*/ 0 w 8299268"/>
                  <a:gd name="connsiteY1" fmla="*/ 2299063 h 3198200"/>
                  <a:gd name="connsiteX2" fmla="*/ 8125097 w 8299268"/>
                  <a:gd name="connsiteY2" fmla="*/ 0 h 3198200"/>
                  <a:gd name="connsiteX3" fmla="*/ 8299268 w 8299268"/>
                  <a:gd name="connsiteY3" fmla="*/ 209005 h 3198200"/>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89727"/>
                  <a:gd name="connsiteX1" fmla="*/ 0 w 8299268"/>
                  <a:gd name="connsiteY1" fmla="*/ 2299063 h 3289727"/>
                  <a:gd name="connsiteX2" fmla="*/ 8125097 w 8299268"/>
                  <a:gd name="connsiteY2" fmla="*/ 0 h 3289727"/>
                  <a:gd name="connsiteX3" fmla="*/ 8299268 w 8299268"/>
                  <a:gd name="connsiteY3" fmla="*/ 209005 h 3289727"/>
                  <a:gd name="connsiteX0" fmla="*/ 8299268 w 8299268"/>
                  <a:gd name="connsiteY0" fmla="*/ 209005 h 3217213"/>
                  <a:gd name="connsiteX1" fmla="*/ 0 w 8299268"/>
                  <a:gd name="connsiteY1" fmla="*/ 2211977 h 3217213"/>
                  <a:gd name="connsiteX2" fmla="*/ 8125097 w 8299268"/>
                  <a:gd name="connsiteY2" fmla="*/ 0 h 3217213"/>
                  <a:gd name="connsiteX3" fmla="*/ 8299268 w 8299268"/>
                  <a:gd name="connsiteY3" fmla="*/ 209005 h 3217213"/>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228397"/>
                  <a:gd name="connsiteX1" fmla="*/ 0 w 8299268"/>
                  <a:gd name="connsiteY1" fmla="*/ 2211977 h 3228397"/>
                  <a:gd name="connsiteX2" fmla="*/ 8125097 w 8299268"/>
                  <a:gd name="connsiteY2" fmla="*/ 0 h 3228397"/>
                  <a:gd name="connsiteX3" fmla="*/ 8299268 w 8299268"/>
                  <a:gd name="connsiteY3" fmla="*/ 209005 h 3228397"/>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328372"/>
                  <a:gd name="connsiteX1" fmla="*/ 0 w 8299268"/>
                  <a:gd name="connsiteY1" fmla="*/ 2211977 h 3328372"/>
                  <a:gd name="connsiteX2" fmla="*/ 8125097 w 8299268"/>
                  <a:gd name="connsiteY2" fmla="*/ 0 h 3328372"/>
                  <a:gd name="connsiteX3" fmla="*/ 8299268 w 8299268"/>
                  <a:gd name="connsiteY3" fmla="*/ 209005 h 3328372"/>
                  <a:gd name="connsiteX0" fmla="*/ 8299268 w 8299268"/>
                  <a:gd name="connsiteY0" fmla="*/ 209005 h 3278840"/>
                  <a:gd name="connsiteX1" fmla="*/ 0 w 8299268"/>
                  <a:gd name="connsiteY1" fmla="*/ 2211977 h 3278840"/>
                  <a:gd name="connsiteX2" fmla="*/ 8125097 w 8299268"/>
                  <a:gd name="connsiteY2" fmla="*/ 0 h 3278840"/>
                  <a:gd name="connsiteX3" fmla="*/ 8299268 w 8299268"/>
                  <a:gd name="connsiteY3" fmla="*/ 209005 h 3278840"/>
                  <a:gd name="connsiteX0" fmla="*/ 8299268 w 8299268"/>
                  <a:gd name="connsiteY0" fmla="*/ 209005 h 3221755"/>
                  <a:gd name="connsiteX1" fmla="*/ 0 w 8299268"/>
                  <a:gd name="connsiteY1" fmla="*/ 2211977 h 3221755"/>
                  <a:gd name="connsiteX2" fmla="*/ 8125097 w 8299268"/>
                  <a:gd name="connsiteY2" fmla="*/ 0 h 3221755"/>
                  <a:gd name="connsiteX3" fmla="*/ 8299268 w 8299268"/>
                  <a:gd name="connsiteY3" fmla="*/ 209005 h 3221755"/>
                  <a:gd name="connsiteX0" fmla="*/ 8299268 w 8299268"/>
                  <a:gd name="connsiteY0" fmla="*/ 209005 h 3289761"/>
                  <a:gd name="connsiteX1" fmla="*/ 0 w 8299268"/>
                  <a:gd name="connsiteY1" fmla="*/ 2211977 h 3289761"/>
                  <a:gd name="connsiteX2" fmla="*/ 8125097 w 8299268"/>
                  <a:gd name="connsiteY2" fmla="*/ 0 h 3289761"/>
                  <a:gd name="connsiteX3" fmla="*/ 8299268 w 8299268"/>
                  <a:gd name="connsiteY3" fmla="*/ 209005 h 3289761"/>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122417"/>
                  <a:gd name="connsiteX1" fmla="*/ 3771086 w 8377920"/>
                  <a:gd name="connsiteY1" fmla="*/ 2969621 h 3122417"/>
                  <a:gd name="connsiteX2" fmla="*/ 78652 w 8377920"/>
                  <a:gd name="connsiteY2" fmla="*/ 2211977 h 3122417"/>
                  <a:gd name="connsiteX3" fmla="*/ 8203749 w 8377920"/>
                  <a:gd name="connsiteY3" fmla="*/ 0 h 3122417"/>
                  <a:gd name="connsiteX4" fmla="*/ 8377920 w 8377920"/>
                  <a:gd name="connsiteY4" fmla="*/ 209005 h 3122417"/>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77920 w 8377920"/>
                  <a:gd name="connsiteY0" fmla="*/ 209005 h 3060621"/>
                  <a:gd name="connsiteX1" fmla="*/ 3771086 w 8377920"/>
                  <a:gd name="connsiteY1" fmla="*/ 2969621 h 3060621"/>
                  <a:gd name="connsiteX2" fmla="*/ 78652 w 8377920"/>
                  <a:gd name="connsiteY2" fmla="*/ 2211977 h 3060621"/>
                  <a:gd name="connsiteX3" fmla="*/ 3701417 w 8377920"/>
                  <a:gd name="connsiteY3" fmla="*/ 2760616 h 3060621"/>
                  <a:gd name="connsiteX4" fmla="*/ 8203749 w 8377920"/>
                  <a:gd name="connsiteY4" fmla="*/ 0 h 3060621"/>
                  <a:gd name="connsiteX5" fmla="*/ 8377920 w 8377920"/>
                  <a:gd name="connsiteY5" fmla="*/ 209005 h 30606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399188 w 8399188"/>
                  <a:gd name="connsiteY0" fmla="*/ 209005 h 3156821"/>
                  <a:gd name="connsiteX1" fmla="*/ 3792354 w 8399188"/>
                  <a:gd name="connsiteY1" fmla="*/ 2969621 h 3156821"/>
                  <a:gd name="connsiteX2" fmla="*/ 99920 w 8399188"/>
                  <a:gd name="connsiteY2" fmla="*/ 2211977 h 3156821"/>
                  <a:gd name="connsiteX3" fmla="*/ 3722685 w 8399188"/>
                  <a:gd name="connsiteY3" fmla="*/ 2760616 h 3156821"/>
                  <a:gd name="connsiteX4" fmla="*/ 8225017 w 8399188"/>
                  <a:gd name="connsiteY4" fmla="*/ 0 h 3156821"/>
                  <a:gd name="connsiteX5" fmla="*/ 8399188 w 8399188"/>
                  <a:gd name="connsiteY5" fmla="*/ 209005 h 3156821"/>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57344"/>
                  <a:gd name="connsiteX1" fmla="*/ 3692434 w 8299268"/>
                  <a:gd name="connsiteY1" fmla="*/ 2969621 h 3257344"/>
                  <a:gd name="connsiteX2" fmla="*/ 0 w 8299268"/>
                  <a:gd name="connsiteY2" fmla="*/ 2211977 h 3257344"/>
                  <a:gd name="connsiteX3" fmla="*/ 3622765 w 8299268"/>
                  <a:gd name="connsiteY3" fmla="*/ 2760616 h 3257344"/>
                  <a:gd name="connsiteX4" fmla="*/ 8125097 w 8299268"/>
                  <a:gd name="connsiteY4" fmla="*/ 0 h 3257344"/>
                  <a:gd name="connsiteX5" fmla="*/ 8299268 w 8299268"/>
                  <a:gd name="connsiteY5" fmla="*/ 209005 h 3257344"/>
                  <a:gd name="connsiteX0" fmla="*/ 8299268 w 8299268"/>
                  <a:gd name="connsiteY0" fmla="*/ 209005 h 3229678"/>
                  <a:gd name="connsiteX1" fmla="*/ 3692434 w 8299268"/>
                  <a:gd name="connsiteY1" fmla="*/ 2969621 h 3229678"/>
                  <a:gd name="connsiteX2" fmla="*/ 0 w 8299268"/>
                  <a:gd name="connsiteY2" fmla="*/ 2211977 h 3229678"/>
                  <a:gd name="connsiteX3" fmla="*/ 3622765 w 8299268"/>
                  <a:gd name="connsiteY3" fmla="*/ 2760616 h 3229678"/>
                  <a:gd name="connsiteX4" fmla="*/ 8125097 w 8299268"/>
                  <a:gd name="connsiteY4" fmla="*/ 0 h 3229678"/>
                  <a:gd name="connsiteX5" fmla="*/ 8299268 w 8299268"/>
                  <a:gd name="connsiteY5" fmla="*/ 209005 h 3229678"/>
                  <a:gd name="connsiteX0" fmla="*/ 8299317 w 8299317"/>
                  <a:gd name="connsiteY0" fmla="*/ 209005 h 3118885"/>
                  <a:gd name="connsiteX1" fmla="*/ 3692483 w 8299317"/>
                  <a:gd name="connsiteY1" fmla="*/ 2969621 h 3118885"/>
                  <a:gd name="connsiteX2" fmla="*/ 49 w 8299317"/>
                  <a:gd name="connsiteY2" fmla="*/ 2211977 h 3118885"/>
                  <a:gd name="connsiteX3" fmla="*/ 3622814 w 8299317"/>
                  <a:gd name="connsiteY3" fmla="*/ 2760616 h 3118885"/>
                  <a:gd name="connsiteX4" fmla="*/ 8125146 w 8299317"/>
                  <a:gd name="connsiteY4" fmla="*/ 0 h 3118885"/>
                  <a:gd name="connsiteX5" fmla="*/ 8299317 w 8299317"/>
                  <a:gd name="connsiteY5" fmla="*/ 209005 h 3118885"/>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313517 w 8313517"/>
                  <a:gd name="connsiteY0" fmla="*/ 209005 h 3229102"/>
                  <a:gd name="connsiteX1" fmla="*/ 3706683 w 8313517"/>
                  <a:gd name="connsiteY1" fmla="*/ 2969621 h 3229102"/>
                  <a:gd name="connsiteX2" fmla="*/ 14249 w 8313517"/>
                  <a:gd name="connsiteY2" fmla="*/ 2211977 h 3229102"/>
                  <a:gd name="connsiteX3" fmla="*/ 3637014 w 8313517"/>
                  <a:gd name="connsiteY3" fmla="*/ 2760616 h 3229102"/>
                  <a:gd name="connsiteX4" fmla="*/ 8139346 w 8313517"/>
                  <a:gd name="connsiteY4" fmla="*/ 0 h 3229102"/>
                  <a:gd name="connsiteX5" fmla="*/ 8313517 w 8313517"/>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29102"/>
                  <a:gd name="connsiteX1" fmla="*/ 3692434 w 8299268"/>
                  <a:gd name="connsiteY1" fmla="*/ 2969621 h 3229102"/>
                  <a:gd name="connsiteX2" fmla="*/ 0 w 8299268"/>
                  <a:gd name="connsiteY2" fmla="*/ 2211977 h 3229102"/>
                  <a:gd name="connsiteX3" fmla="*/ 3622765 w 8299268"/>
                  <a:gd name="connsiteY3" fmla="*/ 2760616 h 3229102"/>
                  <a:gd name="connsiteX4" fmla="*/ 8125097 w 8299268"/>
                  <a:gd name="connsiteY4" fmla="*/ 0 h 3229102"/>
                  <a:gd name="connsiteX5" fmla="*/ 8299268 w 8299268"/>
                  <a:gd name="connsiteY5" fmla="*/ 209005 h 3229102"/>
                  <a:gd name="connsiteX0" fmla="*/ 8299268 w 8299268"/>
                  <a:gd name="connsiteY0" fmla="*/ 209005 h 3247117"/>
                  <a:gd name="connsiteX1" fmla="*/ 3692434 w 8299268"/>
                  <a:gd name="connsiteY1" fmla="*/ 2969621 h 3247117"/>
                  <a:gd name="connsiteX2" fmla="*/ 0 w 8299268"/>
                  <a:gd name="connsiteY2" fmla="*/ 2211977 h 3247117"/>
                  <a:gd name="connsiteX3" fmla="*/ 3622765 w 8299268"/>
                  <a:gd name="connsiteY3" fmla="*/ 2760616 h 3247117"/>
                  <a:gd name="connsiteX4" fmla="*/ 8125097 w 8299268"/>
                  <a:gd name="connsiteY4" fmla="*/ 0 h 3247117"/>
                  <a:gd name="connsiteX5" fmla="*/ 8299268 w 8299268"/>
                  <a:gd name="connsiteY5" fmla="*/ 209005 h 3247117"/>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39378"/>
                  <a:gd name="connsiteX1" fmla="*/ 3692434 w 8299268"/>
                  <a:gd name="connsiteY1" fmla="*/ 2969621 h 3239378"/>
                  <a:gd name="connsiteX2" fmla="*/ 0 w 8299268"/>
                  <a:gd name="connsiteY2" fmla="*/ 2211977 h 3239378"/>
                  <a:gd name="connsiteX3" fmla="*/ 3622765 w 8299268"/>
                  <a:gd name="connsiteY3" fmla="*/ 2760616 h 3239378"/>
                  <a:gd name="connsiteX4" fmla="*/ 8125097 w 8299268"/>
                  <a:gd name="connsiteY4" fmla="*/ 0 h 3239378"/>
                  <a:gd name="connsiteX5" fmla="*/ 8299268 w 8299268"/>
                  <a:gd name="connsiteY5" fmla="*/ 209005 h 3239378"/>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622765 w 8299268"/>
                  <a:gd name="connsiteY3" fmla="*/ 2760616 h 3254855"/>
                  <a:gd name="connsiteX4" fmla="*/ 8125097 w 8299268"/>
                  <a:gd name="connsiteY4" fmla="*/ 0 h 3254855"/>
                  <a:gd name="connsiteX5" fmla="*/ 8299268 w 8299268"/>
                  <a:gd name="connsiteY5" fmla="*/ 209005 h 3254855"/>
                  <a:gd name="connsiteX0" fmla="*/ 8299268 w 8299268"/>
                  <a:gd name="connsiteY0" fmla="*/ 209005 h 3254855"/>
                  <a:gd name="connsiteX1" fmla="*/ 3692434 w 8299268"/>
                  <a:gd name="connsiteY1" fmla="*/ 2969621 h 3254855"/>
                  <a:gd name="connsiteX2" fmla="*/ 0 w 8299268"/>
                  <a:gd name="connsiteY2" fmla="*/ 2211977 h 3254855"/>
                  <a:gd name="connsiteX3" fmla="*/ 3579222 w 8299268"/>
                  <a:gd name="connsiteY3" fmla="*/ 2786741 h 3254855"/>
                  <a:gd name="connsiteX4" fmla="*/ 8125097 w 8299268"/>
                  <a:gd name="connsiteY4" fmla="*/ 0 h 3254855"/>
                  <a:gd name="connsiteX5" fmla="*/ 8299268 w 8299268"/>
                  <a:gd name="connsiteY5" fmla="*/ 209005 h 3254855"/>
                  <a:gd name="connsiteX0" fmla="*/ 8332666 w 8332666"/>
                  <a:gd name="connsiteY0" fmla="*/ 209005 h 3190835"/>
                  <a:gd name="connsiteX1" fmla="*/ 3725832 w 8332666"/>
                  <a:gd name="connsiteY1" fmla="*/ 2969621 h 3190835"/>
                  <a:gd name="connsiteX2" fmla="*/ 0 w 8332666"/>
                  <a:gd name="connsiteY2" fmla="*/ 1898469 h 3190835"/>
                  <a:gd name="connsiteX3" fmla="*/ 3612620 w 8332666"/>
                  <a:gd name="connsiteY3" fmla="*/ 2786741 h 3190835"/>
                  <a:gd name="connsiteX4" fmla="*/ 8158495 w 8332666"/>
                  <a:gd name="connsiteY4" fmla="*/ 0 h 3190835"/>
                  <a:gd name="connsiteX5" fmla="*/ 8332666 w 8332666"/>
                  <a:gd name="connsiteY5" fmla="*/ 209005 h 3190835"/>
                  <a:gd name="connsiteX0" fmla="*/ 8332666 w 8332666"/>
                  <a:gd name="connsiteY0" fmla="*/ 209005 h 3190835"/>
                  <a:gd name="connsiteX1" fmla="*/ 3725832 w 8332666"/>
                  <a:gd name="connsiteY1" fmla="*/ 2969621 h 3190835"/>
                  <a:gd name="connsiteX2" fmla="*/ 0 w 8332666"/>
                  <a:gd name="connsiteY2" fmla="*/ 1898469 h 3190835"/>
                  <a:gd name="connsiteX3" fmla="*/ 3696116 w 8332666"/>
                  <a:gd name="connsiteY3" fmla="*/ 2708364 h 3190835"/>
                  <a:gd name="connsiteX4" fmla="*/ 8158495 w 8332666"/>
                  <a:gd name="connsiteY4" fmla="*/ 0 h 3190835"/>
                  <a:gd name="connsiteX5" fmla="*/ 8332666 w 8332666"/>
                  <a:gd name="connsiteY5" fmla="*/ 209005 h 3190835"/>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11838"/>
                  <a:gd name="connsiteX1" fmla="*/ 3792629 w 8332666"/>
                  <a:gd name="connsiteY1" fmla="*/ 2873827 h 3111838"/>
                  <a:gd name="connsiteX2" fmla="*/ 0 w 8332666"/>
                  <a:gd name="connsiteY2" fmla="*/ 1898469 h 3111838"/>
                  <a:gd name="connsiteX3" fmla="*/ 3696116 w 8332666"/>
                  <a:gd name="connsiteY3" fmla="*/ 2708364 h 3111838"/>
                  <a:gd name="connsiteX4" fmla="*/ 8158495 w 8332666"/>
                  <a:gd name="connsiteY4" fmla="*/ 0 h 3111838"/>
                  <a:gd name="connsiteX5" fmla="*/ 8332666 w 8332666"/>
                  <a:gd name="connsiteY5" fmla="*/ 209005 h 3111838"/>
                  <a:gd name="connsiteX0" fmla="*/ 8332666 w 8332666"/>
                  <a:gd name="connsiteY0" fmla="*/ 209005 h 3133171"/>
                  <a:gd name="connsiteX1" fmla="*/ 3767580 w 8332666"/>
                  <a:gd name="connsiteY1" fmla="*/ 2899953 h 3133171"/>
                  <a:gd name="connsiteX2" fmla="*/ 0 w 8332666"/>
                  <a:gd name="connsiteY2" fmla="*/ 1898469 h 3133171"/>
                  <a:gd name="connsiteX3" fmla="*/ 3696116 w 8332666"/>
                  <a:gd name="connsiteY3" fmla="*/ 2708364 h 3133171"/>
                  <a:gd name="connsiteX4" fmla="*/ 8158495 w 8332666"/>
                  <a:gd name="connsiteY4" fmla="*/ 0 h 3133171"/>
                  <a:gd name="connsiteX5" fmla="*/ 8332666 w 8332666"/>
                  <a:gd name="connsiteY5" fmla="*/ 209005 h 3133171"/>
                  <a:gd name="connsiteX0" fmla="*/ 8332666 w 8332666"/>
                  <a:gd name="connsiteY0" fmla="*/ 209005 h 3133171"/>
                  <a:gd name="connsiteX1" fmla="*/ 3767580 w 8332666"/>
                  <a:gd name="connsiteY1" fmla="*/ 2899953 h 3133171"/>
                  <a:gd name="connsiteX2" fmla="*/ 0 w 8332666"/>
                  <a:gd name="connsiteY2" fmla="*/ 1898469 h 3133171"/>
                  <a:gd name="connsiteX3" fmla="*/ 3662717 w 8332666"/>
                  <a:gd name="connsiteY3" fmla="*/ 2699655 h 3133171"/>
                  <a:gd name="connsiteX4" fmla="*/ 8158495 w 8332666"/>
                  <a:gd name="connsiteY4" fmla="*/ 0 h 3133171"/>
                  <a:gd name="connsiteX5" fmla="*/ 8332666 w 8332666"/>
                  <a:gd name="connsiteY5" fmla="*/ 209005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33171"/>
                  <a:gd name="connsiteX1" fmla="*/ 3767580 w 8299267"/>
                  <a:gd name="connsiteY1" fmla="*/ 2899953 h 3133171"/>
                  <a:gd name="connsiteX2" fmla="*/ 0 w 8299267"/>
                  <a:gd name="connsiteY2" fmla="*/ 1898469 h 3133171"/>
                  <a:gd name="connsiteX3" fmla="*/ 3662717 w 8299267"/>
                  <a:gd name="connsiteY3" fmla="*/ 2699655 h 3133171"/>
                  <a:gd name="connsiteX4" fmla="*/ 8158495 w 8299267"/>
                  <a:gd name="connsiteY4" fmla="*/ 0 h 3133171"/>
                  <a:gd name="connsiteX5" fmla="*/ 8299267 w 8299267"/>
                  <a:gd name="connsiteY5" fmla="*/ 235130 h 3133171"/>
                  <a:gd name="connsiteX0" fmla="*/ 8299267 w 8299267"/>
                  <a:gd name="connsiteY0" fmla="*/ 235130 h 3121895"/>
                  <a:gd name="connsiteX1" fmla="*/ 3767580 w 8299267"/>
                  <a:gd name="connsiteY1" fmla="*/ 2899953 h 3121895"/>
                  <a:gd name="connsiteX2" fmla="*/ 0 w 8299267"/>
                  <a:gd name="connsiteY2" fmla="*/ 1898469 h 3121895"/>
                  <a:gd name="connsiteX3" fmla="*/ 3662717 w 8299267"/>
                  <a:gd name="connsiteY3" fmla="*/ 2699655 h 3121895"/>
                  <a:gd name="connsiteX4" fmla="*/ 8158495 w 8299267"/>
                  <a:gd name="connsiteY4" fmla="*/ 0 h 3121895"/>
                  <a:gd name="connsiteX5" fmla="*/ 8299267 w 8299267"/>
                  <a:gd name="connsiteY5" fmla="*/ 235130 h 3121895"/>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8957"/>
                  <a:gd name="connsiteX1" fmla="*/ 3767580 w 8299267"/>
                  <a:gd name="connsiteY1" fmla="*/ 2899953 h 3128957"/>
                  <a:gd name="connsiteX2" fmla="*/ 0 w 8299267"/>
                  <a:gd name="connsiteY2" fmla="*/ 1898469 h 3128957"/>
                  <a:gd name="connsiteX3" fmla="*/ 3662717 w 8299267"/>
                  <a:gd name="connsiteY3" fmla="*/ 2699655 h 3128957"/>
                  <a:gd name="connsiteX4" fmla="*/ 8158495 w 8299267"/>
                  <a:gd name="connsiteY4" fmla="*/ 0 h 3128957"/>
                  <a:gd name="connsiteX5" fmla="*/ 8299267 w 8299267"/>
                  <a:gd name="connsiteY5" fmla="*/ 235130 h 3128957"/>
                  <a:gd name="connsiteX0" fmla="*/ 8299267 w 8299267"/>
                  <a:gd name="connsiteY0" fmla="*/ 235130 h 3121400"/>
                  <a:gd name="connsiteX1" fmla="*/ 3767580 w 8299267"/>
                  <a:gd name="connsiteY1" fmla="*/ 2899953 h 3121400"/>
                  <a:gd name="connsiteX2" fmla="*/ 0 w 8299267"/>
                  <a:gd name="connsiteY2" fmla="*/ 1898469 h 3121400"/>
                  <a:gd name="connsiteX3" fmla="*/ 3662717 w 8299267"/>
                  <a:gd name="connsiteY3" fmla="*/ 2699655 h 3121400"/>
                  <a:gd name="connsiteX4" fmla="*/ 8158495 w 8299267"/>
                  <a:gd name="connsiteY4" fmla="*/ 0 h 3121400"/>
                  <a:gd name="connsiteX5" fmla="*/ 8299267 w 8299267"/>
                  <a:gd name="connsiteY5" fmla="*/ 235130 h 3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99267" h="3121400">
                    <a:moveTo>
                      <a:pt x="8299267" y="235130"/>
                    </a:moveTo>
                    <a:cubicBezTo>
                      <a:pt x="7044692" y="1319346"/>
                      <a:pt x="5281420" y="2452912"/>
                      <a:pt x="3767580" y="2899953"/>
                    </a:cubicBezTo>
                    <a:cubicBezTo>
                      <a:pt x="1766154" y="3451495"/>
                      <a:pt x="260165" y="2918823"/>
                      <a:pt x="0" y="1898469"/>
                    </a:cubicBezTo>
                    <a:cubicBezTo>
                      <a:pt x="302210" y="2863669"/>
                      <a:pt x="1960192" y="3181529"/>
                      <a:pt x="3662717" y="2699655"/>
                    </a:cubicBezTo>
                    <a:cubicBezTo>
                      <a:pt x="5208489" y="2182946"/>
                      <a:pt x="7028803" y="989874"/>
                      <a:pt x="8158495" y="0"/>
                    </a:cubicBezTo>
                    <a:lnTo>
                      <a:pt x="8299267" y="235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599251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B1A3EE21-FFFF-49DD-BFDC-C4541EF5ED8C}"/>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18847" r="18847"/>
          <a:stretch>
            <a:fillRect/>
          </a:stretch>
        </p:blipFill>
        <p:spPr>
          <a:xfrm>
            <a:off x="4998329" y="0"/>
            <a:ext cx="7597386" cy="6858000"/>
          </a:xfrm>
        </p:spPr>
      </p:pic>
      <p:sp>
        <p:nvSpPr>
          <p:cNvPr id="16" name="Freeform 108">
            <a:extLst>
              <a:ext uri="{FF2B5EF4-FFF2-40B4-BE49-F238E27FC236}">
                <a16:creationId xmlns:a16="http://schemas.microsoft.com/office/drawing/2014/main" id="{C4763D53-E417-4B0B-8A10-73CF3C00138F}"/>
              </a:ext>
            </a:extLst>
          </p:cNvPr>
          <p:cNvSpPr/>
          <p:nvPr/>
        </p:nvSpPr>
        <p:spPr>
          <a:xfrm>
            <a:off x="401837" y="5110943"/>
            <a:ext cx="1035077" cy="1130199"/>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D47B3A51-D206-4DDA-A332-D662D5D82061}"/>
              </a:ext>
            </a:extLst>
          </p:cNvPr>
          <p:cNvSpPr txBox="1"/>
          <p:nvPr/>
        </p:nvSpPr>
        <p:spPr>
          <a:xfrm>
            <a:off x="1436914" y="5322099"/>
            <a:ext cx="4298072" cy="707886"/>
          </a:xfrm>
          <a:prstGeom prst="rect">
            <a:avLst/>
          </a:prstGeom>
          <a:noFill/>
        </p:spPr>
        <p:txBody>
          <a:bodyPr wrap="square" rtlCol="0">
            <a:spAutoFit/>
          </a:bodyPr>
          <a:lstStyle/>
          <a:p>
            <a:r>
              <a:rPr lang="en-US" altLang="ko-KR" sz="4000" b="1" dirty="0">
                <a:solidFill>
                  <a:schemeClr val="tx1">
                    <a:lumMod val="65000"/>
                    <a:lumOff val="35000"/>
                  </a:schemeClr>
                </a:solidFill>
                <a:latin typeface="+mj-lt"/>
                <a:cs typeface="Arial" pitchFamily="34" charset="0"/>
              </a:rPr>
              <a:t>Any Question ?</a:t>
            </a:r>
            <a:endParaRPr lang="en-US" altLang="ko-KR" sz="4000" b="1" dirty="0">
              <a:solidFill>
                <a:schemeClr val="accent1"/>
              </a:solidFill>
              <a:latin typeface="+mj-lt"/>
              <a:cs typeface="Arial" pitchFamily="34" charset="0"/>
            </a:endParaRPr>
          </a:p>
        </p:txBody>
      </p:sp>
      <p:sp>
        <p:nvSpPr>
          <p:cNvPr id="2" name="Rectangle 1">
            <a:extLst>
              <a:ext uri="{FF2B5EF4-FFF2-40B4-BE49-F238E27FC236}">
                <a16:creationId xmlns:a16="http://schemas.microsoft.com/office/drawing/2014/main" id="{2CDBE915-6209-4E77-B092-B914255BB0D4}"/>
              </a:ext>
            </a:extLst>
          </p:cNvPr>
          <p:cNvSpPr/>
          <p:nvPr/>
        </p:nvSpPr>
        <p:spPr>
          <a:xfrm>
            <a:off x="-236778" y="880510"/>
            <a:ext cx="6096000" cy="2800767"/>
          </a:xfrm>
          <a:prstGeom prst="rect">
            <a:avLst/>
          </a:prstGeom>
        </p:spPr>
        <p:txBody>
          <a:bodyPr>
            <a:spAutoFit/>
          </a:bodyPr>
          <a:lstStyle/>
          <a:p>
            <a:pPr algn="ct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pex Brush DEMO" pitchFamily="50" charset="0"/>
              </a:rPr>
              <a:t>Thank</a:t>
            </a:r>
          </a:p>
          <a:p>
            <a:pPr algn="ct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pex Brush DEMO" pitchFamily="50" charset="0"/>
              </a:rPr>
              <a:t>You</a:t>
            </a:r>
          </a:p>
        </p:txBody>
      </p:sp>
    </p:spTree>
    <p:extLst>
      <p:ext uri="{BB962C8B-B14F-4D97-AF65-F5344CB8AC3E}">
        <p14:creationId xmlns:p14="http://schemas.microsoft.com/office/powerpoint/2010/main" val="213107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44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1DA64D-2D07-4E52-BAA6-AAF2B8ABCA02}"/>
              </a:ext>
            </a:extLst>
          </p:cNvPr>
          <p:cNvPicPr>
            <a:picLocks noChangeAspect="1"/>
          </p:cNvPicPr>
          <p:nvPr/>
        </p:nvPicPr>
        <p:blipFill rotWithShape="1">
          <a:blip r:embed="rId2">
            <a:extLst>
              <a:ext uri="{28A0092B-C50C-407E-A947-70E740481C1C}">
                <a14:useLocalDpi xmlns:a14="http://schemas.microsoft.com/office/drawing/2010/main" val="0"/>
              </a:ext>
            </a:extLst>
          </a:blip>
          <a:srcRect r="21160"/>
          <a:stretch/>
        </p:blipFill>
        <p:spPr>
          <a:xfrm>
            <a:off x="-2656115" y="1339"/>
            <a:ext cx="9612086" cy="6856661"/>
          </a:xfrm>
          <a:prstGeom prst="rect">
            <a:avLst/>
          </a:prstGeom>
          <a:noFill/>
          <a:effectLst>
            <a:outerShdw blurRad="50800" dist="50800" dir="5400000" sx="99000" sy="99000" algn="ctr" rotWithShape="0">
              <a:schemeClr val="bg1"/>
            </a:outerShdw>
          </a:effectLst>
        </p:spPr>
      </p:pic>
      <p:sp>
        <p:nvSpPr>
          <p:cNvPr id="2" name="Rectangle 1">
            <a:extLst>
              <a:ext uri="{FF2B5EF4-FFF2-40B4-BE49-F238E27FC236}">
                <a16:creationId xmlns:a16="http://schemas.microsoft.com/office/drawing/2014/main" id="{B7D7AB31-06AD-4DFC-8531-17C2133AB5D1}"/>
              </a:ext>
            </a:extLst>
          </p:cNvPr>
          <p:cNvSpPr/>
          <p:nvPr/>
        </p:nvSpPr>
        <p:spPr>
          <a:xfrm>
            <a:off x="6955971" y="628233"/>
            <a:ext cx="4894629" cy="2800767"/>
          </a:xfrm>
          <a:prstGeom prst="rect">
            <a:avLst/>
          </a:prstGeom>
          <a:noFill/>
        </p:spPr>
        <p:txBody>
          <a:bodyPr wrap="square" lIns="91440" tIns="45720" rIns="91440" bIns="45720">
            <a:spAutoFit/>
          </a:bodyPr>
          <a:lstStyle/>
          <a:p>
            <a:pPr algn="ctr"/>
            <a:r>
              <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pex Brush DEMO" pitchFamily="50" charset="0"/>
              </a:rPr>
              <a:t>Thank</a:t>
            </a:r>
          </a:p>
          <a:p>
            <a:pPr algn="ctr"/>
            <a:r>
              <a:rPr lang="en-US" sz="8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pex Brush DEMO" pitchFamily="50" charset="0"/>
              </a:rPr>
              <a:t>You</a:t>
            </a:r>
            <a:endParaRPr lang="en-US"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pex Brush DEMO" pitchFamily="50" charset="0"/>
            </a:endParaRPr>
          </a:p>
        </p:txBody>
      </p:sp>
      <p:sp>
        <p:nvSpPr>
          <p:cNvPr id="4" name="TextBox 3">
            <a:extLst>
              <a:ext uri="{FF2B5EF4-FFF2-40B4-BE49-F238E27FC236}">
                <a16:creationId xmlns:a16="http://schemas.microsoft.com/office/drawing/2014/main" id="{CD781FEA-9ECC-411A-B9D5-D065D0A727F2}"/>
              </a:ext>
            </a:extLst>
          </p:cNvPr>
          <p:cNvSpPr txBox="1"/>
          <p:nvPr/>
        </p:nvSpPr>
        <p:spPr>
          <a:xfrm>
            <a:off x="8075603" y="5323114"/>
            <a:ext cx="2655365" cy="523220"/>
          </a:xfrm>
          <a:prstGeom prst="rect">
            <a:avLst/>
          </a:prstGeom>
          <a:noFill/>
        </p:spPr>
        <p:txBody>
          <a:bodyPr wrap="square" rtlCol="0">
            <a:spAutoFit/>
          </a:bodyPr>
          <a:lstStyle/>
          <a:p>
            <a:r>
              <a:rPr lang="en-US" sz="2800" b="1" dirty="0">
                <a:solidFill>
                  <a:srgbClr val="EE3338"/>
                </a:solidFill>
                <a:latin typeface="Microsoft YaHei UI Light" panose="020B0502040204020203" pitchFamily="34" charset="-122"/>
                <a:ea typeface="Microsoft YaHei UI Light" panose="020B0502040204020203" pitchFamily="34" charset="-122"/>
              </a:rPr>
              <a:t>Any Question ?</a:t>
            </a:r>
          </a:p>
        </p:txBody>
      </p:sp>
      <p:sp>
        <p:nvSpPr>
          <p:cNvPr id="5" name="Rectangle 4">
            <a:extLst>
              <a:ext uri="{FF2B5EF4-FFF2-40B4-BE49-F238E27FC236}">
                <a16:creationId xmlns:a16="http://schemas.microsoft.com/office/drawing/2014/main" id="{26E0153B-AF64-417F-AD12-CAE92B1B63D9}"/>
              </a:ext>
            </a:extLst>
          </p:cNvPr>
          <p:cNvSpPr/>
          <p:nvPr/>
        </p:nvSpPr>
        <p:spPr>
          <a:xfrm>
            <a:off x="5424406" y="3244334"/>
            <a:ext cx="1343188" cy="369332"/>
          </a:xfrm>
          <a:prstGeom prst="rect">
            <a:avLst/>
          </a:prstGeom>
        </p:spPr>
        <p:txBody>
          <a:bodyPr wrap="none">
            <a:spAutoFit/>
          </a:bodyPr>
          <a:lstStyle/>
          <a:p>
            <a:r>
              <a:rPr lang="en-US" altLang="ko-KR" b="1" dirty="0">
                <a:solidFill>
                  <a:schemeClr val="tx1">
                    <a:lumMod val="65000"/>
                    <a:lumOff val="35000"/>
                  </a:schemeClr>
                </a:solidFill>
                <a:cs typeface="Arial" pitchFamily="34" charset="0"/>
              </a:rPr>
              <a:t>Thank </a:t>
            </a:r>
            <a:r>
              <a:rPr lang="en-US" altLang="ko-KR" b="1" dirty="0">
                <a:solidFill>
                  <a:schemeClr val="accent1"/>
                </a:solidFill>
                <a:cs typeface="Arial" pitchFamily="34" charset="0"/>
              </a:rPr>
              <a:t>You</a:t>
            </a:r>
          </a:p>
        </p:txBody>
      </p:sp>
    </p:spTree>
    <p:extLst>
      <p:ext uri="{BB962C8B-B14F-4D97-AF65-F5344CB8AC3E}">
        <p14:creationId xmlns:p14="http://schemas.microsoft.com/office/powerpoint/2010/main" val="347015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43261" y="0"/>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5080185" y="719925"/>
            <a:ext cx="6274753" cy="780795"/>
            <a:chOff x="4745820" y="1491808"/>
            <a:chExt cx="6274753" cy="780795"/>
          </a:xfrm>
        </p:grpSpPr>
        <p:grpSp>
          <p:nvGrpSpPr>
            <p:cNvPr id="4" name="Group 3"/>
            <p:cNvGrpSpPr/>
            <p:nvPr/>
          </p:nvGrpSpPr>
          <p:grpSpPr>
            <a:xfrm>
              <a:off x="5895647" y="1622770"/>
              <a:ext cx="5124926" cy="474879"/>
              <a:chOff x="6420993" y="1552600"/>
              <a:chExt cx="5124926" cy="474879"/>
            </a:xfrm>
          </p:grpSpPr>
          <p:sp>
            <p:nvSpPr>
              <p:cNvPr id="8" name="TextBox 7"/>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9" name="TextBox 8"/>
              <p:cNvSpPr txBox="1"/>
              <p:nvPr/>
            </p:nvSpPr>
            <p:spPr>
              <a:xfrm>
                <a:off x="6420993" y="1552600"/>
                <a:ext cx="5124925" cy="461665"/>
              </a:xfrm>
              <a:prstGeom prst="rect">
                <a:avLst/>
              </a:prstGeom>
              <a:noFill/>
            </p:spPr>
            <p:txBody>
              <a:bodyPr wrap="square" lIns="108000" rIns="108000" rtlCol="0">
                <a:spAutoFit/>
              </a:bodyPr>
              <a:lstStyle/>
              <a:p>
                <a:r>
                  <a:rPr lang="en-US" altLang="ko-KR" sz="2400" b="1" dirty="0">
                    <a:cs typeface="Arial" pitchFamily="34" charset="0"/>
                  </a:rPr>
                  <a:t>What is </a:t>
                </a:r>
                <a:r>
                  <a:rPr lang="en-US" altLang="ko-KR" sz="2400" b="1" dirty="0" err="1">
                    <a:solidFill>
                      <a:srgbClr val="32B0BE"/>
                    </a:solidFill>
                    <a:latin typeface="Apex Brush DEMO" pitchFamily="50" charset="0"/>
                    <a:cs typeface="Arial" pitchFamily="34" charset="0"/>
                  </a:rPr>
                  <a:t>TravelNow</a:t>
                </a:r>
                <a:r>
                  <a:rPr lang="en-US" altLang="ko-KR" sz="2400" b="1" dirty="0">
                    <a:cs typeface="Arial" pitchFamily="34" charset="0"/>
                  </a:rPr>
                  <a:t> </a:t>
                </a:r>
                <a:r>
                  <a:rPr lang="en-US" altLang="ko-KR" sz="2400" dirty="0">
                    <a:cs typeface="Arial" pitchFamily="34" charset="0"/>
                  </a:rPr>
                  <a:t>?</a:t>
                </a:r>
                <a:endParaRPr lang="ko-KR" altLang="en-US" sz="2400" dirty="0">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108769" y="2657241"/>
            <a:ext cx="1405705" cy="1475990"/>
          </a:xfrm>
          <a:prstGeom prst="rect">
            <a:avLst/>
          </a:prstGeom>
        </p:spPr>
      </p:pic>
      <p:sp>
        <p:nvSpPr>
          <p:cNvPr id="2" name="TextBox 1"/>
          <p:cNvSpPr txBox="1"/>
          <p:nvPr/>
        </p:nvSpPr>
        <p:spPr>
          <a:xfrm>
            <a:off x="341194" y="573889"/>
            <a:ext cx="3493826" cy="1015663"/>
          </a:xfrm>
          <a:prstGeom prst="rect">
            <a:avLst/>
          </a:prstGeom>
          <a:noFill/>
        </p:spPr>
        <p:txBody>
          <a:bodyPr wrap="square" rtlCol="0" anchor="ctr">
            <a:spAutoFit/>
          </a:bodyPr>
          <a:lstStyle/>
          <a:p>
            <a:r>
              <a:rPr lang="en-US" altLang="ko-KR" sz="6000" dirty="0">
                <a:solidFill>
                  <a:schemeClr val="bg1"/>
                </a:solidFill>
                <a:latin typeface="Apex Brush DEMO" pitchFamily="50" charset="0"/>
                <a:cs typeface="Arial" pitchFamily="34" charset="0"/>
              </a:rPr>
              <a:t>Agenda</a:t>
            </a:r>
          </a:p>
        </p:txBody>
      </p:sp>
      <p:grpSp>
        <p:nvGrpSpPr>
          <p:cNvPr id="55" name="Group 54"/>
          <p:cNvGrpSpPr/>
          <p:nvPr/>
        </p:nvGrpSpPr>
        <p:grpSpPr>
          <a:xfrm>
            <a:off x="5080185" y="1872878"/>
            <a:ext cx="6274753" cy="780795"/>
            <a:chOff x="4745820" y="1491808"/>
            <a:chExt cx="6274753" cy="780795"/>
          </a:xfrm>
        </p:grpSpPr>
        <p:grpSp>
          <p:nvGrpSpPr>
            <p:cNvPr id="56" name="Group 55"/>
            <p:cNvGrpSpPr/>
            <p:nvPr/>
          </p:nvGrpSpPr>
          <p:grpSpPr>
            <a:xfrm>
              <a:off x="5895647" y="1596099"/>
              <a:ext cx="5124926" cy="501550"/>
              <a:chOff x="6420993" y="1525929"/>
              <a:chExt cx="5124926" cy="501550"/>
            </a:xfrm>
          </p:grpSpPr>
          <p:sp>
            <p:nvSpPr>
              <p:cNvPr id="60" name="TextBox 59"/>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61" name="TextBox 60"/>
              <p:cNvSpPr txBox="1"/>
              <p:nvPr/>
            </p:nvSpPr>
            <p:spPr>
              <a:xfrm>
                <a:off x="6420993" y="1525929"/>
                <a:ext cx="5124925" cy="461665"/>
              </a:xfrm>
              <a:prstGeom prst="rect">
                <a:avLst/>
              </a:prstGeom>
              <a:noFill/>
            </p:spPr>
            <p:txBody>
              <a:bodyPr wrap="square" lIns="108000" rIns="108000" rtlCol="0">
                <a:spAutoFit/>
              </a:bodyPr>
              <a:lstStyle/>
              <a:p>
                <a:r>
                  <a:rPr lang="en-US" altLang="ko-KR" sz="2400" b="1" dirty="0">
                    <a:cs typeface="Arial" pitchFamily="34" charset="0"/>
                  </a:rPr>
                  <a:t>Why do we choose </a:t>
                </a:r>
                <a:r>
                  <a:rPr lang="en-US" altLang="ko-KR" sz="2400" b="1" dirty="0">
                    <a:solidFill>
                      <a:srgbClr val="32B0BE"/>
                    </a:solidFill>
                    <a:latin typeface="Apex Brush DEMO" pitchFamily="50" charset="0"/>
                    <a:cs typeface="Arial" pitchFamily="34" charset="0"/>
                  </a:rPr>
                  <a:t>TRAVELNOW</a:t>
                </a:r>
                <a:r>
                  <a:rPr lang="en-US" altLang="ko-KR" sz="2400" b="1" dirty="0">
                    <a:latin typeface="Apex Brush DEMO" pitchFamily="50" charset="0"/>
                    <a:cs typeface="Arial" pitchFamily="34" charset="0"/>
                  </a:rPr>
                  <a:t> </a:t>
                </a:r>
                <a:r>
                  <a:rPr lang="en-US" altLang="ko-KR" sz="2400" dirty="0">
                    <a:cs typeface="Arial" pitchFamily="34" charset="0"/>
                  </a:rPr>
                  <a:t>?</a:t>
                </a:r>
                <a:r>
                  <a:rPr lang="en-US" altLang="ko-KR" sz="2400" b="1" dirty="0">
                    <a:latin typeface="Apex Brush DEMO" pitchFamily="50" charset="0"/>
                    <a:cs typeface="Arial" pitchFamily="34" charset="0"/>
                  </a:rPr>
                  <a:t> </a:t>
                </a:r>
                <a:endParaRPr lang="ko-KR" altLang="en-US" sz="2400" b="1" dirty="0">
                  <a:latin typeface="Apex Brush DEMO" pitchFamily="50" charset="0"/>
                  <a:cs typeface="Arial" pitchFamily="34" charset="0"/>
                </a:endParaRPr>
              </a:p>
            </p:txBody>
          </p:sp>
        </p:grpSp>
        <p:grpSp>
          <p:nvGrpSpPr>
            <p:cNvPr id="57" name="Group 56"/>
            <p:cNvGrpSpPr/>
            <p:nvPr/>
          </p:nvGrpSpPr>
          <p:grpSpPr>
            <a:xfrm>
              <a:off x="4745820" y="1491808"/>
              <a:ext cx="958096" cy="780795"/>
              <a:chOff x="5324331" y="1449052"/>
              <a:chExt cx="958096" cy="780795"/>
            </a:xfrm>
          </p:grpSpPr>
          <p:sp>
            <p:nvSpPr>
              <p:cNvPr id="58" name="Oval 5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62" name="Group 61"/>
          <p:cNvGrpSpPr/>
          <p:nvPr/>
        </p:nvGrpSpPr>
        <p:grpSpPr>
          <a:xfrm>
            <a:off x="5080185" y="3025831"/>
            <a:ext cx="6274753" cy="780795"/>
            <a:chOff x="4745820" y="1491808"/>
            <a:chExt cx="6274753" cy="780795"/>
          </a:xfrm>
        </p:grpSpPr>
        <p:grpSp>
          <p:nvGrpSpPr>
            <p:cNvPr id="63" name="Group 62"/>
            <p:cNvGrpSpPr/>
            <p:nvPr/>
          </p:nvGrpSpPr>
          <p:grpSpPr>
            <a:xfrm>
              <a:off x="5895647" y="1626756"/>
              <a:ext cx="5124926" cy="470893"/>
              <a:chOff x="6420993" y="1556586"/>
              <a:chExt cx="5124926" cy="470893"/>
            </a:xfrm>
          </p:grpSpPr>
          <p:sp>
            <p:nvSpPr>
              <p:cNvPr id="67" name="TextBox 66"/>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68" name="TextBox 67"/>
              <p:cNvSpPr txBox="1"/>
              <p:nvPr/>
            </p:nvSpPr>
            <p:spPr>
              <a:xfrm>
                <a:off x="6420993" y="1556586"/>
                <a:ext cx="5124925" cy="461665"/>
              </a:xfrm>
              <a:prstGeom prst="rect">
                <a:avLst/>
              </a:prstGeom>
              <a:noFill/>
            </p:spPr>
            <p:txBody>
              <a:bodyPr wrap="square" lIns="108000" rIns="108000" rtlCol="0">
                <a:spAutoFit/>
              </a:bodyPr>
              <a:lstStyle/>
              <a:p>
                <a:r>
                  <a:rPr lang="en-US" altLang="ko-KR" sz="2400" b="1" dirty="0">
                    <a:cs typeface="Arial" pitchFamily="34" charset="0"/>
                  </a:rPr>
                  <a:t>Flowchart of </a:t>
                </a:r>
                <a:r>
                  <a:rPr lang="en-US" altLang="ko-KR" sz="2400" b="1" dirty="0">
                    <a:solidFill>
                      <a:srgbClr val="32B0BE"/>
                    </a:solidFill>
                    <a:latin typeface="Apex Brush DEMO" pitchFamily="50" charset="0"/>
                    <a:cs typeface="Arial" pitchFamily="34" charset="0"/>
                  </a:rPr>
                  <a:t>TRAVELNOW</a:t>
                </a:r>
                <a:endParaRPr lang="ko-KR" altLang="en-US" sz="2400" b="1" dirty="0">
                  <a:solidFill>
                    <a:srgbClr val="32B0BE"/>
                  </a:solidFill>
                  <a:latin typeface="Apex Brush DEMO" pitchFamily="50" charset="0"/>
                  <a:cs typeface="Arial" pitchFamily="34" charset="0"/>
                </a:endParaRPr>
              </a:p>
            </p:txBody>
          </p:sp>
        </p:gr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69" name="Group 68"/>
          <p:cNvGrpSpPr/>
          <p:nvPr/>
        </p:nvGrpSpPr>
        <p:grpSpPr>
          <a:xfrm>
            <a:off x="5080185" y="4178784"/>
            <a:ext cx="6274753" cy="780795"/>
            <a:chOff x="4745820" y="1491808"/>
            <a:chExt cx="6274753" cy="780795"/>
          </a:xfrm>
        </p:grpSpPr>
        <p:grpSp>
          <p:nvGrpSpPr>
            <p:cNvPr id="70" name="Group 69"/>
            <p:cNvGrpSpPr/>
            <p:nvPr/>
          </p:nvGrpSpPr>
          <p:grpSpPr>
            <a:xfrm>
              <a:off x="5895647" y="1651372"/>
              <a:ext cx="5124926" cy="461665"/>
              <a:chOff x="6420993" y="1581202"/>
              <a:chExt cx="5124926" cy="461665"/>
            </a:xfrm>
          </p:grpSpPr>
          <p:sp>
            <p:nvSpPr>
              <p:cNvPr id="74" name="TextBox 73"/>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75" name="TextBox 74"/>
              <p:cNvSpPr txBox="1"/>
              <p:nvPr/>
            </p:nvSpPr>
            <p:spPr>
              <a:xfrm>
                <a:off x="6420993" y="1581202"/>
                <a:ext cx="5124925" cy="461665"/>
              </a:xfrm>
              <a:prstGeom prst="rect">
                <a:avLst/>
              </a:prstGeom>
              <a:noFill/>
            </p:spPr>
            <p:txBody>
              <a:bodyPr wrap="square" lIns="108000" rIns="108000" rtlCol="0">
                <a:spAutoFit/>
              </a:bodyPr>
              <a:lstStyle/>
              <a:p>
                <a:r>
                  <a:rPr lang="en-US" altLang="ko-KR" sz="2400" b="1" dirty="0">
                    <a:cs typeface="Arial" pitchFamily="34" charset="0"/>
                  </a:rPr>
                  <a:t>Pseudocode of </a:t>
                </a:r>
                <a:r>
                  <a:rPr lang="en-US" altLang="ko-KR" sz="2400" b="1" dirty="0">
                    <a:solidFill>
                      <a:srgbClr val="32B0BE"/>
                    </a:solidFill>
                    <a:latin typeface="Apex Brush DEMO" pitchFamily="50" charset="0"/>
                    <a:cs typeface="Arial" pitchFamily="34" charset="0"/>
                  </a:rPr>
                  <a:t>TRAVELNOW</a:t>
                </a:r>
                <a:r>
                  <a:rPr lang="en-US" altLang="ko-KR" sz="2400" b="1" dirty="0">
                    <a:solidFill>
                      <a:srgbClr val="32B0BE"/>
                    </a:solidFill>
                    <a:cs typeface="Arial" pitchFamily="34" charset="0"/>
                  </a:rPr>
                  <a:t> </a:t>
                </a:r>
                <a:endParaRPr lang="ko-KR" altLang="en-US" sz="2400" b="1" dirty="0">
                  <a:solidFill>
                    <a:srgbClr val="32B0BE"/>
                  </a:solidFill>
                  <a:cs typeface="Arial" pitchFamily="34" charset="0"/>
                </a:endParaRPr>
              </a:p>
            </p:txBody>
          </p:sp>
        </p:gr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grpSp>
        <p:nvGrpSpPr>
          <p:cNvPr id="76" name="Group 75"/>
          <p:cNvGrpSpPr/>
          <p:nvPr/>
        </p:nvGrpSpPr>
        <p:grpSpPr>
          <a:xfrm>
            <a:off x="5080185" y="5331737"/>
            <a:ext cx="6274753" cy="780795"/>
            <a:chOff x="4745820" y="1491808"/>
            <a:chExt cx="6274753" cy="780795"/>
          </a:xfrm>
        </p:grpSpPr>
        <p:grpSp>
          <p:nvGrpSpPr>
            <p:cNvPr id="77" name="Group 76"/>
            <p:cNvGrpSpPr/>
            <p:nvPr/>
          </p:nvGrpSpPr>
          <p:grpSpPr>
            <a:xfrm>
              <a:off x="5895647" y="1588928"/>
              <a:ext cx="5124926" cy="508721"/>
              <a:chOff x="6420993" y="1518758"/>
              <a:chExt cx="5124926" cy="508721"/>
            </a:xfrm>
          </p:grpSpPr>
          <p:sp>
            <p:nvSpPr>
              <p:cNvPr id="81" name="TextBox 80"/>
              <p:cNvSpPr txBox="1"/>
              <p:nvPr/>
            </p:nvSpPr>
            <p:spPr>
              <a:xfrm>
                <a:off x="6420994" y="1750480"/>
                <a:ext cx="5124925" cy="276999"/>
              </a:xfrm>
              <a:prstGeom prst="rect">
                <a:avLst/>
              </a:prstGeom>
              <a:noFill/>
            </p:spPr>
            <p:txBody>
              <a:bodyPr wrap="square" rtlCol="0">
                <a:spAutoFit/>
              </a:bodyPr>
              <a:lstStyle/>
              <a:p>
                <a:endParaRPr lang="en-US" altLang="ko-KR" sz="1200" dirty="0">
                  <a:cs typeface="Arial" pitchFamily="34" charset="0"/>
                </a:endParaRPr>
              </a:p>
            </p:txBody>
          </p:sp>
          <p:sp>
            <p:nvSpPr>
              <p:cNvPr id="82" name="TextBox 81"/>
              <p:cNvSpPr txBox="1"/>
              <p:nvPr/>
            </p:nvSpPr>
            <p:spPr>
              <a:xfrm>
                <a:off x="6420993" y="1518758"/>
                <a:ext cx="5124925" cy="461665"/>
              </a:xfrm>
              <a:prstGeom prst="rect">
                <a:avLst/>
              </a:prstGeom>
              <a:noFill/>
            </p:spPr>
            <p:txBody>
              <a:bodyPr wrap="square" lIns="108000" rIns="108000" rtlCol="0">
                <a:spAutoFit/>
              </a:bodyPr>
              <a:lstStyle/>
              <a:p>
                <a:r>
                  <a:rPr lang="en-US" altLang="ko-KR" sz="2400" b="1" dirty="0">
                    <a:cs typeface="Arial" pitchFamily="34" charset="0"/>
                  </a:rPr>
                  <a:t>Dry Run of </a:t>
                </a:r>
                <a:r>
                  <a:rPr lang="en-US" altLang="ko-KR" sz="2400" b="1" dirty="0">
                    <a:solidFill>
                      <a:srgbClr val="32B0BE"/>
                    </a:solidFill>
                    <a:latin typeface="Apex Brush DEMO" pitchFamily="50" charset="0"/>
                    <a:cs typeface="Arial" pitchFamily="34" charset="0"/>
                  </a:rPr>
                  <a:t>TRAVELNOW</a:t>
                </a:r>
                <a:r>
                  <a:rPr lang="en-US" altLang="ko-KR" sz="2400" b="1" dirty="0">
                    <a:cs typeface="Arial" pitchFamily="34" charset="0"/>
                  </a:rPr>
                  <a:t> </a:t>
                </a:r>
                <a:endParaRPr lang="ko-KR" altLang="en-US" sz="2400" b="1" dirty="0">
                  <a:cs typeface="Arial" pitchFamily="34" charset="0"/>
                </a:endParaRPr>
              </a:p>
            </p:txBody>
          </p:sp>
        </p:grpSp>
        <p:grpSp>
          <p:nvGrpSpPr>
            <p:cNvPr id="78" name="Group 77"/>
            <p:cNvGrpSpPr/>
            <p:nvPr/>
          </p:nvGrpSpPr>
          <p:grpSpPr>
            <a:xfrm>
              <a:off x="4745820" y="1491808"/>
              <a:ext cx="958096" cy="780795"/>
              <a:chOff x="5324331" y="1449052"/>
              <a:chExt cx="958096" cy="780795"/>
            </a:xfrm>
          </p:grpSpPr>
          <p:sp>
            <p:nvSpPr>
              <p:cNvPr id="79" name="Oval 78"/>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79"/>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91370" y="3090292"/>
            <a:ext cx="6200630" cy="677416"/>
          </a:xfrm>
        </p:spPr>
        <p:txBody>
          <a:bodyPr/>
          <a:lstStyle/>
          <a:p>
            <a:r>
              <a:rPr lang="en-US" dirty="0"/>
              <a:t>What is </a:t>
            </a:r>
            <a:r>
              <a:rPr lang="en-US" dirty="0">
                <a:latin typeface="Apex Brush DEMO" pitchFamily="50" charset="0"/>
              </a:rPr>
              <a:t>TRAVELNOW</a:t>
            </a:r>
          </a:p>
        </p:txBody>
      </p:sp>
    </p:spTree>
    <p:extLst>
      <p:ext uri="{BB962C8B-B14F-4D97-AF65-F5344CB8AC3E}">
        <p14:creationId xmlns:p14="http://schemas.microsoft.com/office/powerpoint/2010/main" val="110058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BC2DF4-AD8C-4845-8CE2-63A80C88A3C7}"/>
              </a:ext>
            </a:extLst>
          </p:cNvPr>
          <p:cNvSpPr txBox="1"/>
          <p:nvPr/>
        </p:nvSpPr>
        <p:spPr>
          <a:xfrm>
            <a:off x="5495927" y="1690062"/>
            <a:ext cx="5543550" cy="3477875"/>
          </a:xfrm>
          <a:prstGeom prst="rect">
            <a:avLst/>
          </a:prstGeom>
          <a:noFill/>
        </p:spPr>
        <p:txBody>
          <a:bodyPr wrap="square" rtlCol="0">
            <a:spAutoFit/>
          </a:bodyPr>
          <a:lstStyle/>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Flight</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Hotel</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Tour</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Transportation</a:t>
            </a:r>
          </a:p>
          <a:p>
            <a:pPr marL="285750" indent="-285750">
              <a:buFont typeface="Wingdings" panose="05000000000000000000" pitchFamily="2" charset="2"/>
              <a:buChar char="ü"/>
            </a:pPr>
            <a:r>
              <a:rPr lang="en-US" sz="4400" dirty="0">
                <a:solidFill>
                  <a:schemeClr val="accent4">
                    <a:lumMod val="75000"/>
                  </a:schemeClr>
                </a:solidFill>
                <a:latin typeface="Goudy Old Style" panose="02020502050305020303" pitchFamily="18" charset="0"/>
              </a:rPr>
              <a:t>Tour Guide</a:t>
            </a:r>
          </a:p>
        </p:txBody>
      </p:sp>
      <p:grpSp>
        <p:nvGrpSpPr>
          <p:cNvPr id="49" name="Group 48">
            <a:extLst>
              <a:ext uri="{FF2B5EF4-FFF2-40B4-BE49-F238E27FC236}">
                <a16:creationId xmlns:a16="http://schemas.microsoft.com/office/drawing/2014/main" id="{02DEC90E-8D47-4EC2-9F78-8950594D0730}"/>
              </a:ext>
            </a:extLst>
          </p:cNvPr>
          <p:cNvGrpSpPr/>
          <p:nvPr/>
        </p:nvGrpSpPr>
        <p:grpSpPr>
          <a:xfrm>
            <a:off x="-29227" y="546100"/>
            <a:ext cx="5274327" cy="6268797"/>
            <a:chOff x="-3827" y="360053"/>
            <a:chExt cx="5167536" cy="6264344"/>
          </a:xfrm>
        </p:grpSpPr>
        <p:grpSp>
          <p:nvGrpSpPr>
            <p:cNvPr id="8" name="Group 58">
              <a:extLst>
                <a:ext uri="{FF2B5EF4-FFF2-40B4-BE49-F238E27FC236}">
                  <a16:creationId xmlns:a16="http://schemas.microsoft.com/office/drawing/2014/main" id="{5FB11829-D16E-45F1-AE3E-F2C4E1805F80}"/>
                </a:ext>
              </a:extLst>
            </p:cNvPr>
            <p:cNvGrpSpPr/>
            <p:nvPr/>
          </p:nvGrpSpPr>
          <p:grpSpPr>
            <a:xfrm rot="2964982">
              <a:off x="4575106" y="1361707"/>
              <a:ext cx="702488" cy="474719"/>
              <a:chOff x="6689507" y="2040656"/>
              <a:chExt cx="720081" cy="442512"/>
            </a:xfrm>
          </p:grpSpPr>
          <p:sp>
            <p:nvSpPr>
              <p:cNvPr id="9" name="Rounded Rectangle 56">
                <a:extLst>
                  <a:ext uri="{FF2B5EF4-FFF2-40B4-BE49-F238E27FC236}">
                    <a16:creationId xmlns:a16="http://schemas.microsoft.com/office/drawing/2014/main" id="{F1703E13-0FC2-4298-B03E-1A0A10DE48FC}"/>
                  </a:ext>
                </a:extLst>
              </p:cNvPr>
              <p:cNvSpPr/>
              <p:nvPr/>
            </p:nvSpPr>
            <p:spPr>
              <a:xfrm>
                <a:off x="6689508" y="2040656"/>
                <a:ext cx="720080" cy="4425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57">
                <a:extLst>
                  <a:ext uri="{FF2B5EF4-FFF2-40B4-BE49-F238E27FC236}">
                    <a16:creationId xmlns:a16="http://schemas.microsoft.com/office/drawing/2014/main" id="{1FEC71A3-0812-4B5B-8531-33B2330486C7}"/>
                  </a:ext>
                </a:extLst>
              </p:cNvPr>
              <p:cNvSpPr/>
              <p:nvPr/>
            </p:nvSpPr>
            <p:spPr>
              <a:xfrm>
                <a:off x="6689507" y="2285765"/>
                <a:ext cx="720000" cy="10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1" name="Freeform 51">
              <a:extLst>
                <a:ext uri="{FF2B5EF4-FFF2-40B4-BE49-F238E27FC236}">
                  <a16:creationId xmlns:a16="http://schemas.microsoft.com/office/drawing/2014/main" id="{2A4EC456-08EA-4F8C-B0ED-FB8D33979FB0}"/>
                </a:ext>
              </a:extLst>
            </p:cNvPr>
            <p:cNvSpPr/>
            <p:nvPr/>
          </p:nvSpPr>
          <p:spPr>
            <a:xfrm>
              <a:off x="470442" y="496958"/>
              <a:ext cx="4555215" cy="2809349"/>
            </a:xfrm>
            <a:custGeom>
              <a:avLst/>
              <a:gdLst>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633496 w 3909575"/>
                <a:gd name="connsiteY12" fmla="*/ 563552 h 1788689"/>
                <a:gd name="connsiteX13" fmla="*/ 2496374 w 3909575"/>
                <a:gd name="connsiteY13" fmla="*/ 661511 h 1788689"/>
                <a:gd name="connsiteX14" fmla="*/ 707665 w 3909575"/>
                <a:gd name="connsiteY14" fmla="*/ 1778584 h 1788689"/>
                <a:gd name="connsiteX15" fmla="*/ 0 w 3909575"/>
                <a:gd name="connsiteY15" fmla="*/ 251933 h 1788689"/>
                <a:gd name="connsiteX16" fmla="*/ 723568 w 3909575"/>
                <a:gd name="connsiteY16" fmla="*/ 410960 h 1788689"/>
                <a:gd name="connsiteX17" fmla="*/ 906449 w 3909575"/>
                <a:gd name="connsiteY17" fmla="*/ 1110675 h 1788689"/>
                <a:gd name="connsiteX18" fmla="*/ 2334017 w 3909575"/>
                <a:gd name="connsiteY18" fmla="*/ 349554 h 1788689"/>
                <a:gd name="connsiteX19" fmla="*/ 2664775 w 3909575"/>
                <a:gd name="connsiteY19" fmla="*/ 145840 h 1788689"/>
                <a:gd name="connsiteX20" fmla="*/ 3107886 w 3909575"/>
                <a:gd name="connsiteY20" fmla="*/ 44315 h 1788689"/>
                <a:gd name="connsiteX21" fmla="*/ 3418711 w 3909575"/>
                <a:gd name="connsiteY21"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633496 w 3909575"/>
                <a:gd name="connsiteY11" fmla="*/ 559844 h 1788689"/>
                <a:gd name="connsiteX12" fmla="*/ 2496374 w 3909575"/>
                <a:gd name="connsiteY12" fmla="*/ 661511 h 1788689"/>
                <a:gd name="connsiteX13" fmla="*/ 707665 w 3909575"/>
                <a:gd name="connsiteY13" fmla="*/ 1778584 h 1788689"/>
                <a:gd name="connsiteX14" fmla="*/ 0 w 3909575"/>
                <a:gd name="connsiteY14" fmla="*/ 251933 h 1788689"/>
                <a:gd name="connsiteX15" fmla="*/ 723568 w 3909575"/>
                <a:gd name="connsiteY15" fmla="*/ 410960 h 1788689"/>
                <a:gd name="connsiteX16" fmla="*/ 906449 w 3909575"/>
                <a:gd name="connsiteY16" fmla="*/ 1110675 h 1788689"/>
                <a:gd name="connsiteX17" fmla="*/ 2334017 w 3909575"/>
                <a:gd name="connsiteY17" fmla="*/ 349554 h 1788689"/>
                <a:gd name="connsiteX18" fmla="*/ 2664775 w 3909575"/>
                <a:gd name="connsiteY18" fmla="*/ 145840 h 1788689"/>
                <a:gd name="connsiteX19" fmla="*/ 3107886 w 3909575"/>
                <a:gd name="connsiteY19" fmla="*/ 44315 h 1788689"/>
                <a:gd name="connsiteX20" fmla="*/ 3418711 w 3909575"/>
                <a:gd name="connsiteY20" fmla="*/ 1537 h 1788689"/>
                <a:gd name="connsiteX0" fmla="*/ 3418711 w 3909575"/>
                <a:gd name="connsiteY0" fmla="*/ 1537 h 1788689"/>
                <a:gd name="connsiteX1" fmla="*/ 3368419 w 3909575"/>
                <a:gd name="connsiteY1" fmla="*/ 121871 h 1788689"/>
                <a:gd name="connsiteX2" fmla="*/ 3176755 w 3909575"/>
                <a:gd name="connsiteY2" fmla="*/ 166181 h 1788689"/>
                <a:gd name="connsiteX3" fmla="*/ 3416930 w 3909575"/>
                <a:gd name="connsiteY3" fmla="*/ 157930 h 1788689"/>
                <a:gd name="connsiteX4" fmla="*/ 3701848 w 3909575"/>
                <a:gd name="connsiteY4" fmla="*/ 27103 h 1788689"/>
                <a:gd name="connsiteX5" fmla="*/ 3909575 w 3909575"/>
                <a:gd name="connsiteY5" fmla="*/ 58533 h 1788689"/>
                <a:gd name="connsiteX6" fmla="*/ 3805270 w 3909575"/>
                <a:gd name="connsiteY6" fmla="*/ 99736 h 1788689"/>
                <a:gd name="connsiteX7" fmla="*/ 3852640 w 3909575"/>
                <a:gd name="connsiteY7" fmla="*/ 168423 h 1788689"/>
                <a:gd name="connsiteX8" fmla="*/ 3340943 w 3909575"/>
                <a:gd name="connsiteY8" fmla="*/ 360744 h 1788689"/>
                <a:gd name="connsiteX9" fmla="*/ 3212947 w 3909575"/>
                <a:gd name="connsiteY9" fmla="*/ 436602 h 1788689"/>
                <a:gd name="connsiteX10" fmla="*/ 2793493 w 3909575"/>
                <a:gd name="connsiteY10" fmla="*/ 469443 h 1788689"/>
                <a:gd name="connsiteX11" fmla="*/ 2496374 w 3909575"/>
                <a:gd name="connsiteY11" fmla="*/ 661511 h 1788689"/>
                <a:gd name="connsiteX12" fmla="*/ 707665 w 3909575"/>
                <a:gd name="connsiteY12" fmla="*/ 1778584 h 1788689"/>
                <a:gd name="connsiteX13" fmla="*/ 0 w 3909575"/>
                <a:gd name="connsiteY13" fmla="*/ 251933 h 1788689"/>
                <a:gd name="connsiteX14" fmla="*/ 723568 w 3909575"/>
                <a:gd name="connsiteY14" fmla="*/ 410960 h 1788689"/>
                <a:gd name="connsiteX15" fmla="*/ 906449 w 3909575"/>
                <a:gd name="connsiteY15" fmla="*/ 1110675 h 1788689"/>
                <a:gd name="connsiteX16" fmla="*/ 2334017 w 3909575"/>
                <a:gd name="connsiteY16" fmla="*/ 349554 h 1788689"/>
                <a:gd name="connsiteX17" fmla="*/ 2664775 w 3909575"/>
                <a:gd name="connsiteY17" fmla="*/ 145840 h 1788689"/>
                <a:gd name="connsiteX18" fmla="*/ 3107886 w 3909575"/>
                <a:gd name="connsiteY18" fmla="*/ 44315 h 1788689"/>
                <a:gd name="connsiteX19" fmla="*/ 3418711 w 3909575"/>
                <a:gd name="connsiteY19" fmla="*/ 1537 h 1788689"/>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334017 w 3909575"/>
                <a:gd name="connsiteY15" fmla="*/ 349554 h 1779443"/>
                <a:gd name="connsiteX16" fmla="*/ 2664775 w 3909575"/>
                <a:gd name="connsiteY16" fmla="*/ 145840 h 1779443"/>
                <a:gd name="connsiteX17" fmla="*/ 3107886 w 3909575"/>
                <a:gd name="connsiteY17" fmla="*/ 44315 h 1779443"/>
                <a:gd name="connsiteX18" fmla="*/ 3418711 w 3909575"/>
                <a:gd name="connsiteY18"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64775 w 3909575"/>
                <a:gd name="connsiteY15" fmla="*/ 14584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18711 w 3909575"/>
                <a:gd name="connsiteY0" fmla="*/ 1537 h 1779443"/>
                <a:gd name="connsiteX1" fmla="*/ 3368419 w 3909575"/>
                <a:gd name="connsiteY1" fmla="*/ 121871 h 1779443"/>
                <a:gd name="connsiteX2" fmla="*/ 3176755 w 3909575"/>
                <a:gd name="connsiteY2" fmla="*/ 166181 h 1779443"/>
                <a:gd name="connsiteX3" fmla="*/ 3416930 w 3909575"/>
                <a:gd name="connsiteY3" fmla="*/ 157930 h 1779443"/>
                <a:gd name="connsiteX4" fmla="*/ 3701848 w 3909575"/>
                <a:gd name="connsiteY4" fmla="*/ 27103 h 1779443"/>
                <a:gd name="connsiteX5" fmla="*/ 3909575 w 3909575"/>
                <a:gd name="connsiteY5" fmla="*/ 58533 h 1779443"/>
                <a:gd name="connsiteX6" fmla="*/ 3805270 w 3909575"/>
                <a:gd name="connsiteY6" fmla="*/ 99736 h 1779443"/>
                <a:gd name="connsiteX7" fmla="*/ 3852640 w 3909575"/>
                <a:gd name="connsiteY7" fmla="*/ 168423 h 1779443"/>
                <a:gd name="connsiteX8" fmla="*/ 3340943 w 3909575"/>
                <a:gd name="connsiteY8" fmla="*/ 360744 h 1779443"/>
                <a:gd name="connsiteX9" fmla="*/ 3212947 w 3909575"/>
                <a:gd name="connsiteY9" fmla="*/ 436602 h 1779443"/>
                <a:gd name="connsiteX10" fmla="*/ 2793493 w 3909575"/>
                <a:gd name="connsiteY10" fmla="*/ 469443 h 1779443"/>
                <a:gd name="connsiteX11" fmla="*/ 707665 w 3909575"/>
                <a:gd name="connsiteY11" fmla="*/ 1778584 h 1779443"/>
                <a:gd name="connsiteX12" fmla="*/ 0 w 3909575"/>
                <a:gd name="connsiteY12" fmla="*/ 251933 h 1779443"/>
                <a:gd name="connsiteX13" fmla="*/ 723568 w 3909575"/>
                <a:gd name="connsiteY13" fmla="*/ 410960 h 1779443"/>
                <a:gd name="connsiteX14" fmla="*/ 906449 w 3909575"/>
                <a:gd name="connsiteY14" fmla="*/ 1110675 h 1779443"/>
                <a:gd name="connsiteX15" fmla="*/ 2601164 w 3909575"/>
                <a:gd name="connsiteY15" fmla="*/ 209450 h 1779443"/>
                <a:gd name="connsiteX16" fmla="*/ 3107886 w 3909575"/>
                <a:gd name="connsiteY16" fmla="*/ 44315 h 1779443"/>
                <a:gd name="connsiteX17" fmla="*/ 3418711 w 3909575"/>
                <a:gd name="connsiteY17" fmla="*/ 1537 h 1779443"/>
                <a:gd name="connsiteX0" fmla="*/ 3473665 w 3964529"/>
                <a:gd name="connsiteY0" fmla="*/ 694524 h 2472430"/>
                <a:gd name="connsiteX1" fmla="*/ 3423373 w 3964529"/>
                <a:gd name="connsiteY1" fmla="*/ 814858 h 2472430"/>
                <a:gd name="connsiteX2" fmla="*/ 3231709 w 3964529"/>
                <a:gd name="connsiteY2" fmla="*/ 859168 h 2472430"/>
                <a:gd name="connsiteX3" fmla="*/ 3471884 w 3964529"/>
                <a:gd name="connsiteY3" fmla="*/ 850917 h 2472430"/>
                <a:gd name="connsiteX4" fmla="*/ 3756802 w 3964529"/>
                <a:gd name="connsiteY4" fmla="*/ 720090 h 2472430"/>
                <a:gd name="connsiteX5" fmla="*/ 3964529 w 3964529"/>
                <a:gd name="connsiteY5" fmla="*/ 751520 h 2472430"/>
                <a:gd name="connsiteX6" fmla="*/ 3860224 w 3964529"/>
                <a:gd name="connsiteY6" fmla="*/ 792723 h 2472430"/>
                <a:gd name="connsiteX7" fmla="*/ 3907594 w 3964529"/>
                <a:gd name="connsiteY7" fmla="*/ 861410 h 2472430"/>
                <a:gd name="connsiteX8" fmla="*/ 3395897 w 3964529"/>
                <a:gd name="connsiteY8" fmla="*/ 1053731 h 2472430"/>
                <a:gd name="connsiteX9" fmla="*/ 3267901 w 3964529"/>
                <a:gd name="connsiteY9" fmla="*/ 1129589 h 2472430"/>
                <a:gd name="connsiteX10" fmla="*/ 2848447 w 3964529"/>
                <a:gd name="connsiteY10" fmla="*/ 1162430 h 2472430"/>
                <a:gd name="connsiteX11" fmla="*/ 762619 w 3964529"/>
                <a:gd name="connsiteY11" fmla="*/ 2471571 h 2472430"/>
                <a:gd name="connsiteX12" fmla="*/ 54954 w 3964529"/>
                <a:gd name="connsiteY12" fmla="*/ 944920 h 2472430"/>
                <a:gd name="connsiteX13" fmla="*/ 21024 w 3964529"/>
                <a:gd name="connsiteY13" fmla="*/ 242 h 2472430"/>
                <a:gd name="connsiteX14" fmla="*/ 778522 w 3964529"/>
                <a:gd name="connsiteY14" fmla="*/ 1103947 h 2472430"/>
                <a:gd name="connsiteX15" fmla="*/ 961403 w 3964529"/>
                <a:gd name="connsiteY15" fmla="*/ 1803662 h 2472430"/>
                <a:gd name="connsiteX16" fmla="*/ 2656118 w 3964529"/>
                <a:gd name="connsiteY16" fmla="*/ 902437 h 2472430"/>
                <a:gd name="connsiteX17" fmla="*/ 3162840 w 3964529"/>
                <a:gd name="connsiteY17" fmla="*/ 737302 h 2472430"/>
                <a:gd name="connsiteX18" fmla="*/ 3473665 w 3964529"/>
                <a:gd name="connsiteY18" fmla="*/ 694524 h 2472430"/>
                <a:gd name="connsiteX0" fmla="*/ 3473665 w 3964529"/>
                <a:gd name="connsiteY0" fmla="*/ 706805 h 2484711"/>
                <a:gd name="connsiteX1" fmla="*/ 3423373 w 3964529"/>
                <a:gd name="connsiteY1" fmla="*/ 827139 h 2484711"/>
                <a:gd name="connsiteX2" fmla="*/ 3231709 w 3964529"/>
                <a:gd name="connsiteY2" fmla="*/ 871449 h 2484711"/>
                <a:gd name="connsiteX3" fmla="*/ 3471884 w 3964529"/>
                <a:gd name="connsiteY3" fmla="*/ 863198 h 2484711"/>
                <a:gd name="connsiteX4" fmla="*/ 3756802 w 3964529"/>
                <a:gd name="connsiteY4" fmla="*/ 732371 h 2484711"/>
                <a:gd name="connsiteX5" fmla="*/ 3964529 w 3964529"/>
                <a:gd name="connsiteY5" fmla="*/ 763801 h 2484711"/>
                <a:gd name="connsiteX6" fmla="*/ 3860224 w 3964529"/>
                <a:gd name="connsiteY6" fmla="*/ 805004 h 2484711"/>
                <a:gd name="connsiteX7" fmla="*/ 3907594 w 3964529"/>
                <a:gd name="connsiteY7" fmla="*/ 873691 h 2484711"/>
                <a:gd name="connsiteX8" fmla="*/ 3395897 w 3964529"/>
                <a:gd name="connsiteY8" fmla="*/ 1066012 h 2484711"/>
                <a:gd name="connsiteX9" fmla="*/ 3267901 w 3964529"/>
                <a:gd name="connsiteY9" fmla="*/ 1141870 h 2484711"/>
                <a:gd name="connsiteX10" fmla="*/ 2848447 w 3964529"/>
                <a:gd name="connsiteY10" fmla="*/ 1174711 h 2484711"/>
                <a:gd name="connsiteX11" fmla="*/ 762619 w 3964529"/>
                <a:gd name="connsiteY11" fmla="*/ 2483852 h 2484711"/>
                <a:gd name="connsiteX12" fmla="*/ 54954 w 3964529"/>
                <a:gd name="connsiteY12" fmla="*/ 957201 h 2484711"/>
                <a:gd name="connsiteX13" fmla="*/ 21024 w 3964529"/>
                <a:gd name="connsiteY13" fmla="*/ 12523 h 2484711"/>
                <a:gd name="connsiteX14" fmla="*/ 778522 w 3964529"/>
                <a:gd name="connsiteY14" fmla="*/ 1116228 h 2484711"/>
                <a:gd name="connsiteX15" fmla="*/ 961403 w 3964529"/>
                <a:gd name="connsiteY15" fmla="*/ 1815943 h 2484711"/>
                <a:gd name="connsiteX16" fmla="*/ 2656118 w 3964529"/>
                <a:gd name="connsiteY16" fmla="*/ 914718 h 2484711"/>
                <a:gd name="connsiteX17" fmla="*/ 3162840 w 3964529"/>
                <a:gd name="connsiteY17" fmla="*/ 749583 h 2484711"/>
                <a:gd name="connsiteX18" fmla="*/ 3473665 w 3964529"/>
                <a:gd name="connsiteY18" fmla="*/ 706805 h 2484711"/>
                <a:gd name="connsiteX0" fmla="*/ 3473665 w 3964529"/>
                <a:gd name="connsiteY0" fmla="*/ 712559 h 2490465"/>
                <a:gd name="connsiteX1" fmla="*/ 3423373 w 3964529"/>
                <a:gd name="connsiteY1" fmla="*/ 832893 h 2490465"/>
                <a:gd name="connsiteX2" fmla="*/ 3231709 w 3964529"/>
                <a:gd name="connsiteY2" fmla="*/ 877203 h 2490465"/>
                <a:gd name="connsiteX3" fmla="*/ 3471884 w 3964529"/>
                <a:gd name="connsiteY3" fmla="*/ 868952 h 2490465"/>
                <a:gd name="connsiteX4" fmla="*/ 3756802 w 3964529"/>
                <a:gd name="connsiteY4" fmla="*/ 738125 h 2490465"/>
                <a:gd name="connsiteX5" fmla="*/ 3964529 w 3964529"/>
                <a:gd name="connsiteY5" fmla="*/ 769555 h 2490465"/>
                <a:gd name="connsiteX6" fmla="*/ 3860224 w 3964529"/>
                <a:gd name="connsiteY6" fmla="*/ 810758 h 2490465"/>
                <a:gd name="connsiteX7" fmla="*/ 3907594 w 3964529"/>
                <a:gd name="connsiteY7" fmla="*/ 879445 h 2490465"/>
                <a:gd name="connsiteX8" fmla="*/ 3395897 w 3964529"/>
                <a:gd name="connsiteY8" fmla="*/ 1071766 h 2490465"/>
                <a:gd name="connsiteX9" fmla="*/ 3267901 w 3964529"/>
                <a:gd name="connsiteY9" fmla="*/ 1147624 h 2490465"/>
                <a:gd name="connsiteX10" fmla="*/ 2848447 w 3964529"/>
                <a:gd name="connsiteY10" fmla="*/ 1180465 h 2490465"/>
                <a:gd name="connsiteX11" fmla="*/ 762619 w 3964529"/>
                <a:gd name="connsiteY11" fmla="*/ 2489606 h 2490465"/>
                <a:gd name="connsiteX12" fmla="*/ 54954 w 3964529"/>
                <a:gd name="connsiteY12" fmla="*/ 962955 h 2490465"/>
                <a:gd name="connsiteX13" fmla="*/ 21024 w 3964529"/>
                <a:gd name="connsiteY13" fmla="*/ 18277 h 2490465"/>
                <a:gd name="connsiteX14" fmla="*/ 778522 w 3964529"/>
                <a:gd name="connsiteY14" fmla="*/ 1121982 h 2490465"/>
                <a:gd name="connsiteX15" fmla="*/ 961403 w 3964529"/>
                <a:gd name="connsiteY15" fmla="*/ 1821697 h 2490465"/>
                <a:gd name="connsiteX16" fmla="*/ 2656118 w 3964529"/>
                <a:gd name="connsiteY16" fmla="*/ 920472 h 2490465"/>
                <a:gd name="connsiteX17" fmla="*/ 3162840 w 3964529"/>
                <a:gd name="connsiteY17" fmla="*/ 755337 h 2490465"/>
                <a:gd name="connsiteX18" fmla="*/ 3473665 w 3964529"/>
                <a:gd name="connsiteY18" fmla="*/ 712559 h 2490465"/>
                <a:gd name="connsiteX0" fmla="*/ 3578378 w 4069242"/>
                <a:gd name="connsiteY0" fmla="*/ 712559 h 2490465"/>
                <a:gd name="connsiteX1" fmla="*/ 3528086 w 4069242"/>
                <a:gd name="connsiteY1" fmla="*/ 832893 h 2490465"/>
                <a:gd name="connsiteX2" fmla="*/ 3336422 w 4069242"/>
                <a:gd name="connsiteY2" fmla="*/ 877203 h 2490465"/>
                <a:gd name="connsiteX3" fmla="*/ 3576597 w 4069242"/>
                <a:gd name="connsiteY3" fmla="*/ 868952 h 2490465"/>
                <a:gd name="connsiteX4" fmla="*/ 3861515 w 4069242"/>
                <a:gd name="connsiteY4" fmla="*/ 738125 h 2490465"/>
                <a:gd name="connsiteX5" fmla="*/ 4069242 w 4069242"/>
                <a:gd name="connsiteY5" fmla="*/ 769555 h 2490465"/>
                <a:gd name="connsiteX6" fmla="*/ 3964937 w 4069242"/>
                <a:gd name="connsiteY6" fmla="*/ 810758 h 2490465"/>
                <a:gd name="connsiteX7" fmla="*/ 4012307 w 4069242"/>
                <a:gd name="connsiteY7" fmla="*/ 879445 h 2490465"/>
                <a:gd name="connsiteX8" fmla="*/ 3500610 w 4069242"/>
                <a:gd name="connsiteY8" fmla="*/ 1071766 h 2490465"/>
                <a:gd name="connsiteX9" fmla="*/ 3372614 w 4069242"/>
                <a:gd name="connsiteY9" fmla="*/ 1147624 h 2490465"/>
                <a:gd name="connsiteX10" fmla="*/ 2953160 w 4069242"/>
                <a:gd name="connsiteY10" fmla="*/ 1180465 h 2490465"/>
                <a:gd name="connsiteX11" fmla="*/ 867332 w 4069242"/>
                <a:gd name="connsiteY11" fmla="*/ 2489606 h 2490465"/>
                <a:gd name="connsiteX12" fmla="*/ 159667 w 4069242"/>
                <a:gd name="connsiteY12" fmla="*/ 962955 h 2490465"/>
                <a:gd name="connsiteX13" fmla="*/ 14560 w 4069242"/>
                <a:gd name="connsiteY13" fmla="*/ 18277 h 2490465"/>
                <a:gd name="connsiteX14" fmla="*/ 883235 w 4069242"/>
                <a:gd name="connsiteY14" fmla="*/ 1121982 h 2490465"/>
                <a:gd name="connsiteX15" fmla="*/ 1066116 w 4069242"/>
                <a:gd name="connsiteY15" fmla="*/ 1821697 h 2490465"/>
                <a:gd name="connsiteX16" fmla="*/ 2760831 w 4069242"/>
                <a:gd name="connsiteY16" fmla="*/ 920472 h 2490465"/>
                <a:gd name="connsiteX17" fmla="*/ 3267553 w 4069242"/>
                <a:gd name="connsiteY17" fmla="*/ 755337 h 2490465"/>
                <a:gd name="connsiteX18" fmla="*/ 3578378 w 4069242"/>
                <a:gd name="connsiteY18" fmla="*/ 712559 h 2490465"/>
                <a:gd name="connsiteX0" fmla="*/ 3578378 w 4069242"/>
                <a:gd name="connsiteY0" fmla="*/ 698688 h 2476594"/>
                <a:gd name="connsiteX1" fmla="*/ 3528086 w 4069242"/>
                <a:gd name="connsiteY1" fmla="*/ 819022 h 2476594"/>
                <a:gd name="connsiteX2" fmla="*/ 3336422 w 4069242"/>
                <a:gd name="connsiteY2" fmla="*/ 863332 h 2476594"/>
                <a:gd name="connsiteX3" fmla="*/ 3576597 w 4069242"/>
                <a:gd name="connsiteY3" fmla="*/ 855081 h 2476594"/>
                <a:gd name="connsiteX4" fmla="*/ 3861515 w 4069242"/>
                <a:gd name="connsiteY4" fmla="*/ 724254 h 2476594"/>
                <a:gd name="connsiteX5" fmla="*/ 4069242 w 4069242"/>
                <a:gd name="connsiteY5" fmla="*/ 755684 h 2476594"/>
                <a:gd name="connsiteX6" fmla="*/ 3964937 w 4069242"/>
                <a:gd name="connsiteY6" fmla="*/ 796887 h 2476594"/>
                <a:gd name="connsiteX7" fmla="*/ 4012307 w 4069242"/>
                <a:gd name="connsiteY7" fmla="*/ 865574 h 2476594"/>
                <a:gd name="connsiteX8" fmla="*/ 3500610 w 4069242"/>
                <a:gd name="connsiteY8" fmla="*/ 1057895 h 2476594"/>
                <a:gd name="connsiteX9" fmla="*/ 3372614 w 4069242"/>
                <a:gd name="connsiteY9" fmla="*/ 1133753 h 2476594"/>
                <a:gd name="connsiteX10" fmla="*/ 2953160 w 4069242"/>
                <a:gd name="connsiteY10" fmla="*/ 1166594 h 2476594"/>
                <a:gd name="connsiteX11" fmla="*/ 867332 w 4069242"/>
                <a:gd name="connsiteY11" fmla="*/ 2475735 h 2476594"/>
                <a:gd name="connsiteX12" fmla="*/ 159667 w 4069242"/>
                <a:gd name="connsiteY12" fmla="*/ 949084 h 2476594"/>
                <a:gd name="connsiteX13" fmla="*/ 14560 w 4069242"/>
                <a:gd name="connsiteY13" fmla="*/ 4406 h 2476594"/>
                <a:gd name="connsiteX14" fmla="*/ 883235 w 4069242"/>
                <a:gd name="connsiteY14" fmla="*/ 1108111 h 2476594"/>
                <a:gd name="connsiteX15" fmla="*/ 1066116 w 4069242"/>
                <a:gd name="connsiteY15" fmla="*/ 1807826 h 2476594"/>
                <a:gd name="connsiteX16" fmla="*/ 2760831 w 4069242"/>
                <a:gd name="connsiteY16" fmla="*/ 906601 h 2476594"/>
                <a:gd name="connsiteX17" fmla="*/ 3267553 w 4069242"/>
                <a:gd name="connsiteY17" fmla="*/ 741466 h 2476594"/>
                <a:gd name="connsiteX18" fmla="*/ 3578378 w 4069242"/>
                <a:gd name="connsiteY18" fmla="*/ 698688 h 2476594"/>
                <a:gd name="connsiteX0" fmla="*/ 3577033 w 4067897"/>
                <a:gd name="connsiteY0" fmla="*/ 698688 h 2476594"/>
                <a:gd name="connsiteX1" fmla="*/ 3526741 w 4067897"/>
                <a:gd name="connsiteY1" fmla="*/ 819022 h 2476594"/>
                <a:gd name="connsiteX2" fmla="*/ 3335077 w 4067897"/>
                <a:gd name="connsiteY2" fmla="*/ 863332 h 2476594"/>
                <a:gd name="connsiteX3" fmla="*/ 3575252 w 4067897"/>
                <a:gd name="connsiteY3" fmla="*/ 855081 h 2476594"/>
                <a:gd name="connsiteX4" fmla="*/ 3860170 w 4067897"/>
                <a:gd name="connsiteY4" fmla="*/ 724254 h 2476594"/>
                <a:gd name="connsiteX5" fmla="*/ 4067897 w 4067897"/>
                <a:gd name="connsiteY5" fmla="*/ 755684 h 2476594"/>
                <a:gd name="connsiteX6" fmla="*/ 3963592 w 4067897"/>
                <a:gd name="connsiteY6" fmla="*/ 796887 h 2476594"/>
                <a:gd name="connsiteX7" fmla="*/ 4010962 w 4067897"/>
                <a:gd name="connsiteY7" fmla="*/ 865574 h 2476594"/>
                <a:gd name="connsiteX8" fmla="*/ 3499265 w 4067897"/>
                <a:gd name="connsiteY8" fmla="*/ 1057895 h 2476594"/>
                <a:gd name="connsiteX9" fmla="*/ 3371269 w 4067897"/>
                <a:gd name="connsiteY9" fmla="*/ 1133753 h 2476594"/>
                <a:gd name="connsiteX10" fmla="*/ 2951815 w 4067897"/>
                <a:gd name="connsiteY10" fmla="*/ 1166594 h 2476594"/>
                <a:gd name="connsiteX11" fmla="*/ 865987 w 4067897"/>
                <a:gd name="connsiteY11" fmla="*/ 2475735 h 2476594"/>
                <a:gd name="connsiteX12" fmla="*/ 195381 w 4067897"/>
                <a:gd name="connsiteY12" fmla="*/ 1010213 h 2476594"/>
                <a:gd name="connsiteX13" fmla="*/ 13215 w 4067897"/>
                <a:gd name="connsiteY13" fmla="*/ 4406 h 2476594"/>
                <a:gd name="connsiteX14" fmla="*/ 881890 w 4067897"/>
                <a:gd name="connsiteY14" fmla="*/ 1108111 h 2476594"/>
                <a:gd name="connsiteX15" fmla="*/ 1064771 w 4067897"/>
                <a:gd name="connsiteY15" fmla="*/ 1807826 h 2476594"/>
                <a:gd name="connsiteX16" fmla="*/ 2759486 w 4067897"/>
                <a:gd name="connsiteY16" fmla="*/ 906601 h 2476594"/>
                <a:gd name="connsiteX17" fmla="*/ 3266208 w 4067897"/>
                <a:gd name="connsiteY17" fmla="*/ 741466 h 2476594"/>
                <a:gd name="connsiteX18" fmla="*/ 3577033 w 4067897"/>
                <a:gd name="connsiteY18" fmla="*/ 698688 h 2476594"/>
                <a:gd name="connsiteX0" fmla="*/ 3584071 w 4074935"/>
                <a:gd name="connsiteY0" fmla="*/ 698688 h 2476594"/>
                <a:gd name="connsiteX1" fmla="*/ 3533779 w 4074935"/>
                <a:gd name="connsiteY1" fmla="*/ 819022 h 2476594"/>
                <a:gd name="connsiteX2" fmla="*/ 3342115 w 4074935"/>
                <a:gd name="connsiteY2" fmla="*/ 863332 h 2476594"/>
                <a:gd name="connsiteX3" fmla="*/ 3582290 w 4074935"/>
                <a:gd name="connsiteY3" fmla="*/ 855081 h 2476594"/>
                <a:gd name="connsiteX4" fmla="*/ 3867208 w 4074935"/>
                <a:gd name="connsiteY4" fmla="*/ 724254 h 2476594"/>
                <a:gd name="connsiteX5" fmla="*/ 4074935 w 4074935"/>
                <a:gd name="connsiteY5" fmla="*/ 755684 h 2476594"/>
                <a:gd name="connsiteX6" fmla="*/ 3970630 w 4074935"/>
                <a:gd name="connsiteY6" fmla="*/ 796887 h 2476594"/>
                <a:gd name="connsiteX7" fmla="*/ 4018000 w 4074935"/>
                <a:gd name="connsiteY7" fmla="*/ 865574 h 2476594"/>
                <a:gd name="connsiteX8" fmla="*/ 3506303 w 4074935"/>
                <a:gd name="connsiteY8" fmla="*/ 1057895 h 2476594"/>
                <a:gd name="connsiteX9" fmla="*/ 3378307 w 4074935"/>
                <a:gd name="connsiteY9" fmla="*/ 1133753 h 2476594"/>
                <a:gd name="connsiteX10" fmla="*/ 2958853 w 4074935"/>
                <a:gd name="connsiteY10" fmla="*/ 1166594 h 2476594"/>
                <a:gd name="connsiteX11" fmla="*/ 873025 w 4074935"/>
                <a:gd name="connsiteY11" fmla="*/ 2475735 h 2476594"/>
                <a:gd name="connsiteX12" fmla="*/ 202419 w 4074935"/>
                <a:gd name="connsiteY12" fmla="*/ 1010213 h 2476594"/>
                <a:gd name="connsiteX13" fmla="*/ 20253 w 4074935"/>
                <a:gd name="connsiteY13" fmla="*/ 4406 h 2476594"/>
                <a:gd name="connsiteX14" fmla="*/ 888928 w 4074935"/>
                <a:gd name="connsiteY14" fmla="*/ 1108111 h 2476594"/>
                <a:gd name="connsiteX15" fmla="*/ 1071809 w 4074935"/>
                <a:gd name="connsiteY15" fmla="*/ 1807826 h 2476594"/>
                <a:gd name="connsiteX16" fmla="*/ 2766524 w 4074935"/>
                <a:gd name="connsiteY16" fmla="*/ 906601 h 2476594"/>
                <a:gd name="connsiteX17" fmla="*/ 3273246 w 4074935"/>
                <a:gd name="connsiteY17" fmla="*/ 741466 h 2476594"/>
                <a:gd name="connsiteX18" fmla="*/ 3584071 w 4074935"/>
                <a:gd name="connsiteY18" fmla="*/ 698688 h 2476594"/>
                <a:gd name="connsiteX0" fmla="*/ 3584071 w 4074935"/>
                <a:gd name="connsiteY0" fmla="*/ 698688 h 2476594"/>
                <a:gd name="connsiteX1" fmla="*/ 3533779 w 4074935"/>
                <a:gd name="connsiteY1" fmla="*/ 819022 h 2476594"/>
                <a:gd name="connsiteX2" fmla="*/ 3342115 w 4074935"/>
                <a:gd name="connsiteY2" fmla="*/ 863332 h 2476594"/>
                <a:gd name="connsiteX3" fmla="*/ 3582290 w 4074935"/>
                <a:gd name="connsiteY3" fmla="*/ 855081 h 2476594"/>
                <a:gd name="connsiteX4" fmla="*/ 3867208 w 4074935"/>
                <a:gd name="connsiteY4" fmla="*/ 724254 h 2476594"/>
                <a:gd name="connsiteX5" fmla="*/ 4074935 w 4074935"/>
                <a:gd name="connsiteY5" fmla="*/ 755684 h 2476594"/>
                <a:gd name="connsiteX6" fmla="*/ 3970630 w 4074935"/>
                <a:gd name="connsiteY6" fmla="*/ 796887 h 2476594"/>
                <a:gd name="connsiteX7" fmla="*/ 4018000 w 4074935"/>
                <a:gd name="connsiteY7" fmla="*/ 865574 h 2476594"/>
                <a:gd name="connsiteX8" fmla="*/ 3506303 w 4074935"/>
                <a:gd name="connsiteY8" fmla="*/ 1057895 h 2476594"/>
                <a:gd name="connsiteX9" fmla="*/ 3378307 w 4074935"/>
                <a:gd name="connsiteY9" fmla="*/ 1133753 h 2476594"/>
                <a:gd name="connsiteX10" fmla="*/ 2958853 w 4074935"/>
                <a:gd name="connsiteY10" fmla="*/ 1166594 h 2476594"/>
                <a:gd name="connsiteX11" fmla="*/ 873025 w 4074935"/>
                <a:gd name="connsiteY11" fmla="*/ 2475735 h 2476594"/>
                <a:gd name="connsiteX12" fmla="*/ 202419 w 4074935"/>
                <a:gd name="connsiteY12" fmla="*/ 1010213 h 2476594"/>
                <a:gd name="connsiteX13" fmla="*/ 20253 w 4074935"/>
                <a:gd name="connsiteY13" fmla="*/ 4406 h 2476594"/>
                <a:gd name="connsiteX14" fmla="*/ 888928 w 4074935"/>
                <a:gd name="connsiteY14" fmla="*/ 1108111 h 2476594"/>
                <a:gd name="connsiteX15" fmla="*/ 1071809 w 4074935"/>
                <a:gd name="connsiteY15" fmla="*/ 1807826 h 2476594"/>
                <a:gd name="connsiteX16" fmla="*/ 2766524 w 4074935"/>
                <a:gd name="connsiteY16" fmla="*/ 906601 h 2476594"/>
                <a:gd name="connsiteX17" fmla="*/ 3273246 w 4074935"/>
                <a:gd name="connsiteY17" fmla="*/ 741466 h 2476594"/>
                <a:gd name="connsiteX18" fmla="*/ 3584071 w 4074935"/>
                <a:gd name="connsiteY18" fmla="*/ 698688 h 2476594"/>
                <a:gd name="connsiteX0" fmla="*/ 3509600 w 4000464"/>
                <a:gd name="connsiteY0" fmla="*/ 1053868 h 2831774"/>
                <a:gd name="connsiteX1" fmla="*/ 3459308 w 4000464"/>
                <a:gd name="connsiteY1" fmla="*/ 1174202 h 2831774"/>
                <a:gd name="connsiteX2" fmla="*/ 3267644 w 4000464"/>
                <a:gd name="connsiteY2" fmla="*/ 1218512 h 2831774"/>
                <a:gd name="connsiteX3" fmla="*/ 3507819 w 4000464"/>
                <a:gd name="connsiteY3" fmla="*/ 1210261 h 2831774"/>
                <a:gd name="connsiteX4" fmla="*/ 3792737 w 4000464"/>
                <a:gd name="connsiteY4" fmla="*/ 1079434 h 2831774"/>
                <a:gd name="connsiteX5" fmla="*/ 4000464 w 4000464"/>
                <a:gd name="connsiteY5" fmla="*/ 1110864 h 2831774"/>
                <a:gd name="connsiteX6" fmla="*/ 3896159 w 4000464"/>
                <a:gd name="connsiteY6" fmla="*/ 1152067 h 2831774"/>
                <a:gd name="connsiteX7" fmla="*/ 3943529 w 4000464"/>
                <a:gd name="connsiteY7" fmla="*/ 1220754 h 2831774"/>
                <a:gd name="connsiteX8" fmla="*/ 3431832 w 4000464"/>
                <a:gd name="connsiteY8" fmla="*/ 1413075 h 2831774"/>
                <a:gd name="connsiteX9" fmla="*/ 3303836 w 4000464"/>
                <a:gd name="connsiteY9" fmla="*/ 1488933 h 2831774"/>
                <a:gd name="connsiteX10" fmla="*/ 2884382 w 4000464"/>
                <a:gd name="connsiteY10" fmla="*/ 1521774 h 2831774"/>
                <a:gd name="connsiteX11" fmla="*/ 798554 w 4000464"/>
                <a:gd name="connsiteY11" fmla="*/ 2830915 h 2831774"/>
                <a:gd name="connsiteX12" fmla="*/ 127948 w 4000464"/>
                <a:gd name="connsiteY12" fmla="*/ 1365393 h 2831774"/>
                <a:gd name="connsiteX13" fmla="*/ 29165 w 4000464"/>
                <a:gd name="connsiteY13" fmla="*/ 3004 h 2831774"/>
                <a:gd name="connsiteX14" fmla="*/ 814457 w 4000464"/>
                <a:gd name="connsiteY14" fmla="*/ 1463291 h 2831774"/>
                <a:gd name="connsiteX15" fmla="*/ 997338 w 4000464"/>
                <a:gd name="connsiteY15" fmla="*/ 2163006 h 2831774"/>
                <a:gd name="connsiteX16" fmla="*/ 2692053 w 4000464"/>
                <a:gd name="connsiteY16" fmla="*/ 1261781 h 2831774"/>
                <a:gd name="connsiteX17" fmla="*/ 3198775 w 4000464"/>
                <a:gd name="connsiteY17" fmla="*/ 1096646 h 2831774"/>
                <a:gd name="connsiteX18" fmla="*/ 3509600 w 4000464"/>
                <a:gd name="connsiteY18" fmla="*/ 1053868 h 2831774"/>
                <a:gd name="connsiteX0" fmla="*/ 3509600 w 4000464"/>
                <a:gd name="connsiteY0" fmla="*/ 1053868 h 2831774"/>
                <a:gd name="connsiteX1" fmla="*/ 3459308 w 4000464"/>
                <a:gd name="connsiteY1" fmla="*/ 1174202 h 2831774"/>
                <a:gd name="connsiteX2" fmla="*/ 3267644 w 4000464"/>
                <a:gd name="connsiteY2" fmla="*/ 1218512 h 2831774"/>
                <a:gd name="connsiteX3" fmla="*/ 3507819 w 4000464"/>
                <a:gd name="connsiteY3" fmla="*/ 1210261 h 2831774"/>
                <a:gd name="connsiteX4" fmla="*/ 3792737 w 4000464"/>
                <a:gd name="connsiteY4" fmla="*/ 1079434 h 2831774"/>
                <a:gd name="connsiteX5" fmla="*/ 4000464 w 4000464"/>
                <a:gd name="connsiteY5" fmla="*/ 1110864 h 2831774"/>
                <a:gd name="connsiteX6" fmla="*/ 3896159 w 4000464"/>
                <a:gd name="connsiteY6" fmla="*/ 1152067 h 2831774"/>
                <a:gd name="connsiteX7" fmla="*/ 3943529 w 4000464"/>
                <a:gd name="connsiteY7" fmla="*/ 1220754 h 2831774"/>
                <a:gd name="connsiteX8" fmla="*/ 3431832 w 4000464"/>
                <a:gd name="connsiteY8" fmla="*/ 1413075 h 2831774"/>
                <a:gd name="connsiteX9" fmla="*/ 3303836 w 4000464"/>
                <a:gd name="connsiteY9" fmla="*/ 1488933 h 2831774"/>
                <a:gd name="connsiteX10" fmla="*/ 2884382 w 4000464"/>
                <a:gd name="connsiteY10" fmla="*/ 1521774 h 2831774"/>
                <a:gd name="connsiteX11" fmla="*/ 798554 w 4000464"/>
                <a:gd name="connsiteY11" fmla="*/ 2830915 h 2831774"/>
                <a:gd name="connsiteX12" fmla="*/ 127948 w 4000464"/>
                <a:gd name="connsiteY12" fmla="*/ 1365393 h 2831774"/>
                <a:gd name="connsiteX13" fmla="*/ 29165 w 4000464"/>
                <a:gd name="connsiteY13" fmla="*/ 3004 h 2831774"/>
                <a:gd name="connsiteX14" fmla="*/ 814457 w 4000464"/>
                <a:gd name="connsiteY14" fmla="*/ 1463291 h 2831774"/>
                <a:gd name="connsiteX15" fmla="*/ 997338 w 4000464"/>
                <a:gd name="connsiteY15" fmla="*/ 2163006 h 2831774"/>
                <a:gd name="connsiteX16" fmla="*/ 2692053 w 4000464"/>
                <a:gd name="connsiteY16" fmla="*/ 1261781 h 2831774"/>
                <a:gd name="connsiteX17" fmla="*/ 3198775 w 4000464"/>
                <a:gd name="connsiteY17" fmla="*/ 1096646 h 2831774"/>
                <a:gd name="connsiteX18" fmla="*/ 3509600 w 4000464"/>
                <a:gd name="connsiteY18" fmla="*/ 1053868 h 2831774"/>
                <a:gd name="connsiteX0" fmla="*/ 3507032 w 3997896"/>
                <a:gd name="connsiteY0" fmla="*/ 1053868 h 2831774"/>
                <a:gd name="connsiteX1" fmla="*/ 3456740 w 3997896"/>
                <a:gd name="connsiteY1" fmla="*/ 1174202 h 2831774"/>
                <a:gd name="connsiteX2" fmla="*/ 3265076 w 3997896"/>
                <a:gd name="connsiteY2" fmla="*/ 1218512 h 2831774"/>
                <a:gd name="connsiteX3" fmla="*/ 3505251 w 3997896"/>
                <a:gd name="connsiteY3" fmla="*/ 1210261 h 2831774"/>
                <a:gd name="connsiteX4" fmla="*/ 3790169 w 3997896"/>
                <a:gd name="connsiteY4" fmla="*/ 1079434 h 2831774"/>
                <a:gd name="connsiteX5" fmla="*/ 3997896 w 3997896"/>
                <a:gd name="connsiteY5" fmla="*/ 1110864 h 2831774"/>
                <a:gd name="connsiteX6" fmla="*/ 3893591 w 3997896"/>
                <a:gd name="connsiteY6" fmla="*/ 1152067 h 2831774"/>
                <a:gd name="connsiteX7" fmla="*/ 3940961 w 3997896"/>
                <a:gd name="connsiteY7" fmla="*/ 1220754 h 2831774"/>
                <a:gd name="connsiteX8" fmla="*/ 3429264 w 3997896"/>
                <a:gd name="connsiteY8" fmla="*/ 1413075 h 2831774"/>
                <a:gd name="connsiteX9" fmla="*/ 3301268 w 3997896"/>
                <a:gd name="connsiteY9" fmla="*/ 1488933 h 2831774"/>
                <a:gd name="connsiteX10" fmla="*/ 2881814 w 3997896"/>
                <a:gd name="connsiteY10" fmla="*/ 1521774 h 2831774"/>
                <a:gd name="connsiteX11" fmla="*/ 795986 w 3997896"/>
                <a:gd name="connsiteY11" fmla="*/ 2830915 h 2831774"/>
                <a:gd name="connsiteX12" fmla="*/ 143910 w 3997896"/>
                <a:gd name="connsiteY12" fmla="*/ 1365393 h 2831774"/>
                <a:gd name="connsiteX13" fmla="*/ 26597 w 3997896"/>
                <a:gd name="connsiteY13" fmla="*/ 3004 h 2831774"/>
                <a:gd name="connsiteX14" fmla="*/ 811889 w 3997896"/>
                <a:gd name="connsiteY14" fmla="*/ 1463291 h 2831774"/>
                <a:gd name="connsiteX15" fmla="*/ 994770 w 3997896"/>
                <a:gd name="connsiteY15" fmla="*/ 2163006 h 2831774"/>
                <a:gd name="connsiteX16" fmla="*/ 2689485 w 3997896"/>
                <a:gd name="connsiteY16" fmla="*/ 1261781 h 2831774"/>
                <a:gd name="connsiteX17" fmla="*/ 3196207 w 3997896"/>
                <a:gd name="connsiteY17" fmla="*/ 1096646 h 2831774"/>
                <a:gd name="connsiteX18" fmla="*/ 3507032 w 3997896"/>
                <a:gd name="connsiteY18" fmla="*/ 1053868 h 2831774"/>
                <a:gd name="connsiteX0" fmla="*/ 3507032 w 3997896"/>
                <a:gd name="connsiteY0" fmla="*/ 1053868 h 2831774"/>
                <a:gd name="connsiteX1" fmla="*/ 3456740 w 3997896"/>
                <a:gd name="connsiteY1" fmla="*/ 1174202 h 2831774"/>
                <a:gd name="connsiteX2" fmla="*/ 3265076 w 3997896"/>
                <a:gd name="connsiteY2" fmla="*/ 1218512 h 2831774"/>
                <a:gd name="connsiteX3" fmla="*/ 3505251 w 3997896"/>
                <a:gd name="connsiteY3" fmla="*/ 1210261 h 2831774"/>
                <a:gd name="connsiteX4" fmla="*/ 3790169 w 3997896"/>
                <a:gd name="connsiteY4" fmla="*/ 1079434 h 2831774"/>
                <a:gd name="connsiteX5" fmla="*/ 3997896 w 3997896"/>
                <a:gd name="connsiteY5" fmla="*/ 1110864 h 2831774"/>
                <a:gd name="connsiteX6" fmla="*/ 3893591 w 3997896"/>
                <a:gd name="connsiteY6" fmla="*/ 1152067 h 2831774"/>
                <a:gd name="connsiteX7" fmla="*/ 3940961 w 3997896"/>
                <a:gd name="connsiteY7" fmla="*/ 1220754 h 2831774"/>
                <a:gd name="connsiteX8" fmla="*/ 3429264 w 3997896"/>
                <a:gd name="connsiteY8" fmla="*/ 1413075 h 2831774"/>
                <a:gd name="connsiteX9" fmla="*/ 3301268 w 3997896"/>
                <a:gd name="connsiteY9" fmla="*/ 1488933 h 2831774"/>
                <a:gd name="connsiteX10" fmla="*/ 2881814 w 3997896"/>
                <a:gd name="connsiteY10" fmla="*/ 1521774 h 2831774"/>
                <a:gd name="connsiteX11" fmla="*/ 795986 w 3997896"/>
                <a:gd name="connsiteY11" fmla="*/ 2830915 h 2831774"/>
                <a:gd name="connsiteX12" fmla="*/ 143910 w 3997896"/>
                <a:gd name="connsiteY12" fmla="*/ 1365393 h 2831774"/>
                <a:gd name="connsiteX13" fmla="*/ 26597 w 3997896"/>
                <a:gd name="connsiteY13" fmla="*/ 3004 h 2831774"/>
                <a:gd name="connsiteX14" fmla="*/ 811889 w 3997896"/>
                <a:gd name="connsiteY14" fmla="*/ 1463291 h 2831774"/>
                <a:gd name="connsiteX15" fmla="*/ 994770 w 3997896"/>
                <a:gd name="connsiteY15" fmla="*/ 2163006 h 2831774"/>
                <a:gd name="connsiteX16" fmla="*/ 2689485 w 3997896"/>
                <a:gd name="connsiteY16" fmla="*/ 1261781 h 2831774"/>
                <a:gd name="connsiteX17" fmla="*/ 3196207 w 3997896"/>
                <a:gd name="connsiteY17" fmla="*/ 1096646 h 2831774"/>
                <a:gd name="connsiteX18" fmla="*/ 3507032 w 3997896"/>
                <a:gd name="connsiteY18" fmla="*/ 1053868 h 2831774"/>
                <a:gd name="connsiteX0" fmla="*/ 3715534 w 4206398"/>
                <a:gd name="connsiteY0" fmla="*/ 1104676 h 2882582"/>
                <a:gd name="connsiteX1" fmla="*/ 3665242 w 4206398"/>
                <a:gd name="connsiteY1" fmla="*/ 1225010 h 2882582"/>
                <a:gd name="connsiteX2" fmla="*/ 3473578 w 4206398"/>
                <a:gd name="connsiteY2" fmla="*/ 1269320 h 2882582"/>
                <a:gd name="connsiteX3" fmla="*/ 3713753 w 4206398"/>
                <a:gd name="connsiteY3" fmla="*/ 1261069 h 2882582"/>
                <a:gd name="connsiteX4" fmla="*/ 3998671 w 4206398"/>
                <a:gd name="connsiteY4" fmla="*/ 1130242 h 2882582"/>
                <a:gd name="connsiteX5" fmla="*/ 4206398 w 4206398"/>
                <a:gd name="connsiteY5" fmla="*/ 1161672 h 2882582"/>
                <a:gd name="connsiteX6" fmla="*/ 4102093 w 4206398"/>
                <a:gd name="connsiteY6" fmla="*/ 1202875 h 2882582"/>
                <a:gd name="connsiteX7" fmla="*/ 4149463 w 4206398"/>
                <a:gd name="connsiteY7" fmla="*/ 1271562 h 2882582"/>
                <a:gd name="connsiteX8" fmla="*/ 3637766 w 4206398"/>
                <a:gd name="connsiteY8" fmla="*/ 1463883 h 2882582"/>
                <a:gd name="connsiteX9" fmla="*/ 3509770 w 4206398"/>
                <a:gd name="connsiteY9" fmla="*/ 1539741 h 2882582"/>
                <a:gd name="connsiteX10" fmla="*/ 3090316 w 4206398"/>
                <a:gd name="connsiteY10" fmla="*/ 1572582 h 2882582"/>
                <a:gd name="connsiteX11" fmla="*/ 1004488 w 4206398"/>
                <a:gd name="connsiteY11" fmla="*/ 2881723 h 2882582"/>
                <a:gd name="connsiteX12" fmla="*/ 352412 w 4206398"/>
                <a:gd name="connsiteY12" fmla="*/ 1416201 h 2882582"/>
                <a:gd name="connsiteX13" fmla="*/ 12744 w 4206398"/>
                <a:gd name="connsiteY13" fmla="*/ 2873 h 2882582"/>
                <a:gd name="connsiteX14" fmla="*/ 1020391 w 4206398"/>
                <a:gd name="connsiteY14" fmla="*/ 1514099 h 2882582"/>
                <a:gd name="connsiteX15" fmla="*/ 1203272 w 4206398"/>
                <a:gd name="connsiteY15" fmla="*/ 2213814 h 2882582"/>
                <a:gd name="connsiteX16" fmla="*/ 2897987 w 4206398"/>
                <a:gd name="connsiteY16" fmla="*/ 1312589 h 2882582"/>
                <a:gd name="connsiteX17" fmla="*/ 3404709 w 4206398"/>
                <a:gd name="connsiteY17" fmla="*/ 1147454 h 2882582"/>
                <a:gd name="connsiteX18" fmla="*/ 3715534 w 4206398"/>
                <a:gd name="connsiteY18" fmla="*/ 1104676 h 2882582"/>
                <a:gd name="connsiteX0" fmla="*/ 3716431 w 4207295"/>
                <a:gd name="connsiteY0" fmla="*/ 1104676 h 2882582"/>
                <a:gd name="connsiteX1" fmla="*/ 3666139 w 4207295"/>
                <a:gd name="connsiteY1" fmla="*/ 1225010 h 2882582"/>
                <a:gd name="connsiteX2" fmla="*/ 3474475 w 4207295"/>
                <a:gd name="connsiteY2" fmla="*/ 1269320 h 2882582"/>
                <a:gd name="connsiteX3" fmla="*/ 3714650 w 4207295"/>
                <a:gd name="connsiteY3" fmla="*/ 1261069 h 2882582"/>
                <a:gd name="connsiteX4" fmla="*/ 3999568 w 4207295"/>
                <a:gd name="connsiteY4" fmla="*/ 1130242 h 2882582"/>
                <a:gd name="connsiteX5" fmla="*/ 4207295 w 4207295"/>
                <a:gd name="connsiteY5" fmla="*/ 1161672 h 2882582"/>
                <a:gd name="connsiteX6" fmla="*/ 4102990 w 4207295"/>
                <a:gd name="connsiteY6" fmla="*/ 1202875 h 2882582"/>
                <a:gd name="connsiteX7" fmla="*/ 4150360 w 4207295"/>
                <a:gd name="connsiteY7" fmla="*/ 1271562 h 2882582"/>
                <a:gd name="connsiteX8" fmla="*/ 3638663 w 4207295"/>
                <a:gd name="connsiteY8" fmla="*/ 1463883 h 2882582"/>
                <a:gd name="connsiteX9" fmla="*/ 3510667 w 4207295"/>
                <a:gd name="connsiteY9" fmla="*/ 1539741 h 2882582"/>
                <a:gd name="connsiteX10" fmla="*/ 3091213 w 4207295"/>
                <a:gd name="connsiteY10" fmla="*/ 1572582 h 2882582"/>
                <a:gd name="connsiteX11" fmla="*/ 1005385 w 4207295"/>
                <a:gd name="connsiteY11" fmla="*/ 2881723 h 2882582"/>
                <a:gd name="connsiteX12" fmla="*/ 325515 w 4207295"/>
                <a:gd name="connsiteY12" fmla="*/ 1436578 h 2882582"/>
                <a:gd name="connsiteX13" fmla="*/ 13641 w 4207295"/>
                <a:gd name="connsiteY13" fmla="*/ 2873 h 2882582"/>
                <a:gd name="connsiteX14" fmla="*/ 1021288 w 4207295"/>
                <a:gd name="connsiteY14" fmla="*/ 1514099 h 2882582"/>
                <a:gd name="connsiteX15" fmla="*/ 1204169 w 4207295"/>
                <a:gd name="connsiteY15" fmla="*/ 2213814 h 2882582"/>
                <a:gd name="connsiteX16" fmla="*/ 2898884 w 4207295"/>
                <a:gd name="connsiteY16" fmla="*/ 1312589 h 2882582"/>
                <a:gd name="connsiteX17" fmla="*/ 3405606 w 4207295"/>
                <a:gd name="connsiteY17" fmla="*/ 1147454 h 2882582"/>
                <a:gd name="connsiteX18" fmla="*/ 3716431 w 4207295"/>
                <a:gd name="connsiteY18" fmla="*/ 1104676 h 2882582"/>
                <a:gd name="connsiteX0" fmla="*/ 3716431 w 4207295"/>
                <a:gd name="connsiteY0" fmla="*/ 1107569 h 2885475"/>
                <a:gd name="connsiteX1" fmla="*/ 3666139 w 4207295"/>
                <a:gd name="connsiteY1" fmla="*/ 1227903 h 2885475"/>
                <a:gd name="connsiteX2" fmla="*/ 3474475 w 4207295"/>
                <a:gd name="connsiteY2" fmla="*/ 1272213 h 2885475"/>
                <a:gd name="connsiteX3" fmla="*/ 3714650 w 4207295"/>
                <a:gd name="connsiteY3" fmla="*/ 1263962 h 2885475"/>
                <a:gd name="connsiteX4" fmla="*/ 3999568 w 4207295"/>
                <a:gd name="connsiteY4" fmla="*/ 1133135 h 2885475"/>
                <a:gd name="connsiteX5" fmla="*/ 4207295 w 4207295"/>
                <a:gd name="connsiteY5" fmla="*/ 1164565 h 2885475"/>
                <a:gd name="connsiteX6" fmla="*/ 4102990 w 4207295"/>
                <a:gd name="connsiteY6" fmla="*/ 1205768 h 2885475"/>
                <a:gd name="connsiteX7" fmla="*/ 4150360 w 4207295"/>
                <a:gd name="connsiteY7" fmla="*/ 1274455 h 2885475"/>
                <a:gd name="connsiteX8" fmla="*/ 3638663 w 4207295"/>
                <a:gd name="connsiteY8" fmla="*/ 1466776 h 2885475"/>
                <a:gd name="connsiteX9" fmla="*/ 3510667 w 4207295"/>
                <a:gd name="connsiteY9" fmla="*/ 1542634 h 2885475"/>
                <a:gd name="connsiteX10" fmla="*/ 3091213 w 4207295"/>
                <a:gd name="connsiteY10" fmla="*/ 1575475 h 2885475"/>
                <a:gd name="connsiteX11" fmla="*/ 1005385 w 4207295"/>
                <a:gd name="connsiteY11" fmla="*/ 2884616 h 2885475"/>
                <a:gd name="connsiteX12" fmla="*/ 325515 w 4207295"/>
                <a:gd name="connsiteY12" fmla="*/ 1439471 h 2885475"/>
                <a:gd name="connsiteX13" fmla="*/ 13641 w 4207295"/>
                <a:gd name="connsiteY13" fmla="*/ 5766 h 2885475"/>
                <a:gd name="connsiteX14" fmla="*/ 1021288 w 4207295"/>
                <a:gd name="connsiteY14" fmla="*/ 1516992 h 2885475"/>
                <a:gd name="connsiteX15" fmla="*/ 1204169 w 4207295"/>
                <a:gd name="connsiteY15" fmla="*/ 2216707 h 2885475"/>
                <a:gd name="connsiteX16" fmla="*/ 2898884 w 4207295"/>
                <a:gd name="connsiteY16" fmla="*/ 1315482 h 2885475"/>
                <a:gd name="connsiteX17" fmla="*/ 3405606 w 4207295"/>
                <a:gd name="connsiteY17" fmla="*/ 1150347 h 2885475"/>
                <a:gd name="connsiteX18" fmla="*/ 3716431 w 4207295"/>
                <a:gd name="connsiteY18" fmla="*/ 1107569 h 2885475"/>
                <a:gd name="connsiteX0" fmla="*/ 3716431 w 4207295"/>
                <a:gd name="connsiteY0" fmla="*/ 1107381 h 2885287"/>
                <a:gd name="connsiteX1" fmla="*/ 3666139 w 4207295"/>
                <a:gd name="connsiteY1" fmla="*/ 1227715 h 2885287"/>
                <a:gd name="connsiteX2" fmla="*/ 3474475 w 4207295"/>
                <a:gd name="connsiteY2" fmla="*/ 1272025 h 2885287"/>
                <a:gd name="connsiteX3" fmla="*/ 3714650 w 4207295"/>
                <a:gd name="connsiteY3" fmla="*/ 1263774 h 2885287"/>
                <a:gd name="connsiteX4" fmla="*/ 3999568 w 4207295"/>
                <a:gd name="connsiteY4" fmla="*/ 1132947 h 2885287"/>
                <a:gd name="connsiteX5" fmla="*/ 4207295 w 4207295"/>
                <a:gd name="connsiteY5" fmla="*/ 1164377 h 2885287"/>
                <a:gd name="connsiteX6" fmla="*/ 4102990 w 4207295"/>
                <a:gd name="connsiteY6" fmla="*/ 1205580 h 2885287"/>
                <a:gd name="connsiteX7" fmla="*/ 4150360 w 4207295"/>
                <a:gd name="connsiteY7" fmla="*/ 1274267 h 2885287"/>
                <a:gd name="connsiteX8" fmla="*/ 3638663 w 4207295"/>
                <a:gd name="connsiteY8" fmla="*/ 1466588 h 2885287"/>
                <a:gd name="connsiteX9" fmla="*/ 3510667 w 4207295"/>
                <a:gd name="connsiteY9" fmla="*/ 1542446 h 2885287"/>
                <a:gd name="connsiteX10" fmla="*/ 3091213 w 4207295"/>
                <a:gd name="connsiteY10" fmla="*/ 1575287 h 2885287"/>
                <a:gd name="connsiteX11" fmla="*/ 1005385 w 4207295"/>
                <a:gd name="connsiteY11" fmla="*/ 2884428 h 2885287"/>
                <a:gd name="connsiteX12" fmla="*/ 325515 w 4207295"/>
                <a:gd name="connsiteY12" fmla="*/ 1439283 h 2885287"/>
                <a:gd name="connsiteX13" fmla="*/ 13641 w 4207295"/>
                <a:gd name="connsiteY13" fmla="*/ 5578 h 2885287"/>
                <a:gd name="connsiteX14" fmla="*/ 965699 w 4207295"/>
                <a:gd name="connsiteY14" fmla="*/ 1537180 h 2885287"/>
                <a:gd name="connsiteX15" fmla="*/ 1204169 w 4207295"/>
                <a:gd name="connsiteY15" fmla="*/ 2216519 h 2885287"/>
                <a:gd name="connsiteX16" fmla="*/ 2898884 w 4207295"/>
                <a:gd name="connsiteY16" fmla="*/ 1315294 h 2885287"/>
                <a:gd name="connsiteX17" fmla="*/ 3405606 w 4207295"/>
                <a:gd name="connsiteY17" fmla="*/ 1150159 h 2885287"/>
                <a:gd name="connsiteX18" fmla="*/ 3716431 w 4207295"/>
                <a:gd name="connsiteY18" fmla="*/ 1107381 h 2885287"/>
                <a:gd name="connsiteX0" fmla="*/ 3716431 w 4207295"/>
                <a:gd name="connsiteY0" fmla="*/ 1108196 h 2886102"/>
                <a:gd name="connsiteX1" fmla="*/ 3666139 w 4207295"/>
                <a:gd name="connsiteY1" fmla="*/ 1228530 h 2886102"/>
                <a:gd name="connsiteX2" fmla="*/ 3474475 w 4207295"/>
                <a:gd name="connsiteY2" fmla="*/ 1272840 h 2886102"/>
                <a:gd name="connsiteX3" fmla="*/ 3714650 w 4207295"/>
                <a:gd name="connsiteY3" fmla="*/ 1264589 h 2886102"/>
                <a:gd name="connsiteX4" fmla="*/ 3999568 w 4207295"/>
                <a:gd name="connsiteY4" fmla="*/ 1133762 h 2886102"/>
                <a:gd name="connsiteX5" fmla="*/ 4207295 w 4207295"/>
                <a:gd name="connsiteY5" fmla="*/ 1165192 h 2886102"/>
                <a:gd name="connsiteX6" fmla="*/ 4102990 w 4207295"/>
                <a:gd name="connsiteY6" fmla="*/ 1206395 h 2886102"/>
                <a:gd name="connsiteX7" fmla="*/ 4150360 w 4207295"/>
                <a:gd name="connsiteY7" fmla="*/ 1275082 h 2886102"/>
                <a:gd name="connsiteX8" fmla="*/ 3638663 w 4207295"/>
                <a:gd name="connsiteY8" fmla="*/ 1467403 h 2886102"/>
                <a:gd name="connsiteX9" fmla="*/ 3510667 w 4207295"/>
                <a:gd name="connsiteY9" fmla="*/ 1543261 h 2886102"/>
                <a:gd name="connsiteX10" fmla="*/ 3091213 w 4207295"/>
                <a:gd name="connsiteY10" fmla="*/ 1576102 h 2886102"/>
                <a:gd name="connsiteX11" fmla="*/ 1005385 w 4207295"/>
                <a:gd name="connsiteY11" fmla="*/ 2885243 h 2886102"/>
                <a:gd name="connsiteX12" fmla="*/ 325515 w 4207295"/>
                <a:gd name="connsiteY12" fmla="*/ 1440098 h 2886102"/>
                <a:gd name="connsiteX13" fmla="*/ 13641 w 4207295"/>
                <a:gd name="connsiteY13" fmla="*/ 6393 h 2886102"/>
                <a:gd name="connsiteX14" fmla="*/ 965699 w 4207295"/>
                <a:gd name="connsiteY14" fmla="*/ 1537995 h 2886102"/>
                <a:gd name="connsiteX15" fmla="*/ 1204169 w 4207295"/>
                <a:gd name="connsiteY15" fmla="*/ 2217334 h 2886102"/>
                <a:gd name="connsiteX16" fmla="*/ 2898884 w 4207295"/>
                <a:gd name="connsiteY16" fmla="*/ 1316109 h 2886102"/>
                <a:gd name="connsiteX17" fmla="*/ 3405606 w 4207295"/>
                <a:gd name="connsiteY17" fmla="*/ 1150974 h 2886102"/>
                <a:gd name="connsiteX18" fmla="*/ 3716431 w 4207295"/>
                <a:gd name="connsiteY18" fmla="*/ 1108196 h 2886102"/>
                <a:gd name="connsiteX0" fmla="*/ 3716431 w 4207295"/>
                <a:gd name="connsiteY0" fmla="*/ 1108196 h 2886102"/>
                <a:gd name="connsiteX1" fmla="*/ 3666139 w 4207295"/>
                <a:gd name="connsiteY1" fmla="*/ 1228530 h 2886102"/>
                <a:gd name="connsiteX2" fmla="*/ 3474475 w 4207295"/>
                <a:gd name="connsiteY2" fmla="*/ 1272840 h 2886102"/>
                <a:gd name="connsiteX3" fmla="*/ 3714650 w 4207295"/>
                <a:gd name="connsiteY3" fmla="*/ 1264589 h 2886102"/>
                <a:gd name="connsiteX4" fmla="*/ 3999568 w 4207295"/>
                <a:gd name="connsiteY4" fmla="*/ 1133762 h 2886102"/>
                <a:gd name="connsiteX5" fmla="*/ 4207295 w 4207295"/>
                <a:gd name="connsiteY5" fmla="*/ 1165192 h 2886102"/>
                <a:gd name="connsiteX6" fmla="*/ 4102990 w 4207295"/>
                <a:gd name="connsiteY6" fmla="*/ 1206395 h 2886102"/>
                <a:gd name="connsiteX7" fmla="*/ 4150360 w 4207295"/>
                <a:gd name="connsiteY7" fmla="*/ 1275082 h 2886102"/>
                <a:gd name="connsiteX8" fmla="*/ 3638663 w 4207295"/>
                <a:gd name="connsiteY8" fmla="*/ 1467403 h 2886102"/>
                <a:gd name="connsiteX9" fmla="*/ 3510667 w 4207295"/>
                <a:gd name="connsiteY9" fmla="*/ 1543261 h 2886102"/>
                <a:gd name="connsiteX10" fmla="*/ 3091213 w 4207295"/>
                <a:gd name="connsiteY10" fmla="*/ 1576102 h 2886102"/>
                <a:gd name="connsiteX11" fmla="*/ 1005385 w 4207295"/>
                <a:gd name="connsiteY11" fmla="*/ 2885243 h 2886102"/>
                <a:gd name="connsiteX12" fmla="*/ 325515 w 4207295"/>
                <a:gd name="connsiteY12" fmla="*/ 1440098 h 2886102"/>
                <a:gd name="connsiteX13" fmla="*/ 13641 w 4207295"/>
                <a:gd name="connsiteY13" fmla="*/ 6393 h 2886102"/>
                <a:gd name="connsiteX14" fmla="*/ 965699 w 4207295"/>
                <a:gd name="connsiteY14" fmla="*/ 1537995 h 2886102"/>
                <a:gd name="connsiteX15" fmla="*/ 1204169 w 4207295"/>
                <a:gd name="connsiteY15" fmla="*/ 2217334 h 2886102"/>
                <a:gd name="connsiteX16" fmla="*/ 2898884 w 4207295"/>
                <a:gd name="connsiteY16" fmla="*/ 1316109 h 2886102"/>
                <a:gd name="connsiteX17" fmla="*/ 3405606 w 4207295"/>
                <a:gd name="connsiteY17" fmla="*/ 1150974 h 2886102"/>
                <a:gd name="connsiteX18" fmla="*/ 3716431 w 4207295"/>
                <a:gd name="connsiteY18" fmla="*/ 1108196 h 2886102"/>
                <a:gd name="connsiteX0" fmla="*/ 3716431 w 4207295"/>
                <a:gd name="connsiteY0" fmla="*/ 1102023 h 2879929"/>
                <a:gd name="connsiteX1" fmla="*/ 3666139 w 4207295"/>
                <a:gd name="connsiteY1" fmla="*/ 1222357 h 2879929"/>
                <a:gd name="connsiteX2" fmla="*/ 3474475 w 4207295"/>
                <a:gd name="connsiteY2" fmla="*/ 1266667 h 2879929"/>
                <a:gd name="connsiteX3" fmla="*/ 3714650 w 4207295"/>
                <a:gd name="connsiteY3" fmla="*/ 1258416 h 2879929"/>
                <a:gd name="connsiteX4" fmla="*/ 3999568 w 4207295"/>
                <a:gd name="connsiteY4" fmla="*/ 1127589 h 2879929"/>
                <a:gd name="connsiteX5" fmla="*/ 4207295 w 4207295"/>
                <a:gd name="connsiteY5" fmla="*/ 1159019 h 2879929"/>
                <a:gd name="connsiteX6" fmla="*/ 4102990 w 4207295"/>
                <a:gd name="connsiteY6" fmla="*/ 1200222 h 2879929"/>
                <a:gd name="connsiteX7" fmla="*/ 4150360 w 4207295"/>
                <a:gd name="connsiteY7" fmla="*/ 1268909 h 2879929"/>
                <a:gd name="connsiteX8" fmla="*/ 3638663 w 4207295"/>
                <a:gd name="connsiteY8" fmla="*/ 1461230 h 2879929"/>
                <a:gd name="connsiteX9" fmla="*/ 3510667 w 4207295"/>
                <a:gd name="connsiteY9" fmla="*/ 1537088 h 2879929"/>
                <a:gd name="connsiteX10" fmla="*/ 3091213 w 4207295"/>
                <a:gd name="connsiteY10" fmla="*/ 1569929 h 2879929"/>
                <a:gd name="connsiteX11" fmla="*/ 1005385 w 4207295"/>
                <a:gd name="connsiteY11" fmla="*/ 2879070 h 2879929"/>
                <a:gd name="connsiteX12" fmla="*/ 325515 w 4207295"/>
                <a:gd name="connsiteY12" fmla="*/ 1433925 h 2879929"/>
                <a:gd name="connsiteX13" fmla="*/ 13641 w 4207295"/>
                <a:gd name="connsiteY13" fmla="*/ 220 h 2879929"/>
                <a:gd name="connsiteX14" fmla="*/ 965699 w 4207295"/>
                <a:gd name="connsiteY14" fmla="*/ 1531822 h 2879929"/>
                <a:gd name="connsiteX15" fmla="*/ 1204169 w 4207295"/>
                <a:gd name="connsiteY15" fmla="*/ 2211161 h 2879929"/>
                <a:gd name="connsiteX16" fmla="*/ 2898884 w 4207295"/>
                <a:gd name="connsiteY16" fmla="*/ 1309936 h 2879929"/>
                <a:gd name="connsiteX17" fmla="*/ 3405606 w 4207295"/>
                <a:gd name="connsiteY17" fmla="*/ 1144801 h 2879929"/>
                <a:gd name="connsiteX18" fmla="*/ 3716431 w 4207295"/>
                <a:gd name="connsiteY18" fmla="*/ 1102023 h 2879929"/>
                <a:gd name="connsiteX0" fmla="*/ 3745620 w 4236484"/>
                <a:gd name="connsiteY0" fmla="*/ 1101803 h 2879709"/>
                <a:gd name="connsiteX1" fmla="*/ 3695328 w 4236484"/>
                <a:gd name="connsiteY1" fmla="*/ 1222137 h 2879709"/>
                <a:gd name="connsiteX2" fmla="*/ 3503664 w 4236484"/>
                <a:gd name="connsiteY2" fmla="*/ 1266447 h 2879709"/>
                <a:gd name="connsiteX3" fmla="*/ 3743839 w 4236484"/>
                <a:gd name="connsiteY3" fmla="*/ 1258196 h 2879709"/>
                <a:gd name="connsiteX4" fmla="*/ 4028757 w 4236484"/>
                <a:gd name="connsiteY4" fmla="*/ 1127369 h 2879709"/>
                <a:gd name="connsiteX5" fmla="*/ 4236484 w 4236484"/>
                <a:gd name="connsiteY5" fmla="*/ 1158799 h 2879709"/>
                <a:gd name="connsiteX6" fmla="*/ 4132179 w 4236484"/>
                <a:gd name="connsiteY6" fmla="*/ 1200002 h 2879709"/>
                <a:gd name="connsiteX7" fmla="*/ 4179549 w 4236484"/>
                <a:gd name="connsiteY7" fmla="*/ 1268689 h 2879709"/>
                <a:gd name="connsiteX8" fmla="*/ 3667852 w 4236484"/>
                <a:gd name="connsiteY8" fmla="*/ 1461010 h 2879709"/>
                <a:gd name="connsiteX9" fmla="*/ 3539856 w 4236484"/>
                <a:gd name="connsiteY9" fmla="*/ 1536868 h 2879709"/>
                <a:gd name="connsiteX10" fmla="*/ 3120402 w 4236484"/>
                <a:gd name="connsiteY10" fmla="*/ 1569709 h 2879709"/>
                <a:gd name="connsiteX11" fmla="*/ 1034574 w 4236484"/>
                <a:gd name="connsiteY11" fmla="*/ 2878850 h 2879709"/>
                <a:gd name="connsiteX12" fmla="*/ 354704 w 4236484"/>
                <a:gd name="connsiteY12" fmla="*/ 1433705 h 2879709"/>
                <a:gd name="connsiteX13" fmla="*/ 42830 w 4236484"/>
                <a:gd name="connsiteY13" fmla="*/ 0 h 2879709"/>
                <a:gd name="connsiteX14" fmla="*/ 994888 w 4236484"/>
                <a:gd name="connsiteY14" fmla="*/ 1531602 h 2879709"/>
                <a:gd name="connsiteX15" fmla="*/ 1233358 w 4236484"/>
                <a:gd name="connsiteY15" fmla="*/ 2210941 h 2879709"/>
                <a:gd name="connsiteX16" fmla="*/ 2928073 w 4236484"/>
                <a:gd name="connsiteY16" fmla="*/ 1309716 h 2879709"/>
                <a:gd name="connsiteX17" fmla="*/ 3434795 w 4236484"/>
                <a:gd name="connsiteY17" fmla="*/ 1144581 h 2879709"/>
                <a:gd name="connsiteX18" fmla="*/ 3745620 w 4236484"/>
                <a:gd name="connsiteY18" fmla="*/ 1101803 h 2879709"/>
                <a:gd name="connsiteX0" fmla="*/ 3754283 w 4245147"/>
                <a:gd name="connsiteY0" fmla="*/ 1101803 h 2879709"/>
                <a:gd name="connsiteX1" fmla="*/ 3703991 w 4245147"/>
                <a:gd name="connsiteY1" fmla="*/ 1222137 h 2879709"/>
                <a:gd name="connsiteX2" fmla="*/ 3512327 w 4245147"/>
                <a:gd name="connsiteY2" fmla="*/ 1266447 h 2879709"/>
                <a:gd name="connsiteX3" fmla="*/ 3752502 w 4245147"/>
                <a:gd name="connsiteY3" fmla="*/ 1258196 h 2879709"/>
                <a:gd name="connsiteX4" fmla="*/ 4037420 w 4245147"/>
                <a:gd name="connsiteY4" fmla="*/ 1127369 h 2879709"/>
                <a:gd name="connsiteX5" fmla="*/ 4245147 w 4245147"/>
                <a:gd name="connsiteY5" fmla="*/ 1158799 h 2879709"/>
                <a:gd name="connsiteX6" fmla="*/ 4140842 w 4245147"/>
                <a:gd name="connsiteY6" fmla="*/ 1200002 h 2879709"/>
                <a:gd name="connsiteX7" fmla="*/ 4188212 w 4245147"/>
                <a:gd name="connsiteY7" fmla="*/ 1268689 h 2879709"/>
                <a:gd name="connsiteX8" fmla="*/ 3676515 w 4245147"/>
                <a:gd name="connsiteY8" fmla="*/ 1461010 h 2879709"/>
                <a:gd name="connsiteX9" fmla="*/ 3548519 w 4245147"/>
                <a:gd name="connsiteY9" fmla="*/ 1536868 h 2879709"/>
                <a:gd name="connsiteX10" fmla="*/ 3129065 w 4245147"/>
                <a:gd name="connsiteY10" fmla="*/ 1569709 h 2879709"/>
                <a:gd name="connsiteX11" fmla="*/ 1043237 w 4245147"/>
                <a:gd name="connsiteY11" fmla="*/ 2878850 h 2879709"/>
                <a:gd name="connsiteX12" fmla="*/ 363367 w 4245147"/>
                <a:gd name="connsiteY12" fmla="*/ 1433705 h 2879709"/>
                <a:gd name="connsiteX13" fmla="*/ 51493 w 4245147"/>
                <a:gd name="connsiteY13" fmla="*/ 0 h 2879709"/>
                <a:gd name="connsiteX14" fmla="*/ 1003551 w 4245147"/>
                <a:gd name="connsiteY14" fmla="*/ 1531602 h 2879709"/>
                <a:gd name="connsiteX15" fmla="*/ 1242021 w 4245147"/>
                <a:gd name="connsiteY15" fmla="*/ 2210941 h 2879709"/>
                <a:gd name="connsiteX16" fmla="*/ 2936736 w 4245147"/>
                <a:gd name="connsiteY16" fmla="*/ 1309716 h 2879709"/>
                <a:gd name="connsiteX17" fmla="*/ 3443458 w 4245147"/>
                <a:gd name="connsiteY17" fmla="*/ 1144581 h 2879709"/>
                <a:gd name="connsiteX18" fmla="*/ 3754283 w 4245147"/>
                <a:gd name="connsiteY18" fmla="*/ 1101803 h 2879709"/>
                <a:gd name="connsiteX0" fmla="*/ 3755305 w 4246169"/>
                <a:gd name="connsiteY0" fmla="*/ 1101803 h 2879709"/>
                <a:gd name="connsiteX1" fmla="*/ 3705013 w 4246169"/>
                <a:gd name="connsiteY1" fmla="*/ 1222137 h 2879709"/>
                <a:gd name="connsiteX2" fmla="*/ 3513349 w 4246169"/>
                <a:gd name="connsiteY2" fmla="*/ 1266447 h 2879709"/>
                <a:gd name="connsiteX3" fmla="*/ 3753524 w 4246169"/>
                <a:gd name="connsiteY3" fmla="*/ 1258196 h 2879709"/>
                <a:gd name="connsiteX4" fmla="*/ 4038442 w 4246169"/>
                <a:gd name="connsiteY4" fmla="*/ 1127369 h 2879709"/>
                <a:gd name="connsiteX5" fmla="*/ 4246169 w 4246169"/>
                <a:gd name="connsiteY5" fmla="*/ 1158799 h 2879709"/>
                <a:gd name="connsiteX6" fmla="*/ 4141864 w 4246169"/>
                <a:gd name="connsiteY6" fmla="*/ 1200002 h 2879709"/>
                <a:gd name="connsiteX7" fmla="*/ 4189234 w 4246169"/>
                <a:gd name="connsiteY7" fmla="*/ 1268689 h 2879709"/>
                <a:gd name="connsiteX8" fmla="*/ 3677537 w 4246169"/>
                <a:gd name="connsiteY8" fmla="*/ 1461010 h 2879709"/>
                <a:gd name="connsiteX9" fmla="*/ 3549541 w 4246169"/>
                <a:gd name="connsiteY9" fmla="*/ 1536868 h 2879709"/>
                <a:gd name="connsiteX10" fmla="*/ 3130087 w 4246169"/>
                <a:gd name="connsiteY10" fmla="*/ 1569709 h 2879709"/>
                <a:gd name="connsiteX11" fmla="*/ 1044259 w 4246169"/>
                <a:gd name="connsiteY11" fmla="*/ 2878850 h 2879709"/>
                <a:gd name="connsiteX12" fmla="*/ 355125 w 4246169"/>
                <a:gd name="connsiteY12" fmla="*/ 1474456 h 2879709"/>
                <a:gd name="connsiteX13" fmla="*/ 52515 w 4246169"/>
                <a:gd name="connsiteY13" fmla="*/ 0 h 2879709"/>
                <a:gd name="connsiteX14" fmla="*/ 1004573 w 4246169"/>
                <a:gd name="connsiteY14" fmla="*/ 1531602 h 2879709"/>
                <a:gd name="connsiteX15" fmla="*/ 1243043 w 4246169"/>
                <a:gd name="connsiteY15" fmla="*/ 2210941 h 2879709"/>
                <a:gd name="connsiteX16" fmla="*/ 2937758 w 4246169"/>
                <a:gd name="connsiteY16" fmla="*/ 1309716 h 2879709"/>
                <a:gd name="connsiteX17" fmla="*/ 3444480 w 4246169"/>
                <a:gd name="connsiteY17" fmla="*/ 1144581 h 2879709"/>
                <a:gd name="connsiteX18" fmla="*/ 3755305 w 4246169"/>
                <a:gd name="connsiteY18" fmla="*/ 1101803 h 2879709"/>
                <a:gd name="connsiteX0" fmla="*/ 3755305 w 4246169"/>
                <a:gd name="connsiteY0" fmla="*/ 1101803 h 2879709"/>
                <a:gd name="connsiteX1" fmla="*/ 3705013 w 4246169"/>
                <a:gd name="connsiteY1" fmla="*/ 1222137 h 2879709"/>
                <a:gd name="connsiteX2" fmla="*/ 3513349 w 4246169"/>
                <a:gd name="connsiteY2" fmla="*/ 1266447 h 2879709"/>
                <a:gd name="connsiteX3" fmla="*/ 3753524 w 4246169"/>
                <a:gd name="connsiteY3" fmla="*/ 1258196 h 2879709"/>
                <a:gd name="connsiteX4" fmla="*/ 4038442 w 4246169"/>
                <a:gd name="connsiteY4" fmla="*/ 1127369 h 2879709"/>
                <a:gd name="connsiteX5" fmla="*/ 4246169 w 4246169"/>
                <a:gd name="connsiteY5" fmla="*/ 1158799 h 2879709"/>
                <a:gd name="connsiteX6" fmla="*/ 4141864 w 4246169"/>
                <a:gd name="connsiteY6" fmla="*/ 1200002 h 2879709"/>
                <a:gd name="connsiteX7" fmla="*/ 4189234 w 4246169"/>
                <a:gd name="connsiteY7" fmla="*/ 1268689 h 2879709"/>
                <a:gd name="connsiteX8" fmla="*/ 3677537 w 4246169"/>
                <a:gd name="connsiteY8" fmla="*/ 1461010 h 2879709"/>
                <a:gd name="connsiteX9" fmla="*/ 3549541 w 4246169"/>
                <a:gd name="connsiteY9" fmla="*/ 1536868 h 2879709"/>
                <a:gd name="connsiteX10" fmla="*/ 3130087 w 4246169"/>
                <a:gd name="connsiteY10" fmla="*/ 1569709 h 2879709"/>
                <a:gd name="connsiteX11" fmla="*/ 1044259 w 4246169"/>
                <a:gd name="connsiteY11" fmla="*/ 2878850 h 2879709"/>
                <a:gd name="connsiteX12" fmla="*/ 355125 w 4246169"/>
                <a:gd name="connsiteY12" fmla="*/ 1474456 h 2879709"/>
                <a:gd name="connsiteX13" fmla="*/ 52515 w 4246169"/>
                <a:gd name="connsiteY13" fmla="*/ 0 h 2879709"/>
                <a:gd name="connsiteX14" fmla="*/ 1004573 w 4246169"/>
                <a:gd name="connsiteY14" fmla="*/ 1531602 h 2879709"/>
                <a:gd name="connsiteX15" fmla="*/ 1243043 w 4246169"/>
                <a:gd name="connsiteY15" fmla="*/ 2210941 h 2879709"/>
                <a:gd name="connsiteX16" fmla="*/ 2937758 w 4246169"/>
                <a:gd name="connsiteY16" fmla="*/ 1309716 h 2879709"/>
                <a:gd name="connsiteX17" fmla="*/ 3444480 w 4246169"/>
                <a:gd name="connsiteY17" fmla="*/ 1144581 h 2879709"/>
                <a:gd name="connsiteX18" fmla="*/ 3755305 w 4246169"/>
                <a:gd name="connsiteY18" fmla="*/ 1101803 h 287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46169" h="2879709">
                  <a:moveTo>
                    <a:pt x="3755305" y="1101803"/>
                  </a:moveTo>
                  <a:cubicBezTo>
                    <a:pt x="3805858" y="1124732"/>
                    <a:pt x="3769275" y="1206175"/>
                    <a:pt x="3705013" y="1222137"/>
                  </a:cubicBezTo>
                  <a:cubicBezTo>
                    <a:pt x="3652376" y="1247110"/>
                    <a:pt x="3577237" y="1251677"/>
                    <a:pt x="3513349" y="1266447"/>
                  </a:cubicBezTo>
                  <a:cubicBezTo>
                    <a:pt x="3573524" y="1296925"/>
                    <a:pt x="3673466" y="1260946"/>
                    <a:pt x="3753524" y="1258196"/>
                  </a:cubicBezTo>
                  <a:cubicBezTo>
                    <a:pt x="3858700" y="1203337"/>
                    <a:pt x="3930971" y="1169107"/>
                    <a:pt x="4038442" y="1127369"/>
                  </a:cubicBezTo>
                  <a:cubicBezTo>
                    <a:pt x="4141424" y="1093630"/>
                    <a:pt x="4243287" y="1084427"/>
                    <a:pt x="4246169" y="1158799"/>
                  </a:cubicBezTo>
                  <a:lnTo>
                    <a:pt x="4141864" y="1200002"/>
                  </a:lnTo>
                  <a:cubicBezTo>
                    <a:pt x="4183166" y="1208970"/>
                    <a:pt x="4221939" y="1257597"/>
                    <a:pt x="4189234" y="1268689"/>
                  </a:cubicBezTo>
                  <a:cubicBezTo>
                    <a:pt x="3998899" y="1325434"/>
                    <a:pt x="3857704" y="1392519"/>
                    <a:pt x="3677537" y="1461010"/>
                  </a:cubicBezTo>
                  <a:cubicBezTo>
                    <a:pt x="3644473" y="1481912"/>
                    <a:pt x="3580275" y="1525840"/>
                    <a:pt x="3549541" y="1536868"/>
                  </a:cubicBezTo>
                  <a:cubicBezTo>
                    <a:pt x="3454652" y="1559904"/>
                    <a:pt x="3269900" y="1523133"/>
                    <a:pt x="3130087" y="1569709"/>
                  </a:cubicBezTo>
                  <a:cubicBezTo>
                    <a:pt x="2712540" y="1793373"/>
                    <a:pt x="1509841" y="2915102"/>
                    <a:pt x="1044259" y="2878850"/>
                  </a:cubicBezTo>
                  <a:cubicBezTo>
                    <a:pt x="864030" y="2809939"/>
                    <a:pt x="557825" y="2371545"/>
                    <a:pt x="355125" y="1474456"/>
                  </a:cubicBezTo>
                  <a:cubicBezTo>
                    <a:pt x="189402" y="1217296"/>
                    <a:pt x="-124561" y="685058"/>
                    <a:pt x="52515" y="0"/>
                  </a:cubicBezTo>
                  <a:cubicBezTo>
                    <a:pt x="218542" y="4530"/>
                    <a:pt x="671778" y="386012"/>
                    <a:pt x="1004573" y="1531602"/>
                  </a:cubicBezTo>
                  <a:cubicBezTo>
                    <a:pt x="1093304" y="1815198"/>
                    <a:pt x="1224490" y="2062516"/>
                    <a:pt x="1243043" y="2210941"/>
                  </a:cubicBezTo>
                  <a:cubicBezTo>
                    <a:pt x="1622236" y="2063387"/>
                    <a:pt x="2562900" y="1511297"/>
                    <a:pt x="2937758" y="1309716"/>
                  </a:cubicBezTo>
                  <a:cubicBezTo>
                    <a:pt x="3162739" y="1118865"/>
                    <a:pt x="3350647" y="1123022"/>
                    <a:pt x="3444480" y="1144581"/>
                  </a:cubicBezTo>
                  <a:cubicBezTo>
                    <a:pt x="3508698" y="1152536"/>
                    <a:pt x="3652509" y="1089775"/>
                    <a:pt x="3755305" y="1101803"/>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2" name="Group 27">
              <a:extLst>
                <a:ext uri="{FF2B5EF4-FFF2-40B4-BE49-F238E27FC236}">
                  <a16:creationId xmlns:a16="http://schemas.microsoft.com/office/drawing/2014/main" id="{202960E2-9E95-4477-BA60-A2E9A7754198}"/>
                </a:ext>
              </a:extLst>
            </p:cNvPr>
            <p:cNvGrpSpPr/>
            <p:nvPr/>
          </p:nvGrpSpPr>
          <p:grpSpPr>
            <a:xfrm>
              <a:off x="1412058" y="2597110"/>
              <a:ext cx="3630700" cy="3311611"/>
              <a:chOff x="3676" y="2850482"/>
              <a:chExt cx="4717529" cy="4646544"/>
            </a:xfrm>
          </p:grpSpPr>
          <p:grpSp>
            <p:nvGrpSpPr>
              <p:cNvPr id="13" name="Group 12">
                <a:extLst>
                  <a:ext uri="{FF2B5EF4-FFF2-40B4-BE49-F238E27FC236}">
                    <a16:creationId xmlns:a16="http://schemas.microsoft.com/office/drawing/2014/main" id="{04BA8BB8-6F15-42F2-8CB9-C0593181D153}"/>
                  </a:ext>
                </a:extLst>
              </p:cNvPr>
              <p:cNvGrpSpPr/>
              <p:nvPr/>
            </p:nvGrpSpPr>
            <p:grpSpPr>
              <a:xfrm rot="1800000">
                <a:off x="3676" y="3928713"/>
                <a:ext cx="3074897" cy="3568313"/>
                <a:chOff x="5097314" y="2786062"/>
                <a:chExt cx="2324100" cy="2697039"/>
              </a:xfrm>
            </p:grpSpPr>
            <p:sp>
              <p:nvSpPr>
                <p:cNvPr id="29" name="Freeform 13">
                  <a:extLst>
                    <a:ext uri="{FF2B5EF4-FFF2-40B4-BE49-F238E27FC236}">
                      <a16:creationId xmlns:a16="http://schemas.microsoft.com/office/drawing/2014/main" id="{48573B92-4392-442E-9A33-92E83438C505}"/>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Freeform 14">
                  <a:extLst>
                    <a:ext uri="{FF2B5EF4-FFF2-40B4-BE49-F238E27FC236}">
                      <a16:creationId xmlns:a16="http://schemas.microsoft.com/office/drawing/2014/main" id="{FEDBE979-C3A2-4AA4-9ACD-44155076513A}"/>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Freeform 15">
                  <a:extLst>
                    <a:ext uri="{FF2B5EF4-FFF2-40B4-BE49-F238E27FC236}">
                      <a16:creationId xmlns:a16="http://schemas.microsoft.com/office/drawing/2014/main" id="{8D107A7D-53E1-4667-B42E-CE9B88D07517}"/>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Freeform 16">
                  <a:extLst>
                    <a:ext uri="{FF2B5EF4-FFF2-40B4-BE49-F238E27FC236}">
                      <a16:creationId xmlns:a16="http://schemas.microsoft.com/office/drawing/2014/main" id="{BFD720A7-3657-412C-9235-13ACF134365B}"/>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Group 17">
                <a:extLst>
                  <a:ext uri="{FF2B5EF4-FFF2-40B4-BE49-F238E27FC236}">
                    <a16:creationId xmlns:a16="http://schemas.microsoft.com/office/drawing/2014/main" id="{05383B73-7636-4666-BEF5-9BD679A5BA70}"/>
                  </a:ext>
                </a:extLst>
              </p:cNvPr>
              <p:cNvGrpSpPr/>
              <p:nvPr/>
            </p:nvGrpSpPr>
            <p:grpSpPr>
              <a:xfrm rot="1302834">
                <a:off x="897374" y="3683555"/>
                <a:ext cx="2689250" cy="3120783"/>
                <a:chOff x="5097314" y="2786062"/>
                <a:chExt cx="2324100" cy="2697039"/>
              </a:xfrm>
            </p:grpSpPr>
            <p:sp>
              <p:nvSpPr>
                <p:cNvPr id="25" name="Freeform 18">
                  <a:extLst>
                    <a:ext uri="{FF2B5EF4-FFF2-40B4-BE49-F238E27FC236}">
                      <a16:creationId xmlns:a16="http://schemas.microsoft.com/office/drawing/2014/main" id="{BC6F9C61-5C84-4211-9B9B-2643D527EE6E}"/>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Freeform 19">
                  <a:extLst>
                    <a:ext uri="{FF2B5EF4-FFF2-40B4-BE49-F238E27FC236}">
                      <a16:creationId xmlns:a16="http://schemas.microsoft.com/office/drawing/2014/main" id="{D5AE9745-1467-47FA-87D5-7464F377799A}"/>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Freeform 20">
                  <a:extLst>
                    <a:ext uri="{FF2B5EF4-FFF2-40B4-BE49-F238E27FC236}">
                      <a16:creationId xmlns:a16="http://schemas.microsoft.com/office/drawing/2014/main" id="{51532F89-4E5D-4B94-89DE-CC9EC7606865}"/>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Freeform 21">
                  <a:extLst>
                    <a:ext uri="{FF2B5EF4-FFF2-40B4-BE49-F238E27FC236}">
                      <a16:creationId xmlns:a16="http://schemas.microsoft.com/office/drawing/2014/main" id="{C17DD7F6-F808-4CD8-9EE8-5A2644C21EC5}"/>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Group 22">
                <a:extLst>
                  <a:ext uri="{FF2B5EF4-FFF2-40B4-BE49-F238E27FC236}">
                    <a16:creationId xmlns:a16="http://schemas.microsoft.com/office/drawing/2014/main" id="{49B23CC0-B8F2-48B2-B35B-5ED520112D8E}"/>
                  </a:ext>
                </a:extLst>
              </p:cNvPr>
              <p:cNvGrpSpPr/>
              <p:nvPr/>
            </p:nvGrpSpPr>
            <p:grpSpPr>
              <a:xfrm rot="848653">
                <a:off x="1733447" y="3720175"/>
                <a:ext cx="2819803" cy="3272285"/>
                <a:chOff x="5097314" y="2786062"/>
                <a:chExt cx="2324100" cy="2697039"/>
              </a:xfrm>
            </p:grpSpPr>
            <p:sp>
              <p:nvSpPr>
                <p:cNvPr id="21" name="Freeform 23">
                  <a:extLst>
                    <a:ext uri="{FF2B5EF4-FFF2-40B4-BE49-F238E27FC236}">
                      <a16:creationId xmlns:a16="http://schemas.microsoft.com/office/drawing/2014/main" id="{D09140F7-EBFD-4411-AEDF-1E80428C7313}"/>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Freeform 24">
                  <a:extLst>
                    <a:ext uri="{FF2B5EF4-FFF2-40B4-BE49-F238E27FC236}">
                      <a16:creationId xmlns:a16="http://schemas.microsoft.com/office/drawing/2014/main" id="{7EE47AEF-3082-4B85-8E33-3E2A55EDAA11}"/>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Freeform 25">
                  <a:extLst>
                    <a:ext uri="{FF2B5EF4-FFF2-40B4-BE49-F238E27FC236}">
                      <a16:creationId xmlns:a16="http://schemas.microsoft.com/office/drawing/2014/main" id="{4F6D3A16-1876-4CF3-AF46-ECEBA2E42FD7}"/>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Freeform 26">
                  <a:extLst>
                    <a:ext uri="{FF2B5EF4-FFF2-40B4-BE49-F238E27FC236}">
                      <a16:creationId xmlns:a16="http://schemas.microsoft.com/office/drawing/2014/main" id="{EDF8928C-10D5-4F00-9AE4-1898F67DE909}"/>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Group 11">
                <a:extLst>
                  <a:ext uri="{FF2B5EF4-FFF2-40B4-BE49-F238E27FC236}">
                    <a16:creationId xmlns:a16="http://schemas.microsoft.com/office/drawing/2014/main" id="{E50C8827-CE09-42A0-B281-4D25A4333F9C}"/>
                  </a:ext>
                </a:extLst>
              </p:cNvPr>
              <p:cNvGrpSpPr/>
              <p:nvPr/>
            </p:nvGrpSpPr>
            <p:grpSpPr>
              <a:xfrm>
                <a:off x="2202952" y="2850482"/>
                <a:ext cx="2518253" cy="2922347"/>
                <a:chOff x="5097314" y="2786062"/>
                <a:chExt cx="2324100" cy="2697039"/>
              </a:xfrm>
            </p:grpSpPr>
            <p:sp>
              <p:nvSpPr>
                <p:cNvPr id="17" name="Freeform 3">
                  <a:extLst>
                    <a:ext uri="{FF2B5EF4-FFF2-40B4-BE49-F238E27FC236}">
                      <a16:creationId xmlns:a16="http://schemas.microsoft.com/office/drawing/2014/main" id="{A501C4F7-C3E6-4CA1-90AF-F96F146A956A}"/>
                    </a:ext>
                  </a:extLst>
                </p:cNvPr>
                <p:cNvSpPr/>
                <p:nvPr/>
              </p:nvSpPr>
              <p:spPr>
                <a:xfrm>
                  <a:off x="5397351" y="2786062"/>
                  <a:ext cx="2024063" cy="2363788"/>
                </a:xfrm>
                <a:custGeom>
                  <a:avLst/>
                  <a:gdLst>
                    <a:gd name="connsiteX0" fmla="*/ 6096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09600 w 2057400"/>
                    <a:gd name="connsiteY4" fmla="*/ 0 h 2349500"/>
                    <a:gd name="connsiteX0" fmla="*/ 647700 w 2057400"/>
                    <a:gd name="connsiteY0" fmla="*/ 0 h 2349500"/>
                    <a:gd name="connsiteX1" fmla="*/ 0 w 2057400"/>
                    <a:gd name="connsiteY1" fmla="*/ 330200 h 2349500"/>
                    <a:gd name="connsiteX2" fmla="*/ 1701800 w 2057400"/>
                    <a:gd name="connsiteY2" fmla="*/ 2349500 h 2349500"/>
                    <a:gd name="connsiteX3" fmla="*/ 2057400 w 2057400"/>
                    <a:gd name="connsiteY3" fmla="*/ 1625600 h 2349500"/>
                    <a:gd name="connsiteX4" fmla="*/ 647700 w 2057400"/>
                    <a:gd name="connsiteY4" fmla="*/ 0 h 2349500"/>
                    <a:gd name="connsiteX0" fmla="*/ 657225 w 2057400"/>
                    <a:gd name="connsiteY0" fmla="*/ 0 h 2363788"/>
                    <a:gd name="connsiteX1" fmla="*/ 0 w 2057400"/>
                    <a:gd name="connsiteY1" fmla="*/ 344488 h 2363788"/>
                    <a:gd name="connsiteX2" fmla="*/ 1701800 w 2057400"/>
                    <a:gd name="connsiteY2" fmla="*/ 2363788 h 2363788"/>
                    <a:gd name="connsiteX3" fmla="*/ 2057400 w 2057400"/>
                    <a:gd name="connsiteY3" fmla="*/ 1639888 h 2363788"/>
                    <a:gd name="connsiteX4" fmla="*/ 657225 w 2057400"/>
                    <a:gd name="connsiteY4" fmla="*/ 0 h 2363788"/>
                    <a:gd name="connsiteX0" fmla="*/ 657225 w 2066925"/>
                    <a:gd name="connsiteY0" fmla="*/ 0 h 2363788"/>
                    <a:gd name="connsiteX1" fmla="*/ 0 w 2066925"/>
                    <a:gd name="connsiteY1" fmla="*/ 344488 h 2363788"/>
                    <a:gd name="connsiteX2" fmla="*/ 1701800 w 2066925"/>
                    <a:gd name="connsiteY2" fmla="*/ 2363788 h 2363788"/>
                    <a:gd name="connsiteX3" fmla="*/ 2066925 w 2066925"/>
                    <a:gd name="connsiteY3" fmla="*/ 1601788 h 2363788"/>
                    <a:gd name="connsiteX4" fmla="*/ 657225 w 2066925"/>
                    <a:gd name="connsiteY4" fmla="*/ 0 h 2363788"/>
                    <a:gd name="connsiteX0" fmla="*/ 657225 w 2066925"/>
                    <a:gd name="connsiteY0" fmla="*/ 0 h 2363788"/>
                    <a:gd name="connsiteX1" fmla="*/ 0 w 2066925"/>
                    <a:gd name="connsiteY1" fmla="*/ 344488 h 2363788"/>
                    <a:gd name="connsiteX2" fmla="*/ 1677987 w 2066925"/>
                    <a:gd name="connsiteY2" fmla="*/ 2363788 h 2363788"/>
                    <a:gd name="connsiteX3" fmla="*/ 2066925 w 2066925"/>
                    <a:gd name="connsiteY3" fmla="*/ 1601788 h 2363788"/>
                    <a:gd name="connsiteX4" fmla="*/ 657225 w 2066925"/>
                    <a:gd name="connsiteY4" fmla="*/ 0 h 2363788"/>
                    <a:gd name="connsiteX0" fmla="*/ 614363 w 2024063"/>
                    <a:gd name="connsiteY0" fmla="*/ 0 h 2363788"/>
                    <a:gd name="connsiteX1" fmla="*/ 0 w 2024063"/>
                    <a:gd name="connsiteY1" fmla="*/ 354013 h 2363788"/>
                    <a:gd name="connsiteX2" fmla="*/ 1635125 w 2024063"/>
                    <a:gd name="connsiteY2" fmla="*/ 2363788 h 2363788"/>
                    <a:gd name="connsiteX3" fmla="*/ 2024063 w 2024063"/>
                    <a:gd name="connsiteY3" fmla="*/ 1601788 h 2363788"/>
                    <a:gd name="connsiteX4" fmla="*/ 614363 w 2024063"/>
                    <a:gd name="connsiteY4" fmla="*/ 0 h 2363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063" h="2363788">
                      <a:moveTo>
                        <a:pt x="614363" y="0"/>
                      </a:moveTo>
                      <a:lnTo>
                        <a:pt x="0" y="354013"/>
                      </a:lnTo>
                      <a:lnTo>
                        <a:pt x="1635125" y="2363788"/>
                      </a:lnTo>
                      <a:lnTo>
                        <a:pt x="2024063" y="1601788"/>
                      </a:lnTo>
                      <a:lnTo>
                        <a:pt x="614363" y="0"/>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4">
                  <a:extLst>
                    <a:ext uri="{FF2B5EF4-FFF2-40B4-BE49-F238E27FC236}">
                      <a16:creationId xmlns:a16="http://schemas.microsoft.com/office/drawing/2014/main" id="{3E0405A3-994A-4295-8E60-43F74903F2EE}"/>
                    </a:ext>
                  </a:extLst>
                </p:cNvPr>
                <p:cNvSpPr/>
                <p:nvPr/>
              </p:nvSpPr>
              <p:spPr>
                <a:xfrm>
                  <a:off x="5097314" y="3203575"/>
                  <a:ext cx="1323975" cy="2262036"/>
                </a:xfrm>
                <a:custGeom>
                  <a:avLst/>
                  <a:gdLst>
                    <a:gd name="connsiteX0" fmla="*/ 317500 w 1333500"/>
                    <a:gd name="connsiteY0" fmla="*/ 0 h 2463800"/>
                    <a:gd name="connsiteX1" fmla="*/ 0 w 1333500"/>
                    <a:gd name="connsiteY1" fmla="*/ 165100 h 2463800"/>
                    <a:gd name="connsiteX2" fmla="*/ 1104900 w 1333500"/>
                    <a:gd name="connsiteY2" fmla="*/ 2463800 h 2463800"/>
                    <a:gd name="connsiteX3" fmla="*/ 1333500 w 1333500"/>
                    <a:gd name="connsiteY3" fmla="*/ 1689100 h 2463800"/>
                    <a:gd name="connsiteX4" fmla="*/ 317500 w 1333500"/>
                    <a:gd name="connsiteY4" fmla="*/ 0 h 2463800"/>
                    <a:gd name="connsiteX0" fmla="*/ 331788 w 1333500"/>
                    <a:gd name="connsiteY0" fmla="*/ 0 h 2416175"/>
                    <a:gd name="connsiteX1" fmla="*/ 0 w 1333500"/>
                    <a:gd name="connsiteY1" fmla="*/ 117475 h 2416175"/>
                    <a:gd name="connsiteX2" fmla="*/ 1104900 w 1333500"/>
                    <a:gd name="connsiteY2" fmla="*/ 2416175 h 2416175"/>
                    <a:gd name="connsiteX3" fmla="*/ 1333500 w 1333500"/>
                    <a:gd name="connsiteY3" fmla="*/ 1641475 h 2416175"/>
                    <a:gd name="connsiteX4" fmla="*/ 331788 w 1333500"/>
                    <a:gd name="connsiteY4" fmla="*/ 0 h 2416175"/>
                    <a:gd name="connsiteX0" fmla="*/ 331788 w 1362075"/>
                    <a:gd name="connsiteY0" fmla="*/ 0 h 2416175"/>
                    <a:gd name="connsiteX1" fmla="*/ 0 w 1362075"/>
                    <a:gd name="connsiteY1" fmla="*/ 117475 h 2416175"/>
                    <a:gd name="connsiteX2" fmla="*/ 1104900 w 1362075"/>
                    <a:gd name="connsiteY2" fmla="*/ 2416175 h 2416175"/>
                    <a:gd name="connsiteX3" fmla="*/ 1362075 w 1362075"/>
                    <a:gd name="connsiteY3" fmla="*/ 1736725 h 2416175"/>
                    <a:gd name="connsiteX4" fmla="*/ 331788 w 1362075"/>
                    <a:gd name="connsiteY4" fmla="*/ 0 h 2416175"/>
                    <a:gd name="connsiteX0" fmla="*/ 331788 w 1381125"/>
                    <a:gd name="connsiteY0" fmla="*/ 0 h 2416175"/>
                    <a:gd name="connsiteX1" fmla="*/ 0 w 1381125"/>
                    <a:gd name="connsiteY1" fmla="*/ 117475 h 2416175"/>
                    <a:gd name="connsiteX2" fmla="*/ 1104900 w 1381125"/>
                    <a:gd name="connsiteY2" fmla="*/ 2416175 h 2416175"/>
                    <a:gd name="connsiteX3" fmla="*/ 1381125 w 1381125"/>
                    <a:gd name="connsiteY3" fmla="*/ 1722437 h 2416175"/>
                    <a:gd name="connsiteX4" fmla="*/ 331788 w 1381125"/>
                    <a:gd name="connsiteY4" fmla="*/ 0 h 2416175"/>
                    <a:gd name="connsiteX0" fmla="*/ 331788 w 1381125"/>
                    <a:gd name="connsiteY0" fmla="*/ 0 h 2349500"/>
                    <a:gd name="connsiteX1" fmla="*/ 0 w 1381125"/>
                    <a:gd name="connsiteY1" fmla="*/ 117475 h 2349500"/>
                    <a:gd name="connsiteX2" fmla="*/ 1152525 w 1381125"/>
                    <a:gd name="connsiteY2" fmla="*/ 2349500 h 2349500"/>
                    <a:gd name="connsiteX3" fmla="*/ 1381125 w 1381125"/>
                    <a:gd name="connsiteY3" fmla="*/ 1722437 h 2349500"/>
                    <a:gd name="connsiteX4" fmla="*/ 331788 w 1381125"/>
                    <a:gd name="connsiteY4" fmla="*/ 0 h 2349500"/>
                    <a:gd name="connsiteX0" fmla="*/ 284163 w 1333500"/>
                    <a:gd name="connsiteY0" fmla="*/ 0 h 2349500"/>
                    <a:gd name="connsiteX1" fmla="*/ 0 w 1333500"/>
                    <a:gd name="connsiteY1" fmla="*/ 117475 h 2349500"/>
                    <a:gd name="connsiteX2" fmla="*/ 1104900 w 1333500"/>
                    <a:gd name="connsiteY2" fmla="*/ 2349500 h 2349500"/>
                    <a:gd name="connsiteX3" fmla="*/ 1333500 w 1333500"/>
                    <a:gd name="connsiteY3" fmla="*/ 1722437 h 2349500"/>
                    <a:gd name="connsiteX4" fmla="*/ 284163 w 1333500"/>
                    <a:gd name="connsiteY4" fmla="*/ 0 h 2349500"/>
                    <a:gd name="connsiteX0" fmla="*/ 284163 w 1333500"/>
                    <a:gd name="connsiteY0" fmla="*/ 0 h 2335212"/>
                    <a:gd name="connsiteX1" fmla="*/ 0 w 1333500"/>
                    <a:gd name="connsiteY1" fmla="*/ 117475 h 2335212"/>
                    <a:gd name="connsiteX2" fmla="*/ 1109663 w 1333500"/>
                    <a:gd name="connsiteY2" fmla="*/ 2335212 h 2335212"/>
                    <a:gd name="connsiteX3" fmla="*/ 1333500 w 1333500"/>
                    <a:gd name="connsiteY3" fmla="*/ 1722437 h 2335212"/>
                    <a:gd name="connsiteX4" fmla="*/ 284163 w 1333500"/>
                    <a:gd name="connsiteY4" fmla="*/ 0 h 2335212"/>
                    <a:gd name="connsiteX0" fmla="*/ 284163 w 1333500"/>
                    <a:gd name="connsiteY0" fmla="*/ 0 h 2349500"/>
                    <a:gd name="connsiteX1" fmla="*/ 0 w 1333500"/>
                    <a:gd name="connsiteY1" fmla="*/ 117475 h 2349500"/>
                    <a:gd name="connsiteX2" fmla="*/ 1109663 w 1333500"/>
                    <a:gd name="connsiteY2" fmla="*/ 2349500 h 2349500"/>
                    <a:gd name="connsiteX3" fmla="*/ 1333500 w 1333500"/>
                    <a:gd name="connsiteY3" fmla="*/ 1722437 h 2349500"/>
                    <a:gd name="connsiteX4" fmla="*/ 284163 w 1333500"/>
                    <a:gd name="connsiteY4" fmla="*/ 0 h 2349500"/>
                    <a:gd name="connsiteX0" fmla="*/ 284163 w 1323975"/>
                    <a:gd name="connsiteY0" fmla="*/ 0 h 2349500"/>
                    <a:gd name="connsiteX1" fmla="*/ 0 w 1323975"/>
                    <a:gd name="connsiteY1" fmla="*/ 117475 h 2349500"/>
                    <a:gd name="connsiteX2" fmla="*/ 1109663 w 1323975"/>
                    <a:gd name="connsiteY2" fmla="*/ 2349500 h 2349500"/>
                    <a:gd name="connsiteX3" fmla="*/ 1323975 w 1323975"/>
                    <a:gd name="connsiteY3" fmla="*/ 1727199 h 2349500"/>
                    <a:gd name="connsiteX4" fmla="*/ 284163 w 1323975"/>
                    <a:gd name="connsiteY4" fmla="*/ 0 h 2349500"/>
                    <a:gd name="connsiteX0" fmla="*/ 284163 w 1323975"/>
                    <a:gd name="connsiteY0" fmla="*/ 0 h 2262036"/>
                    <a:gd name="connsiteX1" fmla="*/ 0 w 1323975"/>
                    <a:gd name="connsiteY1" fmla="*/ 117475 h 2262036"/>
                    <a:gd name="connsiteX2" fmla="*/ 1157371 w 1323975"/>
                    <a:gd name="connsiteY2" fmla="*/ 2262036 h 2262036"/>
                    <a:gd name="connsiteX3" fmla="*/ 1323975 w 1323975"/>
                    <a:gd name="connsiteY3" fmla="*/ 1727199 h 2262036"/>
                    <a:gd name="connsiteX4" fmla="*/ 284163 w 1323975"/>
                    <a:gd name="connsiteY4" fmla="*/ 0 h 2262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3975" h="2262036">
                      <a:moveTo>
                        <a:pt x="284163" y="0"/>
                      </a:moveTo>
                      <a:lnTo>
                        <a:pt x="0" y="117475"/>
                      </a:lnTo>
                      <a:lnTo>
                        <a:pt x="1157371" y="2262036"/>
                      </a:lnTo>
                      <a:lnTo>
                        <a:pt x="1323975" y="1727199"/>
                      </a:lnTo>
                      <a:lnTo>
                        <a:pt x="284163"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Freeform 7">
                  <a:extLst>
                    <a:ext uri="{FF2B5EF4-FFF2-40B4-BE49-F238E27FC236}">
                      <a16:creationId xmlns:a16="http://schemas.microsoft.com/office/drawing/2014/main" id="{8D01324D-0863-47D7-BC44-15610DA0EAC7}"/>
                    </a:ext>
                  </a:extLst>
                </p:cNvPr>
                <p:cNvSpPr/>
                <p:nvPr/>
              </p:nvSpPr>
              <p:spPr>
                <a:xfrm>
                  <a:off x="5384800" y="3140074"/>
                  <a:ext cx="1647675" cy="2009776"/>
                </a:xfrm>
                <a:custGeom>
                  <a:avLst/>
                  <a:gdLst>
                    <a:gd name="connsiteX0" fmla="*/ 1625600 w 1625600"/>
                    <a:gd name="connsiteY0" fmla="*/ 1981200 h 1981200"/>
                    <a:gd name="connsiteX1" fmla="*/ 1016000 w 1625600"/>
                    <a:gd name="connsiteY1" fmla="*/ 1752600 h 1981200"/>
                    <a:gd name="connsiteX2" fmla="*/ 0 w 1625600"/>
                    <a:gd name="connsiteY2" fmla="*/ 0 h 1981200"/>
                    <a:gd name="connsiteX3" fmla="*/ 1625600 w 1625600"/>
                    <a:gd name="connsiteY3" fmla="*/ 1981200 h 1981200"/>
                    <a:gd name="connsiteX0" fmla="*/ 1611312 w 1611312"/>
                    <a:gd name="connsiteY0" fmla="*/ 2009775 h 2009775"/>
                    <a:gd name="connsiteX1" fmla="*/ 1001712 w 1611312"/>
                    <a:gd name="connsiteY1" fmla="*/ 1781175 h 2009775"/>
                    <a:gd name="connsiteX2" fmla="*/ 0 w 1611312"/>
                    <a:gd name="connsiteY2" fmla="*/ 0 h 2009775"/>
                    <a:gd name="connsiteX3" fmla="*/ 1611312 w 1611312"/>
                    <a:gd name="connsiteY3"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33313 w 1642913"/>
                    <a:gd name="connsiteY1" fmla="*/ 1781175 h 2009775"/>
                    <a:gd name="connsiteX2" fmla="*/ 0 w 1642913"/>
                    <a:gd name="connsiteY2" fmla="*/ 55564 h 2009775"/>
                    <a:gd name="connsiteX3" fmla="*/ 31601 w 1642913"/>
                    <a:gd name="connsiteY3" fmla="*/ 0 h 2009775"/>
                    <a:gd name="connsiteX4" fmla="*/ 1642913 w 1642913"/>
                    <a:gd name="connsiteY4" fmla="*/ 2009775 h 2009775"/>
                    <a:gd name="connsiteX0" fmla="*/ 1642913 w 1642913"/>
                    <a:gd name="connsiteY0" fmla="*/ 2009775 h 2009775"/>
                    <a:gd name="connsiteX1" fmla="*/ 1028550 w 1642913"/>
                    <a:gd name="connsiteY1" fmla="*/ 1785937 h 2009775"/>
                    <a:gd name="connsiteX2" fmla="*/ 0 w 1642913"/>
                    <a:gd name="connsiteY2" fmla="*/ 55564 h 2009775"/>
                    <a:gd name="connsiteX3" fmla="*/ 31601 w 1642913"/>
                    <a:gd name="connsiteY3" fmla="*/ 0 h 2009775"/>
                    <a:gd name="connsiteX4" fmla="*/ 1642913 w 1642913"/>
                    <a:gd name="connsiteY4" fmla="*/ 2009775 h 2009775"/>
                    <a:gd name="connsiteX0" fmla="*/ 1652438 w 1652438"/>
                    <a:gd name="connsiteY0" fmla="*/ 2000250 h 2000250"/>
                    <a:gd name="connsiteX1" fmla="*/ 1028550 w 1652438"/>
                    <a:gd name="connsiteY1" fmla="*/ 1785937 h 2000250"/>
                    <a:gd name="connsiteX2" fmla="*/ 0 w 1652438"/>
                    <a:gd name="connsiteY2" fmla="*/ 55564 h 2000250"/>
                    <a:gd name="connsiteX3" fmla="*/ 31601 w 1652438"/>
                    <a:gd name="connsiteY3" fmla="*/ 0 h 2000250"/>
                    <a:gd name="connsiteX4" fmla="*/ 1652438 w 1652438"/>
                    <a:gd name="connsiteY4" fmla="*/ 2000250 h 2000250"/>
                    <a:gd name="connsiteX0" fmla="*/ 1671488 w 1671488"/>
                    <a:gd name="connsiteY0" fmla="*/ 2014538 h 2014538"/>
                    <a:gd name="connsiteX1" fmla="*/ 1028550 w 1671488"/>
                    <a:gd name="connsiteY1" fmla="*/ 1785937 h 2014538"/>
                    <a:gd name="connsiteX2" fmla="*/ 0 w 1671488"/>
                    <a:gd name="connsiteY2" fmla="*/ 55564 h 2014538"/>
                    <a:gd name="connsiteX3" fmla="*/ 31601 w 1671488"/>
                    <a:gd name="connsiteY3" fmla="*/ 0 h 2014538"/>
                    <a:gd name="connsiteX4" fmla="*/ 1671488 w 1671488"/>
                    <a:gd name="connsiteY4" fmla="*/ 2014538 h 2014538"/>
                    <a:gd name="connsiteX0" fmla="*/ 1657200 w 1657200"/>
                    <a:gd name="connsiteY0" fmla="*/ 2009776 h 2009776"/>
                    <a:gd name="connsiteX1" fmla="*/ 1028550 w 1657200"/>
                    <a:gd name="connsiteY1" fmla="*/ 1785937 h 2009776"/>
                    <a:gd name="connsiteX2" fmla="*/ 0 w 1657200"/>
                    <a:gd name="connsiteY2" fmla="*/ 55564 h 2009776"/>
                    <a:gd name="connsiteX3" fmla="*/ 31601 w 1657200"/>
                    <a:gd name="connsiteY3" fmla="*/ 0 h 2009776"/>
                    <a:gd name="connsiteX4" fmla="*/ 1657200 w 1657200"/>
                    <a:gd name="connsiteY4" fmla="*/ 2009776 h 2009776"/>
                    <a:gd name="connsiteX0" fmla="*/ 1642912 w 1642912"/>
                    <a:gd name="connsiteY0" fmla="*/ 2009776 h 2009776"/>
                    <a:gd name="connsiteX1" fmla="*/ 1014262 w 1642912"/>
                    <a:gd name="connsiteY1" fmla="*/ 1785937 h 2009776"/>
                    <a:gd name="connsiteX2" fmla="*/ 0 w 1642912"/>
                    <a:gd name="connsiteY2" fmla="*/ 65089 h 2009776"/>
                    <a:gd name="connsiteX3" fmla="*/ 17313 w 1642912"/>
                    <a:gd name="connsiteY3" fmla="*/ 0 h 2009776"/>
                    <a:gd name="connsiteX4" fmla="*/ 1642912 w 1642912"/>
                    <a:gd name="connsiteY4" fmla="*/ 2009776 h 2009776"/>
                    <a:gd name="connsiteX0" fmla="*/ 1647675 w 1647675"/>
                    <a:gd name="connsiteY0" fmla="*/ 2009776 h 2009776"/>
                    <a:gd name="connsiteX1" fmla="*/ 1019025 w 1647675"/>
                    <a:gd name="connsiteY1" fmla="*/ 1785937 h 2009776"/>
                    <a:gd name="connsiteX2" fmla="*/ 0 w 1647675"/>
                    <a:gd name="connsiteY2" fmla="*/ 74614 h 2009776"/>
                    <a:gd name="connsiteX3" fmla="*/ 22076 w 1647675"/>
                    <a:gd name="connsiteY3" fmla="*/ 0 h 2009776"/>
                    <a:gd name="connsiteX4" fmla="*/ 1647675 w 1647675"/>
                    <a:gd name="connsiteY4" fmla="*/ 2009776 h 2009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675" h="2009776">
                      <a:moveTo>
                        <a:pt x="1647675" y="2009776"/>
                      </a:moveTo>
                      <a:lnTo>
                        <a:pt x="1019025" y="1785937"/>
                      </a:lnTo>
                      <a:cubicBezTo>
                        <a:pt x="707925" y="1234546"/>
                        <a:pt x="330150" y="621242"/>
                        <a:pt x="0" y="74614"/>
                      </a:cubicBezTo>
                      <a:lnTo>
                        <a:pt x="22076" y="0"/>
                      </a:lnTo>
                      <a:lnTo>
                        <a:pt x="1647675" y="2009776"/>
                      </a:lnTo>
                      <a:close/>
                    </a:path>
                  </a:pathLst>
                </a:custGeom>
                <a:gradFill>
                  <a:gsLst>
                    <a:gs pos="0">
                      <a:schemeClr val="accent1">
                        <a:lumMod val="70000"/>
                      </a:schemeClr>
                    </a:gs>
                    <a:gs pos="100000">
                      <a:schemeClr val="accent1">
                        <a:lumMod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Freeform 9">
                  <a:extLst>
                    <a:ext uri="{FF2B5EF4-FFF2-40B4-BE49-F238E27FC236}">
                      <a16:creationId xmlns:a16="http://schemas.microsoft.com/office/drawing/2014/main" id="{5878D2F8-F0A4-4EA2-AB83-93D067B7C31C}"/>
                    </a:ext>
                  </a:extLst>
                </p:cNvPr>
                <p:cNvSpPr/>
                <p:nvPr/>
              </p:nvSpPr>
              <p:spPr>
                <a:xfrm>
                  <a:off x="6249936" y="4918074"/>
                  <a:ext cx="795241" cy="565027"/>
                </a:xfrm>
                <a:custGeom>
                  <a:avLst/>
                  <a:gdLst>
                    <a:gd name="connsiteX0" fmla="*/ 889000 w 889000"/>
                    <a:gd name="connsiteY0" fmla="*/ 215900 h 622300"/>
                    <a:gd name="connsiteX1" fmla="*/ 0 w 889000"/>
                    <a:gd name="connsiteY1" fmla="*/ 622300 h 622300"/>
                    <a:gd name="connsiteX2" fmla="*/ 266700 w 889000"/>
                    <a:gd name="connsiteY2" fmla="*/ 0 h 622300"/>
                    <a:gd name="connsiteX3" fmla="*/ 889000 w 889000"/>
                    <a:gd name="connsiteY3" fmla="*/ 215900 h 622300"/>
                    <a:gd name="connsiteX0" fmla="*/ 903288 w 903288"/>
                    <a:gd name="connsiteY0" fmla="*/ 201612 h 622300"/>
                    <a:gd name="connsiteX1" fmla="*/ 0 w 903288"/>
                    <a:gd name="connsiteY1" fmla="*/ 622300 h 622300"/>
                    <a:gd name="connsiteX2" fmla="*/ 266700 w 903288"/>
                    <a:gd name="connsiteY2" fmla="*/ 0 h 622300"/>
                    <a:gd name="connsiteX3" fmla="*/ 903288 w 903288"/>
                    <a:gd name="connsiteY3" fmla="*/ 201612 h 622300"/>
                    <a:gd name="connsiteX0" fmla="*/ 903288 w 903288"/>
                    <a:gd name="connsiteY0" fmla="*/ 215900 h 636588"/>
                    <a:gd name="connsiteX1" fmla="*/ 0 w 903288"/>
                    <a:gd name="connsiteY1" fmla="*/ 636588 h 636588"/>
                    <a:gd name="connsiteX2" fmla="*/ 285750 w 903288"/>
                    <a:gd name="connsiteY2" fmla="*/ 0 h 636588"/>
                    <a:gd name="connsiteX3" fmla="*/ 903288 w 903288"/>
                    <a:gd name="connsiteY3" fmla="*/ 215900 h 636588"/>
                    <a:gd name="connsiteX0" fmla="*/ 903288 w 903288"/>
                    <a:gd name="connsiteY0" fmla="*/ 215900 h 636588"/>
                    <a:gd name="connsiteX1" fmla="*/ 0 w 903288"/>
                    <a:gd name="connsiteY1" fmla="*/ 636588 h 636588"/>
                    <a:gd name="connsiteX2" fmla="*/ 266700 w 903288"/>
                    <a:gd name="connsiteY2" fmla="*/ 0 h 636588"/>
                    <a:gd name="connsiteX3" fmla="*/ 903288 w 903288"/>
                    <a:gd name="connsiteY3" fmla="*/ 215900 h 636588"/>
                    <a:gd name="connsiteX0" fmla="*/ 850900 w 850900"/>
                    <a:gd name="connsiteY0" fmla="*/ 215900 h 622301"/>
                    <a:gd name="connsiteX1" fmla="*/ 0 w 850900"/>
                    <a:gd name="connsiteY1" fmla="*/ 622301 h 622301"/>
                    <a:gd name="connsiteX2" fmla="*/ 214312 w 850900"/>
                    <a:gd name="connsiteY2" fmla="*/ 0 h 622301"/>
                    <a:gd name="connsiteX3" fmla="*/ 850900 w 850900"/>
                    <a:gd name="connsiteY3" fmla="*/ 215900 h 622301"/>
                    <a:gd name="connsiteX0" fmla="*/ 850900 w 850900"/>
                    <a:gd name="connsiteY0" fmla="*/ 230187 h 636588"/>
                    <a:gd name="connsiteX1" fmla="*/ 0 w 850900"/>
                    <a:gd name="connsiteY1" fmla="*/ 636588 h 636588"/>
                    <a:gd name="connsiteX2" fmla="*/ 209549 w 850900"/>
                    <a:gd name="connsiteY2" fmla="*/ 0 h 636588"/>
                    <a:gd name="connsiteX3" fmla="*/ 850900 w 850900"/>
                    <a:gd name="connsiteY3" fmla="*/ 230187 h 636588"/>
                    <a:gd name="connsiteX0" fmla="*/ 803192 w 803192"/>
                    <a:gd name="connsiteY0" fmla="*/ 230187 h 525270"/>
                    <a:gd name="connsiteX1" fmla="*/ 0 w 803192"/>
                    <a:gd name="connsiteY1" fmla="*/ 525270 h 525270"/>
                    <a:gd name="connsiteX2" fmla="*/ 161841 w 803192"/>
                    <a:gd name="connsiteY2" fmla="*/ 0 h 525270"/>
                    <a:gd name="connsiteX3" fmla="*/ 803192 w 803192"/>
                    <a:gd name="connsiteY3" fmla="*/ 230187 h 525270"/>
                    <a:gd name="connsiteX0" fmla="*/ 795241 w 795241"/>
                    <a:gd name="connsiteY0" fmla="*/ 230187 h 565027"/>
                    <a:gd name="connsiteX1" fmla="*/ 0 w 795241"/>
                    <a:gd name="connsiteY1" fmla="*/ 565027 h 565027"/>
                    <a:gd name="connsiteX2" fmla="*/ 153890 w 795241"/>
                    <a:gd name="connsiteY2" fmla="*/ 0 h 565027"/>
                    <a:gd name="connsiteX3" fmla="*/ 795241 w 795241"/>
                    <a:gd name="connsiteY3" fmla="*/ 230187 h 565027"/>
                  </a:gdLst>
                  <a:ahLst/>
                  <a:cxnLst>
                    <a:cxn ang="0">
                      <a:pos x="connsiteX0" y="connsiteY0"/>
                    </a:cxn>
                    <a:cxn ang="0">
                      <a:pos x="connsiteX1" y="connsiteY1"/>
                    </a:cxn>
                    <a:cxn ang="0">
                      <a:pos x="connsiteX2" y="connsiteY2"/>
                    </a:cxn>
                    <a:cxn ang="0">
                      <a:pos x="connsiteX3" y="connsiteY3"/>
                    </a:cxn>
                  </a:cxnLst>
                  <a:rect l="l" t="t" r="r" b="b"/>
                  <a:pathLst>
                    <a:path w="795241" h="565027">
                      <a:moveTo>
                        <a:pt x="795241" y="230187"/>
                      </a:moveTo>
                      <a:lnTo>
                        <a:pt x="0" y="565027"/>
                      </a:lnTo>
                      <a:lnTo>
                        <a:pt x="153890" y="0"/>
                      </a:lnTo>
                      <a:lnTo>
                        <a:pt x="795241" y="230187"/>
                      </a:lnTo>
                      <a:close/>
                    </a:path>
                  </a:pathLst>
                </a:custGeom>
                <a:gradFill>
                  <a:gsLst>
                    <a:gs pos="0">
                      <a:schemeClr val="accent1">
                        <a:lumMod val="70000"/>
                        <a:lumOff val="30000"/>
                      </a:schemeClr>
                    </a:gs>
                    <a:gs pos="100000">
                      <a:schemeClr val="accent1">
                        <a:lumMod val="70000"/>
                        <a:lumOff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3" name="Group 93">
              <a:extLst>
                <a:ext uri="{FF2B5EF4-FFF2-40B4-BE49-F238E27FC236}">
                  <a16:creationId xmlns:a16="http://schemas.microsoft.com/office/drawing/2014/main" id="{15C7A85F-2DA6-4330-A9B5-38B2DE6D5704}"/>
                </a:ext>
              </a:extLst>
            </p:cNvPr>
            <p:cNvGrpSpPr/>
            <p:nvPr/>
          </p:nvGrpSpPr>
          <p:grpSpPr>
            <a:xfrm>
              <a:off x="1909262" y="1980123"/>
              <a:ext cx="1955619" cy="1389761"/>
              <a:chOff x="3064080" y="2527763"/>
              <a:chExt cx="1822941" cy="1424567"/>
            </a:xfrm>
          </p:grpSpPr>
          <p:sp>
            <p:nvSpPr>
              <p:cNvPr id="34" name="Freeform 65">
                <a:extLst>
                  <a:ext uri="{FF2B5EF4-FFF2-40B4-BE49-F238E27FC236}">
                    <a16:creationId xmlns:a16="http://schemas.microsoft.com/office/drawing/2014/main" id="{7739D218-DB88-47E7-A940-57472B97F694}"/>
                  </a:ext>
                </a:extLst>
              </p:cNvPr>
              <p:cNvSpPr/>
              <p:nvPr/>
            </p:nvSpPr>
            <p:spPr>
              <a:xfrm>
                <a:off x="4141347" y="2527763"/>
                <a:ext cx="551618" cy="962935"/>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Lst>
                <a:ahLst/>
                <a:cxnLst>
                  <a:cxn ang="0">
                    <a:pos x="connsiteX0" y="connsiteY0"/>
                  </a:cxn>
                  <a:cxn ang="0">
                    <a:pos x="connsiteX1" y="connsiteY1"/>
                  </a:cxn>
                  <a:cxn ang="0">
                    <a:pos x="connsiteX2" y="connsiteY2"/>
                  </a:cxn>
                </a:cxnLst>
                <a:rect l="l" t="t" r="r" b="b"/>
                <a:pathLst>
                  <a:path w="551618" h="962935">
                    <a:moveTo>
                      <a:pt x="551618" y="962935"/>
                    </a:moveTo>
                    <a:cubicBezTo>
                      <a:pt x="253444" y="516336"/>
                      <a:pt x="90442" y="264545"/>
                      <a:pt x="18880" y="104194"/>
                    </a:cubicBezTo>
                    <a:cubicBezTo>
                      <a:pt x="-52682" y="-56157"/>
                      <a:pt x="100712" y="22362"/>
                      <a:pt x="122247" y="827"/>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5" name="Freeform 66">
                <a:extLst>
                  <a:ext uri="{FF2B5EF4-FFF2-40B4-BE49-F238E27FC236}">
                    <a16:creationId xmlns:a16="http://schemas.microsoft.com/office/drawing/2014/main" id="{1F8C4575-CAF0-4661-8FEA-BEAF7788896E}"/>
                  </a:ext>
                </a:extLst>
              </p:cNvPr>
              <p:cNvSpPr/>
              <p:nvPr/>
            </p:nvSpPr>
            <p:spPr>
              <a:xfrm>
                <a:off x="3958377" y="2635642"/>
                <a:ext cx="341478" cy="898498"/>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Lst>
                <a:ahLst/>
                <a:cxnLst>
                  <a:cxn ang="0">
                    <a:pos x="connsiteX0" y="connsiteY0"/>
                  </a:cxn>
                  <a:cxn ang="0">
                    <a:pos x="connsiteX1" y="connsiteY1"/>
                  </a:cxn>
                  <a:cxn ang="0">
                    <a:pos x="connsiteX2" y="connsiteY2"/>
                  </a:cxn>
                </a:cxnLst>
                <a:rect l="l" t="t" r="r" b="b"/>
                <a:pathLst>
                  <a:path w="341478" h="898498">
                    <a:moveTo>
                      <a:pt x="341478" y="898498"/>
                    </a:moveTo>
                    <a:cubicBezTo>
                      <a:pt x="146671" y="443948"/>
                      <a:pt x="45953" y="253117"/>
                      <a:pt x="7522" y="103367"/>
                    </a:cubicBezTo>
                    <a:cubicBezTo>
                      <a:pt x="-30909" y="-46383"/>
                      <a:pt x="89354" y="21535"/>
                      <a:pt x="110889"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6" name="Freeform 67">
                <a:extLst>
                  <a:ext uri="{FF2B5EF4-FFF2-40B4-BE49-F238E27FC236}">
                    <a16:creationId xmlns:a16="http://schemas.microsoft.com/office/drawing/2014/main" id="{80653441-358B-4EC1-851A-573CC23185FC}"/>
                  </a:ext>
                </a:extLst>
              </p:cNvPr>
              <p:cNvSpPr/>
              <p:nvPr/>
            </p:nvSpPr>
            <p:spPr>
              <a:xfrm rot="424058">
                <a:off x="3744773" y="2762589"/>
                <a:ext cx="598849" cy="1189741"/>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Lst>
                <a:ahLst/>
                <a:cxnLst>
                  <a:cxn ang="0">
                    <a:pos x="connsiteX0" y="connsiteY0"/>
                  </a:cxn>
                  <a:cxn ang="0">
                    <a:pos x="connsiteX1" y="connsiteY1"/>
                  </a:cxn>
                  <a:cxn ang="0">
                    <a:pos x="connsiteX2" y="connsiteY2"/>
                  </a:cxn>
                </a:cxnLst>
                <a:rect l="l" t="t" r="r" b="b"/>
                <a:pathLst>
                  <a:path w="598849" h="1189741">
                    <a:moveTo>
                      <a:pt x="598849" y="1189741"/>
                    </a:moveTo>
                    <a:cubicBezTo>
                      <a:pt x="382326" y="753909"/>
                      <a:pt x="124832" y="364848"/>
                      <a:pt x="36316" y="166558"/>
                    </a:cubicBezTo>
                    <a:cubicBezTo>
                      <a:pt x="-52200" y="-31732"/>
                      <a:pt x="46215" y="21535"/>
                      <a:pt x="67750"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7" name="Freeform 68">
                <a:extLst>
                  <a:ext uri="{FF2B5EF4-FFF2-40B4-BE49-F238E27FC236}">
                    <a16:creationId xmlns:a16="http://schemas.microsoft.com/office/drawing/2014/main" id="{4246AC82-56A6-43A6-9575-7F6150A74AC0}"/>
                  </a:ext>
                </a:extLst>
              </p:cNvPr>
              <p:cNvSpPr/>
              <p:nvPr/>
            </p:nvSpPr>
            <p:spPr>
              <a:xfrm rot="1547584">
                <a:off x="3064080" y="3116301"/>
                <a:ext cx="654077" cy="802803"/>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Lst>
                <a:ahLst/>
                <a:cxnLst>
                  <a:cxn ang="0">
                    <a:pos x="connsiteX0" y="connsiteY0"/>
                  </a:cxn>
                  <a:cxn ang="0">
                    <a:pos x="connsiteX1" y="connsiteY1"/>
                  </a:cxn>
                  <a:cxn ang="0">
                    <a:pos x="connsiteX2" y="connsiteY2"/>
                  </a:cxn>
                </a:cxnLst>
                <a:rect l="l" t="t" r="r" b="b"/>
                <a:pathLst>
                  <a:path w="654077" h="802803">
                    <a:moveTo>
                      <a:pt x="654077" y="802803"/>
                    </a:moveTo>
                    <a:cubicBezTo>
                      <a:pt x="294131" y="453945"/>
                      <a:pt x="137190" y="300358"/>
                      <a:pt x="40100" y="166558"/>
                    </a:cubicBezTo>
                    <a:cubicBezTo>
                      <a:pt x="-56990" y="32758"/>
                      <a:pt x="49999" y="21535"/>
                      <a:pt x="71534"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8" name="Freeform 69">
                <a:extLst>
                  <a:ext uri="{FF2B5EF4-FFF2-40B4-BE49-F238E27FC236}">
                    <a16:creationId xmlns:a16="http://schemas.microsoft.com/office/drawing/2014/main" id="{F1A5734F-B278-4B9D-B9B7-586F6EF5321B}"/>
                  </a:ext>
                </a:extLst>
              </p:cNvPr>
              <p:cNvSpPr/>
              <p:nvPr/>
            </p:nvSpPr>
            <p:spPr>
              <a:xfrm rot="1547584">
                <a:off x="3348474" y="2959035"/>
                <a:ext cx="676620" cy="827980"/>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676620 w 676620"/>
                  <a:gd name="connsiteY0" fmla="*/ 827980 h 827980"/>
                  <a:gd name="connsiteX1" fmla="*/ 41646 w 676620"/>
                  <a:gd name="connsiteY1" fmla="*/ 166558 h 827980"/>
                  <a:gd name="connsiteX2" fmla="*/ 73080 w 676620"/>
                  <a:gd name="connsiteY2" fmla="*/ 0 h 827980"/>
                </a:gdLst>
                <a:ahLst/>
                <a:cxnLst>
                  <a:cxn ang="0">
                    <a:pos x="connsiteX0" y="connsiteY0"/>
                  </a:cxn>
                  <a:cxn ang="0">
                    <a:pos x="connsiteX1" y="connsiteY1"/>
                  </a:cxn>
                  <a:cxn ang="0">
                    <a:pos x="connsiteX2" y="connsiteY2"/>
                  </a:cxn>
                </a:cxnLst>
                <a:rect l="l" t="t" r="r" b="b"/>
                <a:pathLst>
                  <a:path w="676620" h="827980">
                    <a:moveTo>
                      <a:pt x="676620" y="827980"/>
                    </a:moveTo>
                    <a:cubicBezTo>
                      <a:pt x="316674" y="479122"/>
                      <a:pt x="142236" y="304555"/>
                      <a:pt x="41646" y="166558"/>
                    </a:cubicBezTo>
                    <a:cubicBezTo>
                      <a:pt x="-58944" y="28561"/>
                      <a:pt x="51545" y="21535"/>
                      <a:pt x="73080"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9" name="Freeform 70">
                <a:extLst>
                  <a:ext uri="{FF2B5EF4-FFF2-40B4-BE49-F238E27FC236}">
                    <a16:creationId xmlns:a16="http://schemas.microsoft.com/office/drawing/2014/main" id="{07A7576B-64B8-43CA-AE51-FCDA1E3E5308}"/>
                  </a:ext>
                </a:extLst>
              </p:cNvPr>
              <p:cNvSpPr/>
              <p:nvPr/>
            </p:nvSpPr>
            <p:spPr>
              <a:xfrm rot="1547584">
                <a:off x="3445577" y="2947008"/>
                <a:ext cx="901202" cy="877029"/>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901202 w 901202"/>
                  <a:gd name="connsiteY0" fmla="*/ 877029 h 877029"/>
                  <a:gd name="connsiteX1" fmla="*/ 57068 w 901202"/>
                  <a:gd name="connsiteY1" fmla="*/ 166558 h 877029"/>
                  <a:gd name="connsiteX2" fmla="*/ 88502 w 901202"/>
                  <a:gd name="connsiteY2" fmla="*/ 0 h 877029"/>
                  <a:gd name="connsiteX0" fmla="*/ 901202 w 901202"/>
                  <a:gd name="connsiteY0" fmla="*/ 877029 h 877029"/>
                  <a:gd name="connsiteX1" fmla="*/ 57068 w 901202"/>
                  <a:gd name="connsiteY1" fmla="*/ 166558 h 877029"/>
                  <a:gd name="connsiteX2" fmla="*/ 88502 w 901202"/>
                  <a:gd name="connsiteY2" fmla="*/ 0 h 877029"/>
                </a:gdLst>
                <a:ahLst/>
                <a:cxnLst>
                  <a:cxn ang="0">
                    <a:pos x="connsiteX0" y="connsiteY0"/>
                  </a:cxn>
                  <a:cxn ang="0">
                    <a:pos x="connsiteX1" y="connsiteY1"/>
                  </a:cxn>
                  <a:cxn ang="0">
                    <a:pos x="connsiteX2" y="connsiteY2"/>
                  </a:cxn>
                </a:cxnLst>
                <a:rect l="l" t="t" r="r" b="b"/>
                <a:pathLst>
                  <a:path w="901202" h="877029">
                    <a:moveTo>
                      <a:pt x="901202" y="877029"/>
                    </a:moveTo>
                    <a:cubicBezTo>
                      <a:pt x="501761" y="556089"/>
                      <a:pt x="192518" y="312729"/>
                      <a:pt x="57068" y="166558"/>
                    </a:cubicBezTo>
                    <a:cubicBezTo>
                      <a:pt x="-78382" y="20387"/>
                      <a:pt x="66967" y="21535"/>
                      <a:pt x="88502"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Freeform 71">
                <a:extLst>
                  <a:ext uri="{FF2B5EF4-FFF2-40B4-BE49-F238E27FC236}">
                    <a16:creationId xmlns:a16="http://schemas.microsoft.com/office/drawing/2014/main" id="{1C9AF289-A8FA-4C19-B03E-5D777159F29B}"/>
                  </a:ext>
                </a:extLst>
              </p:cNvPr>
              <p:cNvSpPr/>
              <p:nvPr/>
            </p:nvSpPr>
            <p:spPr>
              <a:xfrm rot="1547584">
                <a:off x="3267432" y="3054722"/>
                <a:ext cx="643707" cy="727992"/>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41478 w 341478"/>
                  <a:gd name="connsiteY0" fmla="*/ 898498 h 898498"/>
                  <a:gd name="connsiteX1" fmla="*/ 7522 w 341478"/>
                  <a:gd name="connsiteY1" fmla="*/ 103367 h 898498"/>
                  <a:gd name="connsiteX2" fmla="*/ 110889 w 341478"/>
                  <a:gd name="connsiteY2" fmla="*/ 0 h 898498"/>
                  <a:gd name="connsiteX0" fmla="*/ 341478 w 341478"/>
                  <a:gd name="connsiteY0" fmla="*/ 898498 h 898498"/>
                  <a:gd name="connsiteX1" fmla="*/ 7522 w 341478"/>
                  <a:gd name="connsiteY1" fmla="*/ 103367 h 898498"/>
                  <a:gd name="connsiteX2" fmla="*/ 110889 w 341478"/>
                  <a:gd name="connsiteY2" fmla="*/ 0 h 898498"/>
                  <a:gd name="connsiteX0" fmla="*/ 575718 w 575718"/>
                  <a:gd name="connsiteY0" fmla="*/ 1351527 h 1351527"/>
                  <a:gd name="connsiteX1" fmla="*/ 20289 w 575718"/>
                  <a:gd name="connsiteY1" fmla="*/ 127161 h 1351527"/>
                  <a:gd name="connsiteX2" fmla="*/ 123656 w 575718"/>
                  <a:gd name="connsiteY2" fmla="*/ 23794 h 1351527"/>
                  <a:gd name="connsiteX0" fmla="*/ 546490 w 546490"/>
                  <a:gd name="connsiteY0" fmla="*/ 1252636 h 1252636"/>
                  <a:gd name="connsiteX1" fmla="*/ 18583 w 546490"/>
                  <a:gd name="connsiteY1" fmla="*/ 121003 h 1252636"/>
                  <a:gd name="connsiteX2" fmla="*/ 121950 w 546490"/>
                  <a:gd name="connsiteY2" fmla="*/ 17636 h 1252636"/>
                  <a:gd name="connsiteX0" fmla="*/ 557982 w 557982"/>
                  <a:gd name="connsiteY0" fmla="*/ 1276824 h 1276824"/>
                  <a:gd name="connsiteX1" fmla="*/ 19250 w 557982"/>
                  <a:gd name="connsiteY1" fmla="*/ 122496 h 1276824"/>
                  <a:gd name="connsiteX2" fmla="*/ 122617 w 557982"/>
                  <a:gd name="connsiteY2" fmla="*/ 19129 h 1276824"/>
                  <a:gd name="connsiteX0" fmla="*/ 557982 w 557982"/>
                  <a:gd name="connsiteY0" fmla="*/ 1276824 h 1276824"/>
                  <a:gd name="connsiteX1" fmla="*/ 19250 w 557982"/>
                  <a:gd name="connsiteY1" fmla="*/ 122496 h 1276824"/>
                  <a:gd name="connsiteX2" fmla="*/ 122617 w 557982"/>
                  <a:gd name="connsiteY2" fmla="*/ 19129 h 1276824"/>
                  <a:gd name="connsiteX0" fmla="*/ 614674 w 614674"/>
                  <a:gd name="connsiteY0" fmla="*/ 1184439 h 1184439"/>
                  <a:gd name="connsiteX1" fmla="*/ 22598 w 614674"/>
                  <a:gd name="connsiteY1" fmla="*/ 116846 h 1184439"/>
                  <a:gd name="connsiteX2" fmla="*/ 125965 w 614674"/>
                  <a:gd name="connsiteY2" fmla="*/ 13479 h 1184439"/>
                  <a:gd name="connsiteX0" fmla="*/ 622920 w 622920"/>
                  <a:gd name="connsiteY0" fmla="*/ 1195287 h 1195287"/>
                  <a:gd name="connsiteX1" fmla="*/ 30844 w 622920"/>
                  <a:gd name="connsiteY1" fmla="*/ 127694 h 1195287"/>
                  <a:gd name="connsiteX2" fmla="*/ 91821 w 622920"/>
                  <a:gd name="connsiteY2" fmla="*/ 5546 h 1195287"/>
                  <a:gd name="connsiteX0" fmla="*/ 598849 w 598849"/>
                  <a:gd name="connsiteY0" fmla="*/ 1189741 h 1189741"/>
                  <a:gd name="connsiteX1" fmla="*/ 36316 w 598849"/>
                  <a:gd name="connsiteY1" fmla="*/ 166558 h 1189741"/>
                  <a:gd name="connsiteX2" fmla="*/ 67750 w 598849"/>
                  <a:gd name="connsiteY2" fmla="*/ 0 h 1189741"/>
                  <a:gd name="connsiteX0" fmla="*/ 465672 w 465672"/>
                  <a:gd name="connsiteY0" fmla="*/ 896457 h 896457"/>
                  <a:gd name="connsiteX1" fmla="*/ 27213 w 465672"/>
                  <a:gd name="connsiteY1" fmla="*/ 166558 h 896457"/>
                  <a:gd name="connsiteX2" fmla="*/ 58647 w 465672"/>
                  <a:gd name="connsiteY2" fmla="*/ 0 h 896457"/>
                  <a:gd name="connsiteX0" fmla="*/ 573249 w 573249"/>
                  <a:gd name="connsiteY0" fmla="*/ 848020 h 848020"/>
                  <a:gd name="connsiteX1" fmla="*/ 34563 w 573249"/>
                  <a:gd name="connsiteY1" fmla="*/ 166558 h 848020"/>
                  <a:gd name="connsiteX2" fmla="*/ 65997 w 573249"/>
                  <a:gd name="connsiteY2" fmla="*/ 0 h 848020"/>
                  <a:gd name="connsiteX0" fmla="*/ 654077 w 654077"/>
                  <a:gd name="connsiteY0" fmla="*/ 802803 h 802803"/>
                  <a:gd name="connsiteX1" fmla="*/ 40100 w 654077"/>
                  <a:gd name="connsiteY1" fmla="*/ 166558 h 802803"/>
                  <a:gd name="connsiteX2" fmla="*/ 71534 w 654077"/>
                  <a:gd name="connsiteY2" fmla="*/ 0 h 802803"/>
                  <a:gd name="connsiteX0" fmla="*/ 654077 w 654077"/>
                  <a:gd name="connsiteY0" fmla="*/ 802803 h 802803"/>
                  <a:gd name="connsiteX1" fmla="*/ 40100 w 654077"/>
                  <a:gd name="connsiteY1" fmla="*/ 166558 h 802803"/>
                  <a:gd name="connsiteX2" fmla="*/ 71534 w 654077"/>
                  <a:gd name="connsiteY2" fmla="*/ 0 h 802803"/>
                  <a:gd name="connsiteX0" fmla="*/ 901202 w 901202"/>
                  <a:gd name="connsiteY0" fmla="*/ 877029 h 877029"/>
                  <a:gd name="connsiteX1" fmla="*/ 57068 w 901202"/>
                  <a:gd name="connsiteY1" fmla="*/ 166558 h 877029"/>
                  <a:gd name="connsiteX2" fmla="*/ 88502 w 901202"/>
                  <a:gd name="connsiteY2" fmla="*/ 0 h 877029"/>
                  <a:gd name="connsiteX0" fmla="*/ 901202 w 901202"/>
                  <a:gd name="connsiteY0" fmla="*/ 877029 h 877029"/>
                  <a:gd name="connsiteX1" fmla="*/ 57068 w 901202"/>
                  <a:gd name="connsiteY1" fmla="*/ 166558 h 877029"/>
                  <a:gd name="connsiteX2" fmla="*/ 88502 w 901202"/>
                  <a:gd name="connsiteY2" fmla="*/ 0 h 877029"/>
                  <a:gd name="connsiteX0" fmla="*/ 643707 w 643707"/>
                  <a:gd name="connsiteY0" fmla="*/ 727992 h 727992"/>
                  <a:gd name="connsiteX1" fmla="*/ 39390 w 643707"/>
                  <a:gd name="connsiteY1" fmla="*/ 166558 h 727992"/>
                  <a:gd name="connsiteX2" fmla="*/ 70824 w 643707"/>
                  <a:gd name="connsiteY2" fmla="*/ 0 h 727992"/>
                </a:gdLst>
                <a:ahLst/>
                <a:cxnLst>
                  <a:cxn ang="0">
                    <a:pos x="connsiteX0" y="connsiteY0"/>
                  </a:cxn>
                  <a:cxn ang="0">
                    <a:pos x="connsiteX1" y="connsiteY1"/>
                  </a:cxn>
                  <a:cxn ang="0">
                    <a:pos x="connsiteX2" y="connsiteY2"/>
                  </a:cxn>
                </a:cxnLst>
                <a:rect l="l" t="t" r="r" b="b"/>
                <a:pathLst>
                  <a:path w="643707" h="727992">
                    <a:moveTo>
                      <a:pt x="643707" y="727992"/>
                    </a:moveTo>
                    <a:cubicBezTo>
                      <a:pt x="244266" y="407052"/>
                      <a:pt x="134870" y="287890"/>
                      <a:pt x="39390" y="166558"/>
                    </a:cubicBezTo>
                    <a:cubicBezTo>
                      <a:pt x="-56090" y="45226"/>
                      <a:pt x="49289" y="21535"/>
                      <a:pt x="70824"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1" name="Freeform 72">
                <a:extLst>
                  <a:ext uri="{FF2B5EF4-FFF2-40B4-BE49-F238E27FC236}">
                    <a16:creationId xmlns:a16="http://schemas.microsoft.com/office/drawing/2014/main" id="{0A0B676B-98F5-4568-A235-2EC54A54ED59}"/>
                  </a:ext>
                </a:extLst>
              </p:cNvPr>
              <p:cNvSpPr/>
              <p:nvPr/>
            </p:nvSpPr>
            <p:spPr>
              <a:xfrm>
                <a:off x="4054881" y="2604251"/>
                <a:ext cx="374940" cy="803082"/>
              </a:xfrm>
              <a:custGeom>
                <a:avLst/>
                <a:gdLst>
                  <a:gd name="connsiteX0" fmla="*/ 679905 w 679905"/>
                  <a:gd name="connsiteY0" fmla="*/ 1118161 h 1118161"/>
                  <a:gd name="connsiteX1" fmla="*/ 11995 w 679905"/>
                  <a:gd name="connsiteY1" fmla="*/ 60637 h 1118161"/>
                  <a:gd name="connsiteX2" fmla="*/ 250534 w 679905"/>
                  <a:gd name="connsiteY2" fmla="*/ 132199 h 1118161"/>
                  <a:gd name="connsiteX3" fmla="*/ 250534 w 679905"/>
                  <a:gd name="connsiteY3" fmla="*/ 156053 h 1118161"/>
                  <a:gd name="connsiteX0" fmla="*/ 551259 w 551259"/>
                  <a:gd name="connsiteY0" fmla="*/ 985962 h 985962"/>
                  <a:gd name="connsiteX1" fmla="*/ 18521 w 551259"/>
                  <a:gd name="connsiteY1" fmla="*/ 127221 h 985962"/>
                  <a:gd name="connsiteX2" fmla="*/ 121888 w 551259"/>
                  <a:gd name="connsiteY2" fmla="*/ 0 h 985962"/>
                  <a:gd name="connsiteX3" fmla="*/ 121888 w 551259"/>
                  <a:gd name="connsiteY3" fmla="*/ 23854 h 985962"/>
                  <a:gd name="connsiteX0" fmla="*/ 551618 w 551618"/>
                  <a:gd name="connsiteY0" fmla="*/ 962935 h 962935"/>
                  <a:gd name="connsiteX1" fmla="*/ 18880 w 551618"/>
                  <a:gd name="connsiteY1" fmla="*/ 104194 h 962935"/>
                  <a:gd name="connsiteX2" fmla="*/ 122247 w 551618"/>
                  <a:gd name="connsiteY2" fmla="*/ 827 h 962935"/>
                  <a:gd name="connsiteX0" fmla="*/ 374940 w 374940"/>
                  <a:gd name="connsiteY0" fmla="*/ 803082 h 803082"/>
                  <a:gd name="connsiteX1" fmla="*/ 9180 w 374940"/>
                  <a:gd name="connsiteY1" fmla="*/ 103367 h 803082"/>
                  <a:gd name="connsiteX2" fmla="*/ 112547 w 374940"/>
                  <a:gd name="connsiteY2" fmla="*/ 0 h 803082"/>
                  <a:gd name="connsiteX0" fmla="*/ 374940 w 374940"/>
                  <a:gd name="connsiteY0" fmla="*/ 803082 h 803082"/>
                  <a:gd name="connsiteX1" fmla="*/ 9180 w 374940"/>
                  <a:gd name="connsiteY1" fmla="*/ 103367 h 803082"/>
                  <a:gd name="connsiteX2" fmla="*/ 112547 w 374940"/>
                  <a:gd name="connsiteY2" fmla="*/ 0 h 803082"/>
                </a:gdLst>
                <a:ahLst/>
                <a:cxnLst>
                  <a:cxn ang="0">
                    <a:pos x="connsiteX0" y="connsiteY0"/>
                  </a:cxn>
                  <a:cxn ang="0">
                    <a:pos x="connsiteX1" y="connsiteY1"/>
                  </a:cxn>
                  <a:cxn ang="0">
                    <a:pos x="connsiteX2" y="connsiteY2"/>
                  </a:cxn>
                </a:cxnLst>
                <a:rect l="l" t="t" r="r" b="b"/>
                <a:pathLst>
                  <a:path w="374940" h="803082">
                    <a:moveTo>
                      <a:pt x="374940" y="803082"/>
                    </a:moveTo>
                    <a:cubicBezTo>
                      <a:pt x="140376" y="364434"/>
                      <a:pt x="52912" y="237214"/>
                      <a:pt x="9180" y="103367"/>
                    </a:cubicBezTo>
                    <a:cubicBezTo>
                      <a:pt x="-34552" y="-30480"/>
                      <a:pt x="91012" y="21535"/>
                      <a:pt x="112547" y="0"/>
                    </a:cubicBezTo>
                  </a:path>
                </a:pathLst>
              </a:cu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42" name="Straight Connector 74">
                <a:extLst>
                  <a:ext uri="{FF2B5EF4-FFF2-40B4-BE49-F238E27FC236}">
                    <a16:creationId xmlns:a16="http://schemas.microsoft.com/office/drawing/2014/main" id="{49EE04A2-5EBE-4120-9D48-377A79D31CE0}"/>
                  </a:ext>
                </a:extLst>
              </p:cNvPr>
              <p:cNvCxnSpPr/>
              <p:nvPr/>
            </p:nvCxnSpPr>
            <p:spPr>
              <a:xfrm>
                <a:off x="4429821" y="2853074"/>
                <a:ext cx="457200" cy="50438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76">
                <a:extLst>
                  <a:ext uri="{FF2B5EF4-FFF2-40B4-BE49-F238E27FC236}">
                    <a16:creationId xmlns:a16="http://schemas.microsoft.com/office/drawing/2014/main" id="{0CBD1C85-A124-429E-B3C7-72500B2DB9F9}"/>
                  </a:ext>
                </a:extLst>
              </p:cNvPr>
              <p:cNvCxnSpPr/>
              <p:nvPr/>
            </p:nvCxnSpPr>
            <p:spPr>
              <a:xfrm>
                <a:off x="4362502" y="2933678"/>
                <a:ext cx="295919" cy="35130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78">
                <a:extLst>
                  <a:ext uri="{FF2B5EF4-FFF2-40B4-BE49-F238E27FC236}">
                    <a16:creationId xmlns:a16="http://schemas.microsoft.com/office/drawing/2014/main" id="{4322F832-6849-4E5A-86F0-C058C7EA7403}"/>
                  </a:ext>
                </a:extLst>
              </p:cNvPr>
              <p:cNvCxnSpPr/>
              <p:nvPr/>
            </p:nvCxnSpPr>
            <p:spPr>
              <a:xfrm>
                <a:off x="3913737" y="3264779"/>
                <a:ext cx="227610" cy="555919"/>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80">
                <a:extLst>
                  <a:ext uri="{FF2B5EF4-FFF2-40B4-BE49-F238E27FC236}">
                    <a16:creationId xmlns:a16="http://schemas.microsoft.com/office/drawing/2014/main" id="{81682385-6C1D-4697-AB32-3F027425A787}"/>
                  </a:ext>
                </a:extLst>
              </p:cNvPr>
              <p:cNvCxnSpPr/>
              <p:nvPr/>
            </p:nvCxnSpPr>
            <p:spPr>
              <a:xfrm>
                <a:off x="3464972" y="3595880"/>
                <a:ext cx="124313" cy="29709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82">
                <a:extLst>
                  <a:ext uri="{FF2B5EF4-FFF2-40B4-BE49-F238E27FC236}">
                    <a16:creationId xmlns:a16="http://schemas.microsoft.com/office/drawing/2014/main" id="{95895DB9-627A-4D2E-B2FB-88A553D8CD63}"/>
                  </a:ext>
                </a:extLst>
              </p:cNvPr>
              <p:cNvCxnSpPr/>
              <p:nvPr/>
            </p:nvCxnSpPr>
            <p:spPr>
              <a:xfrm>
                <a:off x="3735921" y="3403843"/>
                <a:ext cx="234952" cy="45527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504879-56F3-4B9F-B05D-4B680954229A}"/>
                  </a:ext>
                </a:extLst>
              </p:cNvPr>
              <p:cNvCxnSpPr/>
              <p:nvPr/>
            </p:nvCxnSpPr>
            <p:spPr>
              <a:xfrm>
                <a:off x="4054881" y="3160202"/>
                <a:ext cx="173608" cy="416836"/>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8" name="Freeform 52">
              <a:extLst>
                <a:ext uri="{FF2B5EF4-FFF2-40B4-BE49-F238E27FC236}">
                  <a16:creationId xmlns:a16="http://schemas.microsoft.com/office/drawing/2014/main" id="{581C7409-00C3-4908-988F-0500B6D7763B}"/>
                </a:ext>
              </a:extLst>
            </p:cNvPr>
            <p:cNvSpPr/>
            <p:nvPr/>
          </p:nvSpPr>
          <p:spPr>
            <a:xfrm>
              <a:off x="-3827" y="360053"/>
              <a:ext cx="1773101" cy="6264344"/>
            </a:xfrm>
            <a:custGeom>
              <a:avLst/>
              <a:gdLst>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98783 w 1534602"/>
                <a:gd name="connsiteY4" fmla="*/ 2631882 h 2631882"/>
                <a:gd name="connsiteX5" fmla="*/ 0 w 1534602"/>
                <a:gd name="connsiteY5" fmla="*/ 0 h 2631882"/>
                <a:gd name="connsiteX6" fmla="*/ 1391479 w 1534602"/>
                <a:gd name="connsiteY6" fmla="*/ 286247 h 2631882"/>
                <a:gd name="connsiteX0" fmla="*/ 1391479 w 1534602"/>
                <a:gd name="connsiteY0" fmla="*/ 286247 h 2631882"/>
                <a:gd name="connsiteX1" fmla="*/ 1534602 w 1534602"/>
                <a:gd name="connsiteY1" fmla="*/ 858741 h 2631882"/>
                <a:gd name="connsiteX2" fmla="*/ 1152940 w 1534602"/>
                <a:gd name="connsiteY2" fmla="*/ 1789043 h 2631882"/>
                <a:gd name="connsiteX3" fmla="*/ 1534602 w 1534602"/>
                <a:gd name="connsiteY3" fmla="*/ 2576223 h 2631882"/>
                <a:gd name="connsiteX4" fmla="*/ 166977 w 1534602"/>
                <a:gd name="connsiteY4" fmla="*/ 2631882 h 2631882"/>
                <a:gd name="connsiteX5" fmla="*/ 0 w 1534602"/>
                <a:gd name="connsiteY5" fmla="*/ 0 h 2631882"/>
                <a:gd name="connsiteX6" fmla="*/ 1391479 w 1534602"/>
                <a:gd name="connsiteY6" fmla="*/ 286247 h 2631882"/>
                <a:gd name="connsiteX0" fmla="*/ 1391479 w 1550504"/>
                <a:gd name="connsiteY0" fmla="*/ 286247 h 2631882"/>
                <a:gd name="connsiteX1" fmla="*/ 1534602 w 1550504"/>
                <a:gd name="connsiteY1" fmla="*/ 858741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 name="connsiteX0" fmla="*/ 1391479 w 1550504"/>
                <a:gd name="connsiteY0" fmla="*/ 286247 h 2631882"/>
                <a:gd name="connsiteX1" fmla="*/ 1478943 w 1550504"/>
                <a:gd name="connsiteY1" fmla="*/ 906449 h 2631882"/>
                <a:gd name="connsiteX2" fmla="*/ 1152940 w 1550504"/>
                <a:gd name="connsiteY2" fmla="*/ 1789043 h 2631882"/>
                <a:gd name="connsiteX3" fmla="*/ 1550504 w 1550504"/>
                <a:gd name="connsiteY3" fmla="*/ 2600077 h 2631882"/>
                <a:gd name="connsiteX4" fmla="*/ 166977 w 1550504"/>
                <a:gd name="connsiteY4" fmla="*/ 2631882 h 2631882"/>
                <a:gd name="connsiteX5" fmla="*/ 0 w 1550504"/>
                <a:gd name="connsiteY5" fmla="*/ 0 h 2631882"/>
                <a:gd name="connsiteX6" fmla="*/ 1391479 w 1550504"/>
                <a:gd name="connsiteY6" fmla="*/ 286247 h 2631882"/>
                <a:gd name="connsiteX0" fmla="*/ 1224502 w 1383527"/>
                <a:gd name="connsiteY0" fmla="*/ 172121 h 2517756"/>
                <a:gd name="connsiteX1" fmla="*/ 1311966 w 1383527"/>
                <a:gd name="connsiteY1" fmla="*/ 792323 h 2517756"/>
                <a:gd name="connsiteX2" fmla="*/ 985963 w 1383527"/>
                <a:gd name="connsiteY2" fmla="*/ 1674917 h 2517756"/>
                <a:gd name="connsiteX3" fmla="*/ 1383527 w 1383527"/>
                <a:gd name="connsiteY3" fmla="*/ 2485951 h 2517756"/>
                <a:gd name="connsiteX4" fmla="*/ 0 w 1383527"/>
                <a:gd name="connsiteY4" fmla="*/ 2517756 h 2517756"/>
                <a:gd name="connsiteX5" fmla="*/ 203615 w 1383527"/>
                <a:gd name="connsiteY5" fmla="*/ 0 h 2517756"/>
                <a:gd name="connsiteX6" fmla="*/ 1224502 w 1383527"/>
                <a:gd name="connsiteY6" fmla="*/ 172121 h 2517756"/>
                <a:gd name="connsiteX0" fmla="*/ 1048470 w 1207495"/>
                <a:gd name="connsiteY0" fmla="*/ 172121 h 2590382"/>
                <a:gd name="connsiteX1" fmla="*/ 1135934 w 1207495"/>
                <a:gd name="connsiteY1" fmla="*/ 792323 h 2590382"/>
                <a:gd name="connsiteX2" fmla="*/ 809931 w 1207495"/>
                <a:gd name="connsiteY2" fmla="*/ 1674917 h 2590382"/>
                <a:gd name="connsiteX3" fmla="*/ 1207495 w 1207495"/>
                <a:gd name="connsiteY3" fmla="*/ 2485951 h 2590382"/>
                <a:gd name="connsiteX4" fmla="*/ 0 w 1207495"/>
                <a:gd name="connsiteY4" fmla="*/ 2590382 h 2590382"/>
                <a:gd name="connsiteX5" fmla="*/ 27583 w 1207495"/>
                <a:gd name="connsiteY5" fmla="*/ 0 h 2590382"/>
                <a:gd name="connsiteX6" fmla="*/ 1048470 w 1207495"/>
                <a:gd name="connsiteY6" fmla="*/ 172121 h 2590382"/>
                <a:gd name="connsiteX0" fmla="*/ 1048470 w 1207495"/>
                <a:gd name="connsiteY0" fmla="*/ 172121 h 2590382"/>
                <a:gd name="connsiteX1" fmla="*/ 1135934 w 1207495"/>
                <a:gd name="connsiteY1" fmla="*/ 792323 h 2590382"/>
                <a:gd name="connsiteX2" fmla="*/ 809931 w 1207495"/>
                <a:gd name="connsiteY2" fmla="*/ 1674917 h 2590382"/>
                <a:gd name="connsiteX3" fmla="*/ 1207495 w 1207495"/>
                <a:gd name="connsiteY3" fmla="*/ 2485951 h 2590382"/>
                <a:gd name="connsiteX4" fmla="*/ 0 w 1207495"/>
                <a:gd name="connsiteY4" fmla="*/ 2590382 h 2590382"/>
                <a:gd name="connsiteX5" fmla="*/ 27583 w 1207495"/>
                <a:gd name="connsiteY5" fmla="*/ 0 h 2590382"/>
                <a:gd name="connsiteX6" fmla="*/ 1048470 w 1207495"/>
                <a:gd name="connsiteY6" fmla="*/ 172121 h 2590382"/>
                <a:gd name="connsiteX0" fmla="*/ 1029940 w 1188965"/>
                <a:gd name="connsiteY0" fmla="*/ 172121 h 4696542"/>
                <a:gd name="connsiteX1" fmla="*/ 1117404 w 1188965"/>
                <a:gd name="connsiteY1" fmla="*/ 792323 h 4696542"/>
                <a:gd name="connsiteX2" fmla="*/ 791401 w 1188965"/>
                <a:gd name="connsiteY2" fmla="*/ 1674917 h 4696542"/>
                <a:gd name="connsiteX3" fmla="*/ 1188965 w 1188965"/>
                <a:gd name="connsiteY3" fmla="*/ 2485951 h 4696542"/>
                <a:gd name="connsiteX4" fmla="*/ 0 w 1188965"/>
                <a:gd name="connsiteY4" fmla="*/ 4696542 h 4696542"/>
                <a:gd name="connsiteX5" fmla="*/ 9053 w 1188965"/>
                <a:gd name="connsiteY5" fmla="*/ 0 h 4696542"/>
                <a:gd name="connsiteX6" fmla="*/ 1029940 w 1188965"/>
                <a:gd name="connsiteY6" fmla="*/ 172121 h 4696542"/>
                <a:gd name="connsiteX0" fmla="*/ 1029940 w 1846766"/>
                <a:gd name="connsiteY0" fmla="*/ 172121 h 4698337"/>
                <a:gd name="connsiteX1" fmla="*/ 1117404 w 1846766"/>
                <a:gd name="connsiteY1" fmla="*/ 792323 h 4698337"/>
                <a:gd name="connsiteX2" fmla="*/ 791401 w 1846766"/>
                <a:gd name="connsiteY2" fmla="*/ 1674917 h 4698337"/>
                <a:gd name="connsiteX3" fmla="*/ 1846766 w 1846766"/>
                <a:gd name="connsiteY3" fmla="*/ 4695862 h 4698337"/>
                <a:gd name="connsiteX4" fmla="*/ 0 w 1846766"/>
                <a:gd name="connsiteY4" fmla="*/ 4696542 h 4698337"/>
                <a:gd name="connsiteX5" fmla="*/ 9053 w 1846766"/>
                <a:gd name="connsiteY5" fmla="*/ 0 h 4698337"/>
                <a:gd name="connsiteX6" fmla="*/ 1029940 w 1846766"/>
                <a:gd name="connsiteY6" fmla="*/ 172121 h 4698337"/>
                <a:gd name="connsiteX0" fmla="*/ 1029940 w 1846766"/>
                <a:gd name="connsiteY0" fmla="*/ 172121 h 4704980"/>
                <a:gd name="connsiteX1" fmla="*/ 1117404 w 1846766"/>
                <a:gd name="connsiteY1" fmla="*/ 792323 h 4704980"/>
                <a:gd name="connsiteX2" fmla="*/ 791401 w 1846766"/>
                <a:gd name="connsiteY2" fmla="*/ 1674917 h 4704980"/>
                <a:gd name="connsiteX3" fmla="*/ 1846766 w 1846766"/>
                <a:gd name="connsiteY3" fmla="*/ 4695862 h 4704980"/>
                <a:gd name="connsiteX4" fmla="*/ 0 w 1846766"/>
                <a:gd name="connsiteY4" fmla="*/ 4696542 h 4704980"/>
                <a:gd name="connsiteX5" fmla="*/ 9053 w 1846766"/>
                <a:gd name="connsiteY5" fmla="*/ 0 h 4704980"/>
                <a:gd name="connsiteX6" fmla="*/ 1029940 w 1846766"/>
                <a:gd name="connsiteY6" fmla="*/ 172121 h 4704980"/>
                <a:gd name="connsiteX0" fmla="*/ 1029940 w 1856031"/>
                <a:gd name="connsiteY0" fmla="*/ 172121 h 4714470"/>
                <a:gd name="connsiteX1" fmla="*/ 1117404 w 1856031"/>
                <a:gd name="connsiteY1" fmla="*/ 792323 h 4714470"/>
                <a:gd name="connsiteX2" fmla="*/ 791401 w 1856031"/>
                <a:gd name="connsiteY2" fmla="*/ 1674917 h 4714470"/>
                <a:gd name="connsiteX3" fmla="*/ 1856031 w 1856031"/>
                <a:gd name="connsiteY3" fmla="*/ 4706237 h 4714470"/>
                <a:gd name="connsiteX4" fmla="*/ 0 w 1856031"/>
                <a:gd name="connsiteY4" fmla="*/ 4696542 h 4714470"/>
                <a:gd name="connsiteX5" fmla="*/ 9053 w 1856031"/>
                <a:gd name="connsiteY5" fmla="*/ 0 h 4714470"/>
                <a:gd name="connsiteX6" fmla="*/ 1029940 w 1856031"/>
                <a:gd name="connsiteY6" fmla="*/ 172121 h 4714470"/>
                <a:gd name="connsiteX0" fmla="*/ 1029940 w 1856031"/>
                <a:gd name="connsiteY0" fmla="*/ 172121 h 4714470"/>
                <a:gd name="connsiteX1" fmla="*/ 1163728 w 1856031"/>
                <a:gd name="connsiteY1" fmla="*/ 771572 h 4714470"/>
                <a:gd name="connsiteX2" fmla="*/ 791401 w 1856031"/>
                <a:gd name="connsiteY2" fmla="*/ 1674917 h 4714470"/>
                <a:gd name="connsiteX3" fmla="*/ 1856031 w 1856031"/>
                <a:gd name="connsiteY3" fmla="*/ 4706237 h 4714470"/>
                <a:gd name="connsiteX4" fmla="*/ 0 w 1856031"/>
                <a:gd name="connsiteY4" fmla="*/ 4696542 h 4714470"/>
                <a:gd name="connsiteX5" fmla="*/ 9053 w 1856031"/>
                <a:gd name="connsiteY5" fmla="*/ 0 h 4714470"/>
                <a:gd name="connsiteX6" fmla="*/ 1029940 w 1856031"/>
                <a:gd name="connsiteY6" fmla="*/ 172121 h 4714470"/>
                <a:gd name="connsiteX0" fmla="*/ 937292 w 1856031"/>
                <a:gd name="connsiteY0" fmla="*/ 0 h 5102609"/>
                <a:gd name="connsiteX1" fmla="*/ 1163728 w 1856031"/>
                <a:gd name="connsiteY1" fmla="*/ 1159711 h 5102609"/>
                <a:gd name="connsiteX2" fmla="*/ 791401 w 1856031"/>
                <a:gd name="connsiteY2" fmla="*/ 2063056 h 5102609"/>
                <a:gd name="connsiteX3" fmla="*/ 1856031 w 1856031"/>
                <a:gd name="connsiteY3" fmla="*/ 5094376 h 5102609"/>
                <a:gd name="connsiteX4" fmla="*/ 0 w 1856031"/>
                <a:gd name="connsiteY4" fmla="*/ 5084681 h 5102609"/>
                <a:gd name="connsiteX5" fmla="*/ 9053 w 1856031"/>
                <a:gd name="connsiteY5" fmla="*/ 388139 h 5102609"/>
                <a:gd name="connsiteX6" fmla="*/ 937292 w 1856031"/>
                <a:gd name="connsiteY6" fmla="*/ 0 h 5102609"/>
                <a:gd name="connsiteX0" fmla="*/ 937292 w 1856031"/>
                <a:gd name="connsiteY0" fmla="*/ 37243 h 5139852"/>
                <a:gd name="connsiteX1" fmla="*/ 1163728 w 1856031"/>
                <a:gd name="connsiteY1" fmla="*/ 1196954 h 5139852"/>
                <a:gd name="connsiteX2" fmla="*/ 791401 w 1856031"/>
                <a:gd name="connsiteY2" fmla="*/ 2100299 h 5139852"/>
                <a:gd name="connsiteX3" fmla="*/ 1856031 w 1856031"/>
                <a:gd name="connsiteY3" fmla="*/ 5131619 h 5139852"/>
                <a:gd name="connsiteX4" fmla="*/ 0 w 1856031"/>
                <a:gd name="connsiteY4" fmla="*/ 5121924 h 5139852"/>
                <a:gd name="connsiteX5" fmla="*/ 9053 w 1856031"/>
                <a:gd name="connsiteY5" fmla="*/ 0 h 5139852"/>
                <a:gd name="connsiteX6" fmla="*/ 937292 w 1856031"/>
                <a:gd name="connsiteY6" fmla="*/ 37243 h 5139852"/>
                <a:gd name="connsiteX0" fmla="*/ 928027 w 1856031"/>
                <a:gd name="connsiteY0" fmla="*/ 0 h 5870372"/>
                <a:gd name="connsiteX1" fmla="*/ 1163728 w 1856031"/>
                <a:gd name="connsiteY1" fmla="*/ 1927474 h 5870372"/>
                <a:gd name="connsiteX2" fmla="*/ 791401 w 1856031"/>
                <a:gd name="connsiteY2" fmla="*/ 2830819 h 5870372"/>
                <a:gd name="connsiteX3" fmla="*/ 1856031 w 1856031"/>
                <a:gd name="connsiteY3" fmla="*/ 5862139 h 5870372"/>
                <a:gd name="connsiteX4" fmla="*/ 0 w 1856031"/>
                <a:gd name="connsiteY4" fmla="*/ 5852444 h 5870372"/>
                <a:gd name="connsiteX5" fmla="*/ 9053 w 1856031"/>
                <a:gd name="connsiteY5" fmla="*/ 730520 h 5870372"/>
                <a:gd name="connsiteX6" fmla="*/ 928027 w 1856031"/>
                <a:gd name="connsiteY6" fmla="*/ 0 h 5870372"/>
                <a:gd name="connsiteX0" fmla="*/ 928027 w 1856031"/>
                <a:gd name="connsiteY0" fmla="*/ 7348 h 5877720"/>
                <a:gd name="connsiteX1" fmla="*/ 1163728 w 1856031"/>
                <a:gd name="connsiteY1" fmla="*/ 1934822 h 5877720"/>
                <a:gd name="connsiteX2" fmla="*/ 791401 w 1856031"/>
                <a:gd name="connsiteY2" fmla="*/ 2838167 h 5877720"/>
                <a:gd name="connsiteX3" fmla="*/ 1856031 w 1856031"/>
                <a:gd name="connsiteY3" fmla="*/ 5869487 h 5877720"/>
                <a:gd name="connsiteX4" fmla="*/ 0 w 1856031"/>
                <a:gd name="connsiteY4" fmla="*/ 5859792 h 5877720"/>
                <a:gd name="connsiteX5" fmla="*/ 9053 w 1856031"/>
                <a:gd name="connsiteY5" fmla="*/ 737868 h 5877720"/>
                <a:gd name="connsiteX6" fmla="*/ 928027 w 1856031"/>
                <a:gd name="connsiteY6" fmla="*/ 7348 h 5877720"/>
                <a:gd name="connsiteX0" fmla="*/ 928027 w 1856031"/>
                <a:gd name="connsiteY0" fmla="*/ 267701 h 6138073"/>
                <a:gd name="connsiteX1" fmla="*/ 1163728 w 1856031"/>
                <a:gd name="connsiteY1" fmla="*/ 2195175 h 6138073"/>
                <a:gd name="connsiteX2" fmla="*/ 791401 w 1856031"/>
                <a:gd name="connsiteY2" fmla="*/ 3098520 h 6138073"/>
                <a:gd name="connsiteX3" fmla="*/ 1856031 w 1856031"/>
                <a:gd name="connsiteY3" fmla="*/ 6129840 h 6138073"/>
                <a:gd name="connsiteX4" fmla="*/ 0 w 1856031"/>
                <a:gd name="connsiteY4" fmla="*/ 6120145 h 6138073"/>
                <a:gd name="connsiteX5" fmla="*/ 9053 w 1856031"/>
                <a:gd name="connsiteY5" fmla="*/ 85206 h 6138073"/>
                <a:gd name="connsiteX6" fmla="*/ 928027 w 1856031"/>
                <a:gd name="connsiteY6" fmla="*/ 267701 h 6138073"/>
                <a:gd name="connsiteX0" fmla="*/ 928027 w 1856031"/>
                <a:gd name="connsiteY0" fmla="*/ 182495 h 6052867"/>
                <a:gd name="connsiteX1" fmla="*/ 1163728 w 1856031"/>
                <a:gd name="connsiteY1" fmla="*/ 2109969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928027 w 1856031"/>
                <a:gd name="connsiteY6" fmla="*/ 182495 h 6052867"/>
                <a:gd name="connsiteX0" fmla="*/ 696407 w 1856031"/>
                <a:gd name="connsiteY0" fmla="*/ 130619 h 6052867"/>
                <a:gd name="connsiteX1" fmla="*/ 1163728 w 1856031"/>
                <a:gd name="connsiteY1" fmla="*/ 2109969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996962 w 1856031"/>
                <a:gd name="connsiteY1" fmla="*/ 1425208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43285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96407 w 1856031"/>
                <a:gd name="connsiteY0" fmla="*/ 130619 h 6052867"/>
                <a:gd name="connsiteX1" fmla="*/ 1015491 w 1856031"/>
                <a:gd name="connsiteY1" fmla="*/ 1601586 h 6052867"/>
                <a:gd name="connsiteX2" fmla="*/ 791401 w 1856031"/>
                <a:gd name="connsiteY2" fmla="*/ 3013314 h 6052867"/>
                <a:gd name="connsiteX3" fmla="*/ 1856031 w 1856031"/>
                <a:gd name="connsiteY3" fmla="*/ 6044634 h 6052867"/>
                <a:gd name="connsiteX4" fmla="*/ 0 w 1856031"/>
                <a:gd name="connsiteY4" fmla="*/ 6034939 h 6052867"/>
                <a:gd name="connsiteX5" fmla="*/ 9053 w 1856031"/>
                <a:gd name="connsiteY5" fmla="*/ 0 h 6052867"/>
                <a:gd name="connsiteX6" fmla="*/ 696407 w 1856031"/>
                <a:gd name="connsiteY6" fmla="*/ 130619 h 6052867"/>
                <a:gd name="connsiteX0" fmla="*/ 688202 w 1847826"/>
                <a:gd name="connsiteY0" fmla="*/ 130619 h 6460321"/>
                <a:gd name="connsiteX1" fmla="*/ 1007286 w 1847826"/>
                <a:gd name="connsiteY1" fmla="*/ 1601586 h 6460321"/>
                <a:gd name="connsiteX2" fmla="*/ 783196 w 1847826"/>
                <a:gd name="connsiteY2" fmla="*/ 3013314 h 6460321"/>
                <a:gd name="connsiteX3" fmla="*/ 1847826 w 1847826"/>
                <a:gd name="connsiteY3" fmla="*/ 6044634 h 6460321"/>
                <a:gd name="connsiteX4" fmla="*/ 1060 w 1847826"/>
                <a:gd name="connsiteY4" fmla="*/ 6460321 h 6460321"/>
                <a:gd name="connsiteX5" fmla="*/ 848 w 1847826"/>
                <a:gd name="connsiteY5" fmla="*/ 0 h 6460321"/>
                <a:gd name="connsiteX6" fmla="*/ 688202 w 1847826"/>
                <a:gd name="connsiteY6" fmla="*/ 130619 h 6460321"/>
                <a:gd name="connsiteX0" fmla="*/ 688202 w 1838561"/>
                <a:gd name="connsiteY0" fmla="*/ 130619 h 6487901"/>
                <a:gd name="connsiteX1" fmla="*/ 1007286 w 1838561"/>
                <a:gd name="connsiteY1" fmla="*/ 1601586 h 6487901"/>
                <a:gd name="connsiteX2" fmla="*/ 783196 w 1838561"/>
                <a:gd name="connsiteY2" fmla="*/ 3013314 h 6487901"/>
                <a:gd name="connsiteX3" fmla="*/ 1838561 w 1838561"/>
                <a:gd name="connsiteY3" fmla="*/ 6480392 h 6487901"/>
                <a:gd name="connsiteX4" fmla="*/ 1060 w 1838561"/>
                <a:gd name="connsiteY4" fmla="*/ 6460321 h 6487901"/>
                <a:gd name="connsiteX5" fmla="*/ 848 w 1838561"/>
                <a:gd name="connsiteY5" fmla="*/ 0 h 6487901"/>
                <a:gd name="connsiteX6" fmla="*/ 688202 w 1838561"/>
                <a:gd name="connsiteY6" fmla="*/ 130619 h 6487901"/>
                <a:gd name="connsiteX0" fmla="*/ 688202 w 1838561"/>
                <a:gd name="connsiteY0" fmla="*/ 130619 h 6492899"/>
                <a:gd name="connsiteX1" fmla="*/ 1007286 w 1838561"/>
                <a:gd name="connsiteY1" fmla="*/ 1601586 h 6492899"/>
                <a:gd name="connsiteX2" fmla="*/ 783196 w 1838561"/>
                <a:gd name="connsiteY2" fmla="*/ 3013314 h 6492899"/>
                <a:gd name="connsiteX3" fmla="*/ 1838561 w 1838561"/>
                <a:gd name="connsiteY3" fmla="*/ 6480392 h 6492899"/>
                <a:gd name="connsiteX4" fmla="*/ 1060 w 1838561"/>
                <a:gd name="connsiteY4" fmla="*/ 6460321 h 6492899"/>
                <a:gd name="connsiteX5" fmla="*/ 848 w 1838561"/>
                <a:gd name="connsiteY5" fmla="*/ 0 h 6492899"/>
                <a:gd name="connsiteX6" fmla="*/ 688202 w 1838561"/>
                <a:gd name="connsiteY6" fmla="*/ 130619 h 6492899"/>
                <a:gd name="connsiteX0" fmla="*/ 687142 w 1837501"/>
                <a:gd name="connsiteY0" fmla="*/ 140994 h 6503274"/>
                <a:gd name="connsiteX1" fmla="*/ 1006226 w 1837501"/>
                <a:gd name="connsiteY1" fmla="*/ 1611961 h 6503274"/>
                <a:gd name="connsiteX2" fmla="*/ 782136 w 1837501"/>
                <a:gd name="connsiteY2" fmla="*/ 3023689 h 6503274"/>
                <a:gd name="connsiteX3" fmla="*/ 1837501 w 1837501"/>
                <a:gd name="connsiteY3" fmla="*/ 6490767 h 6503274"/>
                <a:gd name="connsiteX4" fmla="*/ 0 w 1837501"/>
                <a:gd name="connsiteY4" fmla="*/ 6470696 h 6503274"/>
                <a:gd name="connsiteX5" fmla="*/ 194350 w 1837501"/>
                <a:gd name="connsiteY5" fmla="*/ 0 h 6503274"/>
                <a:gd name="connsiteX6" fmla="*/ 687142 w 1837501"/>
                <a:gd name="connsiteY6" fmla="*/ 140994 h 6503274"/>
                <a:gd name="connsiteX0" fmla="*/ 493640 w 1643999"/>
                <a:gd name="connsiteY0" fmla="*/ 140994 h 6508044"/>
                <a:gd name="connsiteX1" fmla="*/ 812724 w 1643999"/>
                <a:gd name="connsiteY1" fmla="*/ 1611961 h 6508044"/>
                <a:gd name="connsiteX2" fmla="*/ 588634 w 1643999"/>
                <a:gd name="connsiteY2" fmla="*/ 3023689 h 6508044"/>
                <a:gd name="connsiteX3" fmla="*/ 1643999 w 1643999"/>
                <a:gd name="connsiteY3" fmla="*/ 6490767 h 6508044"/>
                <a:gd name="connsiteX4" fmla="*/ 1059 w 1643999"/>
                <a:gd name="connsiteY4" fmla="*/ 6491447 h 6508044"/>
                <a:gd name="connsiteX5" fmla="*/ 848 w 1643999"/>
                <a:gd name="connsiteY5" fmla="*/ 0 h 6508044"/>
                <a:gd name="connsiteX6" fmla="*/ 493640 w 1643999"/>
                <a:gd name="connsiteY6" fmla="*/ 140994 h 6508044"/>
                <a:gd name="connsiteX0" fmla="*/ 492581 w 1642940"/>
                <a:gd name="connsiteY0" fmla="*/ 161744 h 6528794"/>
                <a:gd name="connsiteX1" fmla="*/ 811665 w 1642940"/>
                <a:gd name="connsiteY1" fmla="*/ 1632711 h 6528794"/>
                <a:gd name="connsiteX2" fmla="*/ 587575 w 1642940"/>
                <a:gd name="connsiteY2" fmla="*/ 3044439 h 6528794"/>
                <a:gd name="connsiteX3" fmla="*/ 1642940 w 1642940"/>
                <a:gd name="connsiteY3" fmla="*/ 6511517 h 6528794"/>
                <a:gd name="connsiteX4" fmla="*/ 0 w 1642940"/>
                <a:gd name="connsiteY4" fmla="*/ 6512197 h 6528794"/>
                <a:gd name="connsiteX5" fmla="*/ 9054 w 1642940"/>
                <a:gd name="connsiteY5" fmla="*/ 0 h 6528794"/>
                <a:gd name="connsiteX6" fmla="*/ 492581 w 1642940"/>
                <a:gd name="connsiteY6" fmla="*/ 161744 h 6528794"/>
                <a:gd name="connsiteX0" fmla="*/ 511110 w 1642940"/>
                <a:gd name="connsiteY0" fmla="*/ 130619 h 6528794"/>
                <a:gd name="connsiteX1" fmla="*/ 811665 w 1642940"/>
                <a:gd name="connsiteY1" fmla="*/ 1632711 h 6528794"/>
                <a:gd name="connsiteX2" fmla="*/ 587575 w 1642940"/>
                <a:gd name="connsiteY2" fmla="*/ 3044439 h 6528794"/>
                <a:gd name="connsiteX3" fmla="*/ 1642940 w 1642940"/>
                <a:gd name="connsiteY3" fmla="*/ 6511517 h 6528794"/>
                <a:gd name="connsiteX4" fmla="*/ 0 w 1642940"/>
                <a:gd name="connsiteY4" fmla="*/ 6512197 h 6528794"/>
                <a:gd name="connsiteX5" fmla="*/ 9054 w 1642940"/>
                <a:gd name="connsiteY5" fmla="*/ 0 h 6528794"/>
                <a:gd name="connsiteX6" fmla="*/ 511110 w 1642940"/>
                <a:gd name="connsiteY6" fmla="*/ 130619 h 6528794"/>
                <a:gd name="connsiteX0" fmla="*/ 520976 w 1652806"/>
                <a:gd name="connsiteY0" fmla="*/ 140994 h 6539169"/>
                <a:gd name="connsiteX1" fmla="*/ 821531 w 1652806"/>
                <a:gd name="connsiteY1" fmla="*/ 1643086 h 6539169"/>
                <a:gd name="connsiteX2" fmla="*/ 597441 w 1652806"/>
                <a:gd name="connsiteY2" fmla="*/ 3054814 h 6539169"/>
                <a:gd name="connsiteX3" fmla="*/ 1652806 w 1652806"/>
                <a:gd name="connsiteY3" fmla="*/ 6521892 h 6539169"/>
                <a:gd name="connsiteX4" fmla="*/ 9866 w 1652806"/>
                <a:gd name="connsiteY4" fmla="*/ 6522572 h 6539169"/>
                <a:gd name="connsiteX5" fmla="*/ 391 w 1652806"/>
                <a:gd name="connsiteY5" fmla="*/ 0 h 6539169"/>
                <a:gd name="connsiteX6" fmla="*/ 520976 w 1652806"/>
                <a:gd name="connsiteY6" fmla="*/ 140994 h 653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2806" h="6539169">
                  <a:moveTo>
                    <a:pt x="520976" y="140994"/>
                  </a:moveTo>
                  <a:cubicBezTo>
                    <a:pt x="479101" y="735067"/>
                    <a:pt x="576197" y="1173514"/>
                    <a:pt x="821531" y="1643086"/>
                  </a:cubicBezTo>
                  <a:cubicBezTo>
                    <a:pt x="559138" y="2064506"/>
                    <a:pt x="573588" y="2832177"/>
                    <a:pt x="597441" y="3054814"/>
                  </a:cubicBezTo>
                  <a:cubicBezTo>
                    <a:pt x="637197" y="3380818"/>
                    <a:pt x="1525585" y="6259499"/>
                    <a:pt x="1652806" y="6521892"/>
                  </a:cubicBezTo>
                  <a:cubicBezTo>
                    <a:pt x="1250308" y="6556702"/>
                    <a:pt x="551336" y="6529262"/>
                    <a:pt x="9866" y="6522572"/>
                  </a:cubicBezTo>
                  <a:cubicBezTo>
                    <a:pt x="12884" y="4957058"/>
                    <a:pt x="-2627" y="1565514"/>
                    <a:pt x="391" y="0"/>
                  </a:cubicBezTo>
                  <a:cubicBezTo>
                    <a:pt x="371570" y="140375"/>
                    <a:pt x="242445" y="62871"/>
                    <a:pt x="520976" y="140994"/>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1157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8438" y="273945"/>
            <a:ext cx="11573197" cy="724247"/>
          </a:xfrm>
        </p:spPr>
        <p:txBody>
          <a:bodyPr/>
          <a:lstStyle/>
          <a:p>
            <a:r>
              <a:rPr lang="en-US" dirty="0">
                <a:solidFill>
                  <a:schemeClr val="accent2">
                    <a:lumMod val="75000"/>
                  </a:schemeClr>
                </a:solidFill>
              </a:rPr>
              <a:t>Packet Selection</a:t>
            </a:r>
          </a:p>
        </p:txBody>
      </p:sp>
      <p:sp>
        <p:nvSpPr>
          <p:cNvPr id="18" name="TextBox 17">
            <a:extLst>
              <a:ext uri="{FF2B5EF4-FFF2-40B4-BE49-F238E27FC236}">
                <a16:creationId xmlns:a16="http://schemas.microsoft.com/office/drawing/2014/main" id="{04CD468A-E457-42BC-AD96-61F7E8A4F1CC}"/>
              </a:ext>
            </a:extLst>
          </p:cNvPr>
          <p:cNvSpPr txBox="1"/>
          <p:nvPr/>
        </p:nvSpPr>
        <p:spPr>
          <a:xfrm>
            <a:off x="792651" y="3682090"/>
            <a:ext cx="2062728" cy="400110"/>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32B0BE"/>
                </a:solidFill>
                <a:effectLst/>
                <a:uLnTx/>
                <a:uFillTx/>
                <a:latin typeface="Arial"/>
                <a:cs typeface="Arial" pitchFamily="34" charset="0"/>
              </a:rPr>
              <a:t>Nature</a:t>
            </a:r>
            <a:endParaRPr kumimoji="0" lang="ko-KR" altLang="en-US" sz="2000" b="1" i="0" u="none" strike="noStrike" kern="1200" cap="none" spc="0" normalizeH="0" baseline="0" noProof="0" dirty="0">
              <a:ln>
                <a:noFill/>
              </a:ln>
              <a:solidFill>
                <a:srgbClr val="32B0BE"/>
              </a:solidFill>
              <a:effectLst/>
              <a:uLnTx/>
              <a:uFillTx/>
              <a:latin typeface="Arial"/>
              <a:cs typeface="Arial" pitchFamily="34" charset="0"/>
            </a:endParaRPr>
          </a:p>
        </p:txBody>
      </p:sp>
      <p:sp>
        <p:nvSpPr>
          <p:cNvPr id="21" name="TextBox 20">
            <a:extLst>
              <a:ext uri="{FF2B5EF4-FFF2-40B4-BE49-F238E27FC236}">
                <a16:creationId xmlns:a16="http://schemas.microsoft.com/office/drawing/2014/main" id="{B6E7C89D-B3DE-4685-8A73-0AA22F5B0916}"/>
              </a:ext>
            </a:extLst>
          </p:cNvPr>
          <p:cNvSpPr txBox="1"/>
          <p:nvPr/>
        </p:nvSpPr>
        <p:spPr>
          <a:xfrm>
            <a:off x="9311944" y="3682090"/>
            <a:ext cx="2062728" cy="400110"/>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ko-KR" sz="2000" b="1" dirty="0">
                <a:solidFill>
                  <a:srgbClr val="64CED8"/>
                </a:solidFill>
                <a:latin typeface="Arial"/>
                <a:cs typeface="Arial" pitchFamily="34" charset="0"/>
              </a:rPr>
              <a:t>Metropolitan</a:t>
            </a:r>
            <a:endParaRPr kumimoji="0" lang="ko-KR" altLang="en-US" sz="2000" b="1" i="0" u="none" strike="noStrike" kern="1200" cap="none" spc="0" normalizeH="0" baseline="0" noProof="0" dirty="0">
              <a:ln>
                <a:noFill/>
              </a:ln>
              <a:solidFill>
                <a:srgbClr val="64CED8"/>
              </a:solidFill>
              <a:effectLst/>
              <a:uLnTx/>
              <a:uFillTx/>
              <a:latin typeface="Arial"/>
              <a:cs typeface="Arial" pitchFamily="34" charset="0"/>
            </a:endParaRPr>
          </a:p>
        </p:txBody>
      </p:sp>
      <p:sp>
        <p:nvSpPr>
          <p:cNvPr id="25" name="Freeform 5123">
            <a:extLst>
              <a:ext uri="{FF2B5EF4-FFF2-40B4-BE49-F238E27FC236}">
                <a16:creationId xmlns:a16="http://schemas.microsoft.com/office/drawing/2014/main" id="{E2CCBDB0-A9DC-4E20-9725-D27193B3E09D}"/>
              </a:ext>
            </a:extLst>
          </p:cNvPr>
          <p:cNvSpPr/>
          <p:nvPr/>
        </p:nvSpPr>
        <p:spPr>
          <a:xfrm>
            <a:off x="1829334" y="2353006"/>
            <a:ext cx="2952000" cy="818707"/>
          </a:xfrm>
          <a:custGeom>
            <a:avLst/>
            <a:gdLst>
              <a:gd name="connsiteX0" fmla="*/ 0 w 2711302"/>
              <a:gd name="connsiteY0" fmla="*/ 988828 h 999461"/>
              <a:gd name="connsiteX1" fmla="*/ 21265 w 2711302"/>
              <a:gd name="connsiteY1" fmla="*/ 31898 h 999461"/>
              <a:gd name="connsiteX2" fmla="*/ 2711302 w 2711302"/>
              <a:gd name="connsiteY2" fmla="*/ 0 h 999461"/>
              <a:gd name="connsiteX3" fmla="*/ 2711302 w 2711302"/>
              <a:gd name="connsiteY3" fmla="*/ 999461 h 999461"/>
              <a:gd name="connsiteX0" fmla="*/ 0 w 2711302"/>
              <a:gd name="connsiteY0" fmla="*/ 999460 h 1010093"/>
              <a:gd name="connsiteX1" fmla="*/ 10632 w 2711302"/>
              <a:gd name="connsiteY1" fmla="*/ 0 h 1010093"/>
              <a:gd name="connsiteX2" fmla="*/ 2711302 w 2711302"/>
              <a:gd name="connsiteY2" fmla="*/ 10632 h 1010093"/>
              <a:gd name="connsiteX3" fmla="*/ 2711302 w 2711302"/>
              <a:gd name="connsiteY3" fmla="*/ 1010093 h 1010093"/>
              <a:gd name="connsiteX0" fmla="*/ 0 w 2711302"/>
              <a:gd name="connsiteY0" fmla="*/ 999460 h 1010093"/>
              <a:gd name="connsiteX1" fmla="*/ 435935 w 2711302"/>
              <a:gd name="connsiteY1" fmla="*/ 0 h 1010093"/>
              <a:gd name="connsiteX2" fmla="*/ 2711302 w 2711302"/>
              <a:gd name="connsiteY2" fmla="*/ 10632 h 1010093"/>
              <a:gd name="connsiteX3" fmla="*/ 2711302 w 2711302"/>
              <a:gd name="connsiteY3" fmla="*/ 1010093 h 1010093"/>
              <a:gd name="connsiteX0" fmla="*/ 10633 w 2275367"/>
              <a:gd name="connsiteY0" fmla="*/ 1244009 h 1244009"/>
              <a:gd name="connsiteX1" fmla="*/ 0 w 2275367"/>
              <a:gd name="connsiteY1" fmla="*/ 0 h 1244009"/>
              <a:gd name="connsiteX2" fmla="*/ 2275367 w 2275367"/>
              <a:gd name="connsiteY2" fmla="*/ 10632 h 1244009"/>
              <a:gd name="connsiteX3" fmla="*/ 2275367 w 2275367"/>
              <a:gd name="connsiteY3" fmla="*/ 1010093 h 1244009"/>
              <a:gd name="connsiteX0" fmla="*/ 10633 w 2286000"/>
              <a:gd name="connsiteY0" fmla="*/ 1244009 h 1244009"/>
              <a:gd name="connsiteX1" fmla="*/ 0 w 2286000"/>
              <a:gd name="connsiteY1" fmla="*/ 0 h 1244009"/>
              <a:gd name="connsiteX2" fmla="*/ 2275367 w 2286000"/>
              <a:gd name="connsiteY2" fmla="*/ 10632 h 1244009"/>
              <a:gd name="connsiteX3" fmla="*/ 2286000 w 2286000"/>
              <a:gd name="connsiteY3" fmla="*/ 584790 h 1244009"/>
              <a:gd name="connsiteX0" fmla="*/ 1023 w 2287022"/>
              <a:gd name="connsiteY0" fmla="*/ 818707 h 818707"/>
              <a:gd name="connsiteX1" fmla="*/ 1022 w 2287022"/>
              <a:gd name="connsiteY1" fmla="*/ 0 h 818707"/>
              <a:gd name="connsiteX2" fmla="*/ 2276389 w 2287022"/>
              <a:gd name="connsiteY2" fmla="*/ 10632 h 818707"/>
              <a:gd name="connsiteX3" fmla="*/ 2287022 w 2287022"/>
              <a:gd name="connsiteY3" fmla="*/ 584790 h 818707"/>
            </a:gdLst>
            <a:ahLst/>
            <a:cxnLst>
              <a:cxn ang="0">
                <a:pos x="connsiteX0" y="connsiteY0"/>
              </a:cxn>
              <a:cxn ang="0">
                <a:pos x="connsiteX1" y="connsiteY1"/>
              </a:cxn>
              <a:cxn ang="0">
                <a:pos x="connsiteX2" y="connsiteY2"/>
              </a:cxn>
              <a:cxn ang="0">
                <a:pos x="connsiteX3" y="connsiteY3"/>
              </a:cxn>
            </a:cxnLst>
            <a:rect l="l" t="t" r="r" b="b"/>
            <a:pathLst>
              <a:path w="2287022" h="818707">
                <a:moveTo>
                  <a:pt x="1023" y="818707"/>
                </a:moveTo>
                <a:cubicBezTo>
                  <a:pt x="-2521" y="404037"/>
                  <a:pt x="4566" y="414670"/>
                  <a:pt x="1022" y="0"/>
                </a:cubicBezTo>
                <a:lnTo>
                  <a:pt x="2276389" y="10632"/>
                </a:lnTo>
                <a:lnTo>
                  <a:pt x="2287022" y="584790"/>
                </a:lnTo>
              </a:path>
            </a:pathLst>
          </a:custGeom>
          <a:ln w="38100">
            <a:solidFill>
              <a:schemeClr val="accent4"/>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srgbClr val="32B0BE"/>
              </a:solidFill>
              <a:effectLst/>
              <a:uLnTx/>
              <a:uFillTx/>
              <a:latin typeface="Arial"/>
              <a:cs typeface="+mn-cs"/>
            </a:endParaRPr>
          </a:p>
        </p:txBody>
      </p:sp>
      <p:sp>
        <p:nvSpPr>
          <p:cNvPr id="26" name="Freeform 36">
            <a:extLst>
              <a:ext uri="{FF2B5EF4-FFF2-40B4-BE49-F238E27FC236}">
                <a16:creationId xmlns:a16="http://schemas.microsoft.com/office/drawing/2014/main" id="{95727487-DFB8-4473-97EC-C338D672BD07}"/>
              </a:ext>
            </a:extLst>
          </p:cNvPr>
          <p:cNvSpPr/>
          <p:nvPr/>
        </p:nvSpPr>
        <p:spPr>
          <a:xfrm flipH="1">
            <a:off x="7391308" y="2353006"/>
            <a:ext cx="2952000" cy="818707"/>
          </a:xfrm>
          <a:custGeom>
            <a:avLst/>
            <a:gdLst>
              <a:gd name="connsiteX0" fmla="*/ 0 w 2711302"/>
              <a:gd name="connsiteY0" fmla="*/ 988828 h 999461"/>
              <a:gd name="connsiteX1" fmla="*/ 21265 w 2711302"/>
              <a:gd name="connsiteY1" fmla="*/ 31898 h 999461"/>
              <a:gd name="connsiteX2" fmla="*/ 2711302 w 2711302"/>
              <a:gd name="connsiteY2" fmla="*/ 0 h 999461"/>
              <a:gd name="connsiteX3" fmla="*/ 2711302 w 2711302"/>
              <a:gd name="connsiteY3" fmla="*/ 999461 h 999461"/>
              <a:gd name="connsiteX0" fmla="*/ 0 w 2711302"/>
              <a:gd name="connsiteY0" fmla="*/ 999460 h 1010093"/>
              <a:gd name="connsiteX1" fmla="*/ 10632 w 2711302"/>
              <a:gd name="connsiteY1" fmla="*/ 0 h 1010093"/>
              <a:gd name="connsiteX2" fmla="*/ 2711302 w 2711302"/>
              <a:gd name="connsiteY2" fmla="*/ 10632 h 1010093"/>
              <a:gd name="connsiteX3" fmla="*/ 2711302 w 2711302"/>
              <a:gd name="connsiteY3" fmla="*/ 1010093 h 1010093"/>
              <a:gd name="connsiteX0" fmla="*/ 0 w 2711302"/>
              <a:gd name="connsiteY0" fmla="*/ 999460 h 1010093"/>
              <a:gd name="connsiteX1" fmla="*/ 435935 w 2711302"/>
              <a:gd name="connsiteY1" fmla="*/ 0 h 1010093"/>
              <a:gd name="connsiteX2" fmla="*/ 2711302 w 2711302"/>
              <a:gd name="connsiteY2" fmla="*/ 10632 h 1010093"/>
              <a:gd name="connsiteX3" fmla="*/ 2711302 w 2711302"/>
              <a:gd name="connsiteY3" fmla="*/ 1010093 h 1010093"/>
              <a:gd name="connsiteX0" fmla="*/ 10633 w 2275367"/>
              <a:gd name="connsiteY0" fmla="*/ 1244009 h 1244009"/>
              <a:gd name="connsiteX1" fmla="*/ 0 w 2275367"/>
              <a:gd name="connsiteY1" fmla="*/ 0 h 1244009"/>
              <a:gd name="connsiteX2" fmla="*/ 2275367 w 2275367"/>
              <a:gd name="connsiteY2" fmla="*/ 10632 h 1244009"/>
              <a:gd name="connsiteX3" fmla="*/ 2275367 w 2275367"/>
              <a:gd name="connsiteY3" fmla="*/ 1010093 h 1244009"/>
              <a:gd name="connsiteX0" fmla="*/ 10633 w 2286000"/>
              <a:gd name="connsiteY0" fmla="*/ 1244009 h 1244009"/>
              <a:gd name="connsiteX1" fmla="*/ 0 w 2286000"/>
              <a:gd name="connsiteY1" fmla="*/ 0 h 1244009"/>
              <a:gd name="connsiteX2" fmla="*/ 2275367 w 2286000"/>
              <a:gd name="connsiteY2" fmla="*/ 10632 h 1244009"/>
              <a:gd name="connsiteX3" fmla="*/ 2286000 w 2286000"/>
              <a:gd name="connsiteY3" fmla="*/ 584790 h 1244009"/>
              <a:gd name="connsiteX0" fmla="*/ 1023 w 2287022"/>
              <a:gd name="connsiteY0" fmla="*/ 818707 h 818707"/>
              <a:gd name="connsiteX1" fmla="*/ 1022 w 2287022"/>
              <a:gd name="connsiteY1" fmla="*/ 0 h 818707"/>
              <a:gd name="connsiteX2" fmla="*/ 2276389 w 2287022"/>
              <a:gd name="connsiteY2" fmla="*/ 10632 h 818707"/>
              <a:gd name="connsiteX3" fmla="*/ 2287022 w 2287022"/>
              <a:gd name="connsiteY3" fmla="*/ 584790 h 818707"/>
            </a:gdLst>
            <a:ahLst/>
            <a:cxnLst>
              <a:cxn ang="0">
                <a:pos x="connsiteX0" y="connsiteY0"/>
              </a:cxn>
              <a:cxn ang="0">
                <a:pos x="connsiteX1" y="connsiteY1"/>
              </a:cxn>
              <a:cxn ang="0">
                <a:pos x="connsiteX2" y="connsiteY2"/>
              </a:cxn>
              <a:cxn ang="0">
                <a:pos x="connsiteX3" y="connsiteY3"/>
              </a:cxn>
            </a:cxnLst>
            <a:rect l="l" t="t" r="r" b="b"/>
            <a:pathLst>
              <a:path w="2287022" h="818707">
                <a:moveTo>
                  <a:pt x="1023" y="818707"/>
                </a:moveTo>
                <a:cubicBezTo>
                  <a:pt x="-2521" y="404037"/>
                  <a:pt x="4566" y="414670"/>
                  <a:pt x="1022" y="0"/>
                </a:cubicBezTo>
                <a:lnTo>
                  <a:pt x="2276389" y="10632"/>
                </a:lnTo>
                <a:lnTo>
                  <a:pt x="2287022" y="584790"/>
                </a:lnTo>
              </a:path>
            </a:pathLst>
          </a:custGeom>
          <a:ln w="38100">
            <a:solidFill>
              <a:schemeClr val="accent3"/>
            </a:solidFill>
            <a:prstDash val="sysDot"/>
            <a:head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61AF47BB-F47C-450B-B62D-9E3254EEA86F}"/>
              </a:ext>
            </a:extLst>
          </p:cNvPr>
          <p:cNvGrpSpPr/>
          <p:nvPr/>
        </p:nvGrpSpPr>
        <p:grpSpPr>
          <a:xfrm>
            <a:off x="3484021" y="2896331"/>
            <a:ext cx="5204600" cy="2051048"/>
            <a:chOff x="3484021" y="2896331"/>
            <a:chExt cx="5204600" cy="2051048"/>
          </a:xfrm>
        </p:grpSpPr>
        <p:sp>
          <p:nvSpPr>
            <p:cNvPr id="6" name="Freeform 7">
              <a:extLst>
                <a:ext uri="{FF2B5EF4-FFF2-40B4-BE49-F238E27FC236}">
                  <a16:creationId xmlns:a16="http://schemas.microsoft.com/office/drawing/2014/main" id="{11685CAB-1254-4F21-9581-2EF9C222169D}"/>
                </a:ext>
              </a:extLst>
            </p:cNvPr>
            <p:cNvSpPr/>
            <p:nvPr/>
          </p:nvSpPr>
          <p:spPr>
            <a:xfrm>
              <a:off x="3607412" y="3134280"/>
              <a:ext cx="5035251" cy="1813099"/>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7" name="Freeform 10">
              <a:extLst>
                <a:ext uri="{FF2B5EF4-FFF2-40B4-BE49-F238E27FC236}">
                  <a16:creationId xmlns:a16="http://schemas.microsoft.com/office/drawing/2014/main" id="{5E4EE051-C356-4CF6-8C86-C5B6A475E7B4}"/>
                </a:ext>
              </a:extLst>
            </p:cNvPr>
            <p:cNvSpPr/>
            <p:nvPr/>
          </p:nvSpPr>
          <p:spPr>
            <a:xfrm flipH="1">
              <a:off x="3607412" y="3134280"/>
              <a:ext cx="5035251" cy="1813099"/>
            </a:xfrm>
            <a:custGeom>
              <a:avLst/>
              <a:gdLst>
                <a:gd name="connsiteX0" fmla="*/ 5481115 w 5481115"/>
                <a:gd name="connsiteY0" fmla="*/ 0 h 1897513"/>
                <a:gd name="connsiteX1" fmla="*/ 1009540 w 5481115"/>
                <a:gd name="connsiteY1" fmla="*/ 623695 h 1897513"/>
                <a:gd name="connsiteX2" fmla="*/ 0 w 5481115"/>
                <a:gd name="connsiteY2" fmla="*/ 1812944 h 1897513"/>
                <a:gd name="connsiteX3" fmla="*/ 581411 w 5481115"/>
                <a:gd name="connsiteY3" fmla="*/ 1897513 h 1897513"/>
                <a:gd name="connsiteX4" fmla="*/ 1205106 w 5481115"/>
                <a:gd name="connsiteY4" fmla="*/ 813975 h 1897513"/>
                <a:gd name="connsiteX5" fmla="*/ 5433545 w 5481115"/>
                <a:gd name="connsiteY5" fmla="*/ 253707 h 1897513"/>
                <a:gd name="connsiteX6" fmla="*/ 5481115 w 5481115"/>
                <a:gd name="connsiteY6" fmla="*/ 0 h 1897513"/>
                <a:gd name="connsiteX0" fmla="*/ 5481115 w 5481115"/>
                <a:gd name="connsiteY0" fmla="*/ 1951 h 1899464"/>
                <a:gd name="connsiteX1" fmla="*/ 1009540 w 5481115"/>
                <a:gd name="connsiteY1" fmla="*/ 625646 h 1899464"/>
                <a:gd name="connsiteX2" fmla="*/ 0 w 5481115"/>
                <a:gd name="connsiteY2" fmla="*/ 1814895 h 1899464"/>
                <a:gd name="connsiteX3" fmla="*/ 581411 w 5481115"/>
                <a:gd name="connsiteY3" fmla="*/ 1899464 h 1899464"/>
                <a:gd name="connsiteX4" fmla="*/ 1205106 w 5481115"/>
                <a:gd name="connsiteY4" fmla="*/ 815926 h 1899464"/>
                <a:gd name="connsiteX5" fmla="*/ 5433545 w 5481115"/>
                <a:gd name="connsiteY5" fmla="*/ 255658 h 1899464"/>
                <a:gd name="connsiteX6" fmla="*/ 5481115 w 5481115"/>
                <a:gd name="connsiteY6" fmla="*/ 1951 h 1899464"/>
                <a:gd name="connsiteX0" fmla="*/ 5481115 w 5481115"/>
                <a:gd name="connsiteY0" fmla="*/ 1726 h 1899239"/>
                <a:gd name="connsiteX1" fmla="*/ 1009540 w 5481115"/>
                <a:gd name="connsiteY1" fmla="*/ 625421 h 1899239"/>
                <a:gd name="connsiteX2" fmla="*/ 0 w 5481115"/>
                <a:gd name="connsiteY2" fmla="*/ 1814670 h 1899239"/>
                <a:gd name="connsiteX3" fmla="*/ 581411 w 5481115"/>
                <a:gd name="connsiteY3" fmla="*/ 1899239 h 1899239"/>
                <a:gd name="connsiteX4" fmla="*/ 1205106 w 5481115"/>
                <a:gd name="connsiteY4" fmla="*/ 815701 h 1899239"/>
                <a:gd name="connsiteX5" fmla="*/ 5433545 w 5481115"/>
                <a:gd name="connsiteY5" fmla="*/ 255433 h 1899239"/>
                <a:gd name="connsiteX6" fmla="*/ 5481115 w 5481115"/>
                <a:gd name="connsiteY6" fmla="*/ 1726 h 1899239"/>
                <a:gd name="connsiteX0" fmla="*/ 5496972 w 5496972"/>
                <a:gd name="connsiteY0" fmla="*/ 1726 h 1899239"/>
                <a:gd name="connsiteX1" fmla="*/ 1025397 w 5496972"/>
                <a:gd name="connsiteY1" fmla="*/ 625421 h 1899239"/>
                <a:gd name="connsiteX2" fmla="*/ 0 w 5496972"/>
                <a:gd name="connsiteY2" fmla="*/ 1798814 h 1899239"/>
                <a:gd name="connsiteX3" fmla="*/ 597268 w 5496972"/>
                <a:gd name="connsiteY3" fmla="*/ 1899239 h 1899239"/>
                <a:gd name="connsiteX4" fmla="*/ 1220963 w 5496972"/>
                <a:gd name="connsiteY4" fmla="*/ 815701 h 1899239"/>
                <a:gd name="connsiteX5" fmla="*/ 5449402 w 5496972"/>
                <a:gd name="connsiteY5" fmla="*/ 255433 h 1899239"/>
                <a:gd name="connsiteX6" fmla="*/ 5496972 w 5496972"/>
                <a:gd name="connsiteY6" fmla="*/ 1726 h 1899239"/>
                <a:gd name="connsiteX0" fmla="*/ 5499844 w 5499844"/>
                <a:gd name="connsiteY0" fmla="*/ 1726 h 1899239"/>
                <a:gd name="connsiteX1" fmla="*/ 1028269 w 5499844"/>
                <a:gd name="connsiteY1" fmla="*/ 625421 h 1899239"/>
                <a:gd name="connsiteX2" fmla="*/ 2872 w 5499844"/>
                <a:gd name="connsiteY2" fmla="*/ 1798814 h 1899239"/>
                <a:gd name="connsiteX3" fmla="*/ 600140 w 5499844"/>
                <a:gd name="connsiteY3" fmla="*/ 1899239 h 1899239"/>
                <a:gd name="connsiteX4" fmla="*/ 1223835 w 5499844"/>
                <a:gd name="connsiteY4" fmla="*/ 815701 h 1899239"/>
                <a:gd name="connsiteX5" fmla="*/ 5452274 w 5499844"/>
                <a:gd name="connsiteY5" fmla="*/ 255433 h 1899239"/>
                <a:gd name="connsiteX6" fmla="*/ 5499844 w 5499844"/>
                <a:gd name="connsiteY6" fmla="*/ 1726 h 1899239"/>
                <a:gd name="connsiteX0" fmla="*/ 5499844 w 5499844"/>
                <a:gd name="connsiteY0" fmla="*/ 1726 h 1932850"/>
                <a:gd name="connsiteX1" fmla="*/ 1028269 w 5499844"/>
                <a:gd name="connsiteY1" fmla="*/ 625421 h 1932850"/>
                <a:gd name="connsiteX2" fmla="*/ 2872 w 5499844"/>
                <a:gd name="connsiteY2" fmla="*/ 1798814 h 1932850"/>
                <a:gd name="connsiteX3" fmla="*/ 600140 w 5499844"/>
                <a:gd name="connsiteY3" fmla="*/ 1899239 h 1932850"/>
                <a:gd name="connsiteX4" fmla="*/ 1223835 w 5499844"/>
                <a:gd name="connsiteY4" fmla="*/ 815701 h 1932850"/>
                <a:gd name="connsiteX5" fmla="*/ 5452274 w 5499844"/>
                <a:gd name="connsiteY5" fmla="*/ 255433 h 1932850"/>
                <a:gd name="connsiteX6" fmla="*/ 5499844 w 5499844"/>
                <a:gd name="connsiteY6" fmla="*/ 1726 h 1932850"/>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23835 w 5499844"/>
                <a:gd name="connsiteY4" fmla="*/ 815701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62006"/>
                <a:gd name="connsiteX1" fmla="*/ 1028269 w 5499844"/>
                <a:gd name="connsiteY1" fmla="*/ 625421 h 1962006"/>
                <a:gd name="connsiteX2" fmla="*/ 2872 w 5499844"/>
                <a:gd name="connsiteY2" fmla="*/ 1798814 h 1962006"/>
                <a:gd name="connsiteX3" fmla="*/ 600140 w 5499844"/>
                <a:gd name="connsiteY3" fmla="*/ 1899239 h 1962006"/>
                <a:gd name="connsiteX4" fmla="*/ 1244977 w 5499844"/>
                <a:gd name="connsiteY4" fmla="*/ 836843 h 1962006"/>
                <a:gd name="connsiteX5" fmla="*/ 5452274 w 5499844"/>
                <a:gd name="connsiteY5" fmla="*/ 255433 h 1962006"/>
                <a:gd name="connsiteX6" fmla="*/ 5499844 w 5499844"/>
                <a:gd name="connsiteY6" fmla="*/ 1726 h 1962006"/>
                <a:gd name="connsiteX0" fmla="*/ 5499844 w 5499844"/>
                <a:gd name="connsiteY0" fmla="*/ 1726 h 1980390"/>
                <a:gd name="connsiteX1" fmla="*/ 1028269 w 5499844"/>
                <a:gd name="connsiteY1" fmla="*/ 625421 h 1980390"/>
                <a:gd name="connsiteX2" fmla="*/ 2872 w 5499844"/>
                <a:gd name="connsiteY2" fmla="*/ 1798814 h 1980390"/>
                <a:gd name="connsiteX3" fmla="*/ 600140 w 5499844"/>
                <a:gd name="connsiteY3" fmla="*/ 1899239 h 1980390"/>
                <a:gd name="connsiteX4" fmla="*/ 1244977 w 5499844"/>
                <a:gd name="connsiteY4" fmla="*/ 836843 h 1980390"/>
                <a:gd name="connsiteX5" fmla="*/ 5452274 w 5499844"/>
                <a:gd name="connsiteY5" fmla="*/ 255433 h 1980390"/>
                <a:gd name="connsiteX6" fmla="*/ 5499844 w 5499844"/>
                <a:gd name="connsiteY6" fmla="*/ 1726 h 19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9844" h="1980390">
                  <a:moveTo>
                    <a:pt x="5499844" y="1726"/>
                  </a:moveTo>
                  <a:cubicBezTo>
                    <a:pt x="3824325" y="-33511"/>
                    <a:pt x="1155122" y="480949"/>
                    <a:pt x="1028269" y="625421"/>
                  </a:cubicBezTo>
                  <a:cubicBezTo>
                    <a:pt x="686470" y="1016552"/>
                    <a:pt x="-51745" y="1677245"/>
                    <a:pt x="2872" y="1798814"/>
                  </a:cubicBezTo>
                  <a:cubicBezTo>
                    <a:pt x="154391" y="2096567"/>
                    <a:pt x="549046" y="1950333"/>
                    <a:pt x="600140" y="1899239"/>
                  </a:cubicBezTo>
                  <a:cubicBezTo>
                    <a:pt x="815086" y="1545107"/>
                    <a:pt x="1146313" y="879127"/>
                    <a:pt x="1244977" y="836843"/>
                  </a:cubicBezTo>
                  <a:cubicBezTo>
                    <a:pt x="2287991" y="399905"/>
                    <a:pt x="4007558" y="126817"/>
                    <a:pt x="5452274" y="255433"/>
                  </a:cubicBezTo>
                  <a:lnTo>
                    <a:pt x="5499844" y="17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9" name="Freeform 3">
              <a:extLst>
                <a:ext uri="{FF2B5EF4-FFF2-40B4-BE49-F238E27FC236}">
                  <a16:creationId xmlns:a16="http://schemas.microsoft.com/office/drawing/2014/main" id="{E71951B0-8F25-40B2-B70E-7F3A4FB33240}"/>
                </a:ext>
              </a:extLst>
            </p:cNvPr>
            <p:cNvSpPr/>
            <p:nvPr/>
          </p:nvSpPr>
          <p:spPr>
            <a:xfrm>
              <a:off x="3858986" y="3066966"/>
              <a:ext cx="1924836" cy="1459561"/>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0" name="Freeform 11">
              <a:extLst>
                <a:ext uri="{FF2B5EF4-FFF2-40B4-BE49-F238E27FC236}">
                  <a16:creationId xmlns:a16="http://schemas.microsoft.com/office/drawing/2014/main" id="{E0358AA8-61E0-4CFE-B083-46E6ED0E7D46}"/>
                </a:ext>
              </a:extLst>
            </p:cNvPr>
            <p:cNvSpPr/>
            <p:nvPr/>
          </p:nvSpPr>
          <p:spPr>
            <a:xfrm>
              <a:off x="6356557" y="3066966"/>
              <a:ext cx="1924836" cy="1459561"/>
            </a:xfrm>
            <a:custGeom>
              <a:avLst/>
              <a:gdLst>
                <a:gd name="connsiteX0" fmla="*/ 0 w 1818229"/>
                <a:gd name="connsiteY0" fmla="*/ 21143 h 924972"/>
                <a:gd name="connsiteX1" fmla="*/ 0 w 1818229"/>
                <a:gd name="connsiteY1" fmla="*/ 21143 h 924972"/>
                <a:gd name="connsiteX2" fmla="*/ 89855 w 1818229"/>
                <a:gd name="connsiteY2" fmla="*/ 21143 h 924972"/>
                <a:gd name="connsiteX3" fmla="*/ 1818229 w 1818229"/>
                <a:gd name="connsiteY3" fmla="*/ 0 h 924972"/>
                <a:gd name="connsiteX4" fmla="*/ 1580380 w 1818229"/>
                <a:gd name="connsiteY4" fmla="*/ 924972 h 924972"/>
                <a:gd name="connsiteX5" fmla="*/ 147996 w 1818229"/>
                <a:gd name="connsiteY5" fmla="*/ 872116 h 924972"/>
                <a:gd name="connsiteX6" fmla="*/ 0 w 1818229"/>
                <a:gd name="connsiteY6" fmla="*/ 21143 h 924972"/>
                <a:gd name="connsiteX0" fmla="*/ 0 w 1818229"/>
                <a:gd name="connsiteY0" fmla="*/ 21143 h 924972"/>
                <a:gd name="connsiteX1" fmla="*/ 0 w 1818229"/>
                <a:gd name="connsiteY1" fmla="*/ 21143 h 924972"/>
                <a:gd name="connsiteX2" fmla="*/ 1818229 w 1818229"/>
                <a:gd name="connsiteY2" fmla="*/ 0 h 924972"/>
                <a:gd name="connsiteX3" fmla="*/ 1580380 w 1818229"/>
                <a:gd name="connsiteY3" fmla="*/ 924972 h 924972"/>
                <a:gd name="connsiteX4" fmla="*/ 147996 w 1818229"/>
                <a:gd name="connsiteY4" fmla="*/ 872116 h 924972"/>
                <a:gd name="connsiteX5" fmla="*/ 0 w 1818229"/>
                <a:gd name="connsiteY5" fmla="*/ 21143 h 924972"/>
                <a:gd name="connsiteX0" fmla="*/ 162452 w 1943682"/>
                <a:gd name="connsiteY0" fmla="*/ 68713 h 924972"/>
                <a:gd name="connsiteX1" fmla="*/ 125453 w 1943682"/>
                <a:gd name="connsiteY1" fmla="*/ 21143 h 924972"/>
                <a:gd name="connsiteX2" fmla="*/ 1943682 w 1943682"/>
                <a:gd name="connsiteY2" fmla="*/ 0 h 924972"/>
                <a:gd name="connsiteX3" fmla="*/ 1705833 w 1943682"/>
                <a:gd name="connsiteY3" fmla="*/ 924972 h 924972"/>
                <a:gd name="connsiteX4" fmla="*/ 273449 w 1943682"/>
                <a:gd name="connsiteY4" fmla="*/ 872116 h 924972"/>
                <a:gd name="connsiteX5" fmla="*/ 162452 w 1943682"/>
                <a:gd name="connsiteY5" fmla="*/ 68713 h 924972"/>
                <a:gd name="connsiteX0" fmla="*/ 0 w 1781230"/>
                <a:gd name="connsiteY0" fmla="*/ 148099 h 1004358"/>
                <a:gd name="connsiteX1" fmla="*/ 1781230 w 1781230"/>
                <a:gd name="connsiteY1" fmla="*/ 79386 h 1004358"/>
                <a:gd name="connsiteX2" fmla="*/ 1543381 w 1781230"/>
                <a:gd name="connsiteY2" fmla="*/ 1004358 h 1004358"/>
                <a:gd name="connsiteX3" fmla="*/ 110997 w 1781230"/>
                <a:gd name="connsiteY3" fmla="*/ 951502 h 1004358"/>
                <a:gd name="connsiteX4" fmla="*/ 0 w 1781230"/>
                <a:gd name="connsiteY4" fmla="*/ 148099 h 1004358"/>
                <a:gd name="connsiteX0" fmla="*/ 0 w 1844656"/>
                <a:gd name="connsiteY0" fmla="*/ 174041 h 993302"/>
                <a:gd name="connsiteX1" fmla="*/ 1844656 w 1844656"/>
                <a:gd name="connsiteY1" fmla="*/ 68330 h 993302"/>
                <a:gd name="connsiteX2" fmla="*/ 1606807 w 1844656"/>
                <a:gd name="connsiteY2" fmla="*/ 993302 h 993302"/>
                <a:gd name="connsiteX3" fmla="*/ 174423 w 1844656"/>
                <a:gd name="connsiteY3" fmla="*/ 940446 h 993302"/>
                <a:gd name="connsiteX4" fmla="*/ 0 w 1844656"/>
                <a:gd name="connsiteY4" fmla="*/ 174041 h 993302"/>
                <a:gd name="connsiteX0" fmla="*/ 0 w 1844656"/>
                <a:gd name="connsiteY0" fmla="*/ 224630 h 1043891"/>
                <a:gd name="connsiteX1" fmla="*/ 1844656 w 1844656"/>
                <a:gd name="connsiteY1" fmla="*/ 118919 h 1043891"/>
                <a:gd name="connsiteX2" fmla="*/ 1606807 w 1844656"/>
                <a:gd name="connsiteY2" fmla="*/ 1043891 h 1043891"/>
                <a:gd name="connsiteX3" fmla="*/ 174423 w 1844656"/>
                <a:gd name="connsiteY3" fmla="*/ 991035 h 1043891"/>
                <a:gd name="connsiteX4" fmla="*/ 0 w 1844656"/>
                <a:gd name="connsiteY4" fmla="*/ 224630 h 1043891"/>
                <a:gd name="connsiteX0" fmla="*/ 0 w 2188217"/>
                <a:gd name="connsiteY0" fmla="*/ 167717 h 986978"/>
                <a:gd name="connsiteX1" fmla="*/ 2188217 w 2188217"/>
                <a:gd name="connsiteY1" fmla="*/ 194145 h 986978"/>
                <a:gd name="connsiteX2" fmla="*/ 1606807 w 2188217"/>
                <a:gd name="connsiteY2" fmla="*/ 986978 h 986978"/>
                <a:gd name="connsiteX3" fmla="*/ 174423 w 2188217"/>
                <a:gd name="connsiteY3" fmla="*/ 934122 h 986978"/>
                <a:gd name="connsiteX4" fmla="*/ 0 w 2188217"/>
                <a:gd name="connsiteY4" fmla="*/ 167717 h 986978"/>
                <a:gd name="connsiteX0" fmla="*/ 0 w 2188217"/>
                <a:gd name="connsiteY0" fmla="*/ 167717 h 1462677"/>
                <a:gd name="connsiteX1" fmla="*/ 2188217 w 2188217"/>
                <a:gd name="connsiteY1" fmla="*/ 194145 h 1462677"/>
                <a:gd name="connsiteX2" fmla="*/ 1849942 w 2188217"/>
                <a:gd name="connsiteY2" fmla="*/ 1462677 h 1462677"/>
                <a:gd name="connsiteX3" fmla="*/ 174423 w 2188217"/>
                <a:gd name="connsiteY3" fmla="*/ 934122 h 1462677"/>
                <a:gd name="connsiteX4" fmla="*/ 0 w 2188217"/>
                <a:gd name="connsiteY4" fmla="*/ 167717 h 1462677"/>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20818"/>
                <a:gd name="connsiteX1" fmla="*/ 2188217 w 2188217"/>
                <a:gd name="connsiteY1" fmla="*/ 194145 h 1520818"/>
                <a:gd name="connsiteX2" fmla="*/ 1849942 w 2188217"/>
                <a:gd name="connsiteY2" fmla="*/ 1462677 h 1520818"/>
                <a:gd name="connsiteX3" fmla="*/ 243135 w 2188217"/>
                <a:gd name="connsiteY3" fmla="*/ 1520818 h 1520818"/>
                <a:gd name="connsiteX4" fmla="*/ 0 w 2188217"/>
                <a:gd name="connsiteY4" fmla="*/ 167717 h 1520818"/>
                <a:gd name="connsiteX0" fmla="*/ 0 w 2188217"/>
                <a:gd name="connsiteY0" fmla="*/ 167717 h 1580494"/>
                <a:gd name="connsiteX1" fmla="*/ 2188217 w 2188217"/>
                <a:gd name="connsiteY1" fmla="*/ 194145 h 1580494"/>
                <a:gd name="connsiteX2" fmla="*/ 1849942 w 2188217"/>
                <a:gd name="connsiteY2" fmla="*/ 1462677 h 1580494"/>
                <a:gd name="connsiteX3" fmla="*/ 243135 w 2188217"/>
                <a:gd name="connsiteY3" fmla="*/ 1520818 h 1580494"/>
                <a:gd name="connsiteX4" fmla="*/ 0 w 2188217"/>
                <a:gd name="connsiteY4" fmla="*/ 167717 h 1580494"/>
                <a:gd name="connsiteX0" fmla="*/ 0 w 2188217"/>
                <a:gd name="connsiteY0" fmla="*/ 167717 h 1614140"/>
                <a:gd name="connsiteX1" fmla="*/ 2188217 w 2188217"/>
                <a:gd name="connsiteY1" fmla="*/ 194145 h 1614140"/>
                <a:gd name="connsiteX2" fmla="*/ 1849942 w 2188217"/>
                <a:gd name="connsiteY2" fmla="*/ 1462677 h 1614140"/>
                <a:gd name="connsiteX3" fmla="*/ 243135 w 2188217"/>
                <a:gd name="connsiteY3" fmla="*/ 1520818 h 1614140"/>
                <a:gd name="connsiteX4" fmla="*/ 0 w 2188217"/>
                <a:gd name="connsiteY4" fmla="*/ 167717 h 1614140"/>
                <a:gd name="connsiteX0" fmla="*/ 0 w 2188217"/>
                <a:gd name="connsiteY0" fmla="*/ 167717 h 1571746"/>
                <a:gd name="connsiteX1" fmla="*/ 2188217 w 2188217"/>
                <a:gd name="connsiteY1" fmla="*/ 194145 h 1571746"/>
                <a:gd name="connsiteX2" fmla="*/ 1849942 w 2188217"/>
                <a:gd name="connsiteY2" fmla="*/ 1462677 h 1571746"/>
                <a:gd name="connsiteX3" fmla="*/ 237850 w 2188217"/>
                <a:gd name="connsiteY3" fmla="*/ 1441535 h 1571746"/>
                <a:gd name="connsiteX4" fmla="*/ 0 w 2188217"/>
                <a:gd name="connsiteY4" fmla="*/ 167717 h 1571746"/>
                <a:gd name="connsiteX0" fmla="*/ 18665 w 2206882"/>
                <a:gd name="connsiteY0" fmla="*/ 167717 h 1571746"/>
                <a:gd name="connsiteX1" fmla="*/ 2206882 w 2206882"/>
                <a:gd name="connsiteY1" fmla="*/ 194145 h 1571746"/>
                <a:gd name="connsiteX2" fmla="*/ 1868607 w 2206882"/>
                <a:gd name="connsiteY2" fmla="*/ 1462677 h 1571746"/>
                <a:gd name="connsiteX3" fmla="*/ 256515 w 2206882"/>
                <a:gd name="connsiteY3" fmla="*/ 1441535 h 1571746"/>
                <a:gd name="connsiteX4" fmla="*/ 18665 w 2206882"/>
                <a:gd name="connsiteY4" fmla="*/ 167717 h 1571746"/>
                <a:gd name="connsiteX0" fmla="*/ 18665 w 2206882"/>
                <a:gd name="connsiteY0" fmla="*/ 161918 h 1565947"/>
                <a:gd name="connsiteX1" fmla="*/ 2206882 w 2206882"/>
                <a:gd name="connsiteY1" fmla="*/ 188346 h 1565947"/>
                <a:gd name="connsiteX2" fmla="*/ 1868607 w 2206882"/>
                <a:gd name="connsiteY2" fmla="*/ 1456878 h 1565947"/>
                <a:gd name="connsiteX3" fmla="*/ 256515 w 2206882"/>
                <a:gd name="connsiteY3" fmla="*/ 1435736 h 1565947"/>
                <a:gd name="connsiteX4" fmla="*/ 18665 w 2206882"/>
                <a:gd name="connsiteY4" fmla="*/ 161918 h 1565947"/>
                <a:gd name="connsiteX0" fmla="*/ 18665 w 2218042"/>
                <a:gd name="connsiteY0" fmla="*/ 161918 h 1565947"/>
                <a:gd name="connsiteX1" fmla="*/ 2206882 w 2218042"/>
                <a:gd name="connsiteY1" fmla="*/ 188346 h 1565947"/>
                <a:gd name="connsiteX2" fmla="*/ 1868607 w 2218042"/>
                <a:gd name="connsiteY2" fmla="*/ 1456878 h 1565947"/>
                <a:gd name="connsiteX3" fmla="*/ 256515 w 2218042"/>
                <a:gd name="connsiteY3" fmla="*/ 1435736 h 1565947"/>
                <a:gd name="connsiteX4" fmla="*/ 18665 w 2218042"/>
                <a:gd name="connsiteY4" fmla="*/ 161918 h 1565947"/>
                <a:gd name="connsiteX0" fmla="*/ 18665 w 2107110"/>
                <a:gd name="connsiteY0" fmla="*/ 158561 h 1562590"/>
                <a:gd name="connsiteX1" fmla="*/ 2090599 w 2107110"/>
                <a:gd name="connsiteY1" fmla="*/ 195561 h 1562590"/>
                <a:gd name="connsiteX2" fmla="*/ 1868607 w 2107110"/>
                <a:gd name="connsiteY2" fmla="*/ 1453521 h 1562590"/>
                <a:gd name="connsiteX3" fmla="*/ 256515 w 2107110"/>
                <a:gd name="connsiteY3" fmla="*/ 1432379 h 1562590"/>
                <a:gd name="connsiteX4" fmla="*/ 18665 w 2107110"/>
                <a:gd name="connsiteY4" fmla="*/ 158561 h 1562590"/>
                <a:gd name="connsiteX0" fmla="*/ 18665 w 2107110"/>
                <a:gd name="connsiteY0" fmla="*/ 230473 h 1634502"/>
                <a:gd name="connsiteX1" fmla="*/ 2090599 w 2107110"/>
                <a:gd name="connsiteY1" fmla="*/ 267473 h 1634502"/>
                <a:gd name="connsiteX2" fmla="*/ 1868607 w 2107110"/>
                <a:gd name="connsiteY2" fmla="*/ 1525433 h 1634502"/>
                <a:gd name="connsiteX3" fmla="*/ 256515 w 2107110"/>
                <a:gd name="connsiteY3" fmla="*/ 1504291 h 1634502"/>
                <a:gd name="connsiteX4" fmla="*/ 18665 w 2107110"/>
                <a:gd name="connsiteY4" fmla="*/ 230473 h 1634502"/>
                <a:gd name="connsiteX0" fmla="*/ 18665 w 2107450"/>
                <a:gd name="connsiteY0" fmla="*/ 230473 h 1634502"/>
                <a:gd name="connsiteX1" fmla="*/ 2090599 w 2107450"/>
                <a:gd name="connsiteY1" fmla="*/ 267473 h 1634502"/>
                <a:gd name="connsiteX2" fmla="*/ 1868607 w 2107450"/>
                <a:gd name="connsiteY2" fmla="*/ 1525433 h 1634502"/>
                <a:gd name="connsiteX3" fmla="*/ 256515 w 2107450"/>
                <a:gd name="connsiteY3" fmla="*/ 1504291 h 1634502"/>
                <a:gd name="connsiteX4" fmla="*/ 18665 w 2107450"/>
                <a:gd name="connsiteY4" fmla="*/ 230473 h 1634502"/>
                <a:gd name="connsiteX0" fmla="*/ 18665 w 2107450"/>
                <a:gd name="connsiteY0" fmla="*/ 230473 h 1602563"/>
                <a:gd name="connsiteX1" fmla="*/ 2090599 w 2107450"/>
                <a:gd name="connsiteY1" fmla="*/ 267473 h 1602563"/>
                <a:gd name="connsiteX2" fmla="*/ 1868607 w 2107450"/>
                <a:gd name="connsiteY2" fmla="*/ 1525433 h 1602563"/>
                <a:gd name="connsiteX3" fmla="*/ 256515 w 2107450"/>
                <a:gd name="connsiteY3" fmla="*/ 1504291 h 1602563"/>
                <a:gd name="connsiteX4" fmla="*/ 18665 w 2107450"/>
                <a:gd name="connsiteY4" fmla="*/ 230473 h 1602563"/>
                <a:gd name="connsiteX0" fmla="*/ 13652 w 2102437"/>
                <a:gd name="connsiteY0" fmla="*/ 230473 h 1602563"/>
                <a:gd name="connsiteX1" fmla="*/ 2085586 w 2102437"/>
                <a:gd name="connsiteY1" fmla="*/ 267473 h 1602563"/>
                <a:gd name="connsiteX2" fmla="*/ 1863594 w 2102437"/>
                <a:gd name="connsiteY2" fmla="*/ 1525433 h 1602563"/>
                <a:gd name="connsiteX3" fmla="*/ 251502 w 2102437"/>
                <a:gd name="connsiteY3" fmla="*/ 1504291 h 1602563"/>
                <a:gd name="connsiteX4" fmla="*/ 13652 w 2102437"/>
                <a:gd name="connsiteY4" fmla="*/ 230473 h 1602563"/>
                <a:gd name="connsiteX0" fmla="*/ 13652 w 2102437"/>
                <a:gd name="connsiteY0" fmla="*/ 230473 h 1594232"/>
                <a:gd name="connsiteX1" fmla="*/ 2085586 w 2102437"/>
                <a:gd name="connsiteY1" fmla="*/ 267473 h 1594232"/>
                <a:gd name="connsiteX2" fmla="*/ 1863594 w 2102437"/>
                <a:gd name="connsiteY2" fmla="*/ 1525433 h 1594232"/>
                <a:gd name="connsiteX3" fmla="*/ 251502 w 2102437"/>
                <a:gd name="connsiteY3" fmla="*/ 1504291 h 1594232"/>
                <a:gd name="connsiteX4" fmla="*/ 13652 w 2102437"/>
                <a:gd name="connsiteY4" fmla="*/ 230473 h 1594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2437" h="1594232">
                  <a:moveTo>
                    <a:pt x="13652" y="230473"/>
                  </a:moveTo>
                  <a:cubicBezTo>
                    <a:pt x="434734" y="-84017"/>
                    <a:pt x="1807214" y="-81374"/>
                    <a:pt x="2085586" y="267473"/>
                  </a:cubicBezTo>
                  <a:cubicBezTo>
                    <a:pt x="2157823" y="463038"/>
                    <a:pt x="1981638" y="1430293"/>
                    <a:pt x="1863594" y="1525433"/>
                  </a:cubicBezTo>
                  <a:cubicBezTo>
                    <a:pt x="1655697" y="1602953"/>
                    <a:pt x="501683" y="1638192"/>
                    <a:pt x="251502" y="1504291"/>
                  </a:cubicBezTo>
                  <a:cubicBezTo>
                    <a:pt x="175742" y="1428531"/>
                    <a:pt x="-58584" y="359088"/>
                    <a:pt x="13652" y="230473"/>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09" name="Rectangle 14">
              <a:extLst>
                <a:ext uri="{FF2B5EF4-FFF2-40B4-BE49-F238E27FC236}">
                  <a16:creationId xmlns:a16="http://schemas.microsoft.com/office/drawing/2014/main" id="{33EA7187-9EAC-41A9-9EFA-B8F6D2F7DD09}"/>
                </a:ext>
              </a:extLst>
            </p:cNvPr>
            <p:cNvSpPr/>
            <p:nvPr/>
          </p:nvSpPr>
          <p:spPr>
            <a:xfrm>
              <a:off x="6658628" y="3379612"/>
              <a:ext cx="638884" cy="1078689"/>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0" name="Rectangle 14">
              <a:extLst>
                <a:ext uri="{FF2B5EF4-FFF2-40B4-BE49-F238E27FC236}">
                  <a16:creationId xmlns:a16="http://schemas.microsoft.com/office/drawing/2014/main" id="{D9C6A60F-8794-4637-AD36-6ED8D1050450}"/>
                </a:ext>
              </a:extLst>
            </p:cNvPr>
            <p:cNvSpPr/>
            <p:nvPr/>
          </p:nvSpPr>
          <p:spPr>
            <a:xfrm>
              <a:off x="7311184" y="3601413"/>
              <a:ext cx="493770" cy="858475"/>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4" name="자유형: 도형 113">
              <a:extLst>
                <a:ext uri="{FF2B5EF4-FFF2-40B4-BE49-F238E27FC236}">
                  <a16:creationId xmlns:a16="http://schemas.microsoft.com/office/drawing/2014/main" id="{09290A33-39FF-4CED-83CF-95743137FA45}"/>
                </a:ext>
              </a:extLst>
            </p:cNvPr>
            <p:cNvSpPr/>
            <p:nvPr/>
          </p:nvSpPr>
          <p:spPr>
            <a:xfrm>
              <a:off x="7840339" y="3756781"/>
              <a:ext cx="201932" cy="718580"/>
            </a:xfrm>
            <a:custGeom>
              <a:avLst/>
              <a:gdLst>
                <a:gd name="connsiteX0" fmla="*/ 508569 w 744877"/>
                <a:gd name="connsiteY0" fmla="*/ 2170018 h 2650660"/>
                <a:gd name="connsiteX1" fmla="*/ 508569 w 744877"/>
                <a:gd name="connsiteY1" fmla="*/ 2277477 h 2650660"/>
                <a:gd name="connsiteX2" fmla="*/ 631860 w 744877"/>
                <a:gd name="connsiteY2" fmla="*/ 2277477 h 2650660"/>
                <a:gd name="connsiteX3" fmla="*/ 631860 w 744877"/>
                <a:gd name="connsiteY3" fmla="*/ 2170018 h 2650660"/>
                <a:gd name="connsiteX4" fmla="*/ 113017 w 744877"/>
                <a:gd name="connsiteY4" fmla="*/ 2160728 h 2650660"/>
                <a:gd name="connsiteX5" fmla="*/ 113017 w 744877"/>
                <a:gd name="connsiteY5" fmla="*/ 2268187 h 2650660"/>
                <a:gd name="connsiteX6" fmla="*/ 236308 w 744877"/>
                <a:gd name="connsiteY6" fmla="*/ 2268187 h 2650660"/>
                <a:gd name="connsiteX7" fmla="*/ 236308 w 744877"/>
                <a:gd name="connsiteY7" fmla="*/ 2160728 h 2650660"/>
                <a:gd name="connsiteX8" fmla="*/ 508569 w 744877"/>
                <a:gd name="connsiteY8" fmla="*/ 1928583 h 2650660"/>
                <a:gd name="connsiteX9" fmla="*/ 508569 w 744877"/>
                <a:gd name="connsiteY9" fmla="*/ 2036042 h 2650660"/>
                <a:gd name="connsiteX10" fmla="*/ 631860 w 744877"/>
                <a:gd name="connsiteY10" fmla="*/ 2036042 h 2650660"/>
                <a:gd name="connsiteX11" fmla="*/ 631860 w 744877"/>
                <a:gd name="connsiteY11" fmla="*/ 1928583 h 2650660"/>
                <a:gd name="connsiteX12" fmla="*/ 113017 w 744877"/>
                <a:gd name="connsiteY12" fmla="*/ 1919293 h 2650660"/>
                <a:gd name="connsiteX13" fmla="*/ 113017 w 744877"/>
                <a:gd name="connsiteY13" fmla="*/ 2026752 h 2650660"/>
                <a:gd name="connsiteX14" fmla="*/ 236308 w 744877"/>
                <a:gd name="connsiteY14" fmla="*/ 2026752 h 2650660"/>
                <a:gd name="connsiteX15" fmla="*/ 236308 w 744877"/>
                <a:gd name="connsiteY15" fmla="*/ 1919293 h 2650660"/>
                <a:gd name="connsiteX16" fmla="*/ 508569 w 744877"/>
                <a:gd name="connsiteY16" fmla="*/ 1687148 h 2650660"/>
                <a:gd name="connsiteX17" fmla="*/ 508569 w 744877"/>
                <a:gd name="connsiteY17" fmla="*/ 1794607 h 2650660"/>
                <a:gd name="connsiteX18" fmla="*/ 631860 w 744877"/>
                <a:gd name="connsiteY18" fmla="*/ 1794607 h 2650660"/>
                <a:gd name="connsiteX19" fmla="*/ 631860 w 744877"/>
                <a:gd name="connsiteY19" fmla="*/ 1687148 h 2650660"/>
                <a:gd name="connsiteX20" fmla="*/ 113017 w 744877"/>
                <a:gd name="connsiteY20" fmla="*/ 1677858 h 2650660"/>
                <a:gd name="connsiteX21" fmla="*/ 113017 w 744877"/>
                <a:gd name="connsiteY21" fmla="*/ 1785317 h 2650660"/>
                <a:gd name="connsiteX22" fmla="*/ 236308 w 744877"/>
                <a:gd name="connsiteY22" fmla="*/ 1785317 h 2650660"/>
                <a:gd name="connsiteX23" fmla="*/ 236308 w 744877"/>
                <a:gd name="connsiteY23" fmla="*/ 1677858 h 2650660"/>
                <a:gd name="connsiteX24" fmla="*/ 508569 w 744877"/>
                <a:gd name="connsiteY24" fmla="*/ 1445713 h 2650660"/>
                <a:gd name="connsiteX25" fmla="*/ 508569 w 744877"/>
                <a:gd name="connsiteY25" fmla="*/ 1553173 h 2650660"/>
                <a:gd name="connsiteX26" fmla="*/ 631860 w 744877"/>
                <a:gd name="connsiteY26" fmla="*/ 1553173 h 2650660"/>
                <a:gd name="connsiteX27" fmla="*/ 631860 w 744877"/>
                <a:gd name="connsiteY27" fmla="*/ 1445713 h 2650660"/>
                <a:gd name="connsiteX28" fmla="*/ 113017 w 744877"/>
                <a:gd name="connsiteY28" fmla="*/ 1436423 h 2650660"/>
                <a:gd name="connsiteX29" fmla="*/ 113017 w 744877"/>
                <a:gd name="connsiteY29" fmla="*/ 1543882 h 2650660"/>
                <a:gd name="connsiteX30" fmla="*/ 236308 w 744877"/>
                <a:gd name="connsiteY30" fmla="*/ 1543882 h 2650660"/>
                <a:gd name="connsiteX31" fmla="*/ 236308 w 744877"/>
                <a:gd name="connsiteY31" fmla="*/ 1436423 h 2650660"/>
                <a:gd name="connsiteX32" fmla="*/ 508569 w 744877"/>
                <a:gd name="connsiteY32" fmla="*/ 1204278 h 2650660"/>
                <a:gd name="connsiteX33" fmla="*/ 508569 w 744877"/>
                <a:gd name="connsiteY33" fmla="*/ 1311738 h 2650660"/>
                <a:gd name="connsiteX34" fmla="*/ 631860 w 744877"/>
                <a:gd name="connsiteY34" fmla="*/ 1311738 h 2650660"/>
                <a:gd name="connsiteX35" fmla="*/ 631860 w 744877"/>
                <a:gd name="connsiteY35" fmla="*/ 1204278 h 2650660"/>
                <a:gd name="connsiteX36" fmla="*/ 113017 w 744877"/>
                <a:gd name="connsiteY36" fmla="*/ 1194988 h 2650660"/>
                <a:gd name="connsiteX37" fmla="*/ 113017 w 744877"/>
                <a:gd name="connsiteY37" fmla="*/ 1302447 h 2650660"/>
                <a:gd name="connsiteX38" fmla="*/ 236308 w 744877"/>
                <a:gd name="connsiteY38" fmla="*/ 1302447 h 2650660"/>
                <a:gd name="connsiteX39" fmla="*/ 236308 w 744877"/>
                <a:gd name="connsiteY39" fmla="*/ 1194988 h 2650660"/>
                <a:gd name="connsiteX40" fmla="*/ 508569 w 744877"/>
                <a:gd name="connsiteY40" fmla="*/ 962843 h 2650660"/>
                <a:gd name="connsiteX41" fmla="*/ 508569 w 744877"/>
                <a:gd name="connsiteY41" fmla="*/ 1070303 h 2650660"/>
                <a:gd name="connsiteX42" fmla="*/ 631860 w 744877"/>
                <a:gd name="connsiteY42" fmla="*/ 1070303 h 2650660"/>
                <a:gd name="connsiteX43" fmla="*/ 631860 w 744877"/>
                <a:gd name="connsiteY43" fmla="*/ 962843 h 2650660"/>
                <a:gd name="connsiteX44" fmla="*/ 113017 w 744877"/>
                <a:gd name="connsiteY44" fmla="*/ 953553 h 2650660"/>
                <a:gd name="connsiteX45" fmla="*/ 113017 w 744877"/>
                <a:gd name="connsiteY45" fmla="*/ 1061012 h 2650660"/>
                <a:gd name="connsiteX46" fmla="*/ 236308 w 744877"/>
                <a:gd name="connsiteY46" fmla="*/ 1061012 h 2650660"/>
                <a:gd name="connsiteX47" fmla="*/ 236308 w 744877"/>
                <a:gd name="connsiteY47" fmla="*/ 953553 h 2650660"/>
                <a:gd name="connsiteX48" fmla="*/ 508569 w 744877"/>
                <a:gd name="connsiteY48" fmla="*/ 721409 h 2650660"/>
                <a:gd name="connsiteX49" fmla="*/ 508569 w 744877"/>
                <a:gd name="connsiteY49" fmla="*/ 828868 h 2650660"/>
                <a:gd name="connsiteX50" fmla="*/ 631860 w 744877"/>
                <a:gd name="connsiteY50" fmla="*/ 828868 h 2650660"/>
                <a:gd name="connsiteX51" fmla="*/ 631860 w 744877"/>
                <a:gd name="connsiteY51" fmla="*/ 721409 h 2650660"/>
                <a:gd name="connsiteX52" fmla="*/ 113017 w 744877"/>
                <a:gd name="connsiteY52" fmla="*/ 712118 h 2650660"/>
                <a:gd name="connsiteX53" fmla="*/ 113017 w 744877"/>
                <a:gd name="connsiteY53" fmla="*/ 819578 h 2650660"/>
                <a:gd name="connsiteX54" fmla="*/ 236308 w 744877"/>
                <a:gd name="connsiteY54" fmla="*/ 819578 h 2650660"/>
                <a:gd name="connsiteX55" fmla="*/ 236308 w 744877"/>
                <a:gd name="connsiteY55" fmla="*/ 712118 h 2650660"/>
                <a:gd name="connsiteX56" fmla="*/ 508569 w 744877"/>
                <a:gd name="connsiteY56" fmla="*/ 479974 h 2650660"/>
                <a:gd name="connsiteX57" fmla="*/ 508569 w 744877"/>
                <a:gd name="connsiteY57" fmla="*/ 587433 h 2650660"/>
                <a:gd name="connsiteX58" fmla="*/ 631860 w 744877"/>
                <a:gd name="connsiteY58" fmla="*/ 587433 h 2650660"/>
                <a:gd name="connsiteX59" fmla="*/ 631860 w 744877"/>
                <a:gd name="connsiteY59" fmla="*/ 479974 h 2650660"/>
                <a:gd name="connsiteX60" fmla="*/ 113017 w 744877"/>
                <a:gd name="connsiteY60" fmla="*/ 470683 h 2650660"/>
                <a:gd name="connsiteX61" fmla="*/ 113017 w 744877"/>
                <a:gd name="connsiteY61" fmla="*/ 578143 h 2650660"/>
                <a:gd name="connsiteX62" fmla="*/ 236308 w 744877"/>
                <a:gd name="connsiteY62" fmla="*/ 578143 h 2650660"/>
                <a:gd name="connsiteX63" fmla="*/ 236308 w 744877"/>
                <a:gd name="connsiteY63" fmla="*/ 470683 h 2650660"/>
                <a:gd name="connsiteX64" fmla="*/ 508569 w 744877"/>
                <a:gd name="connsiteY64" fmla="*/ 238539 h 2650660"/>
                <a:gd name="connsiteX65" fmla="*/ 508569 w 744877"/>
                <a:gd name="connsiteY65" fmla="*/ 345998 h 2650660"/>
                <a:gd name="connsiteX66" fmla="*/ 631860 w 744877"/>
                <a:gd name="connsiteY66" fmla="*/ 345998 h 2650660"/>
                <a:gd name="connsiteX67" fmla="*/ 631860 w 744877"/>
                <a:gd name="connsiteY67" fmla="*/ 238539 h 2650660"/>
                <a:gd name="connsiteX68" fmla="*/ 0 w 744877"/>
                <a:gd name="connsiteY68" fmla="*/ 238539 h 2650660"/>
                <a:gd name="connsiteX69" fmla="*/ 349325 w 744877"/>
                <a:gd name="connsiteY69" fmla="*/ 238539 h 2650660"/>
                <a:gd name="connsiteX70" fmla="*/ 349325 w 744877"/>
                <a:gd name="connsiteY70" fmla="*/ 2650660 h 2650660"/>
                <a:gd name="connsiteX71" fmla="*/ 0 w 744877"/>
                <a:gd name="connsiteY71" fmla="*/ 2650660 h 2650660"/>
                <a:gd name="connsiteX72" fmla="*/ 395552 w 744877"/>
                <a:gd name="connsiteY72" fmla="*/ 0 h 2650660"/>
                <a:gd name="connsiteX73" fmla="*/ 744877 w 744877"/>
                <a:gd name="connsiteY73" fmla="*/ 0 h 2650660"/>
                <a:gd name="connsiteX74" fmla="*/ 744877 w 744877"/>
                <a:gd name="connsiteY74" fmla="*/ 2650660 h 2650660"/>
                <a:gd name="connsiteX75" fmla="*/ 395552 w 744877"/>
                <a:gd name="connsiteY75" fmla="*/ 2650660 h 265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44877" h="2650660">
                  <a:moveTo>
                    <a:pt x="508569" y="2170018"/>
                  </a:moveTo>
                  <a:lnTo>
                    <a:pt x="508569" y="2277477"/>
                  </a:lnTo>
                  <a:lnTo>
                    <a:pt x="631860" y="2277477"/>
                  </a:lnTo>
                  <a:lnTo>
                    <a:pt x="631860" y="2170018"/>
                  </a:lnTo>
                  <a:close/>
                  <a:moveTo>
                    <a:pt x="113017" y="2160728"/>
                  </a:moveTo>
                  <a:lnTo>
                    <a:pt x="113017" y="2268187"/>
                  </a:lnTo>
                  <a:lnTo>
                    <a:pt x="236308" y="2268187"/>
                  </a:lnTo>
                  <a:lnTo>
                    <a:pt x="236308" y="2160728"/>
                  </a:lnTo>
                  <a:close/>
                  <a:moveTo>
                    <a:pt x="508569" y="1928583"/>
                  </a:moveTo>
                  <a:lnTo>
                    <a:pt x="508569" y="2036042"/>
                  </a:lnTo>
                  <a:lnTo>
                    <a:pt x="631860" y="2036042"/>
                  </a:lnTo>
                  <a:lnTo>
                    <a:pt x="631860" y="1928583"/>
                  </a:lnTo>
                  <a:close/>
                  <a:moveTo>
                    <a:pt x="113017" y="1919293"/>
                  </a:moveTo>
                  <a:lnTo>
                    <a:pt x="113017" y="2026752"/>
                  </a:lnTo>
                  <a:lnTo>
                    <a:pt x="236308" y="2026752"/>
                  </a:lnTo>
                  <a:lnTo>
                    <a:pt x="236308" y="1919293"/>
                  </a:lnTo>
                  <a:close/>
                  <a:moveTo>
                    <a:pt x="508569" y="1687148"/>
                  </a:moveTo>
                  <a:lnTo>
                    <a:pt x="508569" y="1794607"/>
                  </a:lnTo>
                  <a:lnTo>
                    <a:pt x="631860" y="1794607"/>
                  </a:lnTo>
                  <a:lnTo>
                    <a:pt x="631860" y="1687148"/>
                  </a:lnTo>
                  <a:close/>
                  <a:moveTo>
                    <a:pt x="113017" y="1677858"/>
                  </a:moveTo>
                  <a:lnTo>
                    <a:pt x="113017" y="1785317"/>
                  </a:lnTo>
                  <a:lnTo>
                    <a:pt x="236308" y="1785317"/>
                  </a:lnTo>
                  <a:lnTo>
                    <a:pt x="236308" y="1677858"/>
                  </a:lnTo>
                  <a:close/>
                  <a:moveTo>
                    <a:pt x="508569" y="1445713"/>
                  </a:moveTo>
                  <a:lnTo>
                    <a:pt x="508569" y="1553173"/>
                  </a:lnTo>
                  <a:lnTo>
                    <a:pt x="631860" y="1553173"/>
                  </a:lnTo>
                  <a:lnTo>
                    <a:pt x="631860" y="1445713"/>
                  </a:lnTo>
                  <a:close/>
                  <a:moveTo>
                    <a:pt x="113017" y="1436423"/>
                  </a:moveTo>
                  <a:lnTo>
                    <a:pt x="113017" y="1543882"/>
                  </a:lnTo>
                  <a:lnTo>
                    <a:pt x="236308" y="1543882"/>
                  </a:lnTo>
                  <a:lnTo>
                    <a:pt x="236308" y="1436423"/>
                  </a:lnTo>
                  <a:close/>
                  <a:moveTo>
                    <a:pt x="508569" y="1204278"/>
                  </a:moveTo>
                  <a:lnTo>
                    <a:pt x="508569" y="1311738"/>
                  </a:lnTo>
                  <a:lnTo>
                    <a:pt x="631860" y="1311738"/>
                  </a:lnTo>
                  <a:lnTo>
                    <a:pt x="631860" y="1204278"/>
                  </a:lnTo>
                  <a:close/>
                  <a:moveTo>
                    <a:pt x="113017" y="1194988"/>
                  </a:moveTo>
                  <a:lnTo>
                    <a:pt x="113017" y="1302447"/>
                  </a:lnTo>
                  <a:lnTo>
                    <a:pt x="236308" y="1302447"/>
                  </a:lnTo>
                  <a:lnTo>
                    <a:pt x="236308" y="1194988"/>
                  </a:lnTo>
                  <a:close/>
                  <a:moveTo>
                    <a:pt x="508569" y="962843"/>
                  </a:moveTo>
                  <a:lnTo>
                    <a:pt x="508569" y="1070303"/>
                  </a:lnTo>
                  <a:lnTo>
                    <a:pt x="631860" y="1070303"/>
                  </a:lnTo>
                  <a:lnTo>
                    <a:pt x="631860" y="962843"/>
                  </a:lnTo>
                  <a:close/>
                  <a:moveTo>
                    <a:pt x="113017" y="953553"/>
                  </a:moveTo>
                  <a:lnTo>
                    <a:pt x="113017" y="1061012"/>
                  </a:lnTo>
                  <a:lnTo>
                    <a:pt x="236308" y="1061012"/>
                  </a:lnTo>
                  <a:lnTo>
                    <a:pt x="236308" y="953553"/>
                  </a:lnTo>
                  <a:close/>
                  <a:moveTo>
                    <a:pt x="508569" y="721409"/>
                  </a:moveTo>
                  <a:lnTo>
                    <a:pt x="508569" y="828868"/>
                  </a:lnTo>
                  <a:lnTo>
                    <a:pt x="631860" y="828868"/>
                  </a:lnTo>
                  <a:lnTo>
                    <a:pt x="631860" y="721409"/>
                  </a:lnTo>
                  <a:close/>
                  <a:moveTo>
                    <a:pt x="113017" y="712118"/>
                  </a:moveTo>
                  <a:lnTo>
                    <a:pt x="113017" y="819578"/>
                  </a:lnTo>
                  <a:lnTo>
                    <a:pt x="236308" y="819578"/>
                  </a:lnTo>
                  <a:lnTo>
                    <a:pt x="236308" y="712118"/>
                  </a:lnTo>
                  <a:close/>
                  <a:moveTo>
                    <a:pt x="508569" y="479974"/>
                  </a:moveTo>
                  <a:lnTo>
                    <a:pt x="508569" y="587433"/>
                  </a:lnTo>
                  <a:lnTo>
                    <a:pt x="631860" y="587433"/>
                  </a:lnTo>
                  <a:lnTo>
                    <a:pt x="631860" y="479974"/>
                  </a:lnTo>
                  <a:close/>
                  <a:moveTo>
                    <a:pt x="113017" y="470683"/>
                  </a:moveTo>
                  <a:lnTo>
                    <a:pt x="113017" y="578143"/>
                  </a:lnTo>
                  <a:lnTo>
                    <a:pt x="236308" y="578143"/>
                  </a:lnTo>
                  <a:lnTo>
                    <a:pt x="236308" y="470683"/>
                  </a:lnTo>
                  <a:close/>
                  <a:moveTo>
                    <a:pt x="508569" y="238539"/>
                  </a:moveTo>
                  <a:lnTo>
                    <a:pt x="508569" y="345998"/>
                  </a:lnTo>
                  <a:lnTo>
                    <a:pt x="631860" y="345998"/>
                  </a:lnTo>
                  <a:lnTo>
                    <a:pt x="631860" y="238539"/>
                  </a:lnTo>
                  <a:close/>
                  <a:moveTo>
                    <a:pt x="0" y="238539"/>
                  </a:moveTo>
                  <a:lnTo>
                    <a:pt x="349325" y="238539"/>
                  </a:lnTo>
                  <a:lnTo>
                    <a:pt x="349325" y="2650660"/>
                  </a:lnTo>
                  <a:lnTo>
                    <a:pt x="0" y="2650660"/>
                  </a:lnTo>
                  <a:close/>
                  <a:moveTo>
                    <a:pt x="395552" y="0"/>
                  </a:moveTo>
                  <a:lnTo>
                    <a:pt x="744877" y="0"/>
                  </a:lnTo>
                  <a:lnTo>
                    <a:pt x="744877" y="2650660"/>
                  </a:lnTo>
                  <a:lnTo>
                    <a:pt x="395552" y="26506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115" name="자유형: 도형 114">
              <a:extLst>
                <a:ext uri="{FF2B5EF4-FFF2-40B4-BE49-F238E27FC236}">
                  <a16:creationId xmlns:a16="http://schemas.microsoft.com/office/drawing/2014/main" id="{99B8366D-7F2B-42DC-8878-163829C34D77}"/>
                </a:ext>
              </a:extLst>
            </p:cNvPr>
            <p:cNvSpPr/>
            <p:nvPr/>
          </p:nvSpPr>
          <p:spPr>
            <a:xfrm flipH="1">
              <a:off x="8056114" y="3660982"/>
              <a:ext cx="201932" cy="718580"/>
            </a:xfrm>
            <a:custGeom>
              <a:avLst/>
              <a:gdLst>
                <a:gd name="connsiteX0" fmla="*/ 508569 w 744877"/>
                <a:gd name="connsiteY0" fmla="*/ 2170018 h 2650660"/>
                <a:gd name="connsiteX1" fmla="*/ 508569 w 744877"/>
                <a:gd name="connsiteY1" fmla="*/ 2277477 h 2650660"/>
                <a:gd name="connsiteX2" fmla="*/ 631860 w 744877"/>
                <a:gd name="connsiteY2" fmla="*/ 2277477 h 2650660"/>
                <a:gd name="connsiteX3" fmla="*/ 631860 w 744877"/>
                <a:gd name="connsiteY3" fmla="*/ 2170018 h 2650660"/>
                <a:gd name="connsiteX4" fmla="*/ 113017 w 744877"/>
                <a:gd name="connsiteY4" fmla="*/ 2160728 h 2650660"/>
                <a:gd name="connsiteX5" fmla="*/ 113017 w 744877"/>
                <a:gd name="connsiteY5" fmla="*/ 2268187 h 2650660"/>
                <a:gd name="connsiteX6" fmla="*/ 236308 w 744877"/>
                <a:gd name="connsiteY6" fmla="*/ 2268187 h 2650660"/>
                <a:gd name="connsiteX7" fmla="*/ 236308 w 744877"/>
                <a:gd name="connsiteY7" fmla="*/ 2160728 h 2650660"/>
                <a:gd name="connsiteX8" fmla="*/ 508569 w 744877"/>
                <a:gd name="connsiteY8" fmla="*/ 1928583 h 2650660"/>
                <a:gd name="connsiteX9" fmla="*/ 508569 w 744877"/>
                <a:gd name="connsiteY9" fmla="*/ 2036042 h 2650660"/>
                <a:gd name="connsiteX10" fmla="*/ 631860 w 744877"/>
                <a:gd name="connsiteY10" fmla="*/ 2036042 h 2650660"/>
                <a:gd name="connsiteX11" fmla="*/ 631860 w 744877"/>
                <a:gd name="connsiteY11" fmla="*/ 1928583 h 2650660"/>
                <a:gd name="connsiteX12" fmla="*/ 113017 w 744877"/>
                <a:gd name="connsiteY12" fmla="*/ 1919293 h 2650660"/>
                <a:gd name="connsiteX13" fmla="*/ 113017 w 744877"/>
                <a:gd name="connsiteY13" fmla="*/ 2026752 h 2650660"/>
                <a:gd name="connsiteX14" fmla="*/ 236308 w 744877"/>
                <a:gd name="connsiteY14" fmla="*/ 2026752 h 2650660"/>
                <a:gd name="connsiteX15" fmla="*/ 236308 w 744877"/>
                <a:gd name="connsiteY15" fmla="*/ 1919293 h 2650660"/>
                <a:gd name="connsiteX16" fmla="*/ 508569 w 744877"/>
                <a:gd name="connsiteY16" fmla="*/ 1687148 h 2650660"/>
                <a:gd name="connsiteX17" fmla="*/ 508569 w 744877"/>
                <a:gd name="connsiteY17" fmla="*/ 1794607 h 2650660"/>
                <a:gd name="connsiteX18" fmla="*/ 631860 w 744877"/>
                <a:gd name="connsiteY18" fmla="*/ 1794607 h 2650660"/>
                <a:gd name="connsiteX19" fmla="*/ 631860 w 744877"/>
                <a:gd name="connsiteY19" fmla="*/ 1687148 h 2650660"/>
                <a:gd name="connsiteX20" fmla="*/ 113017 w 744877"/>
                <a:gd name="connsiteY20" fmla="*/ 1677858 h 2650660"/>
                <a:gd name="connsiteX21" fmla="*/ 113017 w 744877"/>
                <a:gd name="connsiteY21" fmla="*/ 1785317 h 2650660"/>
                <a:gd name="connsiteX22" fmla="*/ 236308 w 744877"/>
                <a:gd name="connsiteY22" fmla="*/ 1785317 h 2650660"/>
                <a:gd name="connsiteX23" fmla="*/ 236308 w 744877"/>
                <a:gd name="connsiteY23" fmla="*/ 1677858 h 2650660"/>
                <a:gd name="connsiteX24" fmla="*/ 508569 w 744877"/>
                <a:gd name="connsiteY24" fmla="*/ 1445713 h 2650660"/>
                <a:gd name="connsiteX25" fmla="*/ 508569 w 744877"/>
                <a:gd name="connsiteY25" fmla="*/ 1553173 h 2650660"/>
                <a:gd name="connsiteX26" fmla="*/ 631860 w 744877"/>
                <a:gd name="connsiteY26" fmla="*/ 1553173 h 2650660"/>
                <a:gd name="connsiteX27" fmla="*/ 631860 w 744877"/>
                <a:gd name="connsiteY27" fmla="*/ 1445713 h 2650660"/>
                <a:gd name="connsiteX28" fmla="*/ 113017 w 744877"/>
                <a:gd name="connsiteY28" fmla="*/ 1436423 h 2650660"/>
                <a:gd name="connsiteX29" fmla="*/ 113017 w 744877"/>
                <a:gd name="connsiteY29" fmla="*/ 1543882 h 2650660"/>
                <a:gd name="connsiteX30" fmla="*/ 236308 w 744877"/>
                <a:gd name="connsiteY30" fmla="*/ 1543882 h 2650660"/>
                <a:gd name="connsiteX31" fmla="*/ 236308 w 744877"/>
                <a:gd name="connsiteY31" fmla="*/ 1436423 h 2650660"/>
                <a:gd name="connsiteX32" fmla="*/ 508569 w 744877"/>
                <a:gd name="connsiteY32" fmla="*/ 1204278 h 2650660"/>
                <a:gd name="connsiteX33" fmla="*/ 508569 w 744877"/>
                <a:gd name="connsiteY33" fmla="*/ 1311738 h 2650660"/>
                <a:gd name="connsiteX34" fmla="*/ 631860 w 744877"/>
                <a:gd name="connsiteY34" fmla="*/ 1311738 h 2650660"/>
                <a:gd name="connsiteX35" fmla="*/ 631860 w 744877"/>
                <a:gd name="connsiteY35" fmla="*/ 1204278 h 2650660"/>
                <a:gd name="connsiteX36" fmla="*/ 113017 w 744877"/>
                <a:gd name="connsiteY36" fmla="*/ 1194988 h 2650660"/>
                <a:gd name="connsiteX37" fmla="*/ 113017 w 744877"/>
                <a:gd name="connsiteY37" fmla="*/ 1302447 h 2650660"/>
                <a:gd name="connsiteX38" fmla="*/ 236308 w 744877"/>
                <a:gd name="connsiteY38" fmla="*/ 1302447 h 2650660"/>
                <a:gd name="connsiteX39" fmla="*/ 236308 w 744877"/>
                <a:gd name="connsiteY39" fmla="*/ 1194988 h 2650660"/>
                <a:gd name="connsiteX40" fmla="*/ 508569 w 744877"/>
                <a:gd name="connsiteY40" fmla="*/ 962843 h 2650660"/>
                <a:gd name="connsiteX41" fmla="*/ 508569 w 744877"/>
                <a:gd name="connsiteY41" fmla="*/ 1070303 h 2650660"/>
                <a:gd name="connsiteX42" fmla="*/ 631860 w 744877"/>
                <a:gd name="connsiteY42" fmla="*/ 1070303 h 2650660"/>
                <a:gd name="connsiteX43" fmla="*/ 631860 w 744877"/>
                <a:gd name="connsiteY43" fmla="*/ 962843 h 2650660"/>
                <a:gd name="connsiteX44" fmla="*/ 113017 w 744877"/>
                <a:gd name="connsiteY44" fmla="*/ 953553 h 2650660"/>
                <a:gd name="connsiteX45" fmla="*/ 113017 w 744877"/>
                <a:gd name="connsiteY45" fmla="*/ 1061012 h 2650660"/>
                <a:gd name="connsiteX46" fmla="*/ 236308 w 744877"/>
                <a:gd name="connsiteY46" fmla="*/ 1061012 h 2650660"/>
                <a:gd name="connsiteX47" fmla="*/ 236308 w 744877"/>
                <a:gd name="connsiteY47" fmla="*/ 953553 h 2650660"/>
                <a:gd name="connsiteX48" fmla="*/ 508569 w 744877"/>
                <a:gd name="connsiteY48" fmla="*/ 721409 h 2650660"/>
                <a:gd name="connsiteX49" fmla="*/ 508569 w 744877"/>
                <a:gd name="connsiteY49" fmla="*/ 828868 h 2650660"/>
                <a:gd name="connsiteX50" fmla="*/ 631860 w 744877"/>
                <a:gd name="connsiteY50" fmla="*/ 828868 h 2650660"/>
                <a:gd name="connsiteX51" fmla="*/ 631860 w 744877"/>
                <a:gd name="connsiteY51" fmla="*/ 721409 h 2650660"/>
                <a:gd name="connsiteX52" fmla="*/ 113017 w 744877"/>
                <a:gd name="connsiteY52" fmla="*/ 712118 h 2650660"/>
                <a:gd name="connsiteX53" fmla="*/ 113017 w 744877"/>
                <a:gd name="connsiteY53" fmla="*/ 819578 h 2650660"/>
                <a:gd name="connsiteX54" fmla="*/ 236308 w 744877"/>
                <a:gd name="connsiteY54" fmla="*/ 819578 h 2650660"/>
                <a:gd name="connsiteX55" fmla="*/ 236308 w 744877"/>
                <a:gd name="connsiteY55" fmla="*/ 712118 h 2650660"/>
                <a:gd name="connsiteX56" fmla="*/ 508569 w 744877"/>
                <a:gd name="connsiteY56" fmla="*/ 479974 h 2650660"/>
                <a:gd name="connsiteX57" fmla="*/ 508569 w 744877"/>
                <a:gd name="connsiteY57" fmla="*/ 587433 h 2650660"/>
                <a:gd name="connsiteX58" fmla="*/ 631860 w 744877"/>
                <a:gd name="connsiteY58" fmla="*/ 587433 h 2650660"/>
                <a:gd name="connsiteX59" fmla="*/ 631860 w 744877"/>
                <a:gd name="connsiteY59" fmla="*/ 479974 h 2650660"/>
                <a:gd name="connsiteX60" fmla="*/ 113017 w 744877"/>
                <a:gd name="connsiteY60" fmla="*/ 470683 h 2650660"/>
                <a:gd name="connsiteX61" fmla="*/ 113017 w 744877"/>
                <a:gd name="connsiteY61" fmla="*/ 578143 h 2650660"/>
                <a:gd name="connsiteX62" fmla="*/ 236308 w 744877"/>
                <a:gd name="connsiteY62" fmla="*/ 578143 h 2650660"/>
                <a:gd name="connsiteX63" fmla="*/ 236308 w 744877"/>
                <a:gd name="connsiteY63" fmla="*/ 470683 h 2650660"/>
                <a:gd name="connsiteX64" fmla="*/ 508569 w 744877"/>
                <a:gd name="connsiteY64" fmla="*/ 238539 h 2650660"/>
                <a:gd name="connsiteX65" fmla="*/ 508569 w 744877"/>
                <a:gd name="connsiteY65" fmla="*/ 345998 h 2650660"/>
                <a:gd name="connsiteX66" fmla="*/ 631860 w 744877"/>
                <a:gd name="connsiteY66" fmla="*/ 345998 h 2650660"/>
                <a:gd name="connsiteX67" fmla="*/ 631860 w 744877"/>
                <a:gd name="connsiteY67" fmla="*/ 238539 h 2650660"/>
                <a:gd name="connsiteX68" fmla="*/ 0 w 744877"/>
                <a:gd name="connsiteY68" fmla="*/ 238539 h 2650660"/>
                <a:gd name="connsiteX69" fmla="*/ 349325 w 744877"/>
                <a:gd name="connsiteY69" fmla="*/ 238539 h 2650660"/>
                <a:gd name="connsiteX70" fmla="*/ 349325 w 744877"/>
                <a:gd name="connsiteY70" fmla="*/ 2650660 h 2650660"/>
                <a:gd name="connsiteX71" fmla="*/ 0 w 744877"/>
                <a:gd name="connsiteY71" fmla="*/ 2650660 h 2650660"/>
                <a:gd name="connsiteX72" fmla="*/ 395552 w 744877"/>
                <a:gd name="connsiteY72" fmla="*/ 0 h 2650660"/>
                <a:gd name="connsiteX73" fmla="*/ 744877 w 744877"/>
                <a:gd name="connsiteY73" fmla="*/ 0 h 2650660"/>
                <a:gd name="connsiteX74" fmla="*/ 744877 w 744877"/>
                <a:gd name="connsiteY74" fmla="*/ 2650660 h 2650660"/>
                <a:gd name="connsiteX75" fmla="*/ 395552 w 744877"/>
                <a:gd name="connsiteY75" fmla="*/ 2650660 h 265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44877" h="2650660">
                  <a:moveTo>
                    <a:pt x="508569" y="2170018"/>
                  </a:moveTo>
                  <a:lnTo>
                    <a:pt x="508569" y="2277477"/>
                  </a:lnTo>
                  <a:lnTo>
                    <a:pt x="631860" y="2277477"/>
                  </a:lnTo>
                  <a:lnTo>
                    <a:pt x="631860" y="2170018"/>
                  </a:lnTo>
                  <a:close/>
                  <a:moveTo>
                    <a:pt x="113017" y="2160728"/>
                  </a:moveTo>
                  <a:lnTo>
                    <a:pt x="113017" y="2268187"/>
                  </a:lnTo>
                  <a:lnTo>
                    <a:pt x="236308" y="2268187"/>
                  </a:lnTo>
                  <a:lnTo>
                    <a:pt x="236308" y="2160728"/>
                  </a:lnTo>
                  <a:close/>
                  <a:moveTo>
                    <a:pt x="508569" y="1928583"/>
                  </a:moveTo>
                  <a:lnTo>
                    <a:pt x="508569" y="2036042"/>
                  </a:lnTo>
                  <a:lnTo>
                    <a:pt x="631860" y="2036042"/>
                  </a:lnTo>
                  <a:lnTo>
                    <a:pt x="631860" y="1928583"/>
                  </a:lnTo>
                  <a:close/>
                  <a:moveTo>
                    <a:pt x="113017" y="1919293"/>
                  </a:moveTo>
                  <a:lnTo>
                    <a:pt x="113017" y="2026752"/>
                  </a:lnTo>
                  <a:lnTo>
                    <a:pt x="236308" y="2026752"/>
                  </a:lnTo>
                  <a:lnTo>
                    <a:pt x="236308" y="1919293"/>
                  </a:lnTo>
                  <a:close/>
                  <a:moveTo>
                    <a:pt x="508569" y="1687148"/>
                  </a:moveTo>
                  <a:lnTo>
                    <a:pt x="508569" y="1794607"/>
                  </a:lnTo>
                  <a:lnTo>
                    <a:pt x="631860" y="1794607"/>
                  </a:lnTo>
                  <a:lnTo>
                    <a:pt x="631860" y="1687148"/>
                  </a:lnTo>
                  <a:close/>
                  <a:moveTo>
                    <a:pt x="113017" y="1677858"/>
                  </a:moveTo>
                  <a:lnTo>
                    <a:pt x="113017" y="1785317"/>
                  </a:lnTo>
                  <a:lnTo>
                    <a:pt x="236308" y="1785317"/>
                  </a:lnTo>
                  <a:lnTo>
                    <a:pt x="236308" y="1677858"/>
                  </a:lnTo>
                  <a:close/>
                  <a:moveTo>
                    <a:pt x="508569" y="1445713"/>
                  </a:moveTo>
                  <a:lnTo>
                    <a:pt x="508569" y="1553173"/>
                  </a:lnTo>
                  <a:lnTo>
                    <a:pt x="631860" y="1553173"/>
                  </a:lnTo>
                  <a:lnTo>
                    <a:pt x="631860" y="1445713"/>
                  </a:lnTo>
                  <a:close/>
                  <a:moveTo>
                    <a:pt x="113017" y="1436423"/>
                  </a:moveTo>
                  <a:lnTo>
                    <a:pt x="113017" y="1543882"/>
                  </a:lnTo>
                  <a:lnTo>
                    <a:pt x="236308" y="1543882"/>
                  </a:lnTo>
                  <a:lnTo>
                    <a:pt x="236308" y="1436423"/>
                  </a:lnTo>
                  <a:close/>
                  <a:moveTo>
                    <a:pt x="508569" y="1204278"/>
                  </a:moveTo>
                  <a:lnTo>
                    <a:pt x="508569" y="1311738"/>
                  </a:lnTo>
                  <a:lnTo>
                    <a:pt x="631860" y="1311738"/>
                  </a:lnTo>
                  <a:lnTo>
                    <a:pt x="631860" y="1204278"/>
                  </a:lnTo>
                  <a:close/>
                  <a:moveTo>
                    <a:pt x="113017" y="1194988"/>
                  </a:moveTo>
                  <a:lnTo>
                    <a:pt x="113017" y="1302447"/>
                  </a:lnTo>
                  <a:lnTo>
                    <a:pt x="236308" y="1302447"/>
                  </a:lnTo>
                  <a:lnTo>
                    <a:pt x="236308" y="1194988"/>
                  </a:lnTo>
                  <a:close/>
                  <a:moveTo>
                    <a:pt x="508569" y="962843"/>
                  </a:moveTo>
                  <a:lnTo>
                    <a:pt x="508569" y="1070303"/>
                  </a:lnTo>
                  <a:lnTo>
                    <a:pt x="631860" y="1070303"/>
                  </a:lnTo>
                  <a:lnTo>
                    <a:pt x="631860" y="962843"/>
                  </a:lnTo>
                  <a:close/>
                  <a:moveTo>
                    <a:pt x="113017" y="953553"/>
                  </a:moveTo>
                  <a:lnTo>
                    <a:pt x="113017" y="1061012"/>
                  </a:lnTo>
                  <a:lnTo>
                    <a:pt x="236308" y="1061012"/>
                  </a:lnTo>
                  <a:lnTo>
                    <a:pt x="236308" y="953553"/>
                  </a:lnTo>
                  <a:close/>
                  <a:moveTo>
                    <a:pt x="508569" y="721409"/>
                  </a:moveTo>
                  <a:lnTo>
                    <a:pt x="508569" y="828868"/>
                  </a:lnTo>
                  <a:lnTo>
                    <a:pt x="631860" y="828868"/>
                  </a:lnTo>
                  <a:lnTo>
                    <a:pt x="631860" y="721409"/>
                  </a:lnTo>
                  <a:close/>
                  <a:moveTo>
                    <a:pt x="113017" y="712118"/>
                  </a:moveTo>
                  <a:lnTo>
                    <a:pt x="113017" y="819578"/>
                  </a:lnTo>
                  <a:lnTo>
                    <a:pt x="236308" y="819578"/>
                  </a:lnTo>
                  <a:lnTo>
                    <a:pt x="236308" y="712118"/>
                  </a:lnTo>
                  <a:close/>
                  <a:moveTo>
                    <a:pt x="508569" y="479974"/>
                  </a:moveTo>
                  <a:lnTo>
                    <a:pt x="508569" y="587433"/>
                  </a:lnTo>
                  <a:lnTo>
                    <a:pt x="631860" y="587433"/>
                  </a:lnTo>
                  <a:lnTo>
                    <a:pt x="631860" y="479974"/>
                  </a:lnTo>
                  <a:close/>
                  <a:moveTo>
                    <a:pt x="113017" y="470683"/>
                  </a:moveTo>
                  <a:lnTo>
                    <a:pt x="113017" y="578143"/>
                  </a:lnTo>
                  <a:lnTo>
                    <a:pt x="236308" y="578143"/>
                  </a:lnTo>
                  <a:lnTo>
                    <a:pt x="236308" y="470683"/>
                  </a:lnTo>
                  <a:close/>
                  <a:moveTo>
                    <a:pt x="508569" y="238539"/>
                  </a:moveTo>
                  <a:lnTo>
                    <a:pt x="508569" y="345998"/>
                  </a:lnTo>
                  <a:lnTo>
                    <a:pt x="631860" y="345998"/>
                  </a:lnTo>
                  <a:lnTo>
                    <a:pt x="631860" y="238539"/>
                  </a:lnTo>
                  <a:close/>
                  <a:moveTo>
                    <a:pt x="0" y="238539"/>
                  </a:moveTo>
                  <a:lnTo>
                    <a:pt x="349325" y="238539"/>
                  </a:lnTo>
                  <a:lnTo>
                    <a:pt x="349325" y="2650660"/>
                  </a:lnTo>
                  <a:lnTo>
                    <a:pt x="0" y="2650660"/>
                  </a:lnTo>
                  <a:close/>
                  <a:moveTo>
                    <a:pt x="395552" y="0"/>
                  </a:moveTo>
                  <a:lnTo>
                    <a:pt x="744877" y="0"/>
                  </a:lnTo>
                  <a:lnTo>
                    <a:pt x="744877" y="2650660"/>
                  </a:lnTo>
                  <a:lnTo>
                    <a:pt x="395552" y="26506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17" name="자유형: 도형 116">
              <a:extLst>
                <a:ext uri="{FF2B5EF4-FFF2-40B4-BE49-F238E27FC236}">
                  <a16:creationId xmlns:a16="http://schemas.microsoft.com/office/drawing/2014/main" id="{C6251565-539A-4C00-85DA-A15CBFD804DC}"/>
                </a:ext>
              </a:extLst>
            </p:cNvPr>
            <p:cNvSpPr/>
            <p:nvPr/>
          </p:nvSpPr>
          <p:spPr>
            <a:xfrm flipH="1">
              <a:off x="6440448" y="3701356"/>
              <a:ext cx="201932" cy="718580"/>
            </a:xfrm>
            <a:custGeom>
              <a:avLst/>
              <a:gdLst>
                <a:gd name="connsiteX0" fmla="*/ 508569 w 744877"/>
                <a:gd name="connsiteY0" fmla="*/ 2170018 h 2650660"/>
                <a:gd name="connsiteX1" fmla="*/ 508569 w 744877"/>
                <a:gd name="connsiteY1" fmla="*/ 2277477 h 2650660"/>
                <a:gd name="connsiteX2" fmla="*/ 631860 w 744877"/>
                <a:gd name="connsiteY2" fmla="*/ 2277477 h 2650660"/>
                <a:gd name="connsiteX3" fmla="*/ 631860 w 744877"/>
                <a:gd name="connsiteY3" fmla="*/ 2170018 h 2650660"/>
                <a:gd name="connsiteX4" fmla="*/ 113017 w 744877"/>
                <a:gd name="connsiteY4" fmla="*/ 2160728 h 2650660"/>
                <a:gd name="connsiteX5" fmla="*/ 113017 w 744877"/>
                <a:gd name="connsiteY5" fmla="*/ 2268187 h 2650660"/>
                <a:gd name="connsiteX6" fmla="*/ 236308 w 744877"/>
                <a:gd name="connsiteY6" fmla="*/ 2268187 h 2650660"/>
                <a:gd name="connsiteX7" fmla="*/ 236308 w 744877"/>
                <a:gd name="connsiteY7" fmla="*/ 2160728 h 2650660"/>
                <a:gd name="connsiteX8" fmla="*/ 508569 w 744877"/>
                <a:gd name="connsiteY8" fmla="*/ 1928583 h 2650660"/>
                <a:gd name="connsiteX9" fmla="*/ 508569 w 744877"/>
                <a:gd name="connsiteY9" fmla="*/ 2036042 h 2650660"/>
                <a:gd name="connsiteX10" fmla="*/ 631860 w 744877"/>
                <a:gd name="connsiteY10" fmla="*/ 2036042 h 2650660"/>
                <a:gd name="connsiteX11" fmla="*/ 631860 w 744877"/>
                <a:gd name="connsiteY11" fmla="*/ 1928583 h 2650660"/>
                <a:gd name="connsiteX12" fmla="*/ 113017 w 744877"/>
                <a:gd name="connsiteY12" fmla="*/ 1919293 h 2650660"/>
                <a:gd name="connsiteX13" fmla="*/ 113017 w 744877"/>
                <a:gd name="connsiteY13" fmla="*/ 2026752 h 2650660"/>
                <a:gd name="connsiteX14" fmla="*/ 236308 w 744877"/>
                <a:gd name="connsiteY14" fmla="*/ 2026752 h 2650660"/>
                <a:gd name="connsiteX15" fmla="*/ 236308 w 744877"/>
                <a:gd name="connsiteY15" fmla="*/ 1919293 h 2650660"/>
                <a:gd name="connsiteX16" fmla="*/ 508569 w 744877"/>
                <a:gd name="connsiteY16" fmla="*/ 1687148 h 2650660"/>
                <a:gd name="connsiteX17" fmla="*/ 508569 w 744877"/>
                <a:gd name="connsiteY17" fmla="*/ 1794607 h 2650660"/>
                <a:gd name="connsiteX18" fmla="*/ 631860 w 744877"/>
                <a:gd name="connsiteY18" fmla="*/ 1794607 h 2650660"/>
                <a:gd name="connsiteX19" fmla="*/ 631860 w 744877"/>
                <a:gd name="connsiteY19" fmla="*/ 1687148 h 2650660"/>
                <a:gd name="connsiteX20" fmla="*/ 113017 w 744877"/>
                <a:gd name="connsiteY20" fmla="*/ 1677858 h 2650660"/>
                <a:gd name="connsiteX21" fmla="*/ 113017 w 744877"/>
                <a:gd name="connsiteY21" fmla="*/ 1785317 h 2650660"/>
                <a:gd name="connsiteX22" fmla="*/ 236308 w 744877"/>
                <a:gd name="connsiteY22" fmla="*/ 1785317 h 2650660"/>
                <a:gd name="connsiteX23" fmla="*/ 236308 w 744877"/>
                <a:gd name="connsiteY23" fmla="*/ 1677858 h 2650660"/>
                <a:gd name="connsiteX24" fmla="*/ 508569 w 744877"/>
                <a:gd name="connsiteY24" fmla="*/ 1445713 h 2650660"/>
                <a:gd name="connsiteX25" fmla="*/ 508569 w 744877"/>
                <a:gd name="connsiteY25" fmla="*/ 1553173 h 2650660"/>
                <a:gd name="connsiteX26" fmla="*/ 631860 w 744877"/>
                <a:gd name="connsiteY26" fmla="*/ 1553173 h 2650660"/>
                <a:gd name="connsiteX27" fmla="*/ 631860 w 744877"/>
                <a:gd name="connsiteY27" fmla="*/ 1445713 h 2650660"/>
                <a:gd name="connsiteX28" fmla="*/ 113017 w 744877"/>
                <a:gd name="connsiteY28" fmla="*/ 1436423 h 2650660"/>
                <a:gd name="connsiteX29" fmla="*/ 113017 w 744877"/>
                <a:gd name="connsiteY29" fmla="*/ 1543882 h 2650660"/>
                <a:gd name="connsiteX30" fmla="*/ 236308 w 744877"/>
                <a:gd name="connsiteY30" fmla="*/ 1543882 h 2650660"/>
                <a:gd name="connsiteX31" fmla="*/ 236308 w 744877"/>
                <a:gd name="connsiteY31" fmla="*/ 1436423 h 2650660"/>
                <a:gd name="connsiteX32" fmla="*/ 508569 w 744877"/>
                <a:gd name="connsiteY32" fmla="*/ 1204278 h 2650660"/>
                <a:gd name="connsiteX33" fmla="*/ 508569 w 744877"/>
                <a:gd name="connsiteY33" fmla="*/ 1311738 h 2650660"/>
                <a:gd name="connsiteX34" fmla="*/ 631860 w 744877"/>
                <a:gd name="connsiteY34" fmla="*/ 1311738 h 2650660"/>
                <a:gd name="connsiteX35" fmla="*/ 631860 w 744877"/>
                <a:gd name="connsiteY35" fmla="*/ 1204278 h 2650660"/>
                <a:gd name="connsiteX36" fmla="*/ 113017 w 744877"/>
                <a:gd name="connsiteY36" fmla="*/ 1194988 h 2650660"/>
                <a:gd name="connsiteX37" fmla="*/ 113017 w 744877"/>
                <a:gd name="connsiteY37" fmla="*/ 1302447 h 2650660"/>
                <a:gd name="connsiteX38" fmla="*/ 236308 w 744877"/>
                <a:gd name="connsiteY38" fmla="*/ 1302447 h 2650660"/>
                <a:gd name="connsiteX39" fmla="*/ 236308 w 744877"/>
                <a:gd name="connsiteY39" fmla="*/ 1194988 h 2650660"/>
                <a:gd name="connsiteX40" fmla="*/ 508569 w 744877"/>
                <a:gd name="connsiteY40" fmla="*/ 962843 h 2650660"/>
                <a:gd name="connsiteX41" fmla="*/ 508569 w 744877"/>
                <a:gd name="connsiteY41" fmla="*/ 1070303 h 2650660"/>
                <a:gd name="connsiteX42" fmla="*/ 631860 w 744877"/>
                <a:gd name="connsiteY42" fmla="*/ 1070303 h 2650660"/>
                <a:gd name="connsiteX43" fmla="*/ 631860 w 744877"/>
                <a:gd name="connsiteY43" fmla="*/ 962843 h 2650660"/>
                <a:gd name="connsiteX44" fmla="*/ 113017 w 744877"/>
                <a:gd name="connsiteY44" fmla="*/ 953553 h 2650660"/>
                <a:gd name="connsiteX45" fmla="*/ 113017 w 744877"/>
                <a:gd name="connsiteY45" fmla="*/ 1061012 h 2650660"/>
                <a:gd name="connsiteX46" fmla="*/ 236308 w 744877"/>
                <a:gd name="connsiteY46" fmla="*/ 1061012 h 2650660"/>
                <a:gd name="connsiteX47" fmla="*/ 236308 w 744877"/>
                <a:gd name="connsiteY47" fmla="*/ 953553 h 2650660"/>
                <a:gd name="connsiteX48" fmla="*/ 508569 w 744877"/>
                <a:gd name="connsiteY48" fmla="*/ 721409 h 2650660"/>
                <a:gd name="connsiteX49" fmla="*/ 508569 w 744877"/>
                <a:gd name="connsiteY49" fmla="*/ 828868 h 2650660"/>
                <a:gd name="connsiteX50" fmla="*/ 631860 w 744877"/>
                <a:gd name="connsiteY50" fmla="*/ 828868 h 2650660"/>
                <a:gd name="connsiteX51" fmla="*/ 631860 w 744877"/>
                <a:gd name="connsiteY51" fmla="*/ 721409 h 2650660"/>
                <a:gd name="connsiteX52" fmla="*/ 113017 w 744877"/>
                <a:gd name="connsiteY52" fmla="*/ 712118 h 2650660"/>
                <a:gd name="connsiteX53" fmla="*/ 113017 w 744877"/>
                <a:gd name="connsiteY53" fmla="*/ 819578 h 2650660"/>
                <a:gd name="connsiteX54" fmla="*/ 236308 w 744877"/>
                <a:gd name="connsiteY54" fmla="*/ 819578 h 2650660"/>
                <a:gd name="connsiteX55" fmla="*/ 236308 w 744877"/>
                <a:gd name="connsiteY55" fmla="*/ 712118 h 2650660"/>
                <a:gd name="connsiteX56" fmla="*/ 508569 w 744877"/>
                <a:gd name="connsiteY56" fmla="*/ 479974 h 2650660"/>
                <a:gd name="connsiteX57" fmla="*/ 508569 w 744877"/>
                <a:gd name="connsiteY57" fmla="*/ 587433 h 2650660"/>
                <a:gd name="connsiteX58" fmla="*/ 631860 w 744877"/>
                <a:gd name="connsiteY58" fmla="*/ 587433 h 2650660"/>
                <a:gd name="connsiteX59" fmla="*/ 631860 w 744877"/>
                <a:gd name="connsiteY59" fmla="*/ 479974 h 2650660"/>
                <a:gd name="connsiteX60" fmla="*/ 113017 w 744877"/>
                <a:gd name="connsiteY60" fmla="*/ 470683 h 2650660"/>
                <a:gd name="connsiteX61" fmla="*/ 113017 w 744877"/>
                <a:gd name="connsiteY61" fmla="*/ 578143 h 2650660"/>
                <a:gd name="connsiteX62" fmla="*/ 236308 w 744877"/>
                <a:gd name="connsiteY62" fmla="*/ 578143 h 2650660"/>
                <a:gd name="connsiteX63" fmla="*/ 236308 w 744877"/>
                <a:gd name="connsiteY63" fmla="*/ 470683 h 2650660"/>
                <a:gd name="connsiteX64" fmla="*/ 508569 w 744877"/>
                <a:gd name="connsiteY64" fmla="*/ 238539 h 2650660"/>
                <a:gd name="connsiteX65" fmla="*/ 508569 w 744877"/>
                <a:gd name="connsiteY65" fmla="*/ 345998 h 2650660"/>
                <a:gd name="connsiteX66" fmla="*/ 631860 w 744877"/>
                <a:gd name="connsiteY66" fmla="*/ 345998 h 2650660"/>
                <a:gd name="connsiteX67" fmla="*/ 631860 w 744877"/>
                <a:gd name="connsiteY67" fmla="*/ 238539 h 2650660"/>
                <a:gd name="connsiteX68" fmla="*/ 0 w 744877"/>
                <a:gd name="connsiteY68" fmla="*/ 238539 h 2650660"/>
                <a:gd name="connsiteX69" fmla="*/ 349325 w 744877"/>
                <a:gd name="connsiteY69" fmla="*/ 238539 h 2650660"/>
                <a:gd name="connsiteX70" fmla="*/ 349325 w 744877"/>
                <a:gd name="connsiteY70" fmla="*/ 2650660 h 2650660"/>
                <a:gd name="connsiteX71" fmla="*/ 0 w 744877"/>
                <a:gd name="connsiteY71" fmla="*/ 2650660 h 2650660"/>
                <a:gd name="connsiteX72" fmla="*/ 395552 w 744877"/>
                <a:gd name="connsiteY72" fmla="*/ 0 h 2650660"/>
                <a:gd name="connsiteX73" fmla="*/ 744877 w 744877"/>
                <a:gd name="connsiteY73" fmla="*/ 0 h 2650660"/>
                <a:gd name="connsiteX74" fmla="*/ 744877 w 744877"/>
                <a:gd name="connsiteY74" fmla="*/ 2650660 h 2650660"/>
                <a:gd name="connsiteX75" fmla="*/ 395552 w 744877"/>
                <a:gd name="connsiteY75" fmla="*/ 2650660 h 265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44877" h="2650660">
                  <a:moveTo>
                    <a:pt x="508569" y="2170018"/>
                  </a:moveTo>
                  <a:lnTo>
                    <a:pt x="508569" y="2277477"/>
                  </a:lnTo>
                  <a:lnTo>
                    <a:pt x="631860" y="2277477"/>
                  </a:lnTo>
                  <a:lnTo>
                    <a:pt x="631860" y="2170018"/>
                  </a:lnTo>
                  <a:close/>
                  <a:moveTo>
                    <a:pt x="113017" y="2160728"/>
                  </a:moveTo>
                  <a:lnTo>
                    <a:pt x="113017" y="2268187"/>
                  </a:lnTo>
                  <a:lnTo>
                    <a:pt x="236308" y="2268187"/>
                  </a:lnTo>
                  <a:lnTo>
                    <a:pt x="236308" y="2160728"/>
                  </a:lnTo>
                  <a:close/>
                  <a:moveTo>
                    <a:pt x="508569" y="1928583"/>
                  </a:moveTo>
                  <a:lnTo>
                    <a:pt x="508569" y="2036042"/>
                  </a:lnTo>
                  <a:lnTo>
                    <a:pt x="631860" y="2036042"/>
                  </a:lnTo>
                  <a:lnTo>
                    <a:pt x="631860" y="1928583"/>
                  </a:lnTo>
                  <a:close/>
                  <a:moveTo>
                    <a:pt x="113017" y="1919293"/>
                  </a:moveTo>
                  <a:lnTo>
                    <a:pt x="113017" y="2026752"/>
                  </a:lnTo>
                  <a:lnTo>
                    <a:pt x="236308" y="2026752"/>
                  </a:lnTo>
                  <a:lnTo>
                    <a:pt x="236308" y="1919293"/>
                  </a:lnTo>
                  <a:close/>
                  <a:moveTo>
                    <a:pt x="508569" y="1687148"/>
                  </a:moveTo>
                  <a:lnTo>
                    <a:pt x="508569" y="1794607"/>
                  </a:lnTo>
                  <a:lnTo>
                    <a:pt x="631860" y="1794607"/>
                  </a:lnTo>
                  <a:lnTo>
                    <a:pt x="631860" y="1687148"/>
                  </a:lnTo>
                  <a:close/>
                  <a:moveTo>
                    <a:pt x="113017" y="1677858"/>
                  </a:moveTo>
                  <a:lnTo>
                    <a:pt x="113017" y="1785317"/>
                  </a:lnTo>
                  <a:lnTo>
                    <a:pt x="236308" y="1785317"/>
                  </a:lnTo>
                  <a:lnTo>
                    <a:pt x="236308" y="1677858"/>
                  </a:lnTo>
                  <a:close/>
                  <a:moveTo>
                    <a:pt x="508569" y="1445713"/>
                  </a:moveTo>
                  <a:lnTo>
                    <a:pt x="508569" y="1553173"/>
                  </a:lnTo>
                  <a:lnTo>
                    <a:pt x="631860" y="1553173"/>
                  </a:lnTo>
                  <a:lnTo>
                    <a:pt x="631860" y="1445713"/>
                  </a:lnTo>
                  <a:close/>
                  <a:moveTo>
                    <a:pt x="113017" y="1436423"/>
                  </a:moveTo>
                  <a:lnTo>
                    <a:pt x="113017" y="1543882"/>
                  </a:lnTo>
                  <a:lnTo>
                    <a:pt x="236308" y="1543882"/>
                  </a:lnTo>
                  <a:lnTo>
                    <a:pt x="236308" y="1436423"/>
                  </a:lnTo>
                  <a:close/>
                  <a:moveTo>
                    <a:pt x="508569" y="1204278"/>
                  </a:moveTo>
                  <a:lnTo>
                    <a:pt x="508569" y="1311738"/>
                  </a:lnTo>
                  <a:lnTo>
                    <a:pt x="631860" y="1311738"/>
                  </a:lnTo>
                  <a:lnTo>
                    <a:pt x="631860" y="1204278"/>
                  </a:lnTo>
                  <a:close/>
                  <a:moveTo>
                    <a:pt x="113017" y="1194988"/>
                  </a:moveTo>
                  <a:lnTo>
                    <a:pt x="113017" y="1302447"/>
                  </a:lnTo>
                  <a:lnTo>
                    <a:pt x="236308" y="1302447"/>
                  </a:lnTo>
                  <a:lnTo>
                    <a:pt x="236308" y="1194988"/>
                  </a:lnTo>
                  <a:close/>
                  <a:moveTo>
                    <a:pt x="508569" y="962843"/>
                  </a:moveTo>
                  <a:lnTo>
                    <a:pt x="508569" y="1070303"/>
                  </a:lnTo>
                  <a:lnTo>
                    <a:pt x="631860" y="1070303"/>
                  </a:lnTo>
                  <a:lnTo>
                    <a:pt x="631860" y="962843"/>
                  </a:lnTo>
                  <a:close/>
                  <a:moveTo>
                    <a:pt x="113017" y="953553"/>
                  </a:moveTo>
                  <a:lnTo>
                    <a:pt x="113017" y="1061012"/>
                  </a:lnTo>
                  <a:lnTo>
                    <a:pt x="236308" y="1061012"/>
                  </a:lnTo>
                  <a:lnTo>
                    <a:pt x="236308" y="953553"/>
                  </a:lnTo>
                  <a:close/>
                  <a:moveTo>
                    <a:pt x="508569" y="721409"/>
                  </a:moveTo>
                  <a:lnTo>
                    <a:pt x="508569" y="828868"/>
                  </a:lnTo>
                  <a:lnTo>
                    <a:pt x="631860" y="828868"/>
                  </a:lnTo>
                  <a:lnTo>
                    <a:pt x="631860" y="721409"/>
                  </a:lnTo>
                  <a:close/>
                  <a:moveTo>
                    <a:pt x="113017" y="712118"/>
                  </a:moveTo>
                  <a:lnTo>
                    <a:pt x="113017" y="819578"/>
                  </a:lnTo>
                  <a:lnTo>
                    <a:pt x="236308" y="819578"/>
                  </a:lnTo>
                  <a:lnTo>
                    <a:pt x="236308" y="712118"/>
                  </a:lnTo>
                  <a:close/>
                  <a:moveTo>
                    <a:pt x="508569" y="479974"/>
                  </a:moveTo>
                  <a:lnTo>
                    <a:pt x="508569" y="587433"/>
                  </a:lnTo>
                  <a:lnTo>
                    <a:pt x="631860" y="587433"/>
                  </a:lnTo>
                  <a:lnTo>
                    <a:pt x="631860" y="479974"/>
                  </a:lnTo>
                  <a:close/>
                  <a:moveTo>
                    <a:pt x="113017" y="470683"/>
                  </a:moveTo>
                  <a:lnTo>
                    <a:pt x="113017" y="578143"/>
                  </a:lnTo>
                  <a:lnTo>
                    <a:pt x="236308" y="578143"/>
                  </a:lnTo>
                  <a:lnTo>
                    <a:pt x="236308" y="470683"/>
                  </a:lnTo>
                  <a:close/>
                  <a:moveTo>
                    <a:pt x="508569" y="238539"/>
                  </a:moveTo>
                  <a:lnTo>
                    <a:pt x="508569" y="345998"/>
                  </a:lnTo>
                  <a:lnTo>
                    <a:pt x="631860" y="345998"/>
                  </a:lnTo>
                  <a:lnTo>
                    <a:pt x="631860" y="238539"/>
                  </a:lnTo>
                  <a:close/>
                  <a:moveTo>
                    <a:pt x="0" y="238539"/>
                  </a:moveTo>
                  <a:lnTo>
                    <a:pt x="349325" y="238539"/>
                  </a:lnTo>
                  <a:lnTo>
                    <a:pt x="349325" y="2650660"/>
                  </a:lnTo>
                  <a:lnTo>
                    <a:pt x="0" y="2650660"/>
                  </a:lnTo>
                  <a:close/>
                  <a:moveTo>
                    <a:pt x="395552" y="0"/>
                  </a:moveTo>
                  <a:lnTo>
                    <a:pt x="744877" y="0"/>
                  </a:lnTo>
                  <a:lnTo>
                    <a:pt x="744877" y="2650660"/>
                  </a:lnTo>
                  <a:lnTo>
                    <a:pt x="395552" y="26506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grpSp>
          <p:nvGrpSpPr>
            <p:cNvPr id="120" name="그룹 119">
              <a:extLst>
                <a:ext uri="{FF2B5EF4-FFF2-40B4-BE49-F238E27FC236}">
                  <a16:creationId xmlns:a16="http://schemas.microsoft.com/office/drawing/2014/main" id="{EA2237FA-037C-4E77-ABC3-6DF4223CD3A5}"/>
                </a:ext>
              </a:extLst>
            </p:cNvPr>
            <p:cNvGrpSpPr/>
            <p:nvPr/>
          </p:nvGrpSpPr>
          <p:grpSpPr>
            <a:xfrm>
              <a:off x="4014911" y="3309094"/>
              <a:ext cx="1672842" cy="1154967"/>
              <a:chOff x="4024590" y="3317803"/>
              <a:chExt cx="1672842" cy="1154967"/>
            </a:xfrm>
            <a:solidFill>
              <a:schemeClr val="bg1"/>
            </a:solidFill>
          </p:grpSpPr>
          <p:grpSp>
            <p:nvGrpSpPr>
              <p:cNvPr id="3" name="그룹 2">
                <a:extLst>
                  <a:ext uri="{FF2B5EF4-FFF2-40B4-BE49-F238E27FC236}">
                    <a16:creationId xmlns:a16="http://schemas.microsoft.com/office/drawing/2014/main" id="{268D5B2F-D4B6-46BB-963C-7B23B3CDA9E1}"/>
                  </a:ext>
                </a:extLst>
              </p:cNvPr>
              <p:cNvGrpSpPr/>
              <p:nvPr/>
            </p:nvGrpSpPr>
            <p:grpSpPr>
              <a:xfrm>
                <a:off x="4735626" y="3317803"/>
                <a:ext cx="961806" cy="1144304"/>
                <a:chOff x="5786437" y="3060699"/>
                <a:chExt cx="619125" cy="736601"/>
              </a:xfrm>
              <a:grpFill/>
            </p:grpSpPr>
            <p:sp>
              <p:nvSpPr>
                <p:cNvPr id="29" name="Freeform 20">
                  <a:extLst>
                    <a:ext uri="{FF2B5EF4-FFF2-40B4-BE49-F238E27FC236}">
                      <a16:creationId xmlns:a16="http://schemas.microsoft.com/office/drawing/2014/main" id="{320D25EA-295A-4C30-B8A0-21D0E7C6189E}"/>
                    </a:ext>
                  </a:extLst>
                </p:cNvPr>
                <p:cNvSpPr>
                  <a:spLocks noEditPoints="1"/>
                </p:cNvSpPr>
                <p:nvPr/>
              </p:nvSpPr>
              <p:spPr bwMode="auto">
                <a:xfrm>
                  <a:off x="5786437" y="3167062"/>
                  <a:ext cx="174625" cy="114300"/>
                </a:xfrm>
                <a:custGeom>
                  <a:avLst/>
                  <a:gdLst>
                    <a:gd name="T0" fmla="*/ 296 w 361"/>
                    <a:gd name="T1" fmla="*/ 52 h 233"/>
                    <a:gd name="T2" fmla="*/ 301 w 361"/>
                    <a:gd name="T3" fmla="*/ 48 h 233"/>
                    <a:gd name="T4" fmla="*/ 239 w 361"/>
                    <a:gd name="T5" fmla="*/ 95 h 233"/>
                    <a:gd name="T6" fmla="*/ 224 w 361"/>
                    <a:gd name="T7" fmla="*/ 102 h 233"/>
                    <a:gd name="T8" fmla="*/ 239 w 361"/>
                    <a:gd name="T9" fmla="*/ 95 h 233"/>
                    <a:gd name="T10" fmla="*/ 184 w 361"/>
                    <a:gd name="T11" fmla="*/ 154 h 233"/>
                    <a:gd name="T12" fmla="*/ 187 w 361"/>
                    <a:gd name="T13" fmla="*/ 163 h 233"/>
                    <a:gd name="T14" fmla="*/ 129 w 361"/>
                    <a:gd name="T15" fmla="*/ 175 h 233"/>
                    <a:gd name="T16" fmla="*/ 143 w 361"/>
                    <a:gd name="T17" fmla="*/ 182 h 233"/>
                    <a:gd name="T18" fmla="*/ 131 w 361"/>
                    <a:gd name="T19" fmla="*/ 91 h 233"/>
                    <a:gd name="T20" fmla="*/ 119 w 361"/>
                    <a:gd name="T21" fmla="*/ 84 h 233"/>
                    <a:gd name="T22" fmla="*/ 134 w 361"/>
                    <a:gd name="T23" fmla="*/ 72 h 233"/>
                    <a:gd name="T24" fmla="*/ 173 w 361"/>
                    <a:gd name="T25" fmla="*/ 38 h 233"/>
                    <a:gd name="T26" fmla="*/ 175 w 361"/>
                    <a:gd name="T27" fmla="*/ 50 h 233"/>
                    <a:gd name="T28" fmla="*/ 279 w 361"/>
                    <a:gd name="T29" fmla="*/ 81 h 233"/>
                    <a:gd name="T30" fmla="*/ 279 w 361"/>
                    <a:gd name="T31" fmla="*/ 81 h 233"/>
                    <a:gd name="T32" fmla="*/ 190 w 361"/>
                    <a:gd name="T33" fmla="*/ 120 h 233"/>
                    <a:gd name="T34" fmla="*/ 193 w 361"/>
                    <a:gd name="T35" fmla="*/ 123 h 233"/>
                    <a:gd name="T36" fmla="*/ 219 w 361"/>
                    <a:gd name="T37" fmla="*/ 135 h 233"/>
                    <a:gd name="T38" fmla="*/ 107 w 361"/>
                    <a:gd name="T39" fmla="*/ 139 h 233"/>
                    <a:gd name="T40" fmla="*/ 103 w 361"/>
                    <a:gd name="T41" fmla="*/ 157 h 233"/>
                    <a:gd name="T42" fmla="*/ 131 w 361"/>
                    <a:gd name="T43" fmla="*/ 94 h 233"/>
                    <a:gd name="T44" fmla="*/ 177 w 361"/>
                    <a:gd name="T45" fmla="*/ 104 h 233"/>
                    <a:gd name="T46" fmla="*/ 203 w 361"/>
                    <a:gd name="T47" fmla="*/ 71 h 233"/>
                    <a:gd name="T48" fmla="*/ 203 w 361"/>
                    <a:gd name="T49" fmla="*/ 71 h 233"/>
                    <a:gd name="T50" fmla="*/ 144 w 361"/>
                    <a:gd name="T51" fmla="*/ 132 h 233"/>
                    <a:gd name="T52" fmla="*/ 167 w 361"/>
                    <a:gd name="T53" fmla="*/ 138 h 233"/>
                    <a:gd name="T54" fmla="*/ 327 w 361"/>
                    <a:gd name="T55" fmla="*/ 36 h 233"/>
                    <a:gd name="T56" fmla="*/ 300 w 361"/>
                    <a:gd name="T57" fmla="*/ 0 h 233"/>
                    <a:gd name="T58" fmla="*/ 254 w 361"/>
                    <a:gd name="T59" fmla="*/ 23 h 233"/>
                    <a:gd name="T60" fmla="*/ 221 w 361"/>
                    <a:gd name="T61" fmla="*/ 20 h 233"/>
                    <a:gd name="T62" fmla="*/ 190 w 361"/>
                    <a:gd name="T63" fmla="*/ 23 h 233"/>
                    <a:gd name="T64" fmla="*/ 175 w 361"/>
                    <a:gd name="T65" fmla="*/ 23 h 233"/>
                    <a:gd name="T66" fmla="*/ 169 w 361"/>
                    <a:gd name="T67" fmla="*/ 23 h 233"/>
                    <a:gd name="T68" fmla="*/ 142 w 361"/>
                    <a:gd name="T69" fmla="*/ 46 h 233"/>
                    <a:gd name="T70" fmla="*/ 104 w 361"/>
                    <a:gd name="T71" fmla="*/ 30 h 233"/>
                    <a:gd name="T72" fmla="*/ 106 w 361"/>
                    <a:gd name="T73" fmla="*/ 59 h 233"/>
                    <a:gd name="T74" fmla="*/ 81 w 361"/>
                    <a:gd name="T75" fmla="*/ 74 h 233"/>
                    <a:gd name="T76" fmla="*/ 91 w 361"/>
                    <a:gd name="T77" fmla="*/ 87 h 233"/>
                    <a:gd name="T78" fmla="*/ 78 w 361"/>
                    <a:gd name="T79" fmla="*/ 110 h 233"/>
                    <a:gd name="T80" fmla="*/ 72 w 361"/>
                    <a:gd name="T81" fmla="*/ 133 h 233"/>
                    <a:gd name="T82" fmla="*/ 35 w 361"/>
                    <a:gd name="T83" fmla="*/ 156 h 233"/>
                    <a:gd name="T84" fmla="*/ 41 w 361"/>
                    <a:gd name="T85" fmla="*/ 193 h 233"/>
                    <a:gd name="T86" fmla="*/ 24 w 361"/>
                    <a:gd name="T87" fmla="*/ 219 h 233"/>
                    <a:gd name="T88" fmla="*/ 68 w 361"/>
                    <a:gd name="T89" fmla="*/ 233 h 233"/>
                    <a:gd name="T90" fmla="*/ 94 w 361"/>
                    <a:gd name="T91" fmla="*/ 196 h 233"/>
                    <a:gd name="T92" fmla="*/ 107 w 361"/>
                    <a:gd name="T93" fmla="*/ 201 h 233"/>
                    <a:gd name="T94" fmla="*/ 159 w 361"/>
                    <a:gd name="T95" fmla="*/ 197 h 233"/>
                    <a:gd name="T96" fmla="*/ 200 w 361"/>
                    <a:gd name="T97" fmla="*/ 208 h 233"/>
                    <a:gd name="T98" fmla="*/ 210 w 361"/>
                    <a:gd name="T99" fmla="*/ 182 h 233"/>
                    <a:gd name="T100" fmla="*/ 233 w 361"/>
                    <a:gd name="T101" fmla="*/ 155 h 233"/>
                    <a:gd name="T102" fmla="*/ 245 w 361"/>
                    <a:gd name="T103" fmla="*/ 119 h 233"/>
                    <a:gd name="T104" fmla="*/ 285 w 361"/>
                    <a:gd name="T105" fmla="*/ 126 h 233"/>
                    <a:gd name="T106" fmla="*/ 319 w 361"/>
                    <a:gd name="T107" fmla="*/ 91 h 233"/>
                    <a:gd name="T108" fmla="*/ 361 w 361"/>
                    <a:gd name="T109" fmla="*/ 71 h 233"/>
                    <a:gd name="T110" fmla="*/ 348 w 361"/>
                    <a:gd name="T111" fmla="*/ 4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1" h="233">
                      <a:moveTo>
                        <a:pt x="294" y="63"/>
                      </a:moveTo>
                      <a:cubicBezTo>
                        <a:pt x="292" y="61"/>
                        <a:pt x="291" y="59"/>
                        <a:pt x="289" y="57"/>
                      </a:cubicBezTo>
                      <a:cubicBezTo>
                        <a:pt x="291" y="55"/>
                        <a:pt x="294" y="54"/>
                        <a:pt x="296" y="52"/>
                      </a:cubicBezTo>
                      <a:cubicBezTo>
                        <a:pt x="296" y="51"/>
                        <a:pt x="295" y="51"/>
                        <a:pt x="295" y="51"/>
                      </a:cubicBezTo>
                      <a:cubicBezTo>
                        <a:pt x="296" y="50"/>
                        <a:pt x="297" y="49"/>
                        <a:pt x="298" y="48"/>
                      </a:cubicBezTo>
                      <a:cubicBezTo>
                        <a:pt x="299" y="47"/>
                        <a:pt x="300" y="48"/>
                        <a:pt x="301" y="48"/>
                      </a:cubicBezTo>
                      <a:cubicBezTo>
                        <a:pt x="305" y="50"/>
                        <a:pt x="308" y="52"/>
                        <a:pt x="311" y="54"/>
                      </a:cubicBezTo>
                      <a:cubicBezTo>
                        <a:pt x="304" y="56"/>
                        <a:pt x="298" y="59"/>
                        <a:pt x="294" y="63"/>
                      </a:cubicBezTo>
                      <a:close/>
                      <a:moveTo>
                        <a:pt x="239" y="95"/>
                      </a:moveTo>
                      <a:cubicBezTo>
                        <a:pt x="235" y="97"/>
                        <a:pt x="232" y="100"/>
                        <a:pt x="228" y="103"/>
                      </a:cubicBezTo>
                      <a:cubicBezTo>
                        <a:pt x="228" y="104"/>
                        <a:pt x="227" y="103"/>
                        <a:pt x="226" y="103"/>
                      </a:cubicBezTo>
                      <a:cubicBezTo>
                        <a:pt x="225" y="103"/>
                        <a:pt x="225" y="102"/>
                        <a:pt x="224" y="102"/>
                      </a:cubicBezTo>
                      <a:cubicBezTo>
                        <a:pt x="223" y="100"/>
                        <a:pt x="221" y="97"/>
                        <a:pt x="219" y="95"/>
                      </a:cubicBezTo>
                      <a:cubicBezTo>
                        <a:pt x="224" y="93"/>
                        <a:pt x="229" y="90"/>
                        <a:pt x="232" y="87"/>
                      </a:cubicBezTo>
                      <a:cubicBezTo>
                        <a:pt x="234" y="90"/>
                        <a:pt x="236" y="92"/>
                        <a:pt x="239" y="95"/>
                      </a:cubicBezTo>
                      <a:close/>
                      <a:moveTo>
                        <a:pt x="187" y="163"/>
                      </a:moveTo>
                      <a:cubicBezTo>
                        <a:pt x="186" y="160"/>
                        <a:pt x="184" y="158"/>
                        <a:pt x="182" y="156"/>
                      </a:cubicBezTo>
                      <a:cubicBezTo>
                        <a:pt x="182" y="155"/>
                        <a:pt x="183" y="155"/>
                        <a:pt x="184" y="154"/>
                      </a:cubicBezTo>
                      <a:cubicBezTo>
                        <a:pt x="184" y="153"/>
                        <a:pt x="185" y="154"/>
                        <a:pt x="186" y="154"/>
                      </a:cubicBezTo>
                      <a:cubicBezTo>
                        <a:pt x="190" y="156"/>
                        <a:pt x="193" y="158"/>
                        <a:pt x="196" y="160"/>
                      </a:cubicBezTo>
                      <a:cubicBezTo>
                        <a:pt x="193" y="160"/>
                        <a:pt x="190" y="162"/>
                        <a:pt x="187" y="163"/>
                      </a:cubicBezTo>
                      <a:close/>
                      <a:moveTo>
                        <a:pt x="143" y="182"/>
                      </a:moveTo>
                      <a:cubicBezTo>
                        <a:pt x="142" y="182"/>
                        <a:pt x="141" y="181"/>
                        <a:pt x="140" y="181"/>
                      </a:cubicBezTo>
                      <a:cubicBezTo>
                        <a:pt x="136" y="179"/>
                        <a:pt x="132" y="177"/>
                        <a:pt x="129" y="175"/>
                      </a:cubicBezTo>
                      <a:cubicBezTo>
                        <a:pt x="132" y="175"/>
                        <a:pt x="135" y="173"/>
                        <a:pt x="139" y="172"/>
                      </a:cubicBezTo>
                      <a:cubicBezTo>
                        <a:pt x="140" y="175"/>
                        <a:pt x="142" y="177"/>
                        <a:pt x="145" y="180"/>
                      </a:cubicBezTo>
                      <a:cubicBezTo>
                        <a:pt x="144" y="180"/>
                        <a:pt x="144" y="181"/>
                        <a:pt x="143" y="182"/>
                      </a:cubicBezTo>
                      <a:close/>
                      <a:moveTo>
                        <a:pt x="119" y="84"/>
                      </a:moveTo>
                      <a:cubicBezTo>
                        <a:pt x="123" y="87"/>
                        <a:pt x="127" y="89"/>
                        <a:pt x="131" y="91"/>
                      </a:cubicBezTo>
                      <a:cubicBezTo>
                        <a:pt x="131" y="91"/>
                        <a:pt x="131" y="91"/>
                        <a:pt x="131" y="91"/>
                      </a:cubicBezTo>
                      <a:cubicBezTo>
                        <a:pt x="123" y="91"/>
                        <a:pt x="116" y="92"/>
                        <a:pt x="110" y="94"/>
                      </a:cubicBezTo>
                      <a:cubicBezTo>
                        <a:pt x="110" y="94"/>
                        <a:pt x="110" y="94"/>
                        <a:pt x="110" y="94"/>
                      </a:cubicBezTo>
                      <a:cubicBezTo>
                        <a:pt x="114" y="91"/>
                        <a:pt x="117" y="88"/>
                        <a:pt x="119" y="84"/>
                      </a:cubicBezTo>
                      <a:close/>
                      <a:moveTo>
                        <a:pt x="120" y="71"/>
                      </a:moveTo>
                      <a:cubicBezTo>
                        <a:pt x="124" y="70"/>
                        <a:pt x="127" y="67"/>
                        <a:pt x="130" y="64"/>
                      </a:cubicBezTo>
                      <a:cubicBezTo>
                        <a:pt x="131" y="68"/>
                        <a:pt x="133" y="70"/>
                        <a:pt x="134" y="72"/>
                      </a:cubicBezTo>
                      <a:cubicBezTo>
                        <a:pt x="130" y="73"/>
                        <a:pt x="125" y="75"/>
                        <a:pt x="120" y="77"/>
                      </a:cubicBezTo>
                      <a:cubicBezTo>
                        <a:pt x="121" y="75"/>
                        <a:pt x="121" y="73"/>
                        <a:pt x="120" y="71"/>
                      </a:cubicBezTo>
                      <a:close/>
                      <a:moveTo>
                        <a:pt x="173" y="38"/>
                      </a:moveTo>
                      <a:cubicBezTo>
                        <a:pt x="173" y="38"/>
                        <a:pt x="173" y="38"/>
                        <a:pt x="173" y="39"/>
                      </a:cubicBezTo>
                      <a:cubicBezTo>
                        <a:pt x="175" y="42"/>
                        <a:pt x="177" y="46"/>
                        <a:pt x="179" y="49"/>
                      </a:cubicBezTo>
                      <a:cubicBezTo>
                        <a:pt x="178" y="49"/>
                        <a:pt x="177" y="49"/>
                        <a:pt x="175" y="50"/>
                      </a:cubicBezTo>
                      <a:cubicBezTo>
                        <a:pt x="172" y="48"/>
                        <a:pt x="169" y="46"/>
                        <a:pt x="165" y="45"/>
                      </a:cubicBezTo>
                      <a:cubicBezTo>
                        <a:pt x="168" y="43"/>
                        <a:pt x="171" y="41"/>
                        <a:pt x="173" y="38"/>
                      </a:cubicBezTo>
                      <a:close/>
                      <a:moveTo>
                        <a:pt x="279" y="81"/>
                      </a:moveTo>
                      <a:lnTo>
                        <a:pt x="281" y="81"/>
                      </a:lnTo>
                      <a:cubicBezTo>
                        <a:pt x="281" y="82"/>
                        <a:pt x="280" y="82"/>
                        <a:pt x="279" y="82"/>
                      </a:cubicBezTo>
                      <a:cubicBezTo>
                        <a:pt x="279" y="82"/>
                        <a:pt x="279" y="81"/>
                        <a:pt x="279" y="81"/>
                      </a:cubicBezTo>
                      <a:close/>
                      <a:moveTo>
                        <a:pt x="219" y="135"/>
                      </a:moveTo>
                      <a:cubicBezTo>
                        <a:pt x="209" y="130"/>
                        <a:pt x="201" y="128"/>
                        <a:pt x="190" y="130"/>
                      </a:cubicBezTo>
                      <a:cubicBezTo>
                        <a:pt x="191" y="126"/>
                        <a:pt x="191" y="123"/>
                        <a:pt x="190" y="120"/>
                      </a:cubicBezTo>
                      <a:cubicBezTo>
                        <a:pt x="192" y="119"/>
                        <a:pt x="194" y="118"/>
                        <a:pt x="196" y="116"/>
                      </a:cubicBezTo>
                      <a:cubicBezTo>
                        <a:pt x="197" y="117"/>
                        <a:pt x="197" y="117"/>
                        <a:pt x="198" y="117"/>
                      </a:cubicBezTo>
                      <a:cubicBezTo>
                        <a:pt x="196" y="119"/>
                        <a:pt x="194" y="121"/>
                        <a:pt x="193" y="123"/>
                      </a:cubicBezTo>
                      <a:cubicBezTo>
                        <a:pt x="203" y="128"/>
                        <a:pt x="211" y="130"/>
                        <a:pt x="222" y="127"/>
                      </a:cubicBezTo>
                      <a:cubicBezTo>
                        <a:pt x="222" y="129"/>
                        <a:pt x="222" y="131"/>
                        <a:pt x="222" y="133"/>
                      </a:cubicBezTo>
                      <a:cubicBezTo>
                        <a:pt x="221" y="134"/>
                        <a:pt x="220" y="134"/>
                        <a:pt x="219" y="135"/>
                      </a:cubicBezTo>
                      <a:close/>
                      <a:moveTo>
                        <a:pt x="103" y="157"/>
                      </a:moveTo>
                      <a:cubicBezTo>
                        <a:pt x="101" y="157"/>
                        <a:pt x="99" y="156"/>
                        <a:pt x="97" y="155"/>
                      </a:cubicBezTo>
                      <a:cubicBezTo>
                        <a:pt x="102" y="150"/>
                        <a:pt x="105" y="145"/>
                        <a:pt x="107" y="139"/>
                      </a:cubicBezTo>
                      <a:cubicBezTo>
                        <a:pt x="108" y="140"/>
                        <a:pt x="109" y="141"/>
                        <a:pt x="111" y="142"/>
                      </a:cubicBezTo>
                      <a:cubicBezTo>
                        <a:pt x="112" y="146"/>
                        <a:pt x="114" y="149"/>
                        <a:pt x="116" y="152"/>
                      </a:cubicBezTo>
                      <a:cubicBezTo>
                        <a:pt x="111" y="153"/>
                        <a:pt x="107" y="155"/>
                        <a:pt x="103" y="157"/>
                      </a:cubicBezTo>
                      <a:close/>
                      <a:moveTo>
                        <a:pt x="131" y="98"/>
                      </a:moveTo>
                      <a:cubicBezTo>
                        <a:pt x="130" y="99"/>
                        <a:pt x="129" y="100"/>
                        <a:pt x="128" y="100"/>
                      </a:cubicBezTo>
                      <a:cubicBezTo>
                        <a:pt x="129" y="98"/>
                        <a:pt x="130" y="96"/>
                        <a:pt x="131" y="94"/>
                      </a:cubicBezTo>
                      <a:cubicBezTo>
                        <a:pt x="131" y="95"/>
                        <a:pt x="131" y="97"/>
                        <a:pt x="131" y="98"/>
                      </a:cubicBezTo>
                      <a:close/>
                      <a:moveTo>
                        <a:pt x="183" y="106"/>
                      </a:moveTo>
                      <a:cubicBezTo>
                        <a:pt x="181" y="105"/>
                        <a:pt x="179" y="104"/>
                        <a:pt x="177" y="104"/>
                      </a:cubicBezTo>
                      <a:cubicBezTo>
                        <a:pt x="178" y="103"/>
                        <a:pt x="178" y="103"/>
                        <a:pt x="179" y="103"/>
                      </a:cubicBezTo>
                      <a:cubicBezTo>
                        <a:pt x="180" y="104"/>
                        <a:pt x="182" y="105"/>
                        <a:pt x="183" y="106"/>
                      </a:cubicBezTo>
                      <a:close/>
                      <a:moveTo>
                        <a:pt x="203" y="71"/>
                      </a:moveTo>
                      <a:cubicBezTo>
                        <a:pt x="202" y="70"/>
                        <a:pt x="200" y="70"/>
                        <a:pt x="199" y="70"/>
                      </a:cubicBezTo>
                      <a:cubicBezTo>
                        <a:pt x="200" y="69"/>
                        <a:pt x="201" y="69"/>
                        <a:pt x="202" y="68"/>
                      </a:cubicBezTo>
                      <a:cubicBezTo>
                        <a:pt x="202" y="69"/>
                        <a:pt x="203" y="70"/>
                        <a:pt x="203" y="71"/>
                      </a:cubicBezTo>
                      <a:close/>
                      <a:moveTo>
                        <a:pt x="155" y="147"/>
                      </a:moveTo>
                      <a:lnTo>
                        <a:pt x="154" y="146"/>
                      </a:lnTo>
                      <a:cubicBezTo>
                        <a:pt x="152" y="140"/>
                        <a:pt x="149" y="135"/>
                        <a:pt x="144" y="132"/>
                      </a:cubicBezTo>
                      <a:cubicBezTo>
                        <a:pt x="152" y="130"/>
                        <a:pt x="158" y="127"/>
                        <a:pt x="162" y="121"/>
                      </a:cubicBezTo>
                      <a:cubicBezTo>
                        <a:pt x="164" y="122"/>
                        <a:pt x="166" y="123"/>
                        <a:pt x="169" y="123"/>
                      </a:cubicBezTo>
                      <a:cubicBezTo>
                        <a:pt x="167" y="127"/>
                        <a:pt x="167" y="132"/>
                        <a:pt x="167" y="138"/>
                      </a:cubicBezTo>
                      <a:cubicBezTo>
                        <a:pt x="163" y="140"/>
                        <a:pt x="159" y="143"/>
                        <a:pt x="155" y="147"/>
                      </a:cubicBezTo>
                      <a:close/>
                      <a:moveTo>
                        <a:pt x="348" y="49"/>
                      </a:moveTo>
                      <a:cubicBezTo>
                        <a:pt x="342" y="43"/>
                        <a:pt x="335" y="39"/>
                        <a:pt x="327" y="36"/>
                      </a:cubicBezTo>
                      <a:cubicBezTo>
                        <a:pt x="330" y="34"/>
                        <a:pt x="332" y="31"/>
                        <a:pt x="334" y="28"/>
                      </a:cubicBezTo>
                      <a:cubicBezTo>
                        <a:pt x="324" y="23"/>
                        <a:pt x="316" y="21"/>
                        <a:pt x="305" y="24"/>
                      </a:cubicBezTo>
                      <a:cubicBezTo>
                        <a:pt x="307" y="14"/>
                        <a:pt x="304" y="8"/>
                        <a:pt x="300" y="0"/>
                      </a:cubicBezTo>
                      <a:cubicBezTo>
                        <a:pt x="286" y="8"/>
                        <a:pt x="280" y="16"/>
                        <a:pt x="282" y="32"/>
                      </a:cubicBezTo>
                      <a:cubicBezTo>
                        <a:pt x="274" y="28"/>
                        <a:pt x="267" y="25"/>
                        <a:pt x="259" y="26"/>
                      </a:cubicBezTo>
                      <a:cubicBezTo>
                        <a:pt x="258" y="25"/>
                        <a:pt x="256" y="24"/>
                        <a:pt x="254" y="23"/>
                      </a:cubicBezTo>
                      <a:cubicBezTo>
                        <a:pt x="254" y="15"/>
                        <a:pt x="252" y="10"/>
                        <a:pt x="248" y="3"/>
                      </a:cubicBezTo>
                      <a:cubicBezTo>
                        <a:pt x="239" y="8"/>
                        <a:pt x="234" y="13"/>
                        <a:pt x="231" y="21"/>
                      </a:cubicBezTo>
                      <a:cubicBezTo>
                        <a:pt x="228" y="20"/>
                        <a:pt x="225" y="20"/>
                        <a:pt x="221" y="20"/>
                      </a:cubicBezTo>
                      <a:cubicBezTo>
                        <a:pt x="222" y="26"/>
                        <a:pt x="224" y="32"/>
                        <a:pt x="226" y="37"/>
                      </a:cubicBezTo>
                      <a:cubicBezTo>
                        <a:pt x="223" y="39"/>
                        <a:pt x="220" y="41"/>
                        <a:pt x="217" y="44"/>
                      </a:cubicBezTo>
                      <a:cubicBezTo>
                        <a:pt x="213" y="30"/>
                        <a:pt x="204" y="25"/>
                        <a:pt x="190" y="23"/>
                      </a:cubicBezTo>
                      <a:cubicBezTo>
                        <a:pt x="190" y="24"/>
                        <a:pt x="190" y="26"/>
                        <a:pt x="190" y="27"/>
                      </a:cubicBezTo>
                      <a:cubicBezTo>
                        <a:pt x="190" y="27"/>
                        <a:pt x="189" y="27"/>
                        <a:pt x="189" y="27"/>
                      </a:cubicBezTo>
                      <a:cubicBezTo>
                        <a:pt x="184" y="25"/>
                        <a:pt x="180" y="24"/>
                        <a:pt x="175" y="23"/>
                      </a:cubicBezTo>
                      <a:cubicBezTo>
                        <a:pt x="175" y="23"/>
                        <a:pt x="175" y="22"/>
                        <a:pt x="175" y="22"/>
                      </a:cubicBezTo>
                      <a:cubicBezTo>
                        <a:pt x="173" y="22"/>
                        <a:pt x="172" y="22"/>
                        <a:pt x="170" y="23"/>
                      </a:cubicBezTo>
                      <a:cubicBezTo>
                        <a:pt x="170" y="23"/>
                        <a:pt x="170" y="23"/>
                        <a:pt x="169" y="23"/>
                      </a:cubicBezTo>
                      <a:cubicBezTo>
                        <a:pt x="169" y="23"/>
                        <a:pt x="169" y="23"/>
                        <a:pt x="169" y="23"/>
                      </a:cubicBezTo>
                      <a:cubicBezTo>
                        <a:pt x="160" y="26"/>
                        <a:pt x="154" y="31"/>
                        <a:pt x="152" y="42"/>
                      </a:cubicBezTo>
                      <a:cubicBezTo>
                        <a:pt x="149" y="43"/>
                        <a:pt x="145" y="44"/>
                        <a:pt x="142" y="46"/>
                      </a:cubicBezTo>
                      <a:cubicBezTo>
                        <a:pt x="138" y="38"/>
                        <a:pt x="130" y="33"/>
                        <a:pt x="123" y="30"/>
                      </a:cubicBezTo>
                      <a:cubicBezTo>
                        <a:pt x="122" y="31"/>
                        <a:pt x="122" y="31"/>
                        <a:pt x="123" y="34"/>
                      </a:cubicBezTo>
                      <a:lnTo>
                        <a:pt x="104" y="30"/>
                      </a:lnTo>
                      <a:cubicBezTo>
                        <a:pt x="106" y="39"/>
                        <a:pt x="109" y="46"/>
                        <a:pt x="116" y="53"/>
                      </a:cubicBezTo>
                      <a:cubicBezTo>
                        <a:pt x="113" y="55"/>
                        <a:pt x="111" y="57"/>
                        <a:pt x="108" y="59"/>
                      </a:cubicBezTo>
                      <a:cubicBezTo>
                        <a:pt x="107" y="60"/>
                        <a:pt x="107" y="59"/>
                        <a:pt x="106" y="59"/>
                      </a:cubicBezTo>
                      <a:cubicBezTo>
                        <a:pt x="93" y="51"/>
                        <a:pt x="83" y="48"/>
                        <a:pt x="70" y="58"/>
                      </a:cubicBezTo>
                      <a:cubicBezTo>
                        <a:pt x="75" y="62"/>
                        <a:pt x="80" y="66"/>
                        <a:pt x="86" y="68"/>
                      </a:cubicBezTo>
                      <a:cubicBezTo>
                        <a:pt x="84" y="70"/>
                        <a:pt x="82" y="72"/>
                        <a:pt x="81" y="74"/>
                      </a:cubicBezTo>
                      <a:cubicBezTo>
                        <a:pt x="88" y="77"/>
                        <a:pt x="95" y="79"/>
                        <a:pt x="103" y="77"/>
                      </a:cubicBezTo>
                      <a:cubicBezTo>
                        <a:pt x="102" y="82"/>
                        <a:pt x="103" y="86"/>
                        <a:pt x="105" y="90"/>
                      </a:cubicBezTo>
                      <a:cubicBezTo>
                        <a:pt x="101" y="89"/>
                        <a:pt x="96" y="87"/>
                        <a:pt x="91" y="87"/>
                      </a:cubicBezTo>
                      <a:cubicBezTo>
                        <a:pt x="91" y="88"/>
                        <a:pt x="91" y="89"/>
                        <a:pt x="91" y="91"/>
                      </a:cubicBezTo>
                      <a:cubicBezTo>
                        <a:pt x="84" y="88"/>
                        <a:pt x="77" y="87"/>
                        <a:pt x="70" y="86"/>
                      </a:cubicBezTo>
                      <a:cubicBezTo>
                        <a:pt x="71" y="95"/>
                        <a:pt x="74" y="102"/>
                        <a:pt x="78" y="110"/>
                      </a:cubicBezTo>
                      <a:cubicBezTo>
                        <a:pt x="77" y="111"/>
                        <a:pt x="76" y="112"/>
                        <a:pt x="76" y="114"/>
                      </a:cubicBezTo>
                      <a:cubicBezTo>
                        <a:pt x="68" y="116"/>
                        <a:pt x="63" y="120"/>
                        <a:pt x="57" y="126"/>
                      </a:cubicBezTo>
                      <a:cubicBezTo>
                        <a:pt x="61" y="129"/>
                        <a:pt x="67" y="131"/>
                        <a:pt x="72" y="133"/>
                      </a:cubicBezTo>
                      <a:cubicBezTo>
                        <a:pt x="68" y="136"/>
                        <a:pt x="64" y="138"/>
                        <a:pt x="62" y="142"/>
                      </a:cubicBezTo>
                      <a:cubicBezTo>
                        <a:pt x="44" y="133"/>
                        <a:pt x="31" y="134"/>
                        <a:pt x="15" y="145"/>
                      </a:cubicBezTo>
                      <a:cubicBezTo>
                        <a:pt x="22" y="150"/>
                        <a:pt x="28" y="154"/>
                        <a:pt x="35" y="156"/>
                      </a:cubicBezTo>
                      <a:lnTo>
                        <a:pt x="15" y="164"/>
                      </a:lnTo>
                      <a:cubicBezTo>
                        <a:pt x="24" y="173"/>
                        <a:pt x="33" y="178"/>
                        <a:pt x="46" y="180"/>
                      </a:cubicBezTo>
                      <a:cubicBezTo>
                        <a:pt x="44" y="184"/>
                        <a:pt x="43" y="189"/>
                        <a:pt x="41" y="193"/>
                      </a:cubicBezTo>
                      <a:cubicBezTo>
                        <a:pt x="41" y="194"/>
                        <a:pt x="40" y="194"/>
                        <a:pt x="39" y="194"/>
                      </a:cubicBezTo>
                      <a:cubicBezTo>
                        <a:pt x="19" y="195"/>
                        <a:pt x="6" y="201"/>
                        <a:pt x="0" y="221"/>
                      </a:cubicBezTo>
                      <a:cubicBezTo>
                        <a:pt x="9" y="222"/>
                        <a:pt x="16" y="221"/>
                        <a:pt x="24" y="219"/>
                      </a:cubicBezTo>
                      <a:cubicBezTo>
                        <a:pt x="24" y="222"/>
                        <a:pt x="24" y="226"/>
                        <a:pt x="24" y="229"/>
                      </a:cubicBezTo>
                      <a:cubicBezTo>
                        <a:pt x="34" y="228"/>
                        <a:pt x="43" y="225"/>
                        <a:pt x="50" y="216"/>
                      </a:cubicBezTo>
                      <a:cubicBezTo>
                        <a:pt x="54" y="225"/>
                        <a:pt x="60" y="229"/>
                        <a:pt x="68" y="233"/>
                      </a:cubicBezTo>
                      <a:cubicBezTo>
                        <a:pt x="74" y="219"/>
                        <a:pt x="74" y="208"/>
                        <a:pt x="64" y="197"/>
                      </a:cubicBezTo>
                      <a:cubicBezTo>
                        <a:pt x="65" y="195"/>
                        <a:pt x="65" y="194"/>
                        <a:pt x="66" y="193"/>
                      </a:cubicBezTo>
                      <a:cubicBezTo>
                        <a:pt x="74" y="197"/>
                        <a:pt x="83" y="198"/>
                        <a:pt x="94" y="196"/>
                      </a:cubicBezTo>
                      <a:cubicBezTo>
                        <a:pt x="95" y="198"/>
                        <a:pt x="95" y="201"/>
                        <a:pt x="96" y="203"/>
                      </a:cubicBezTo>
                      <a:cubicBezTo>
                        <a:pt x="101" y="202"/>
                        <a:pt x="105" y="201"/>
                        <a:pt x="109" y="199"/>
                      </a:cubicBezTo>
                      <a:cubicBezTo>
                        <a:pt x="109" y="200"/>
                        <a:pt x="108" y="200"/>
                        <a:pt x="107" y="201"/>
                      </a:cubicBezTo>
                      <a:cubicBezTo>
                        <a:pt x="117" y="206"/>
                        <a:pt x="126" y="208"/>
                        <a:pt x="137" y="206"/>
                      </a:cubicBezTo>
                      <a:cubicBezTo>
                        <a:pt x="135" y="215"/>
                        <a:pt x="138" y="222"/>
                        <a:pt x="142" y="229"/>
                      </a:cubicBezTo>
                      <a:cubicBezTo>
                        <a:pt x="155" y="221"/>
                        <a:pt x="161" y="213"/>
                        <a:pt x="159" y="197"/>
                      </a:cubicBezTo>
                      <a:cubicBezTo>
                        <a:pt x="164" y="195"/>
                        <a:pt x="168" y="192"/>
                        <a:pt x="171" y="189"/>
                      </a:cubicBezTo>
                      <a:lnTo>
                        <a:pt x="173" y="189"/>
                      </a:lnTo>
                      <a:cubicBezTo>
                        <a:pt x="177" y="202"/>
                        <a:pt x="186" y="207"/>
                        <a:pt x="200" y="208"/>
                      </a:cubicBezTo>
                      <a:cubicBezTo>
                        <a:pt x="200" y="207"/>
                        <a:pt x="200" y="206"/>
                        <a:pt x="200" y="204"/>
                      </a:cubicBezTo>
                      <a:cubicBezTo>
                        <a:pt x="207" y="207"/>
                        <a:pt x="213" y="208"/>
                        <a:pt x="220" y="208"/>
                      </a:cubicBezTo>
                      <a:cubicBezTo>
                        <a:pt x="219" y="199"/>
                        <a:pt x="216" y="190"/>
                        <a:pt x="210" y="182"/>
                      </a:cubicBezTo>
                      <a:cubicBezTo>
                        <a:pt x="220" y="180"/>
                        <a:pt x="226" y="176"/>
                        <a:pt x="233" y="169"/>
                      </a:cubicBezTo>
                      <a:cubicBezTo>
                        <a:pt x="229" y="166"/>
                        <a:pt x="225" y="164"/>
                        <a:pt x="220" y="162"/>
                      </a:cubicBezTo>
                      <a:cubicBezTo>
                        <a:pt x="224" y="161"/>
                        <a:pt x="229" y="159"/>
                        <a:pt x="233" y="155"/>
                      </a:cubicBezTo>
                      <a:cubicBezTo>
                        <a:pt x="248" y="161"/>
                        <a:pt x="260" y="159"/>
                        <a:pt x="275" y="149"/>
                      </a:cubicBezTo>
                      <a:cubicBezTo>
                        <a:pt x="264" y="141"/>
                        <a:pt x="254" y="137"/>
                        <a:pt x="242" y="137"/>
                      </a:cubicBezTo>
                      <a:cubicBezTo>
                        <a:pt x="245" y="132"/>
                        <a:pt x="246" y="126"/>
                        <a:pt x="245" y="119"/>
                      </a:cubicBezTo>
                      <a:cubicBezTo>
                        <a:pt x="250" y="117"/>
                        <a:pt x="254" y="114"/>
                        <a:pt x="258" y="110"/>
                      </a:cubicBezTo>
                      <a:cubicBezTo>
                        <a:pt x="262" y="124"/>
                        <a:pt x="271" y="128"/>
                        <a:pt x="285" y="130"/>
                      </a:cubicBezTo>
                      <a:cubicBezTo>
                        <a:pt x="285" y="129"/>
                        <a:pt x="285" y="127"/>
                        <a:pt x="285" y="126"/>
                      </a:cubicBezTo>
                      <a:cubicBezTo>
                        <a:pt x="292" y="129"/>
                        <a:pt x="299" y="130"/>
                        <a:pt x="306" y="130"/>
                      </a:cubicBezTo>
                      <a:cubicBezTo>
                        <a:pt x="304" y="120"/>
                        <a:pt x="302" y="112"/>
                        <a:pt x="296" y="104"/>
                      </a:cubicBezTo>
                      <a:cubicBezTo>
                        <a:pt x="305" y="102"/>
                        <a:pt x="312" y="97"/>
                        <a:pt x="319" y="91"/>
                      </a:cubicBezTo>
                      <a:cubicBezTo>
                        <a:pt x="314" y="88"/>
                        <a:pt x="309" y="85"/>
                        <a:pt x="304" y="83"/>
                      </a:cubicBezTo>
                      <a:cubicBezTo>
                        <a:pt x="308" y="81"/>
                        <a:pt x="311" y="78"/>
                        <a:pt x="314" y="75"/>
                      </a:cubicBezTo>
                      <a:cubicBezTo>
                        <a:pt x="331" y="83"/>
                        <a:pt x="344" y="82"/>
                        <a:pt x="361" y="71"/>
                      </a:cubicBezTo>
                      <a:cubicBezTo>
                        <a:pt x="347" y="60"/>
                        <a:pt x="334" y="56"/>
                        <a:pt x="317" y="60"/>
                      </a:cubicBezTo>
                      <a:cubicBezTo>
                        <a:pt x="317" y="58"/>
                        <a:pt x="317" y="57"/>
                        <a:pt x="316" y="55"/>
                      </a:cubicBezTo>
                      <a:cubicBezTo>
                        <a:pt x="327" y="59"/>
                        <a:pt x="337" y="58"/>
                        <a:pt x="3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Freeform 21">
                  <a:extLst>
                    <a:ext uri="{FF2B5EF4-FFF2-40B4-BE49-F238E27FC236}">
                      <a16:creationId xmlns:a16="http://schemas.microsoft.com/office/drawing/2014/main" id="{C089FD72-16A3-4CD4-8F60-947CBB3BEBAA}"/>
                    </a:ext>
                  </a:extLst>
                </p:cNvPr>
                <p:cNvSpPr>
                  <a:spLocks noEditPoints="1"/>
                </p:cNvSpPr>
                <p:nvPr/>
              </p:nvSpPr>
              <p:spPr bwMode="auto">
                <a:xfrm>
                  <a:off x="5908674" y="3176587"/>
                  <a:ext cx="187325" cy="103188"/>
                </a:xfrm>
                <a:custGeom>
                  <a:avLst/>
                  <a:gdLst>
                    <a:gd name="T0" fmla="*/ 340 w 385"/>
                    <a:gd name="T1" fmla="*/ 123 h 213"/>
                    <a:gd name="T2" fmla="*/ 346 w 385"/>
                    <a:gd name="T3" fmla="*/ 123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3 w 385"/>
                    <a:gd name="T21" fmla="*/ 54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3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2 h 213"/>
                    <a:gd name="T58" fmla="*/ 320 w 385"/>
                    <a:gd name="T59" fmla="*/ 76 h 213"/>
                    <a:gd name="T60" fmla="*/ 295 w 385"/>
                    <a:gd name="T61" fmla="*/ 55 h 213"/>
                    <a:gd name="T62" fmla="*/ 267 w 385"/>
                    <a:gd name="T63" fmla="*/ 41 h 213"/>
                    <a:gd name="T64" fmla="*/ 254 w 385"/>
                    <a:gd name="T65" fmla="*/ 33 h 213"/>
                    <a:gd name="T66" fmla="*/ 249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3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80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6"/>
                        <a:pt x="331" y="124"/>
                      </a:cubicBezTo>
                      <a:cubicBezTo>
                        <a:pt x="334" y="124"/>
                        <a:pt x="337" y="124"/>
                        <a:pt x="340" y="123"/>
                      </a:cubicBezTo>
                      <a:cubicBezTo>
                        <a:pt x="340" y="123"/>
                        <a:pt x="340" y="122"/>
                        <a:pt x="339" y="122"/>
                      </a:cubicBezTo>
                      <a:cubicBezTo>
                        <a:pt x="341" y="121"/>
                        <a:pt x="342" y="121"/>
                        <a:pt x="344" y="121"/>
                      </a:cubicBezTo>
                      <a:cubicBezTo>
                        <a:pt x="345" y="121"/>
                        <a:pt x="345" y="122"/>
                        <a:pt x="346" y="123"/>
                      </a:cubicBezTo>
                      <a:cubicBezTo>
                        <a:pt x="348" y="127"/>
                        <a:pt x="350" y="130"/>
                        <a:pt x="352" y="133"/>
                      </a:cubicBezTo>
                      <a:cubicBezTo>
                        <a:pt x="344" y="131"/>
                        <a:pt x="338" y="130"/>
                        <a:pt x="332" y="132"/>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5"/>
                        <a:pt x="268" y="128"/>
                      </a:cubicBezTo>
                      <a:close/>
                      <a:moveTo>
                        <a:pt x="188" y="157"/>
                      </a:moveTo>
                      <a:cubicBezTo>
                        <a:pt x="188" y="154"/>
                        <a:pt x="188" y="151"/>
                        <a:pt x="187" y="148"/>
                      </a:cubicBezTo>
                      <a:cubicBezTo>
                        <a:pt x="188" y="148"/>
                        <a:pt x="189" y="147"/>
                        <a:pt x="190" y="147"/>
                      </a:cubicBezTo>
                      <a:cubicBezTo>
                        <a:pt x="191" y="147"/>
                        <a:pt x="191" y="149"/>
                        <a:pt x="192" y="149"/>
                      </a:cubicBezTo>
                      <a:cubicBezTo>
                        <a:pt x="194" y="153"/>
                        <a:pt x="195" y="156"/>
                        <a:pt x="197" y="159"/>
                      </a:cubicBezTo>
                      <a:cubicBezTo>
                        <a:pt x="194" y="158"/>
                        <a:pt x="191" y="157"/>
                        <a:pt x="188" y="157"/>
                      </a:cubicBezTo>
                      <a:close/>
                      <a:moveTo>
                        <a:pt x="141" y="148"/>
                      </a:moveTo>
                      <a:cubicBezTo>
                        <a:pt x="140" y="148"/>
                        <a:pt x="139" y="147"/>
                        <a:pt x="138" y="147"/>
                      </a:cubicBezTo>
                      <a:cubicBezTo>
                        <a:pt x="136" y="142"/>
                        <a:pt x="134" y="139"/>
                        <a:pt x="132" y="135"/>
                      </a:cubicBezTo>
                      <a:cubicBezTo>
                        <a:pt x="135" y="137"/>
                        <a:pt x="139" y="137"/>
                        <a:pt x="142" y="138"/>
                      </a:cubicBezTo>
                      <a:cubicBezTo>
                        <a:pt x="142" y="141"/>
                        <a:pt x="142" y="144"/>
                        <a:pt x="143" y="148"/>
                      </a:cubicBezTo>
                      <a:cubicBezTo>
                        <a:pt x="142" y="148"/>
                        <a:pt x="141" y="148"/>
                        <a:pt x="141" y="148"/>
                      </a:cubicBezTo>
                      <a:close/>
                      <a:moveTo>
                        <a:pt x="173" y="54"/>
                      </a:moveTo>
                      <a:cubicBezTo>
                        <a:pt x="175" y="58"/>
                        <a:pt x="177" y="62"/>
                        <a:pt x="180" y="66"/>
                      </a:cubicBezTo>
                      <a:lnTo>
                        <a:pt x="180" y="66"/>
                      </a:lnTo>
                      <a:cubicBezTo>
                        <a:pt x="173" y="62"/>
                        <a:pt x="167" y="58"/>
                        <a:pt x="161" y="57"/>
                      </a:cubicBezTo>
                      <a:cubicBezTo>
                        <a:pt x="161" y="57"/>
                        <a:pt x="161" y="57"/>
                        <a:pt x="161" y="57"/>
                      </a:cubicBezTo>
                      <a:cubicBezTo>
                        <a:pt x="166" y="56"/>
                        <a:pt x="170" y="56"/>
                        <a:pt x="173" y="54"/>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40"/>
                        <a:pt x="309" y="139"/>
                      </a:cubicBezTo>
                      <a:cubicBezTo>
                        <a:pt x="309" y="139"/>
                        <a:pt x="309" y="139"/>
                        <a:pt x="309" y="138"/>
                      </a:cubicBezTo>
                      <a:close/>
                      <a:moveTo>
                        <a:pt x="230" y="150"/>
                      </a:moveTo>
                      <a:cubicBezTo>
                        <a:pt x="224" y="141"/>
                        <a:pt x="218" y="135"/>
                        <a:pt x="208" y="131"/>
                      </a:cubicBezTo>
                      <a:cubicBezTo>
                        <a:pt x="211" y="128"/>
                        <a:pt x="213" y="126"/>
                        <a:pt x="214" y="123"/>
                      </a:cubicBezTo>
                      <a:cubicBezTo>
                        <a:pt x="216" y="123"/>
                        <a:pt x="218" y="123"/>
                        <a:pt x="221" y="123"/>
                      </a:cubicBezTo>
                      <a:cubicBezTo>
                        <a:pt x="221" y="123"/>
                        <a:pt x="221" y="124"/>
                        <a:pt x="221" y="124"/>
                      </a:cubicBezTo>
                      <a:cubicBezTo>
                        <a:pt x="219" y="125"/>
                        <a:pt x="217" y="126"/>
                        <a:pt x="215" y="126"/>
                      </a:cubicBezTo>
                      <a:cubicBezTo>
                        <a:pt x="220" y="136"/>
                        <a:pt x="226" y="142"/>
                        <a:pt x="237" y="146"/>
                      </a:cubicBezTo>
                      <a:cubicBezTo>
                        <a:pt x="235" y="148"/>
                        <a:pt x="234" y="149"/>
                        <a:pt x="233" y="151"/>
                      </a:cubicBezTo>
                      <a:cubicBezTo>
                        <a:pt x="232" y="151"/>
                        <a:pt x="231" y="150"/>
                        <a:pt x="230" y="150"/>
                      </a:cubicBezTo>
                      <a:close/>
                      <a:moveTo>
                        <a:pt x="120" y="106"/>
                      </a:moveTo>
                      <a:cubicBezTo>
                        <a:pt x="119" y="104"/>
                        <a:pt x="118" y="103"/>
                        <a:pt x="117" y="101"/>
                      </a:cubicBezTo>
                      <a:cubicBezTo>
                        <a:pt x="124" y="100"/>
                        <a:pt x="129" y="97"/>
                        <a:pt x="134" y="93"/>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3" y="72"/>
                      </a:cubicBezTo>
                      <a:cubicBezTo>
                        <a:pt x="174" y="71"/>
                        <a:pt x="176" y="70"/>
                        <a:pt x="178" y="68"/>
                      </a:cubicBezTo>
                      <a:cubicBezTo>
                        <a:pt x="178" y="69"/>
                        <a:pt x="177" y="71"/>
                        <a:pt x="176" y="72"/>
                      </a:cubicBezTo>
                      <a:close/>
                      <a:moveTo>
                        <a:pt x="216" y="107"/>
                      </a:moveTo>
                      <a:cubicBezTo>
                        <a:pt x="214" y="105"/>
                        <a:pt x="213" y="104"/>
                        <a:pt x="212" y="102"/>
                      </a:cubicBezTo>
                      <a:cubicBezTo>
                        <a:pt x="213" y="102"/>
                        <a:pt x="213" y="102"/>
                        <a:pt x="214" y="102"/>
                      </a:cubicBezTo>
                      <a:cubicBezTo>
                        <a:pt x="214" y="104"/>
                        <a:pt x="215" y="106"/>
                        <a:pt x="216" y="107"/>
                      </a:cubicBezTo>
                      <a:close/>
                      <a:moveTo>
                        <a:pt x="251" y="88"/>
                      </a:moveTo>
                      <a:cubicBezTo>
                        <a:pt x="251" y="87"/>
                        <a:pt x="250" y="86"/>
                        <a:pt x="249" y="85"/>
                      </a:cubicBezTo>
                      <a:cubicBezTo>
                        <a:pt x="250" y="85"/>
                        <a:pt x="251"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7"/>
                        <a:pt x="381" y="126"/>
                        <a:pt x="384" y="125"/>
                      </a:cubicBezTo>
                      <a:cubicBezTo>
                        <a:pt x="379" y="115"/>
                        <a:pt x="373" y="109"/>
                        <a:pt x="363" y="104"/>
                      </a:cubicBezTo>
                      <a:cubicBezTo>
                        <a:pt x="369" y="98"/>
                        <a:pt x="371" y="91"/>
                        <a:pt x="371" y="82"/>
                      </a:cubicBezTo>
                      <a:cubicBezTo>
                        <a:pt x="356" y="81"/>
                        <a:pt x="346" y="85"/>
                        <a:pt x="339" y="99"/>
                      </a:cubicBezTo>
                      <a:cubicBezTo>
                        <a:pt x="335" y="91"/>
                        <a:pt x="330" y="86"/>
                        <a:pt x="323" y="82"/>
                      </a:cubicBezTo>
                      <a:cubicBezTo>
                        <a:pt x="323" y="79"/>
                        <a:pt x="321" y="78"/>
                        <a:pt x="320" y="76"/>
                      </a:cubicBezTo>
                      <a:cubicBezTo>
                        <a:pt x="324" y="70"/>
                        <a:pt x="326" y="64"/>
                        <a:pt x="326" y="56"/>
                      </a:cubicBezTo>
                      <a:cubicBezTo>
                        <a:pt x="316" y="55"/>
                        <a:pt x="308" y="57"/>
                        <a:pt x="302" y="62"/>
                      </a:cubicBezTo>
                      <a:cubicBezTo>
                        <a:pt x="300" y="59"/>
                        <a:pt x="298" y="57"/>
                        <a:pt x="295" y="55"/>
                      </a:cubicBezTo>
                      <a:cubicBezTo>
                        <a:pt x="292" y="61"/>
                        <a:pt x="290" y="67"/>
                        <a:pt x="289" y="73"/>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3"/>
                        <a:pt x="255" y="32"/>
                        <a:pt x="255" y="32"/>
                      </a:cubicBezTo>
                      <a:cubicBezTo>
                        <a:pt x="253" y="31"/>
                        <a:pt x="252" y="31"/>
                        <a:pt x="250" y="30"/>
                      </a:cubicBezTo>
                      <a:cubicBezTo>
                        <a:pt x="250" y="30"/>
                        <a:pt x="250" y="30"/>
                        <a:pt x="249" y="30"/>
                      </a:cubicBezTo>
                      <a:lnTo>
                        <a:pt x="249" y="30"/>
                      </a:lnTo>
                      <a:cubicBezTo>
                        <a:pt x="240" y="27"/>
                        <a:pt x="232" y="28"/>
                        <a:pt x="224" y="37"/>
                      </a:cubicBezTo>
                      <a:cubicBezTo>
                        <a:pt x="221" y="35"/>
                        <a:pt x="218" y="34"/>
                        <a:pt x="214" y="34"/>
                      </a:cubicBezTo>
                      <a:cubicBezTo>
                        <a:pt x="215" y="26"/>
                        <a:pt x="211" y="17"/>
                        <a:pt x="207" y="10"/>
                      </a:cubicBezTo>
                      <a:cubicBezTo>
                        <a:pt x="206" y="11"/>
                        <a:pt x="206" y="11"/>
                        <a:pt x="205" y="14"/>
                      </a:cubicBezTo>
                      <a:lnTo>
                        <a:pt x="191" y="0"/>
                      </a:lnTo>
                      <a:cubicBezTo>
                        <a:pt x="188" y="9"/>
                        <a:pt x="187" y="17"/>
                        <a:pt x="188" y="26"/>
                      </a:cubicBezTo>
                      <a:cubicBezTo>
                        <a:pt x="185" y="26"/>
                        <a:pt x="182" y="26"/>
                        <a:pt x="178" y="27"/>
                      </a:cubicBezTo>
                      <a:cubicBezTo>
                        <a:pt x="178" y="27"/>
                        <a:pt x="177" y="26"/>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7"/>
                        <a:pt x="158" y="51"/>
                      </a:cubicBezTo>
                      <a:cubicBezTo>
                        <a:pt x="156" y="47"/>
                        <a:pt x="153" y="44"/>
                        <a:pt x="149" y="40"/>
                      </a:cubicBezTo>
                      <a:cubicBezTo>
                        <a:pt x="148" y="42"/>
                        <a:pt x="147" y="43"/>
                        <a:pt x="147" y="44"/>
                      </a:cubicBezTo>
                      <a:cubicBezTo>
                        <a:pt x="142" y="38"/>
                        <a:pt x="138" y="33"/>
                        <a:pt x="132" y="29"/>
                      </a:cubicBezTo>
                      <a:cubicBezTo>
                        <a:pt x="128" y="37"/>
                        <a:pt x="126" y="44"/>
                        <a:pt x="126" y="53"/>
                      </a:cubicBezTo>
                      <a:cubicBezTo>
                        <a:pt x="124" y="53"/>
                        <a:pt x="123" y="54"/>
                        <a:pt x="121" y="55"/>
                      </a:cubicBezTo>
                      <a:cubicBezTo>
                        <a:pt x="114" y="53"/>
                        <a:pt x="107" y="53"/>
                        <a:pt x="99" y="54"/>
                      </a:cubicBezTo>
                      <a:cubicBezTo>
                        <a:pt x="101" y="59"/>
                        <a:pt x="104" y="64"/>
                        <a:pt x="107" y="69"/>
                      </a:cubicBezTo>
                      <a:cubicBezTo>
                        <a:pt x="103" y="69"/>
                        <a:pt x="99" y="69"/>
                        <a:pt x="94" y="71"/>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5" y="123"/>
                      </a:cubicBezTo>
                      <a:cubicBezTo>
                        <a:pt x="24" y="127"/>
                        <a:pt x="33" y="129"/>
                        <a:pt x="44" y="127"/>
                      </a:cubicBezTo>
                      <a:cubicBezTo>
                        <a:pt x="42" y="136"/>
                        <a:pt x="45" y="143"/>
                        <a:pt x="50" y="150"/>
                      </a:cubicBezTo>
                      <a:cubicBezTo>
                        <a:pt x="63" y="142"/>
                        <a:pt x="69" y="133"/>
                        <a:pt x="66" y="118"/>
                      </a:cubicBezTo>
                      <a:cubicBezTo>
                        <a:pt x="67" y="117"/>
                        <a:pt x="68" y="116"/>
                        <a:pt x="69" y="116"/>
                      </a:cubicBezTo>
                      <a:cubicBezTo>
                        <a:pt x="75" y="124"/>
                        <a:pt x="82" y="130"/>
                        <a:pt x="92" y="134"/>
                      </a:cubicBezTo>
                      <a:cubicBezTo>
                        <a:pt x="91" y="136"/>
                        <a:pt x="90" y="138"/>
                        <a:pt x="89" y="141"/>
                      </a:cubicBezTo>
                      <a:cubicBezTo>
                        <a:pt x="94" y="143"/>
                        <a:pt x="98" y="144"/>
                        <a:pt x="103" y="144"/>
                      </a:cubicBezTo>
                      <a:cubicBezTo>
                        <a:pt x="102" y="145"/>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3"/>
                        <a:pt x="173" y="202"/>
                      </a:cubicBezTo>
                      <a:cubicBezTo>
                        <a:pt x="174" y="201"/>
                        <a:pt x="175" y="200"/>
                        <a:pt x="176" y="198"/>
                      </a:cubicBezTo>
                      <a:cubicBezTo>
                        <a:pt x="180" y="204"/>
                        <a:pt x="185" y="209"/>
                        <a:pt x="191" y="213"/>
                      </a:cubicBezTo>
                      <a:cubicBezTo>
                        <a:pt x="195" y="204"/>
                        <a:pt x="197" y="196"/>
                        <a:pt x="196" y="186"/>
                      </a:cubicBezTo>
                      <a:cubicBezTo>
                        <a:pt x="206" y="189"/>
                        <a:pt x="214" y="189"/>
                        <a:pt x="223" y="187"/>
                      </a:cubicBezTo>
                      <a:cubicBezTo>
                        <a:pt x="221" y="183"/>
                        <a:pt x="218" y="179"/>
                        <a:pt x="216" y="175"/>
                      </a:cubicBezTo>
                      <a:cubicBezTo>
                        <a:pt x="220" y="176"/>
                        <a:pt x="225" y="176"/>
                        <a:pt x="230" y="175"/>
                      </a:cubicBezTo>
                      <a:cubicBezTo>
                        <a:pt x="240" y="189"/>
                        <a:pt x="251" y="194"/>
                        <a:pt x="269" y="194"/>
                      </a:cubicBezTo>
                      <a:cubicBezTo>
                        <a:pt x="264" y="181"/>
                        <a:pt x="258" y="172"/>
                        <a:pt x="248" y="165"/>
                      </a:cubicBezTo>
                      <a:cubicBezTo>
                        <a:pt x="253" y="163"/>
                        <a:pt x="257" y="158"/>
                        <a:pt x="260" y="151"/>
                      </a:cubicBezTo>
                      <a:cubicBezTo>
                        <a:pt x="266" y="152"/>
                        <a:pt x="271" y="152"/>
                        <a:pt x="276" y="151"/>
                      </a:cubicBezTo>
                      <a:cubicBezTo>
                        <a:pt x="272" y="165"/>
                        <a:pt x="277" y="173"/>
                        <a:pt x="288" y="183"/>
                      </a:cubicBezTo>
                      <a:cubicBezTo>
                        <a:pt x="289" y="182"/>
                        <a:pt x="289" y="181"/>
                        <a:pt x="290" y="180"/>
                      </a:cubicBezTo>
                      <a:cubicBezTo>
                        <a:pt x="295" y="185"/>
                        <a:pt x="299" y="190"/>
                        <a:pt x="305" y="194"/>
                      </a:cubicBezTo>
                      <a:cubicBezTo>
                        <a:pt x="309" y="185"/>
                        <a:pt x="312" y="177"/>
                        <a:pt x="311" y="167"/>
                      </a:cubicBezTo>
                      <a:cubicBezTo>
                        <a:pt x="320" y="170"/>
                        <a:pt x="328" y="170"/>
                        <a:pt x="338" y="168"/>
                      </a:cubicBezTo>
                      <a:cubicBezTo>
                        <a:pt x="335" y="163"/>
                        <a:pt x="332" y="158"/>
                        <a:pt x="329" y="154"/>
                      </a:cubicBezTo>
                      <a:cubicBezTo>
                        <a:pt x="334" y="154"/>
                        <a:pt x="338" y="154"/>
                        <a:pt x="342" y="152"/>
                      </a:cubicBezTo>
                      <a:cubicBezTo>
                        <a:pt x="352" y="169"/>
                        <a:pt x="364" y="175"/>
                        <a:pt x="383" y="175"/>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Freeform 22">
                  <a:extLst>
                    <a:ext uri="{FF2B5EF4-FFF2-40B4-BE49-F238E27FC236}">
                      <a16:creationId xmlns:a16="http://schemas.microsoft.com/office/drawing/2014/main" id="{958276C9-1068-4C19-982F-46EFC47FE874}"/>
                    </a:ext>
                  </a:extLst>
                </p:cNvPr>
                <p:cNvSpPr>
                  <a:spLocks noEditPoints="1"/>
                </p:cNvSpPr>
                <p:nvPr/>
              </p:nvSpPr>
              <p:spPr bwMode="auto">
                <a:xfrm>
                  <a:off x="6015037" y="3243262"/>
                  <a:ext cx="188913" cy="103188"/>
                </a:xfrm>
                <a:custGeom>
                  <a:avLst/>
                  <a:gdLst>
                    <a:gd name="T0" fmla="*/ 341 w 386"/>
                    <a:gd name="T1" fmla="*/ 124 h 213"/>
                    <a:gd name="T2" fmla="*/ 347 w 386"/>
                    <a:gd name="T3" fmla="*/ 123 h 213"/>
                    <a:gd name="T4" fmla="*/ 269 w 386"/>
                    <a:gd name="T5" fmla="*/ 128 h 213"/>
                    <a:gd name="T6" fmla="*/ 253 w 386"/>
                    <a:gd name="T7" fmla="*/ 126 h 213"/>
                    <a:gd name="T8" fmla="*/ 269 w 386"/>
                    <a:gd name="T9" fmla="*/ 128 h 213"/>
                    <a:gd name="T10" fmla="*/ 190 w 386"/>
                    <a:gd name="T11" fmla="*/ 148 h 213"/>
                    <a:gd name="T12" fmla="*/ 188 w 386"/>
                    <a:gd name="T13" fmla="*/ 157 h 213"/>
                    <a:gd name="T14" fmla="*/ 133 w 386"/>
                    <a:gd name="T15" fmla="*/ 135 h 213"/>
                    <a:gd name="T16" fmla="*/ 141 w 386"/>
                    <a:gd name="T17" fmla="*/ 148 h 213"/>
                    <a:gd name="T18" fmla="*/ 180 w 386"/>
                    <a:gd name="T19" fmla="*/ 66 h 213"/>
                    <a:gd name="T20" fmla="*/ 174 w 386"/>
                    <a:gd name="T21" fmla="*/ 54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1 h 213"/>
                    <a:gd name="T64" fmla="*/ 255 w 386"/>
                    <a:gd name="T65" fmla="*/ 33 h 213"/>
                    <a:gd name="T66" fmla="*/ 250 w 386"/>
                    <a:gd name="T67" fmla="*/ 30 h 213"/>
                    <a:gd name="T68" fmla="*/ 215 w 386"/>
                    <a:gd name="T69" fmla="*/ 34 h 213"/>
                    <a:gd name="T70" fmla="*/ 192 w 386"/>
                    <a:gd name="T71" fmla="*/ 0 h 213"/>
                    <a:gd name="T72" fmla="*/ 177 w 386"/>
                    <a:gd name="T73" fmla="*/ 26 h 213"/>
                    <a:gd name="T74" fmla="*/ 148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2" y="124"/>
                      </a:cubicBezTo>
                      <a:cubicBezTo>
                        <a:pt x="334" y="124"/>
                        <a:pt x="337" y="124"/>
                        <a:pt x="341" y="124"/>
                      </a:cubicBezTo>
                      <a:cubicBezTo>
                        <a:pt x="340" y="123"/>
                        <a:pt x="340" y="122"/>
                        <a:pt x="340" y="122"/>
                      </a:cubicBezTo>
                      <a:cubicBezTo>
                        <a:pt x="341" y="122"/>
                        <a:pt x="343" y="121"/>
                        <a:pt x="345" y="121"/>
                      </a:cubicBezTo>
                      <a:cubicBezTo>
                        <a:pt x="346" y="121"/>
                        <a:pt x="346" y="123"/>
                        <a:pt x="347" y="123"/>
                      </a:cubicBezTo>
                      <a:cubicBezTo>
                        <a:pt x="348" y="127"/>
                        <a:pt x="350" y="130"/>
                        <a:pt x="352" y="133"/>
                      </a:cubicBezTo>
                      <a:cubicBezTo>
                        <a:pt x="345" y="131"/>
                        <a:pt x="338" y="130"/>
                        <a:pt x="332" y="132"/>
                      </a:cubicBezTo>
                      <a:close/>
                      <a:moveTo>
                        <a:pt x="269" y="128"/>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8" y="118"/>
                      </a:cubicBezTo>
                      <a:cubicBezTo>
                        <a:pt x="268" y="121"/>
                        <a:pt x="268" y="125"/>
                        <a:pt x="269" y="128"/>
                      </a:cubicBezTo>
                      <a:close/>
                      <a:moveTo>
                        <a:pt x="188" y="157"/>
                      </a:moveTo>
                      <a:cubicBezTo>
                        <a:pt x="189" y="154"/>
                        <a:pt x="188" y="151"/>
                        <a:pt x="188" y="148"/>
                      </a:cubicBezTo>
                      <a:cubicBezTo>
                        <a:pt x="189" y="148"/>
                        <a:pt x="189" y="148"/>
                        <a:pt x="190" y="148"/>
                      </a:cubicBezTo>
                      <a:cubicBezTo>
                        <a:pt x="191" y="147"/>
                        <a:pt x="192"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2"/>
                        <a:pt x="135" y="139"/>
                        <a:pt x="133" y="135"/>
                      </a:cubicBezTo>
                      <a:cubicBezTo>
                        <a:pt x="136" y="137"/>
                        <a:pt x="139" y="137"/>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7" y="44"/>
                        <a:pt x="190" y="44"/>
                        <a:pt x="195" y="43"/>
                      </a:cubicBezTo>
                      <a:cubicBezTo>
                        <a:pt x="194" y="47"/>
                        <a:pt x="193" y="50"/>
                        <a:pt x="194" y="52"/>
                      </a:cubicBezTo>
                      <a:cubicBezTo>
                        <a:pt x="189" y="50"/>
                        <a:pt x="185" y="49"/>
                        <a:pt x="179" y="49"/>
                      </a:cubicBezTo>
                      <a:cubicBezTo>
                        <a:pt x="181" y="47"/>
                        <a:pt x="182" y="46"/>
                        <a:pt x="182" y="44"/>
                      </a:cubicBezTo>
                      <a:close/>
                      <a:moveTo>
                        <a:pt x="245" y="45"/>
                      </a:moveTo>
                      <a:cubicBezTo>
                        <a:pt x="245" y="45"/>
                        <a:pt x="245" y="45"/>
                        <a:pt x="245" y="45"/>
                      </a:cubicBezTo>
                      <a:cubicBezTo>
                        <a:pt x="244" y="49"/>
                        <a:pt x="244" y="53"/>
                        <a:pt x="244" y="57"/>
                      </a:cubicBezTo>
                      <a:cubicBezTo>
                        <a:pt x="243" y="57"/>
                        <a:pt x="242" y="56"/>
                        <a:pt x="240" y="56"/>
                      </a:cubicBezTo>
                      <a:cubicBezTo>
                        <a:pt x="239" y="52"/>
                        <a:pt x="237" y="49"/>
                        <a:pt x="235" y="46"/>
                      </a:cubicBezTo>
                      <a:cubicBezTo>
                        <a:pt x="238" y="46"/>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7" y="123"/>
                        <a:pt x="219" y="123"/>
                        <a:pt x="221" y="123"/>
                      </a:cubicBezTo>
                      <a:cubicBezTo>
                        <a:pt x="222" y="123"/>
                        <a:pt x="222" y="124"/>
                        <a:pt x="222" y="124"/>
                      </a:cubicBezTo>
                      <a:cubicBezTo>
                        <a:pt x="220" y="125"/>
                        <a:pt x="217" y="126"/>
                        <a:pt x="215" y="127"/>
                      </a:cubicBezTo>
                      <a:cubicBezTo>
                        <a:pt x="221" y="136"/>
                        <a:pt x="227" y="142"/>
                        <a:pt x="237" y="146"/>
                      </a:cubicBezTo>
                      <a:cubicBezTo>
                        <a:pt x="236" y="148"/>
                        <a:pt x="235" y="149"/>
                        <a:pt x="234" y="151"/>
                      </a:cubicBezTo>
                      <a:cubicBezTo>
                        <a:pt x="232" y="151"/>
                        <a:pt x="231" y="151"/>
                        <a:pt x="230" y="150"/>
                      </a:cubicBezTo>
                      <a:close/>
                      <a:moveTo>
                        <a:pt x="121" y="106"/>
                      </a:moveTo>
                      <a:cubicBezTo>
                        <a:pt x="120" y="105"/>
                        <a:pt x="119" y="103"/>
                        <a:pt x="117" y="102"/>
                      </a:cubicBezTo>
                      <a:cubicBezTo>
                        <a:pt x="124" y="100"/>
                        <a:pt x="130" y="97"/>
                        <a:pt x="135" y="93"/>
                      </a:cubicBezTo>
                      <a:cubicBezTo>
                        <a:pt x="135" y="94"/>
                        <a:pt x="135" y="96"/>
                        <a:pt x="136" y="98"/>
                      </a:cubicBezTo>
                      <a:cubicBezTo>
                        <a:pt x="135" y="102"/>
                        <a:pt x="135" y="105"/>
                        <a:pt x="135" y="109"/>
                      </a:cubicBezTo>
                      <a:cubicBezTo>
                        <a:pt x="130" y="107"/>
                        <a:pt x="125" y="106"/>
                        <a:pt x="121" y="106"/>
                      </a:cubicBezTo>
                      <a:close/>
                      <a:moveTo>
                        <a:pt x="177" y="72"/>
                      </a:moveTo>
                      <a:cubicBezTo>
                        <a:pt x="175" y="72"/>
                        <a:pt x="174" y="72"/>
                        <a:pt x="173" y="72"/>
                      </a:cubicBezTo>
                      <a:cubicBezTo>
                        <a:pt x="175" y="71"/>
                        <a:pt x="177" y="70"/>
                        <a:pt x="179" y="68"/>
                      </a:cubicBezTo>
                      <a:cubicBezTo>
                        <a:pt x="178" y="70"/>
                        <a:pt x="177" y="71"/>
                        <a:pt x="177" y="72"/>
                      </a:cubicBezTo>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5"/>
                        <a:pt x="251" y="86"/>
                        <a:pt x="252" y="86"/>
                      </a:cubicBezTo>
                      <a:cubicBezTo>
                        <a:pt x="252" y="87"/>
                        <a:pt x="252" y="88"/>
                        <a:pt x="252" y="89"/>
                      </a:cubicBezTo>
                      <a:close/>
                      <a:moveTo>
                        <a:pt x="170" y="126"/>
                      </a:moveTo>
                      <a:lnTo>
                        <a:pt x="170" y="125"/>
                      </a:lnTo>
                      <a:cubicBezTo>
                        <a:pt x="172"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4"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6" y="56"/>
                      </a:cubicBezTo>
                      <a:cubicBezTo>
                        <a:pt x="317" y="56"/>
                        <a:pt x="309" y="57"/>
                        <a:pt x="303" y="62"/>
                      </a:cubicBezTo>
                      <a:cubicBezTo>
                        <a:pt x="301" y="60"/>
                        <a:pt x="298" y="57"/>
                        <a:pt x="295" y="56"/>
                      </a:cubicBezTo>
                      <a:cubicBezTo>
                        <a:pt x="293" y="61"/>
                        <a:pt x="291" y="67"/>
                        <a:pt x="290" y="73"/>
                      </a:cubicBezTo>
                      <a:cubicBezTo>
                        <a:pt x="286" y="73"/>
                        <a:pt x="282" y="73"/>
                        <a:pt x="279" y="74"/>
                      </a:cubicBezTo>
                      <a:cubicBezTo>
                        <a:pt x="283" y="59"/>
                        <a:pt x="278" y="51"/>
                        <a:pt x="267" y="41"/>
                      </a:cubicBezTo>
                      <a:cubicBezTo>
                        <a:pt x="267" y="42"/>
                        <a:pt x="266" y="44"/>
                        <a:pt x="265" y="45"/>
                      </a:cubicBezTo>
                      <a:cubicBezTo>
                        <a:pt x="265" y="44"/>
                        <a:pt x="265"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lnTo>
                        <a:pt x="250" y="30"/>
                      </a:lnTo>
                      <a:cubicBezTo>
                        <a:pt x="240" y="27"/>
                        <a:pt x="233" y="29"/>
                        <a:pt x="225" y="37"/>
                      </a:cubicBezTo>
                      <a:cubicBezTo>
                        <a:pt x="222" y="35"/>
                        <a:pt x="218" y="34"/>
                        <a:pt x="215" y="34"/>
                      </a:cubicBezTo>
                      <a:cubicBezTo>
                        <a:pt x="215" y="26"/>
                        <a:pt x="212" y="17"/>
                        <a:pt x="207" y="11"/>
                      </a:cubicBezTo>
                      <a:cubicBezTo>
                        <a:pt x="206" y="11"/>
                        <a:pt x="206" y="11"/>
                        <a:pt x="205" y="14"/>
                      </a:cubicBezTo>
                      <a:lnTo>
                        <a:pt x="192" y="0"/>
                      </a:lnTo>
                      <a:cubicBezTo>
                        <a:pt x="188" y="9"/>
                        <a:pt x="187" y="17"/>
                        <a:pt x="189" y="26"/>
                      </a:cubicBezTo>
                      <a:cubicBezTo>
                        <a:pt x="185" y="26"/>
                        <a:pt x="182" y="26"/>
                        <a:pt x="179" y="27"/>
                      </a:cubicBezTo>
                      <a:cubicBezTo>
                        <a:pt x="178" y="27"/>
                        <a:pt x="178" y="26"/>
                        <a:pt x="177" y="26"/>
                      </a:cubicBezTo>
                      <a:cubicBezTo>
                        <a:pt x="171" y="12"/>
                        <a:pt x="164" y="4"/>
                        <a:pt x="148" y="5"/>
                      </a:cubicBezTo>
                      <a:cubicBezTo>
                        <a:pt x="150" y="11"/>
                        <a:pt x="152" y="17"/>
                        <a:pt x="156" y="22"/>
                      </a:cubicBezTo>
                      <a:cubicBezTo>
                        <a:pt x="153" y="23"/>
                        <a:pt x="151" y="23"/>
                        <a:pt x="148" y="24"/>
                      </a:cubicBezTo>
                      <a:cubicBezTo>
                        <a:pt x="152" y="31"/>
                        <a:pt x="157" y="36"/>
                        <a:pt x="165" y="39"/>
                      </a:cubicBezTo>
                      <a:cubicBezTo>
                        <a:pt x="161" y="43"/>
                        <a:pt x="160" y="47"/>
                        <a:pt x="159" y="51"/>
                      </a:cubicBezTo>
                      <a:cubicBezTo>
                        <a:pt x="157" y="47"/>
                        <a:pt x="154" y="44"/>
                        <a:pt x="150" y="41"/>
                      </a:cubicBezTo>
                      <a:cubicBezTo>
                        <a:pt x="149" y="42"/>
                        <a:pt x="148" y="43"/>
                        <a:pt x="147" y="44"/>
                      </a:cubicBezTo>
                      <a:cubicBezTo>
                        <a:pt x="143" y="38"/>
                        <a:pt x="138" y="33"/>
                        <a:pt x="132" y="29"/>
                      </a:cubicBezTo>
                      <a:cubicBezTo>
                        <a:pt x="129" y="37"/>
                        <a:pt x="126" y="44"/>
                        <a:pt x="126" y="53"/>
                      </a:cubicBezTo>
                      <a:cubicBezTo>
                        <a:pt x="125" y="53"/>
                        <a:pt x="123" y="54"/>
                        <a:pt x="122" y="55"/>
                      </a:cubicBezTo>
                      <a:cubicBezTo>
                        <a:pt x="114" y="53"/>
                        <a:pt x="108" y="53"/>
                        <a:pt x="100"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2" y="115"/>
                      </a:cubicBezTo>
                      <a:cubicBezTo>
                        <a:pt x="19" y="117"/>
                        <a:pt x="17" y="120"/>
                        <a:pt x="15" y="123"/>
                      </a:cubicBezTo>
                      <a:cubicBezTo>
                        <a:pt x="25" y="128"/>
                        <a:pt x="34" y="129"/>
                        <a:pt x="44" y="127"/>
                      </a:cubicBezTo>
                      <a:cubicBezTo>
                        <a:pt x="43" y="136"/>
                        <a:pt x="46" y="143"/>
                        <a:pt x="51" y="150"/>
                      </a:cubicBezTo>
                      <a:cubicBezTo>
                        <a:pt x="64" y="142"/>
                        <a:pt x="69" y="133"/>
                        <a:pt x="67" y="118"/>
                      </a:cubicBezTo>
                      <a:cubicBezTo>
                        <a:pt x="68" y="117"/>
                        <a:pt x="69" y="117"/>
                        <a:pt x="70" y="116"/>
                      </a:cubicBezTo>
                      <a:cubicBezTo>
                        <a:pt x="75" y="124"/>
                        <a:pt x="82" y="130"/>
                        <a:pt x="93" y="134"/>
                      </a:cubicBezTo>
                      <a:cubicBezTo>
                        <a:pt x="91" y="136"/>
                        <a:pt x="90" y="138"/>
                        <a:pt x="90" y="141"/>
                      </a:cubicBezTo>
                      <a:cubicBezTo>
                        <a:pt x="95" y="143"/>
                        <a:pt x="99" y="144"/>
                        <a:pt x="103" y="145"/>
                      </a:cubicBezTo>
                      <a:cubicBezTo>
                        <a:pt x="102" y="145"/>
                        <a:pt x="102"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1" y="204"/>
                        <a:pt x="185" y="209"/>
                        <a:pt x="191" y="213"/>
                      </a:cubicBezTo>
                      <a:cubicBezTo>
                        <a:pt x="195" y="204"/>
                        <a:pt x="198" y="196"/>
                        <a:pt x="197" y="186"/>
                      </a:cubicBezTo>
                      <a:cubicBezTo>
                        <a:pt x="206" y="189"/>
                        <a:pt x="214" y="189"/>
                        <a:pt x="224" y="187"/>
                      </a:cubicBezTo>
                      <a:cubicBezTo>
                        <a:pt x="222" y="183"/>
                        <a:pt x="219" y="179"/>
                        <a:pt x="216" y="175"/>
                      </a:cubicBezTo>
                      <a:cubicBezTo>
                        <a:pt x="221" y="176"/>
                        <a:pt x="225" y="176"/>
                        <a:pt x="231" y="176"/>
                      </a:cubicBezTo>
                      <a:cubicBezTo>
                        <a:pt x="240" y="189"/>
                        <a:pt x="251" y="194"/>
                        <a:pt x="269" y="194"/>
                      </a:cubicBezTo>
                      <a:cubicBezTo>
                        <a:pt x="265" y="181"/>
                        <a:pt x="259" y="172"/>
                        <a:pt x="249" y="165"/>
                      </a:cubicBezTo>
                      <a:cubicBezTo>
                        <a:pt x="254" y="163"/>
                        <a:pt x="258"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2" y="167"/>
                      </a:cubicBezTo>
                      <a:cubicBezTo>
                        <a:pt x="321" y="170"/>
                        <a:pt x="329" y="170"/>
                        <a:pt x="338" y="168"/>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2" name="Freeform 23">
                  <a:extLst>
                    <a:ext uri="{FF2B5EF4-FFF2-40B4-BE49-F238E27FC236}">
                      <a16:creationId xmlns:a16="http://schemas.microsoft.com/office/drawing/2014/main" id="{7FBE4478-821E-4F5C-A3A1-811928185F01}"/>
                    </a:ext>
                  </a:extLst>
                </p:cNvPr>
                <p:cNvSpPr>
                  <a:spLocks noEditPoints="1"/>
                </p:cNvSpPr>
                <p:nvPr/>
              </p:nvSpPr>
              <p:spPr bwMode="auto">
                <a:xfrm>
                  <a:off x="6140449" y="3259137"/>
                  <a:ext cx="187325" cy="104775"/>
                </a:xfrm>
                <a:custGeom>
                  <a:avLst/>
                  <a:gdLst>
                    <a:gd name="T0" fmla="*/ 340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8 w 386"/>
                    <a:gd name="T13" fmla="*/ 158 h 214"/>
                    <a:gd name="T14" fmla="*/ 132 w 386"/>
                    <a:gd name="T15" fmla="*/ 136 h 214"/>
                    <a:gd name="T16" fmla="*/ 141 w 386"/>
                    <a:gd name="T17" fmla="*/ 149 h 214"/>
                    <a:gd name="T18" fmla="*/ 180 w 386"/>
                    <a:gd name="T19" fmla="*/ 67 h 214"/>
                    <a:gd name="T20" fmla="*/ 174 w 386"/>
                    <a:gd name="T21" fmla="*/ 54 h 214"/>
                    <a:gd name="T22" fmla="*/ 193 w 386"/>
                    <a:gd name="T23" fmla="*/ 53 h 214"/>
                    <a:gd name="T24" fmla="*/ 245 w 386"/>
                    <a:gd name="T25" fmla="*/ 45 h 214"/>
                    <a:gd name="T26" fmla="*/ 240 w 386"/>
                    <a:gd name="T27" fmla="*/ 56 h 214"/>
                    <a:gd name="T28" fmla="*/ 310 w 386"/>
                    <a:gd name="T29" fmla="*/ 139 h 214"/>
                    <a:gd name="T30" fmla="*/ 310 w 386"/>
                    <a:gd name="T31" fmla="*/ 139 h 214"/>
                    <a:gd name="T32" fmla="*/ 214 w 386"/>
                    <a:gd name="T33" fmla="*/ 123 h 214"/>
                    <a:gd name="T34" fmla="*/ 215 w 386"/>
                    <a:gd name="T35" fmla="*/ 127 h 214"/>
                    <a:gd name="T36" fmla="*/ 230 w 386"/>
                    <a:gd name="T37" fmla="*/ 151 h 214"/>
                    <a:gd name="T38" fmla="*/ 134 w 386"/>
                    <a:gd name="T39" fmla="*/ 93 h 214"/>
                    <a:gd name="T40" fmla="*/ 120 w 386"/>
                    <a:gd name="T41" fmla="*/ 107 h 214"/>
                    <a:gd name="T42" fmla="*/ 179 w 386"/>
                    <a:gd name="T43" fmla="*/ 69 h 214"/>
                    <a:gd name="T44" fmla="*/ 213 w 386"/>
                    <a:gd name="T45" fmla="*/ 102 h 214"/>
                    <a:gd name="T46" fmla="*/ 252 w 386"/>
                    <a:gd name="T47" fmla="*/ 89 h 214"/>
                    <a:gd name="T48" fmla="*/ 252 w 386"/>
                    <a:gd name="T49" fmla="*/ 89 h 214"/>
                    <a:gd name="T50" fmla="*/ 169 w 386"/>
                    <a:gd name="T51" fmla="*/ 108 h 214"/>
                    <a:gd name="T52" fmla="*/ 185 w 386"/>
                    <a:gd name="T53" fmla="*/ 126 h 214"/>
                    <a:gd name="T54" fmla="*/ 375 w 386"/>
                    <a:gd name="T55" fmla="*/ 128 h 214"/>
                    <a:gd name="T56" fmla="*/ 372 w 386"/>
                    <a:gd name="T57" fmla="*/ 82 h 214"/>
                    <a:gd name="T58" fmla="*/ 321 w 386"/>
                    <a:gd name="T59" fmla="*/ 76 h 214"/>
                    <a:gd name="T60" fmla="*/ 295 w 386"/>
                    <a:gd name="T61" fmla="*/ 56 h 214"/>
                    <a:gd name="T62" fmla="*/ 267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1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2" y="132"/>
                      </a:moveTo>
                      <a:cubicBezTo>
                        <a:pt x="332" y="129"/>
                        <a:pt x="332" y="127"/>
                        <a:pt x="332" y="124"/>
                      </a:cubicBezTo>
                      <a:cubicBezTo>
                        <a:pt x="334" y="124"/>
                        <a:pt x="337" y="124"/>
                        <a:pt x="340" y="124"/>
                      </a:cubicBezTo>
                      <a:cubicBezTo>
                        <a:pt x="340" y="123"/>
                        <a:pt x="340" y="123"/>
                        <a:pt x="340" y="122"/>
                      </a:cubicBezTo>
                      <a:cubicBezTo>
                        <a:pt x="341" y="122"/>
                        <a:pt x="343" y="122"/>
                        <a:pt x="344" y="122"/>
                      </a:cubicBezTo>
                      <a:cubicBezTo>
                        <a:pt x="345" y="121"/>
                        <a:pt x="346" y="123"/>
                        <a:pt x="347" y="123"/>
                      </a:cubicBezTo>
                      <a:cubicBezTo>
                        <a:pt x="348" y="127"/>
                        <a:pt x="350" y="130"/>
                        <a:pt x="352" y="134"/>
                      </a:cubicBezTo>
                      <a:cubicBezTo>
                        <a:pt x="345" y="131"/>
                        <a:pt x="338" y="131"/>
                        <a:pt x="332" y="132"/>
                      </a:cubicBezTo>
                      <a:close/>
                      <a:moveTo>
                        <a:pt x="269" y="129"/>
                      </a:moveTo>
                      <a:cubicBezTo>
                        <a:pt x="264" y="128"/>
                        <a:pt x="260" y="129"/>
                        <a:pt x="256" y="130"/>
                      </a:cubicBezTo>
                      <a:cubicBezTo>
                        <a:pt x="255" y="130"/>
                        <a:pt x="254" y="128"/>
                        <a:pt x="253" y="128"/>
                      </a:cubicBezTo>
                      <a:cubicBezTo>
                        <a:pt x="253" y="128"/>
                        <a:pt x="253" y="127"/>
                        <a:pt x="253" y="127"/>
                      </a:cubicBezTo>
                      <a:cubicBezTo>
                        <a:pt x="253" y="124"/>
                        <a:pt x="253" y="121"/>
                        <a:pt x="252" y="118"/>
                      </a:cubicBezTo>
                      <a:cubicBezTo>
                        <a:pt x="258" y="119"/>
                        <a:pt x="263" y="119"/>
                        <a:pt x="267" y="118"/>
                      </a:cubicBezTo>
                      <a:cubicBezTo>
                        <a:pt x="268" y="122"/>
                        <a:pt x="268" y="125"/>
                        <a:pt x="269" y="129"/>
                      </a:cubicBezTo>
                      <a:close/>
                      <a:moveTo>
                        <a:pt x="188" y="158"/>
                      </a:moveTo>
                      <a:cubicBezTo>
                        <a:pt x="189" y="155"/>
                        <a:pt x="188" y="151"/>
                        <a:pt x="188" y="148"/>
                      </a:cubicBezTo>
                      <a:cubicBezTo>
                        <a:pt x="188" y="148"/>
                        <a:pt x="189" y="148"/>
                        <a:pt x="190" y="148"/>
                      </a:cubicBezTo>
                      <a:cubicBezTo>
                        <a:pt x="191" y="148"/>
                        <a:pt x="191" y="149"/>
                        <a:pt x="192" y="149"/>
                      </a:cubicBezTo>
                      <a:cubicBezTo>
                        <a:pt x="194" y="153"/>
                        <a:pt x="196" y="157"/>
                        <a:pt x="198" y="160"/>
                      </a:cubicBezTo>
                      <a:cubicBezTo>
                        <a:pt x="195" y="159"/>
                        <a:pt x="192"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0" y="66"/>
                        <a:pt x="180" y="67"/>
                        <a:pt x="180" y="67"/>
                      </a:cubicBezTo>
                      <a:cubicBezTo>
                        <a:pt x="174" y="62"/>
                        <a:pt x="168" y="59"/>
                        <a:pt x="161" y="57"/>
                      </a:cubicBezTo>
                      <a:cubicBezTo>
                        <a:pt x="161" y="57"/>
                        <a:pt x="161" y="57"/>
                        <a:pt x="161" y="57"/>
                      </a:cubicBezTo>
                      <a:cubicBezTo>
                        <a:pt x="166" y="57"/>
                        <a:pt x="170" y="56"/>
                        <a:pt x="174" y="54"/>
                      </a:cubicBezTo>
                      <a:close/>
                      <a:moveTo>
                        <a:pt x="182" y="44"/>
                      </a:moveTo>
                      <a:cubicBezTo>
                        <a:pt x="187" y="45"/>
                        <a:pt x="190" y="44"/>
                        <a:pt x="194" y="44"/>
                      </a:cubicBezTo>
                      <a:cubicBezTo>
                        <a:pt x="194" y="47"/>
                        <a:pt x="193" y="50"/>
                        <a:pt x="193" y="53"/>
                      </a:cubicBezTo>
                      <a:cubicBezTo>
                        <a:pt x="189" y="51"/>
                        <a:pt x="185" y="49"/>
                        <a:pt x="179" y="49"/>
                      </a:cubicBezTo>
                      <a:cubicBezTo>
                        <a:pt x="180" y="48"/>
                        <a:pt x="181" y="46"/>
                        <a:pt x="182" y="44"/>
                      </a:cubicBezTo>
                      <a:moveTo>
                        <a:pt x="245" y="45"/>
                      </a:moveTo>
                      <a:cubicBezTo>
                        <a:pt x="245" y="45"/>
                        <a:pt x="245" y="46"/>
                        <a:pt x="245" y="46"/>
                      </a:cubicBezTo>
                      <a:cubicBezTo>
                        <a:pt x="244" y="49"/>
                        <a:pt x="244" y="53"/>
                        <a:pt x="244" y="57"/>
                      </a:cubicBezTo>
                      <a:cubicBezTo>
                        <a:pt x="243" y="57"/>
                        <a:pt x="241" y="57"/>
                        <a:pt x="240" y="56"/>
                      </a:cubicBezTo>
                      <a:cubicBezTo>
                        <a:pt x="239" y="53"/>
                        <a:pt x="237" y="50"/>
                        <a:pt x="235" y="47"/>
                      </a:cubicBezTo>
                      <a:cubicBezTo>
                        <a:pt x="238" y="47"/>
                        <a:pt x="241" y="46"/>
                        <a:pt x="245" y="45"/>
                      </a:cubicBezTo>
                      <a:close/>
                      <a:moveTo>
                        <a:pt x="310" y="139"/>
                      </a:moveTo>
                      <a:lnTo>
                        <a:pt x="312" y="141"/>
                      </a:lnTo>
                      <a:cubicBezTo>
                        <a:pt x="311" y="140"/>
                        <a:pt x="310" y="140"/>
                        <a:pt x="309" y="140"/>
                      </a:cubicBezTo>
                      <a:cubicBezTo>
                        <a:pt x="310" y="139"/>
                        <a:pt x="310" y="139"/>
                        <a:pt x="310" y="139"/>
                      </a:cubicBezTo>
                      <a:close/>
                      <a:moveTo>
                        <a:pt x="230" y="151"/>
                      </a:moveTo>
                      <a:cubicBezTo>
                        <a:pt x="225" y="142"/>
                        <a:pt x="219" y="135"/>
                        <a:pt x="209" y="131"/>
                      </a:cubicBezTo>
                      <a:cubicBezTo>
                        <a:pt x="211" y="129"/>
                        <a:pt x="213" y="126"/>
                        <a:pt x="214" y="123"/>
                      </a:cubicBezTo>
                      <a:cubicBezTo>
                        <a:pt x="217" y="123"/>
                        <a:pt x="219" y="123"/>
                        <a:pt x="221" y="123"/>
                      </a:cubicBezTo>
                      <a:cubicBezTo>
                        <a:pt x="221" y="124"/>
                        <a:pt x="222" y="124"/>
                        <a:pt x="222" y="125"/>
                      </a:cubicBezTo>
                      <a:cubicBezTo>
                        <a:pt x="220" y="125"/>
                        <a:pt x="217" y="126"/>
                        <a:pt x="215" y="127"/>
                      </a:cubicBezTo>
                      <a:cubicBezTo>
                        <a:pt x="221" y="136"/>
                        <a:pt x="227" y="143"/>
                        <a:pt x="237" y="147"/>
                      </a:cubicBezTo>
                      <a:cubicBezTo>
                        <a:pt x="236" y="148"/>
                        <a:pt x="234" y="150"/>
                        <a:pt x="233" y="151"/>
                      </a:cubicBezTo>
                      <a:cubicBezTo>
                        <a:pt x="232" y="151"/>
                        <a:pt x="231" y="151"/>
                        <a:pt x="230" y="151"/>
                      </a:cubicBezTo>
                      <a:close/>
                      <a:moveTo>
                        <a:pt x="120" y="107"/>
                      </a:moveTo>
                      <a:cubicBezTo>
                        <a:pt x="119" y="105"/>
                        <a:pt x="118" y="103"/>
                        <a:pt x="117" y="102"/>
                      </a:cubicBezTo>
                      <a:cubicBezTo>
                        <a:pt x="124" y="100"/>
                        <a:pt x="130" y="97"/>
                        <a:pt x="134" y="93"/>
                      </a:cubicBezTo>
                      <a:cubicBezTo>
                        <a:pt x="135" y="95"/>
                        <a:pt x="135" y="97"/>
                        <a:pt x="136" y="98"/>
                      </a:cubicBezTo>
                      <a:cubicBezTo>
                        <a:pt x="135" y="102"/>
                        <a:pt x="135" y="106"/>
                        <a:pt x="135" y="109"/>
                      </a:cubicBezTo>
                      <a:cubicBezTo>
                        <a:pt x="130" y="108"/>
                        <a:pt x="125" y="107"/>
                        <a:pt x="120" y="107"/>
                      </a:cubicBezTo>
                      <a:close/>
                      <a:moveTo>
                        <a:pt x="177" y="73"/>
                      </a:moveTo>
                      <a:cubicBezTo>
                        <a:pt x="175" y="73"/>
                        <a:pt x="174" y="72"/>
                        <a:pt x="173" y="72"/>
                      </a:cubicBezTo>
                      <a:cubicBezTo>
                        <a:pt x="175" y="71"/>
                        <a:pt x="177" y="70"/>
                        <a:pt x="179" y="69"/>
                      </a:cubicBezTo>
                      <a:cubicBezTo>
                        <a:pt x="178" y="70"/>
                        <a:pt x="177" y="71"/>
                        <a:pt x="177" y="73"/>
                      </a:cubicBezTo>
                      <a:close/>
                      <a:moveTo>
                        <a:pt x="216" y="108"/>
                      </a:moveTo>
                      <a:cubicBezTo>
                        <a:pt x="215" y="106"/>
                        <a:pt x="214" y="104"/>
                        <a:pt x="213" y="102"/>
                      </a:cubicBezTo>
                      <a:cubicBezTo>
                        <a:pt x="213" y="102"/>
                        <a:pt x="214" y="103"/>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1" y="113"/>
                        <a:pt x="169" y="108"/>
                      </a:cubicBezTo>
                      <a:cubicBezTo>
                        <a:pt x="177" y="110"/>
                        <a:pt x="184" y="111"/>
                        <a:pt x="190" y="109"/>
                      </a:cubicBezTo>
                      <a:cubicBezTo>
                        <a:pt x="192" y="111"/>
                        <a:pt x="193" y="112"/>
                        <a:pt x="194" y="114"/>
                      </a:cubicBezTo>
                      <a:cubicBezTo>
                        <a:pt x="191" y="117"/>
                        <a:pt x="188" y="120"/>
                        <a:pt x="185" y="126"/>
                      </a:cubicBezTo>
                      <a:cubicBezTo>
                        <a:pt x="180" y="125"/>
                        <a:pt x="175" y="125"/>
                        <a:pt x="170" y="126"/>
                      </a:cubicBezTo>
                      <a:close/>
                      <a:moveTo>
                        <a:pt x="386" y="150"/>
                      </a:moveTo>
                      <a:cubicBezTo>
                        <a:pt x="383" y="142"/>
                        <a:pt x="380" y="135"/>
                        <a:pt x="375" y="128"/>
                      </a:cubicBezTo>
                      <a:cubicBezTo>
                        <a:pt x="378" y="127"/>
                        <a:pt x="382" y="126"/>
                        <a:pt x="385" y="125"/>
                      </a:cubicBezTo>
                      <a:cubicBezTo>
                        <a:pt x="379" y="115"/>
                        <a:pt x="373" y="109"/>
                        <a:pt x="363" y="105"/>
                      </a:cubicBezTo>
                      <a:cubicBezTo>
                        <a:pt x="370" y="98"/>
                        <a:pt x="371" y="91"/>
                        <a:pt x="372" y="82"/>
                      </a:cubicBezTo>
                      <a:cubicBezTo>
                        <a:pt x="356" y="81"/>
                        <a:pt x="347" y="85"/>
                        <a:pt x="340" y="99"/>
                      </a:cubicBezTo>
                      <a:cubicBezTo>
                        <a:pt x="335" y="92"/>
                        <a:pt x="331" y="86"/>
                        <a:pt x="324" y="82"/>
                      </a:cubicBezTo>
                      <a:cubicBezTo>
                        <a:pt x="323" y="80"/>
                        <a:pt x="322" y="78"/>
                        <a:pt x="321" y="76"/>
                      </a:cubicBezTo>
                      <a:cubicBezTo>
                        <a:pt x="325" y="70"/>
                        <a:pt x="326" y="64"/>
                        <a:pt x="326" y="56"/>
                      </a:cubicBezTo>
                      <a:cubicBezTo>
                        <a:pt x="317" y="56"/>
                        <a:pt x="309" y="57"/>
                        <a:pt x="303" y="62"/>
                      </a:cubicBezTo>
                      <a:cubicBezTo>
                        <a:pt x="301" y="60"/>
                        <a:pt x="298" y="58"/>
                        <a:pt x="295" y="56"/>
                      </a:cubicBezTo>
                      <a:cubicBezTo>
                        <a:pt x="292" y="62"/>
                        <a:pt x="291" y="67"/>
                        <a:pt x="290" y="73"/>
                      </a:cubicBezTo>
                      <a:cubicBezTo>
                        <a:pt x="286" y="73"/>
                        <a:pt x="282" y="73"/>
                        <a:pt x="279" y="74"/>
                      </a:cubicBezTo>
                      <a:cubicBezTo>
                        <a:pt x="283" y="60"/>
                        <a:pt x="278" y="51"/>
                        <a:pt x="267" y="42"/>
                      </a:cubicBezTo>
                      <a:cubicBezTo>
                        <a:pt x="266" y="43"/>
                        <a:pt x="266" y="44"/>
                        <a:pt x="265" y="45"/>
                      </a:cubicBezTo>
                      <a:cubicBezTo>
                        <a:pt x="265" y="45"/>
                        <a:pt x="264" y="45"/>
                        <a:pt x="264" y="44"/>
                      </a:cubicBezTo>
                      <a:cubicBezTo>
                        <a:pt x="261" y="40"/>
                        <a:pt x="258" y="37"/>
                        <a:pt x="255" y="34"/>
                      </a:cubicBezTo>
                      <a:cubicBezTo>
                        <a:pt x="255" y="33"/>
                        <a:pt x="255" y="33"/>
                        <a:pt x="255" y="32"/>
                      </a:cubicBezTo>
                      <a:cubicBezTo>
                        <a:pt x="254" y="32"/>
                        <a:pt x="252" y="31"/>
                        <a:pt x="251" y="31"/>
                      </a:cubicBezTo>
                      <a:cubicBezTo>
                        <a:pt x="250" y="30"/>
                        <a:pt x="250" y="30"/>
                        <a:pt x="250" y="30"/>
                      </a:cubicBezTo>
                      <a:cubicBezTo>
                        <a:pt x="250" y="30"/>
                        <a:pt x="250" y="30"/>
                        <a:pt x="250" y="30"/>
                      </a:cubicBezTo>
                      <a:cubicBezTo>
                        <a:pt x="240" y="28"/>
                        <a:pt x="233" y="29"/>
                        <a:pt x="225" y="37"/>
                      </a:cubicBezTo>
                      <a:cubicBezTo>
                        <a:pt x="222" y="36"/>
                        <a:pt x="218" y="35"/>
                        <a:pt x="215" y="35"/>
                      </a:cubicBezTo>
                      <a:cubicBezTo>
                        <a:pt x="215" y="26"/>
                        <a:pt x="212" y="18"/>
                        <a:pt x="207" y="11"/>
                      </a:cubicBezTo>
                      <a:cubicBezTo>
                        <a:pt x="206" y="11"/>
                        <a:pt x="206" y="11"/>
                        <a:pt x="205" y="14"/>
                      </a:cubicBezTo>
                      <a:lnTo>
                        <a:pt x="192" y="0"/>
                      </a:lnTo>
                      <a:cubicBezTo>
                        <a:pt x="188" y="9"/>
                        <a:pt x="187" y="17"/>
                        <a:pt x="189" y="27"/>
                      </a:cubicBezTo>
                      <a:cubicBezTo>
                        <a:pt x="185" y="26"/>
                        <a:pt x="182" y="27"/>
                        <a:pt x="179" y="27"/>
                      </a:cubicBezTo>
                      <a:cubicBezTo>
                        <a:pt x="178" y="27"/>
                        <a:pt x="178" y="26"/>
                        <a:pt x="177" y="26"/>
                      </a:cubicBezTo>
                      <a:cubicBezTo>
                        <a:pt x="171" y="12"/>
                        <a:pt x="164" y="4"/>
                        <a:pt x="148" y="6"/>
                      </a:cubicBezTo>
                      <a:cubicBezTo>
                        <a:pt x="149" y="12"/>
                        <a:pt x="152" y="17"/>
                        <a:pt x="156" y="22"/>
                      </a:cubicBezTo>
                      <a:cubicBezTo>
                        <a:pt x="153" y="23"/>
                        <a:pt x="151" y="24"/>
                        <a:pt x="148" y="24"/>
                      </a:cubicBezTo>
                      <a:cubicBezTo>
                        <a:pt x="152" y="32"/>
                        <a:pt x="157" y="37"/>
                        <a:pt x="165" y="40"/>
                      </a:cubicBezTo>
                      <a:cubicBezTo>
                        <a:pt x="161" y="43"/>
                        <a:pt x="160" y="47"/>
                        <a:pt x="159" y="51"/>
                      </a:cubicBezTo>
                      <a:cubicBezTo>
                        <a:pt x="157" y="48"/>
                        <a:pt x="153" y="44"/>
                        <a:pt x="150" y="41"/>
                      </a:cubicBezTo>
                      <a:cubicBezTo>
                        <a:pt x="149" y="42"/>
                        <a:pt x="148" y="43"/>
                        <a:pt x="147" y="44"/>
                      </a:cubicBezTo>
                      <a:cubicBezTo>
                        <a:pt x="143" y="38"/>
                        <a:pt x="138" y="33"/>
                        <a:pt x="132" y="29"/>
                      </a:cubicBezTo>
                      <a:cubicBezTo>
                        <a:pt x="129" y="37"/>
                        <a:pt x="126" y="45"/>
                        <a:pt x="126" y="53"/>
                      </a:cubicBezTo>
                      <a:cubicBezTo>
                        <a:pt x="125" y="54"/>
                        <a:pt x="123" y="54"/>
                        <a:pt x="122" y="55"/>
                      </a:cubicBezTo>
                      <a:cubicBezTo>
                        <a:pt x="114" y="53"/>
                        <a:pt x="107"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6" y="97"/>
                        <a:pt x="53" y="100"/>
                        <a:pt x="50" y="103"/>
                      </a:cubicBezTo>
                      <a:cubicBezTo>
                        <a:pt x="49" y="103"/>
                        <a:pt x="48" y="102"/>
                        <a:pt x="47" y="103"/>
                      </a:cubicBezTo>
                      <a:cubicBezTo>
                        <a:pt x="30" y="93"/>
                        <a:pt x="16" y="90"/>
                        <a:pt x="0" y="104"/>
                      </a:cubicBezTo>
                      <a:cubicBezTo>
                        <a:pt x="7" y="109"/>
                        <a:pt x="14" y="113"/>
                        <a:pt x="21" y="115"/>
                      </a:cubicBezTo>
                      <a:cubicBezTo>
                        <a:pt x="19" y="118"/>
                        <a:pt x="17" y="120"/>
                        <a:pt x="15" y="123"/>
                      </a:cubicBezTo>
                      <a:cubicBezTo>
                        <a:pt x="25" y="128"/>
                        <a:pt x="34" y="130"/>
                        <a:pt x="44" y="127"/>
                      </a:cubicBezTo>
                      <a:cubicBezTo>
                        <a:pt x="43" y="136"/>
                        <a:pt x="46" y="143"/>
                        <a:pt x="51" y="151"/>
                      </a:cubicBezTo>
                      <a:cubicBezTo>
                        <a:pt x="63" y="142"/>
                        <a:pt x="69" y="134"/>
                        <a:pt x="67" y="118"/>
                      </a:cubicBezTo>
                      <a:cubicBezTo>
                        <a:pt x="68" y="118"/>
                        <a:pt x="69" y="117"/>
                        <a:pt x="70" y="116"/>
                      </a:cubicBezTo>
                      <a:cubicBezTo>
                        <a:pt x="75" y="124"/>
                        <a:pt x="82" y="130"/>
                        <a:pt x="93" y="134"/>
                      </a:cubicBezTo>
                      <a:cubicBezTo>
                        <a:pt x="91" y="137"/>
                        <a:pt x="90" y="139"/>
                        <a:pt x="90" y="141"/>
                      </a:cubicBezTo>
                      <a:cubicBezTo>
                        <a:pt x="94" y="143"/>
                        <a:pt x="99" y="144"/>
                        <a:pt x="103" y="145"/>
                      </a:cubicBezTo>
                      <a:cubicBezTo>
                        <a:pt x="102" y="145"/>
                        <a:pt x="101" y="145"/>
                        <a:pt x="101" y="146"/>
                      </a:cubicBezTo>
                      <a:cubicBezTo>
                        <a:pt x="106" y="155"/>
                        <a:pt x="112" y="162"/>
                        <a:pt x="123" y="166"/>
                      </a:cubicBezTo>
                      <a:cubicBezTo>
                        <a:pt x="116" y="172"/>
                        <a:pt x="115" y="179"/>
                        <a:pt x="114" y="189"/>
                      </a:cubicBezTo>
                      <a:cubicBezTo>
                        <a:pt x="130" y="189"/>
                        <a:pt x="139" y="185"/>
                        <a:pt x="146" y="171"/>
                      </a:cubicBezTo>
                      <a:cubicBezTo>
                        <a:pt x="151" y="172"/>
                        <a:pt x="156" y="171"/>
                        <a:pt x="161" y="170"/>
                      </a:cubicBezTo>
                      <a:lnTo>
                        <a:pt x="162" y="171"/>
                      </a:lnTo>
                      <a:cubicBezTo>
                        <a:pt x="158" y="185"/>
                        <a:pt x="163" y="193"/>
                        <a:pt x="174" y="202"/>
                      </a:cubicBezTo>
                      <a:cubicBezTo>
                        <a:pt x="175" y="201"/>
                        <a:pt x="175" y="200"/>
                        <a:pt x="176" y="199"/>
                      </a:cubicBezTo>
                      <a:cubicBezTo>
                        <a:pt x="180" y="205"/>
                        <a:pt x="185" y="210"/>
                        <a:pt x="191" y="214"/>
                      </a:cubicBezTo>
                      <a:cubicBezTo>
                        <a:pt x="195" y="205"/>
                        <a:pt x="197" y="196"/>
                        <a:pt x="197" y="186"/>
                      </a:cubicBezTo>
                      <a:cubicBezTo>
                        <a:pt x="206" y="190"/>
                        <a:pt x="214" y="190"/>
                        <a:pt x="224" y="188"/>
                      </a:cubicBezTo>
                      <a:cubicBezTo>
                        <a:pt x="221" y="183"/>
                        <a:pt x="219" y="179"/>
                        <a:pt x="216" y="175"/>
                      </a:cubicBezTo>
                      <a:cubicBezTo>
                        <a:pt x="220" y="176"/>
                        <a:pt x="225" y="177"/>
                        <a:pt x="231" y="176"/>
                      </a:cubicBezTo>
                      <a:cubicBezTo>
                        <a:pt x="240" y="190"/>
                        <a:pt x="251" y="194"/>
                        <a:pt x="269" y="194"/>
                      </a:cubicBezTo>
                      <a:cubicBezTo>
                        <a:pt x="265" y="181"/>
                        <a:pt x="259" y="172"/>
                        <a:pt x="249" y="166"/>
                      </a:cubicBezTo>
                      <a:cubicBezTo>
                        <a:pt x="254" y="163"/>
                        <a:pt x="257" y="159"/>
                        <a:pt x="261" y="152"/>
                      </a:cubicBezTo>
                      <a:cubicBezTo>
                        <a:pt x="266" y="153"/>
                        <a:pt x="271" y="152"/>
                        <a:pt x="277" y="151"/>
                      </a:cubicBezTo>
                      <a:cubicBezTo>
                        <a:pt x="273" y="166"/>
                        <a:pt x="277" y="174"/>
                        <a:pt x="288" y="183"/>
                      </a:cubicBezTo>
                      <a:cubicBezTo>
                        <a:pt x="289" y="182"/>
                        <a:pt x="290" y="181"/>
                        <a:pt x="291" y="180"/>
                      </a:cubicBezTo>
                      <a:cubicBezTo>
                        <a:pt x="295" y="186"/>
                        <a:pt x="300" y="191"/>
                        <a:pt x="306" y="195"/>
                      </a:cubicBezTo>
                      <a:cubicBezTo>
                        <a:pt x="310" y="186"/>
                        <a:pt x="312" y="177"/>
                        <a:pt x="311" y="167"/>
                      </a:cubicBezTo>
                      <a:cubicBezTo>
                        <a:pt x="321" y="171"/>
                        <a:pt x="329" y="171"/>
                        <a:pt x="338" y="169"/>
                      </a:cubicBezTo>
                      <a:cubicBezTo>
                        <a:pt x="336" y="164"/>
                        <a:pt x="333" y="159"/>
                        <a:pt x="330" y="154"/>
                      </a:cubicBezTo>
                      <a:cubicBezTo>
                        <a:pt x="334" y="155"/>
                        <a:pt x="338" y="154"/>
                        <a:pt x="343" y="152"/>
                      </a:cubicBezTo>
                      <a:cubicBezTo>
                        <a:pt x="353" y="170"/>
                        <a:pt x="364" y="175"/>
                        <a:pt x="384" y="175"/>
                      </a:cubicBezTo>
                      <a:cubicBezTo>
                        <a:pt x="378" y="159"/>
                        <a:pt x="370" y="148"/>
                        <a:pt x="353"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24">
                  <a:extLst>
                    <a:ext uri="{FF2B5EF4-FFF2-40B4-BE49-F238E27FC236}">
                      <a16:creationId xmlns:a16="http://schemas.microsoft.com/office/drawing/2014/main" id="{5D453971-8EFA-4C22-854E-5B7B74BEE350}"/>
                    </a:ext>
                  </a:extLst>
                </p:cNvPr>
                <p:cNvSpPr>
                  <a:spLocks noEditPoints="1"/>
                </p:cNvSpPr>
                <p:nvPr/>
              </p:nvSpPr>
              <p:spPr bwMode="auto">
                <a:xfrm>
                  <a:off x="6064249" y="3195637"/>
                  <a:ext cx="187325" cy="103188"/>
                </a:xfrm>
                <a:custGeom>
                  <a:avLst/>
                  <a:gdLst>
                    <a:gd name="T0" fmla="*/ 341 w 386"/>
                    <a:gd name="T1" fmla="*/ 123 h 213"/>
                    <a:gd name="T2" fmla="*/ 347 w 386"/>
                    <a:gd name="T3" fmla="*/ 123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3 w 386"/>
                    <a:gd name="T15" fmla="*/ 135 h 213"/>
                    <a:gd name="T16" fmla="*/ 141 w 386"/>
                    <a:gd name="T17" fmla="*/ 148 h 213"/>
                    <a:gd name="T18" fmla="*/ 180 w 386"/>
                    <a:gd name="T19" fmla="*/ 66 h 213"/>
                    <a:gd name="T20" fmla="*/ 174 w 386"/>
                    <a:gd name="T21" fmla="*/ 53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5 w 386"/>
                    <a:gd name="T39" fmla="*/ 92 h 213"/>
                    <a:gd name="T40" fmla="*/ 121 w 386"/>
                    <a:gd name="T41" fmla="*/ 106 h 213"/>
                    <a:gd name="T42" fmla="*/ 179 w 386"/>
                    <a:gd name="T43" fmla="*/ 68 h 213"/>
                    <a:gd name="T44" fmla="*/ 213 w 386"/>
                    <a:gd name="T45" fmla="*/ 102 h 213"/>
                    <a:gd name="T46" fmla="*/ 252 w 386"/>
                    <a:gd name="T47" fmla="*/ 88 h 213"/>
                    <a:gd name="T48" fmla="*/ 252 w 386"/>
                    <a:gd name="T49" fmla="*/ 88 h 213"/>
                    <a:gd name="T50" fmla="*/ 169 w 386"/>
                    <a:gd name="T51" fmla="*/ 107 h 213"/>
                    <a:gd name="T52" fmla="*/ 185 w 386"/>
                    <a:gd name="T53" fmla="*/ 125 h 213"/>
                    <a:gd name="T54" fmla="*/ 375 w 386"/>
                    <a:gd name="T55" fmla="*/ 127 h 213"/>
                    <a:gd name="T56" fmla="*/ 372 w 386"/>
                    <a:gd name="T57" fmla="*/ 81 h 213"/>
                    <a:gd name="T58" fmla="*/ 321 w 386"/>
                    <a:gd name="T59" fmla="*/ 75 h 213"/>
                    <a:gd name="T60" fmla="*/ 295 w 386"/>
                    <a:gd name="T61" fmla="*/ 55 h 213"/>
                    <a:gd name="T62" fmla="*/ 267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2 h 213"/>
                    <a:gd name="T98" fmla="*/ 197 w 386"/>
                    <a:gd name="T99" fmla="*/ 186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1"/>
                      </a:moveTo>
                      <a:cubicBezTo>
                        <a:pt x="332" y="129"/>
                        <a:pt x="332" y="126"/>
                        <a:pt x="332" y="123"/>
                      </a:cubicBezTo>
                      <a:cubicBezTo>
                        <a:pt x="334" y="124"/>
                        <a:pt x="337" y="124"/>
                        <a:pt x="341" y="123"/>
                      </a:cubicBezTo>
                      <a:cubicBezTo>
                        <a:pt x="340" y="123"/>
                        <a:pt x="340" y="122"/>
                        <a:pt x="340" y="121"/>
                      </a:cubicBezTo>
                      <a:cubicBezTo>
                        <a:pt x="341" y="121"/>
                        <a:pt x="343" y="121"/>
                        <a:pt x="345" y="121"/>
                      </a:cubicBezTo>
                      <a:cubicBezTo>
                        <a:pt x="346" y="121"/>
                        <a:pt x="346" y="122"/>
                        <a:pt x="347" y="123"/>
                      </a:cubicBezTo>
                      <a:cubicBezTo>
                        <a:pt x="348" y="126"/>
                        <a:pt x="350" y="130"/>
                        <a:pt x="352" y="133"/>
                      </a:cubicBezTo>
                      <a:cubicBezTo>
                        <a:pt x="345" y="131"/>
                        <a:pt x="338" y="130"/>
                        <a:pt x="332" y="131"/>
                      </a:cubicBezTo>
                      <a:close/>
                      <a:moveTo>
                        <a:pt x="269" y="128"/>
                      </a:moveTo>
                      <a:cubicBezTo>
                        <a:pt x="264" y="128"/>
                        <a:pt x="260" y="129"/>
                        <a:pt x="256" y="129"/>
                      </a:cubicBezTo>
                      <a:cubicBezTo>
                        <a:pt x="255" y="129"/>
                        <a:pt x="254" y="128"/>
                        <a:pt x="253" y="128"/>
                      </a:cubicBezTo>
                      <a:cubicBezTo>
                        <a:pt x="253" y="127"/>
                        <a:pt x="253" y="127"/>
                        <a:pt x="253" y="126"/>
                      </a:cubicBezTo>
                      <a:cubicBezTo>
                        <a:pt x="253" y="123"/>
                        <a:pt x="253" y="120"/>
                        <a:pt x="252" y="117"/>
                      </a:cubicBezTo>
                      <a:cubicBezTo>
                        <a:pt x="258" y="118"/>
                        <a:pt x="263" y="119"/>
                        <a:pt x="268" y="118"/>
                      </a:cubicBezTo>
                      <a:cubicBezTo>
                        <a:pt x="268" y="121"/>
                        <a:pt x="268" y="124"/>
                        <a:pt x="269" y="128"/>
                      </a:cubicBezTo>
                      <a:close/>
                      <a:moveTo>
                        <a:pt x="188" y="157"/>
                      </a:moveTo>
                      <a:cubicBezTo>
                        <a:pt x="189" y="154"/>
                        <a:pt x="188" y="151"/>
                        <a:pt x="188" y="147"/>
                      </a:cubicBezTo>
                      <a:cubicBezTo>
                        <a:pt x="189" y="147"/>
                        <a:pt x="189" y="147"/>
                        <a:pt x="190" y="147"/>
                      </a:cubicBezTo>
                      <a:cubicBezTo>
                        <a:pt x="191" y="147"/>
                        <a:pt x="192" y="149"/>
                        <a:pt x="192" y="149"/>
                      </a:cubicBezTo>
                      <a:cubicBezTo>
                        <a:pt x="194" y="153"/>
                        <a:pt x="196" y="156"/>
                        <a:pt x="198" y="159"/>
                      </a:cubicBezTo>
                      <a:cubicBezTo>
                        <a:pt x="195" y="158"/>
                        <a:pt x="192" y="157"/>
                        <a:pt x="188" y="157"/>
                      </a:cubicBezTo>
                      <a:close/>
                      <a:moveTo>
                        <a:pt x="141" y="148"/>
                      </a:moveTo>
                      <a:cubicBezTo>
                        <a:pt x="140" y="148"/>
                        <a:pt x="140" y="147"/>
                        <a:pt x="139" y="146"/>
                      </a:cubicBezTo>
                      <a:cubicBezTo>
                        <a:pt x="137" y="142"/>
                        <a:pt x="135" y="138"/>
                        <a:pt x="133"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lnTo>
                        <a:pt x="180" y="66"/>
                      </a:lnTo>
                      <a:cubicBezTo>
                        <a:pt x="174" y="61"/>
                        <a:pt x="168" y="58"/>
                        <a:pt x="161" y="56"/>
                      </a:cubicBezTo>
                      <a:cubicBezTo>
                        <a:pt x="161" y="56"/>
                        <a:pt x="161" y="56"/>
                        <a:pt x="161" y="56"/>
                      </a:cubicBezTo>
                      <a:cubicBezTo>
                        <a:pt x="166" y="56"/>
                        <a:pt x="170" y="55"/>
                        <a:pt x="174" y="53"/>
                      </a:cubicBezTo>
                      <a:close/>
                      <a:moveTo>
                        <a:pt x="183" y="43"/>
                      </a:moveTo>
                      <a:cubicBezTo>
                        <a:pt x="187" y="44"/>
                        <a:pt x="191" y="44"/>
                        <a:pt x="195" y="43"/>
                      </a:cubicBezTo>
                      <a:cubicBezTo>
                        <a:pt x="194" y="46"/>
                        <a:pt x="193" y="49"/>
                        <a:pt x="194" y="52"/>
                      </a:cubicBezTo>
                      <a:cubicBezTo>
                        <a:pt x="189" y="50"/>
                        <a:pt x="185" y="49"/>
                        <a:pt x="180" y="48"/>
                      </a:cubicBezTo>
                      <a:cubicBezTo>
                        <a:pt x="181" y="47"/>
                        <a:pt x="182" y="45"/>
                        <a:pt x="183" y="43"/>
                      </a:cubicBezTo>
                      <a:close/>
                      <a:moveTo>
                        <a:pt x="245" y="45"/>
                      </a:moveTo>
                      <a:cubicBezTo>
                        <a:pt x="245" y="45"/>
                        <a:pt x="245" y="45"/>
                        <a:pt x="245" y="45"/>
                      </a:cubicBezTo>
                      <a:cubicBezTo>
                        <a:pt x="244" y="49"/>
                        <a:pt x="244" y="53"/>
                        <a:pt x="244" y="57"/>
                      </a:cubicBezTo>
                      <a:cubicBezTo>
                        <a:pt x="243" y="56"/>
                        <a:pt x="242" y="56"/>
                        <a:pt x="240" y="56"/>
                      </a:cubicBezTo>
                      <a:cubicBezTo>
                        <a:pt x="239" y="52"/>
                        <a:pt x="237" y="49"/>
                        <a:pt x="235" y="46"/>
                      </a:cubicBezTo>
                      <a:cubicBezTo>
                        <a:pt x="238" y="46"/>
                        <a:pt x="241" y="46"/>
                        <a:pt x="245" y="45"/>
                      </a:cubicBezTo>
                      <a:close/>
                      <a:moveTo>
                        <a:pt x="310" y="138"/>
                      </a:moveTo>
                      <a:lnTo>
                        <a:pt x="312" y="140"/>
                      </a:lnTo>
                      <a:cubicBezTo>
                        <a:pt x="311" y="140"/>
                        <a:pt x="310" y="139"/>
                        <a:pt x="310" y="139"/>
                      </a:cubicBezTo>
                      <a:cubicBezTo>
                        <a:pt x="310" y="139"/>
                        <a:pt x="310" y="138"/>
                        <a:pt x="310" y="138"/>
                      </a:cubicBezTo>
                      <a:close/>
                      <a:moveTo>
                        <a:pt x="230" y="150"/>
                      </a:moveTo>
                      <a:cubicBezTo>
                        <a:pt x="225" y="141"/>
                        <a:pt x="219" y="135"/>
                        <a:pt x="209" y="131"/>
                      </a:cubicBezTo>
                      <a:cubicBezTo>
                        <a:pt x="211" y="128"/>
                        <a:pt x="213" y="125"/>
                        <a:pt x="214" y="123"/>
                      </a:cubicBezTo>
                      <a:cubicBezTo>
                        <a:pt x="217" y="123"/>
                        <a:pt x="219" y="123"/>
                        <a:pt x="221" y="122"/>
                      </a:cubicBezTo>
                      <a:cubicBezTo>
                        <a:pt x="222" y="123"/>
                        <a:pt x="222" y="124"/>
                        <a:pt x="222" y="124"/>
                      </a:cubicBezTo>
                      <a:cubicBezTo>
                        <a:pt x="220" y="125"/>
                        <a:pt x="217" y="125"/>
                        <a:pt x="215" y="126"/>
                      </a:cubicBezTo>
                      <a:cubicBezTo>
                        <a:pt x="221" y="136"/>
                        <a:pt x="227" y="142"/>
                        <a:pt x="237" y="146"/>
                      </a:cubicBezTo>
                      <a:cubicBezTo>
                        <a:pt x="236" y="148"/>
                        <a:pt x="235" y="149"/>
                        <a:pt x="234" y="151"/>
                      </a:cubicBezTo>
                      <a:cubicBezTo>
                        <a:pt x="232" y="150"/>
                        <a:pt x="231" y="150"/>
                        <a:pt x="230" y="150"/>
                      </a:cubicBezTo>
                      <a:close/>
                      <a:moveTo>
                        <a:pt x="121" y="106"/>
                      </a:moveTo>
                      <a:cubicBezTo>
                        <a:pt x="120" y="104"/>
                        <a:pt x="119" y="103"/>
                        <a:pt x="117" y="101"/>
                      </a:cubicBezTo>
                      <a:cubicBezTo>
                        <a:pt x="124" y="99"/>
                        <a:pt x="130" y="97"/>
                        <a:pt x="135" y="92"/>
                      </a:cubicBezTo>
                      <a:cubicBezTo>
                        <a:pt x="135" y="94"/>
                        <a:pt x="135" y="96"/>
                        <a:pt x="136" y="98"/>
                      </a:cubicBezTo>
                      <a:cubicBezTo>
                        <a:pt x="135" y="101"/>
                        <a:pt x="135" y="105"/>
                        <a:pt x="135" y="109"/>
                      </a:cubicBezTo>
                      <a:cubicBezTo>
                        <a:pt x="130" y="107"/>
                        <a:pt x="125" y="106"/>
                        <a:pt x="121" y="106"/>
                      </a:cubicBezTo>
                      <a:close/>
                      <a:moveTo>
                        <a:pt x="177" y="72"/>
                      </a:moveTo>
                      <a:cubicBezTo>
                        <a:pt x="176" y="72"/>
                        <a:pt x="174" y="72"/>
                        <a:pt x="173" y="72"/>
                      </a:cubicBezTo>
                      <a:cubicBezTo>
                        <a:pt x="175" y="71"/>
                        <a:pt x="177" y="69"/>
                        <a:pt x="179" y="68"/>
                      </a:cubicBezTo>
                      <a:cubicBezTo>
                        <a:pt x="178" y="69"/>
                        <a:pt x="177" y="71"/>
                        <a:pt x="177" y="72"/>
                      </a:cubicBezTo>
                      <a:close/>
                      <a:moveTo>
                        <a:pt x="216" y="107"/>
                      </a:moveTo>
                      <a:cubicBezTo>
                        <a:pt x="215" y="105"/>
                        <a:pt x="214" y="103"/>
                        <a:pt x="213" y="102"/>
                      </a:cubicBezTo>
                      <a:cubicBezTo>
                        <a:pt x="213" y="102"/>
                        <a:pt x="214" y="102"/>
                        <a:pt x="214" y="102"/>
                      </a:cubicBezTo>
                      <a:cubicBezTo>
                        <a:pt x="215" y="104"/>
                        <a:pt x="215"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1" y="112"/>
                        <a:pt x="169" y="107"/>
                      </a:cubicBezTo>
                      <a:cubicBezTo>
                        <a:pt x="177" y="110"/>
                        <a:pt x="184" y="110"/>
                        <a:pt x="190" y="108"/>
                      </a:cubicBezTo>
                      <a:cubicBezTo>
                        <a:pt x="192" y="110"/>
                        <a:pt x="193" y="112"/>
                        <a:pt x="194" y="113"/>
                      </a:cubicBezTo>
                      <a:cubicBezTo>
                        <a:pt x="191" y="116"/>
                        <a:pt x="188" y="120"/>
                        <a:pt x="185" y="125"/>
                      </a:cubicBezTo>
                      <a:cubicBezTo>
                        <a:pt x="180" y="124"/>
                        <a:pt x="175" y="124"/>
                        <a:pt x="170" y="125"/>
                      </a:cubicBezTo>
                      <a:close/>
                      <a:moveTo>
                        <a:pt x="386" y="149"/>
                      </a:moveTo>
                      <a:cubicBezTo>
                        <a:pt x="383" y="141"/>
                        <a:pt x="380" y="134"/>
                        <a:pt x="375" y="127"/>
                      </a:cubicBezTo>
                      <a:cubicBezTo>
                        <a:pt x="378" y="126"/>
                        <a:pt x="382" y="126"/>
                        <a:pt x="385" y="124"/>
                      </a:cubicBezTo>
                      <a:cubicBezTo>
                        <a:pt x="380" y="115"/>
                        <a:pt x="374" y="108"/>
                        <a:pt x="363" y="104"/>
                      </a:cubicBezTo>
                      <a:cubicBezTo>
                        <a:pt x="370" y="98"/>
                        <a:pt x="371" y="91"/>
                        <a:pt x="372" y="81"/>
                      </a:cubicBezTo>
                      <a:cubicBezTo>
                        <a:pt x="356" y="81"/>
                        <a:pt x="347" y="85"/>
                        <a:pt x="340" y="99"/>
                      </a:cubicBezTo>
                      <a:cubicBezTo>
                        <a:pt x="335" y="91"/>
                        <a:pt x="331" y="85"/>
                        <a:pt x="324" y="81"/>
                      </a:cubicBezTo>
                      <a:cubicBezTo>
                        <a:pt x="323" y="79"/>
                        <a:pt x="322" y="77"/>
                        <a:pt x="321" y="75"/>
                      </a:cubicBezTo>
                      <a:cubicBezTo>
                        <a:pt x="325" y="70"/>
                        <a:pt x="326" y="63"/>
                        <a:pt x="327" y="56"/>
                      </a:cubicBezTo>
                      <a:cubicBezTo>
                        <a:pt x="317" y="55"/>
                        <a:pt x="309" y="57"/>
                        <a:pt x="303" y="62"/>
                      </a:cubicBezTo>
                      <a:cubicBezTo>
                        <a:pt x="301" y="59"/>
                        <a:pt x="298" y="57"/>
                        <a:pt x="295" y="55"/>
                      </a:cubicBezTo>
                      <a:cubicBezTo>
                        <a:pt x="293" y="61"/>
                        <a:pt x="291" y="67"/>
                        <a:pt x="290" y="72"/>
                      </a:cubicBezTo>
                      <a:cubicBezTo>
                        <a:pt x="286" y="72"/>
                        <a:pt x="282" y="73"/>
                        <a:pt x="279" y="73"/>
                      </a:cubicBezTo>
                      <a:cubicBezTo>
                        <a:pt x="283" y="59"/>
                        <a:pt x="278" y="51"/>
                        <a:pt x="267" y="41"/>
                      </a:cubicBezTo>
                      <a:cubicBezTo>
                        <a:pt x="267" y="42"/>
                        <a:pt x="266" y="43"/>
                        <a:pt x="265" y="44"/>
                      </a:cubicBezTo>
                      <a:cubicBezTo>
                        <a:pt x="265" y="44"/>
                        <a:pt x="265" y="44"/>
                        <a:pt x="264" y="44"/>
                      </a:cubicBezTo>
                      <a:cubicBezTo>
                        <a:pt x="261" y="40"/>
                        <a:pt x="258" y="36"/>
                        <a:pt x="255" y="33"/>
                      </a:cubicBezTo>
                      <a:cubicBezTo>
                        <a:pt x="255" y="32"/>
                        <a:pt x="255" y="32"/>
                        <a:pt x="255" y="32"/>
                      </a:cubicBezTo>
                      <a:cubicBezTo>
                        <a:pt x="254" y="31"/>
                        <a:pt x="252" y="30"/>
                        <a:pt x="251" y="30"/>
                      </a:cubicBezTo>
                      <a:cubicBezTo>
                        <a:pt x="250" y="30"/>
                        <a:pt x="250" y="30"/>
                        <a:pt x="250" y="29"/>
                      </a:cubicBezTo>
                      <a:lnTo>
                        <a:pt x="250" y="30"/>
                      </a:lnTo>
                      <a:cubicBezTo>
                        <a:pt x="240" y="27"/>
                        <a:pt x="233" y="28"/>
                        <a:pt x="225" y="37"/>
                      </a:cubicBezTo>
                      <a:cubicBezTo>
                        <a:pt x="222" y="35"/>
                        <a:pt x="218" y="34"/>
                        <a:pt x="215" y="34"/>
                      </a:cubicBezTo>
                      <a:cubicBezTo>
                        <a:pt x="215" y="26"/>
                        <a:pt x="212" y="17"/>
                        <a:pt x="207" y="10"/>
                      </a:cubicBezTo>
                      <a:cubicBezTo>
                        <a:pt x="206" y="11"/>
                        <a:pt x="206" y="11"/>
                        <a:pt x="205" y="13"/>
                      </a:cubicBezTo>
                      <a:lnTo>
                        <a:pt x="192" y="0"/>
                      </a:lnTo>
                      <a:cubicBezTo>
                        <a:pt x="188" y="8"/>
                        <a:pt x="187" y="17"/>
                        <a:pt x="189" y="26"/>
                      </a:cubicBezTo>
                      <a:cubicBezTo>
                        <a:pt x="186" y="26"/>
                        <a:pt x="182" y="26"/>
                        <a:pt x="179" y="26"/>
                      </a:cubicBezTo>
                      <a:cubicBezTo>
                        <a:pt x="178" y="27"/>
                        <a:pt x="178" y="25"/>
                        <a:pt x="177" y="25"/>
                      </a:cubicBezTo>
                      <a:cubicBezTo>
                        <a:pt x="171" y="11"/>
                        <a:pt x="164" y="3"/>
                        <a:pt x="148" y="5"/>
                      </a:cubicBezTo>
                      <a:cubicBezTo>
                        <a:pt x="150" y="11"/>
                        <a:pt x="152" y="17"/>
                        <a:pt x="156" y="22"/>
                      </a:cubicBezTo>
                      <a:cubicBezTo>
                        <a:pt x="153" y="22"/>
                        <a:pt x="151" y="23"/>
                        <a:pt x="148" y="24"/>
                      </a:cubicBezTo>
                      <a:cubicBezTo>
                        <a:pt x="152" y="31"/>
                        <a:pt x="157" y="36"/>
                        <a:pt x="165" y="39"/>
                      </a:cubicBezTo>
                      <a:cubicBezTo>
                        <a:pt x="161" y="43"/>
                        <a:pt x="160" y="46"/>
                        <a:pt x="159" y="51"/>
                      </a:cubicBezTo>
                      <a:cubicBezTo>
                        <a:pt x="157" y="47"/>
                        <a:pt x="154" y="44"/>
                        <a:pt x="150" y="40"/>
                      </a:cubicBezTo>
                      <a:cubicBezTo>
                        <a:pt x="149" y="41"/>
                        <a:pt x="148" y="42"/>
                        <a:pt x="147" y="44"/>
                      </a:cubicBezTo>
                      <a:cubicBezTo>
                        <a:pt x="143" y="38"/>
                        <a:pt x="138" y="33"/>
                        <a:pt x="132" y="29"/>
                      </a:cubicBezTo>
                      <a:cubicBezTo>
                        <a:pt x="129" y="37"/>
                        <a:pt x="126" y="44"/>
                        <a:pt x="126" y="52"/>
                      </a:cubicBezTo>
                      <a:cubicBezTo>
                        <a:pt x="125" y="53"/>
                        <a:pt x="123" y="54"/>
                        <a:pt x="122" y="55"/>
                      </a:cubicBezTo>
                      <a:cubicBezTo>
                        <a:pt x="114" y="52"/>
                        <a:pt x="108" y="53"/>
                        <a:pt x="100" y="54"/>
                      </a:cubicBezTo>
                      <a:cubicBezTo>
                        <a:pt x="102" y="59"/>
                        <a:pt x="105" y="64"/>
                        <a:pt x="108" y="69"/>
                      </a:cubicBezTo>
                      <a:cubicBezTo>
                        <a:pt x="103" y="68"/>
                        <a:pt x="99" y="69"/>
                        <a:pt x="95" y="70"/>
                      </a:cubicBezTo>
                      <a:cubicBezTo>
                        <a:pt x="85" y="53"/>
                        <a:pt x="74" y="47"/>
                        <a:pt x="54" y="47"/>
                      </a:cubicBezTo>
                      <a:cubicBezTo>
                        <a:pt x="57" y="55"/>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2" y="115"/>
                      </a:cubicBezTo>
                      <a:cubicBezTo>
                        <a:pt x="19" y="117"/>
                        <a:pt x="17" y="120"/>
                        <a:pt x="15" y="123"/>
                      </a:cubicBezTo>
                      <a:cubicBezTo>
                        <a:pt x="25" y="127"/>
                        <a:pt x="34" y="129"/>
                        <a:pt x="44" y="126"/>
                      </a:cubicBezTo>
                      <a:cubicBezTo>
                        <a:pt x="43" y="136"/>
                        <a:pt x="46" y="142"/>
                        <a:pt x="51" y="150"/>
                      </a:cubicBezTo>
                      <a:cubicBezTo>
                        <a:pt x="64" y="142"/>
                        <a:pt x="69" y="133"/>
                        <a:pt x="67" y="117"/>
                      </a:cubicBezTo>
                      <a:cubicBezTo>
                        <a:pt x="68" y="117"/>
                        <a:pt x="69" y="116"/>
                        <a:pt x="70" y="116"/>
                      </a:cubicBezTo>
                      <a:cubicBezTo>
                        <a:pt x="75" y="124"/>
                        <a:pt x="82" y="129"/>
                        <a:pt x="93" y="134"/>
                      </a:cubicBezTo>
                      <a:cubicBezTo>
                        <a:pt x="92" y="136"/>
                        <a:pt x="91" y="138"/>
                        <a:pt x="90" y="141"/>
                      </a:cubicBezTo>
                      <a:cubicBezTo>
                        <a:pt x="95" y="142"/>
                        <a:pt x="99" y="144"/>
                        <a:pt x="103" y="144"/>
                      </a:cubicBezTo>
                      <a:cubicBezTo>
                        <a:pt x="102" y="144"/>
                        <a:pt x="102" y="145"/>
                        <a:pt x="101" y="145"/>
                      </a:cubicBezTo>
                      <a:cubicBezTo>
                        <a:pt x="106" y="155"/>
                        <a:pt x="112" y="161"/>
                        <a:pt x="123" y="165"/>
                      </a:cubicBezTo>
                      <a:cubicBezTo>
                        <a:pt x="116" y="172"/>
                        <a:pt x="115" y="179"/>
                        <a:pt x="115" y="188"/>
                      </a:cubicBezTo>
                      <a:cubicBezTo>
                        <a:pt x="130" y="188"/>
                        <a:pt x="139" y="184"/>
                        <a:pt x="146" y="170"/>
                      </a:cubicBezTo>
                      <a:cubicBezTo>
                        <a:pt x="151" y="171"/>
                        <a:pt x="156" y="171"/>
                        <a:pt x="161" y="170"/>
                      </a:cubicBezTo>
                      <a:lnTo>
                        <a:pt x="162" y="171"/>
                      </a:lnTo>
                      <a:cubicBezTo>
                        <a:pt x="158" y="184"/>
                        <a:pt x="163" y="192"/>
                        <a:pt x="174" y="202"/>
                      </a:cubicBezTo>
                      <a:cubicBezTo>
                        <a:pt x="175" y="200"/>
                        <a:pt x="176" y="199"/>
                        <a:pt x="176" y="198"/>
                      </a:cubicBezTo>
                      <a:cubicBezTo>
                        <a:pt x="181" y="204"/>
                        <a:pt x="185" y="209"/>
                        <a:pt x="191" y="213"/>
                      </a:cubicBezTo>
                      <a:cubicBezTo>
                        <a:pt x="195" y="204"/>
                        <a:pt x="198" y="195"/>
                        <a:pt x="197" y="186"/>
                      </a:cubicBezTo>
                      <a:cubicBezTo>
                        <a:pt x="206" y="189"/>
                        <a:pt x="214" y="189"/>
                        <a:pt x="224" y="187"/>
                      </a:cubicBezTo>
                      <a:cubicBezTo>
                        <a:pt x="222" y="183"/>
                        <a:pt x="219" y="178"/>
                        <a:pt x="216" y="174"/>
                      </a:cubicBezTo>
                      <a:cubicBezTo>
                        <a:pt x="221" y="176"/>
                        <a:pt x="225" y="176"/>
                        <a:pt x="231" y="175"/>
                      </a:cubicBezTo>
                      <a:cubicBezTo>
                        <a:pt x="240" y="189"/>
                        <a:pt x="251" y="194"/>
                        <a:pt x="269" y="193"/>
                      </a:cubicBezTo>
                      <a:cubicBezTo>
                        <a:pt x="265" y="181"/>
                        <a:pt x="259" y="172"/>
                        <a:pt x="249" y="165"/>
                      </a:cubicBezTo>
                      <a:cubicBezTo>
                        <a:pt x="254" y="162"/>
                        <a:pt x="258" y="158"/>
                        <a:pt x="261" y="151"/>
                      </a:cubicBezTo>
                      <a:cubicBezTo>
                        <a:pt x="266" y="152"/>
                        <a:pt x="271" y="152"/>
                        <a:pt x="277" y="151"/>
                      </a:cubicBezTo>
                      <a:cubicBezTo>
                        <a:pt x="273" y="165"/>
                        <a:pt x="277" y="173"/>
                        <a:pt x="288" y="183"/>
                      </a:cubicBezTo>
                      <a:cubicBezTo>
                        <a:pt x="289" y="182"/>
                        <a:pt x="290" y="180"/>
                        <a:pt x="291" y="179"/>
                      </a:cubicBezTo>
                      <a:cubicBezTo>
                        <a:pt x="295" y="185"/>
                        <a:pt x="300" y="190"/>
                        <a:pt x="306" y="194"/>
                      </a:cubicBezTo>
                      <a:cubicBezTo>
                        <a:pt x="310" y="185"/>
                        <a:pt x="312" y="177"/>
                        <a:pt x="312" y="167"/>
                      </a:cubicBezTo>
                      <a:cubicBezTo>
                        <a:pt x="321" y="170"/>
                        <a:pt x="329" y="170"/>
                        <a:pt x="338" y="168"/>
                      </a:cubicBezTo>
                      <a:cubicBezTo>
                        <a:pt x="336" y="163"/>
                        <a:pt x="333" y="158"/>
                        <a:pt x="330" y="154"/>
                      </a:cubicBezTo>
                      <a:cubicBezTo>
                        <a:pt x="334" y="154"/>
                        <a:pt x="338" y="153"/>
                        <a:pt x="343" y="152"/>
                      </a:cubicBezTo>
                      <a:cubicBezTo>
                        <a:pt x="353" y="169"/>
                        <a:pt x="364" y="175"/>
                        <a:pt x="384" y="174"/>
                      </a:cubicBezTo>
                      <a:cubicBezTo>
                        <a:pt x="378" y="158"/>
                        <a:pt x="370" y="148"/>
                        <a:pt x="353" y="141"/>
                      </a:cubicBezTo>
                      <a:cubicBezTo>
                        <a:pt x="354" y="140"/>
                        <a:pt x="355" y="139"/>
                        <a:pt x="355" y="137"/>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25">
                  <a:extLst>
                    <a:ext uri="{FF2B5EF4-FFF2-40B4-BE49-F238E27FC236}">
                      <a16:creationId xmlns:a16="http://schemas.microsoft.com/office/drawing/2014/main" id="{2F94A3F4-FD80-4E0E-B774-A81314D34E69}"/>
                    </a:ext>
                  </a:extLst>
                </p:cNvPr>
                <p:cNvSpPr>
                  <a:spLocks noEditPoints="1"/>
                </p:cNvSpPr>
                <p:nvPr/>
              </p:nvSpPr>
              <p:spPr bwMode="auto">
                <a:xfrm>
                  <a:off x="6176962" y="3209924"/>
                  <a:ext cx="187325" cy="104775"/>
                </a:xfrm>
                <a:custGeom>
                  <a:avLst/>
                  <a:gdLst>
                    <a:gd name="T0" fmla="*/ 340 w 385"/>
                    <a:gd name="T1" fmla="*/ 124 h 214"/>
                    <a:gd name="T2" fmla="*/ 346 w 385"/>
                    <a:gd name="T3" fmla="*/ 123 h 214"/>
                    <a:gd name="T4" fmla="*/ 269 w 385"/>
                    <a:gd name="T5" fmla="*/ 129 h 214"/>
                    <a:gd name="T6" fmla="*/ 252 w 385"/>
                    <a:gd name="T7" fmla="*/ 127 h 214"/>
                    <a:gd name="T8" fmla="*/ 269 w 385"/>
                    <a:gd name="T9" fmla="*/ 129 h 214"/>
                    <a:gd name="T10" fmla="*/ 190 w 385"/>
                    <a:gd name="T11" fmla="*/ 148 h 214"/>
                    <a:gd name="T12" fmla="*/ 188 w 385"/>
                    <a:gd name="T13" fmla="*/ 158 h 214"/>
                    <a:gd name="T14" fmla="*/ 132 w 385"/>
                    <a:gd name="T15" fmla="*/ 136 h 214"/>
                    <a:gd name="T16" fmla="*/ 141 w 385"/>
                    <a:gd name="T17" fmla="*/ 149 h 214"/>
                    <a:gd name="T18" fmla="*/ 180 w 385"/>
                    <a:gd name="T19" fmla="*/ 67 h 214"/>
                    <a:gd name="T20" fmla="*/ 174 w 385"/>
                    <a:gd name="T21" fmla="*/ 54 h 214"/>
                    <a:gd name="T22" fmla="*/ 193 w 385"/>
                    <a:gd name="T23" fmla="*/ 53 h 214"/>
                    <a:gd name="T24" fmla="*/ 244 w 385"/>
                    <a:gd name="T25" fmla="*/ 45 h 214"/>
                    <a:gd name="T26" fmla="*/ 240 w 385"/>
                    <a:gd name="T27" fmla="*/ 56 h 214"/>
                    <a:gd name="T28" fmla="*/ 310 w 385"/>
                    <a:gd name="T29" fmla="*/ 139 h 214"/>
                    <a:gd name="T30" fmla="*/ 310 w 385"/>
                    <a:gd name="T31" fmla="*/ 139 h 214"/>
                    <a:gd name="T32" fmla="*/ 214 w 385"/>
                    <a:gd name="T33" fmla="*/ 123 h 214"/>
                    <a:gd name="T34" fmla="*/ 215 w 385"/>
                    <a:gd name="T35" fmla="*/ 127 h 214"/>
                    <a:gd name="T36" fmla="*/ 230 w 385"/>
                    <a:gd name="T37" fmla="*/ 151 h 214"/>
                    <a:gd name="T38" fmla="*/ 134 w 385"/>
                    <a:gd name="T39" fmla="*/ 93 h 214"/>
                    <a:gd name="T40" fmla="*/ 120 w 385"/>
                    <a:gd name="T41" fmla="*/ 107 h 214"/>
                    <a:gd name="T42" fmla="*/ 179 w 385"/>
                    <a:gd name="T43" fmla="*/ 69 h 214"/>
                    <a:gd name="T44" fmla="*/ 212 w 385"/>
                    <a:gd name="T45" fmla="*/ 102 h 214"/>
                    <a:gd name="T46" fmla="*/ 252 w 385"/>
                    <a:gd name="T47" fmla="*/ 89 h 214"/>
                    <a:gd name="T48" fmla="*/ 252 w 385"/>
                    <a:gd name="T49" fmla="*/ 89 h 214"/>
                    <a:gd name="T50" fmla="*/ 169 w 385"/>
                    <a:gd name="T51" fmla="*/ 108 h 214"/>
                    <a:gd name="T52" fmla="*/ 185 w 385"/>
                    <a:gd name="T53" fmla="*/ 126 h 214"/>
                    <a:gd name="T54" fmla="*/ 375 w 385"/>
                    <a:gd name="T55" fmla="*/ 128 h 214"/>
                    <a:gd name="T56" fmla="*/ 371 w 385"/>
                    <a:gd name="T57" fmla="*/ 82 h 214"/>
                    <a:gd name="T58" fmla="*/ 320 w 385"/>
                    <a:gd name="T59" fmla="*/ 76 h 214"/>
                    <a:gd name="T60" fmla="*/ 295 w 385"/>
                    <a:gd name="T61" fmla="*/ 56 h 214"/>
                    <a:gd name="T62" fmla="*/ 267 w 385"/>
                    <a:gd name="T63" fmla="*/ 42 h 214"/>
                    <a:gd name="T64" fmla="*/ 254 w 385"/>
                    <a:gd name="T65" fmla="*/ 34 h 214"/>
                    <a:gd name="T66" fmla="*/ 250 w 385"/>
                    <a:gd name="T67" fmla="*/ 30 h 214"/>
                    <a:gd name="T68" fmla="*/ 214 w 385"/>
                    <a:gd name="T69" fmla="*/ 35 h 214"/>
                    <a:gd name="T70" fmla="*/ 191 w 385"/>
                    <a:gd name="T71" fmla="*/ 0 h 214"/>
                    <a:gd name="T72" fmla="*/ 177 w 385"/>
                    <a:gd name="T73" fmla="*/ 26 h 214"/>
                    <a:gd name="T74" fmla="*/ 148 w 385"/>
                    <a:gd name="T75" fmla="*/ 24 h 214"/>
                    <a:gd name="T76" fmla="*/ 149 w 385"/>
                    <a:gd name="T77" fmla="*/ 41 h 214"/>
                    <a:gd name="T78" fmla="*/ 126 w 385"/>
                    <a:gd name="T79" fmla="*/ 53 h 214"/>
                    <a:gd name="T80" fmla="*/ 108 w 385"/>
                    <a:gd name="T81" fmla="*/ 69 h 214"/>
                    <a:gd name="T82" fmla="*/ 65 w 385"/>
                    <a:gd name="T83" fmla="*/ 68 h 214"/>
                    <a:gd name="T84" fmla="*/ 50 w 385"/>
                    <a:gd name="T85" fmla="*/ 103 h 214"/>
                    <a:gd name="T86" fmla="*/ 21 w 385"/>
                    <a:gd name="T87" fmla="*/ 115 h 214"/>
                    <a:gd name="T88" fmla="*/ 51 w 385"/>
                    <a:gd name="T89" fmla="*/ 151 h 214"/>
                    <a:gd name="T90" fmla="*/ 92 w 385"/>
                    <a:gd name="T91" fmla="*/ 134 h 214"/>
                    <a:gd name="T92" fmla="*/ 100 w 385"/>
                    <a:gd name="T93" fmla="*/ 146 h 214"/>
                    <a:gd name="T94" fmla="*/ 146 w 385"/>
                    <a:gd name="T95" fmla="*/ 171 h 214"/>
                    <a:gd name="T96" fmla="*/ 174 w 385"/>
                    <a:gd name="T97" fmla="*/ 202 h 214"/>
                    <a:gd name="T98" fmla="*/ 197 w 385"/>
                    <a:gd name="T99" fmla="*/ 186 h 214"/>
                    <a:gd name="T100" fmla="*/ 231 w 385"/>
                    <a:gd name="T101" fmla="*/ 176 h 214"/>
                    <a:gd name="T102" fmla="*/ 261 w 385"/>
                    <a:gd name="T103" fmla="*/ 152 h 214"/>
                    <a:gd name="T104" fmla="*/ 291 w 385"/>
                    <a:gd name="T105" fmla="*/ 180 h 214"/>
                    <a:gd name="T106" fmla="*/ 338 w 385"/>
                    <a:gd name="T107" fmla="*/ 169 h 214"/>
                    <a:gd name="T108" fmla="*/ 384 w 385"/>
                    <a:gd name="T109" fmla="*/ 175 h 214"/>
                    <a:gd name="T110" fmla="*/ 385 w 385"/>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4">
                      <a:moveTo>
                        <a:pt x="332" y="132"/>
                      </a:moveTo>
                      <a:cubicBezTo>
                        <a:pt x="332" y="129"/>
                        <a:pt x="332" y="127"/>
                        <a:pt x="331" y="124"/>
                      </a:cubicBezTo>
                      <a:cubicBezTo>
                        <a:pt x="334" y="124"/>
                        <a:pt x="337" y="124"/>
                        <a:pt x="340" y="124"/>
                      </a:cubicBezTo>
                      <a:cubicBezTo>
                        <a:pt x="340" y="123"/>
                        <a:pt x="340" y="123"/>
                        <a:pt x="340" y="122"/>
                      </a:cubicBezTo>
                      <a:cubicBezTo>
                        <a:pt x="341" y="122"/>
                        <a:pt x="343" y="122"/>
                        <a:pt x="344" y="122"/>
                      </a:cubicBezTo>
                      <a:cubicBezTo>
                        <a:pt x="345" y="122"/>
                        <a:pt x="346" y="123"/>
                        <a:pt x="346" y="123"/>
                      </a:cubicBezTo>
                      <a:cubicBezTo>
                        <a:pt x="348" y="127"/>
                        <a:pt x="350" y="131"/>
                        <a:pt x="352" y="134"/>
                      </a:cubicBezTo>
                      <a:cubicBezTo>
                        <a:pt x="345" y="131"/>
                        <a:pt x="338" y="131"/>
                        <a:pt x="332" y="132"/>
                      </a:cubicBezTo>
                      <a:close/>
                      <a:moveTo>
                        <a:pt x="269" y="129"/>
                      </a:moveTo>
                      <a:cubicBezTo>
                        <a:pt x="264" y="129"/>
                        <a:pt x="260" y="129"/>
                        <a:pt x="255" y="130"/>
                      </a:cubicBezTo>
                      <a:cubicBezTo>
                        <a:pt x="254" y="130"/>
                        <a:pt x="254" y="128"/>
                        <a:pt x="253" y="128"/>
                      </a:cubicBezTo>
                      <a:cubicBezTo>
                        <a:pt x="253" y="128"/>
                        <a:pt x="253" y="127"/>
                        <a:pt x="252" y="127"/>
                      </a:cubicBezTo>
                      <a:cubicBezTo>
                        <a:pt x="253" y="124"/>
                        <a:pt x="252" y="121"/>
                        <a:pt x="252" y="118"/>
                      </a:cubicBezTo>
                      <a:cubicBezTo>
                        <a:pt x="258" y="119"/>
                        <a:pt x="263" y="119"/>
                        <a:pt x="267" y="118"/>
                      </a:cubicBezTo>
                      <a:cubicBezTo>
                        <a:pt x="267" y="122"/>
                        <a:pt x="268" y="125"/>
                        <a:pt x="269" y="129"/>
                      </a:cubicBezTo>
                      <a:close/>
                      <a:moveTo>
                        <a:pt x="188" y="158"/>
                      </a:moveTo>
                      <a:cubicBezTo>
                        <a:pt x="188" y="155"/>
                        <a:pt x="188" y="151"/>
                        <a:pt x="187" y="148"/>
                      </a:cubicBezTo>
                      <a:cubicBezTo>
                        <a:pt x="188" y="148"/>
                        <a:pt x="189" y="148"/>
                        <a:pt x="190" y="148"/>
                      </a:cubicBezTo>
                      <a:cubicBezTo>
                        <a:pt x="191" y="148"/>
                        <a:pt x="191" y="149"/>
                        <a:pt x="192" y="149"/>
                      </a:cubicBezTo>
                      <a:cubicBezTo>
                        <a:pt x="194" y="153"/>
                        <a:pt x="196" y="157"/>
                        <a:pt x="197" y="160"/>
                      </a:cubicBezTo>
                      <a:cubicBezTo>
                        <a:pt x="194" y="159"/>
                        <a:pt x="191"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2" y="141"/>
                        <a:pt x="143" y="145"/>
                        <a:pt x="143" y="148"/>
                      </a:cubicBezTo>
                      <a:cubicBezTo>
                        <a:pt x="143" y="148"/>
                        <a:pt x="142" y="149"/>
                        <a:pt x="141" y="149"/>
                      </a:cubicBezTo>
                      <a:close/>
                      <a:moveTo>
                        <a:pt x="174" y="54"/>
                      </a:moveTo>
                      <a:cubicBezTo>
                        <a:pt x="175" y="59"/>
                        <a:pt x="178" y="63"/>
                        <a:pt x="180" y="66"/>
                      </a:cubicBezTo>
                      <a:cubicBezTo>
                        <a:pt x="180" y="66"/>
                        <a:pt x="180" y="67"/>
                        <a:pt x="180" y="67"/>
                      </a:cubicBezTo>
                      <a:cubicBezTo>
                        <a:pt x="174" y="62"/>
                        <a:pt x="168" y="59"/>
                        <a:pt x="161" y="57"/>
                      </a:cubicBezTo>
                      <a:cubicBezTo>
                        <a:pt x="161" y="57"/>
                        <a:pt x="161" y="57"/>
                        <a:pt x="161" y="57"/>
                      </a:cubicBezTo>
                      <a:cubicBezTo>
                        <a:pt x="166" y="57"/>
                        <a:pt x="170" y="56"/>
                        <a:pt x="174" y="54"/>
                      </a:cubicBezTo>
                      <a:close/>
                      <a:moveTo>
                        <a:pt x="182" y="44"/>
                      </a:moveTo>
                      <a:cubicBezTo>
                        <a:pt x="186" y="45"/>
                        <a:pt x="190" y="45"/>
                        <a:pt x="194" y="44"/>
                      </a:cubicBezTo>
                      <a:cubicBezTo>
                        <a:pt x="193" y="47"/>
                        <a:pt x="193" y="50"/>
                        <a:pt x="193" y="53"/>
                      </a:cubicBezTo>
                      <a:cubicBezTo>
                        <a:pt x="189" y="51"/>
                        <a:pt x="185" y="50"/>
                        <a:pt x="179" y="49"/>
                      </a:cubicBezTo>
                      <a:cubicBezTo>
                        <a:pt x="180" y="48"/>
                        <a:pt x="181" y="46"/>
                        <a:pt x="182" y="44"/>
                      </a:cubicBezTo>
                      <a:close/>
                      <a:moveTo>
                        <a:pt x="244" y="45"/>
                      </a:moveTo>
                      <a:lnTo>
                        <a:pt x="245" y="46"/>
                      </a:lnTo>
                      <a:cubicBezTo>
                        <a:pt x="244" y="49"/>
                        <a:pt x="244" y="53"/>
                        <a:pt x="244" y="57"/>
                      </a:cubicBezTo>
                      <a:cubicBezTo>
                        <a:pt x="243" y="57"/>
                        <a:pt x="241" y="57"/>
                        <a:pt x="240" y="56"/>
                      </a:cubicBezTo>
                      <a:cubicBezTo>
                        <a:pt x="239" y="53"/>
                        <a:pt x="237" y="50"/>
                        <a:pt x="235" y="47"/>
                      </a:cubicBezTo>
                      <a:cubicBezTo>
                        <a:pt x="238" y="47"/>
                        <a:pt x="241" y="46"/>
                        <a:pt x="244" y="45"/>
                      </a:cubicBezTo>
                      <a:close/>
                      <a:moveTo>
                        <a:pt x="310" y="139"/>
                      </a:moveTo>
                      <a:lnTo>
                        <a:pt x="312" y="141"/>
                      </a:lnTo>
                      <a:cubicBezTo>
                        <a:pt x="311" y="140"/>
                        <a:pt x="310" y="140"/>
                        <a:pt x="309" y="140"/>
                      </a:cubicBezTo>
                      <a:cubicBezTo>
                        <a:pt x="309" y="140"/>
                        <a:pt x="310" y="139"/>
                        <a:pt x="310" y="139"/>
                      </a:cubicBezTo>
                      <a:close/>
                      <a:moveTo>
                        <a:pt x="230" y="151"/>
                      </a:moveTo>
                      <a:cubicBezTo>
                        <a:pt x="225" y="142"/>
                        <a:pt x="219" y="135"/>
                        <a:pt x="209" y="131"/>
                      </a:cubicBezTo>
                      <a:cubicBezTo>
                        <a:pt x="211" y="129"/>
                        <a:pt x="213" y="126"/>
                        <a:pt x="214" y="123"/>
                      </a:cubicBezTo>
                      <a:cubicBezTo>
                        <a:pt x="216" y="123"/>
                        <a:pt x="219" y="123"/>
                        <a:pt x="221" y="123"/>
                      </a:cubicBezTo>
                      <a:cubicBezTo>
                        <a:pt x="221" y="124"/>
                        <a:pt x="222" y="124"/>
                        <a:pt x="222" y="125"/>
                      </a:cubicBezTo>
                      <a:cubicBezTo>
                        <a:pt x="219" y="125"/>
                        <a:pt x="217" y="126"/>
                        <a:pt x="215" y="127"/>
                      </a:cubicBezTo>
                      <a:cubicBezTo>
                        <a:pt x="221" y="136"/>
                        <a:pt x="227" y="143"/>
                        <a:pt x="237" y="147"/>
                      </a:cubicBezTo>
                      <a:cubicBezTo>
                        <a:pt x="235" y="148"/>
                        <a:pt x="234" y="150"/>
                        <a:pt x="233" y="151"/>
                      </a:cubicBezTo>
                      <a:cubicBezTo>
                        <a:pt x="232" y="151"/>
                        <a:pt x="231" y="151"/>
                        <a:pt x="230" y="151"/>
                      </a:cubicBezTo>
                      <a:close/>
                      <a:moveTo>
                        <a:pt x="120" y="107"/>
                      </a:moveTo>
                      <a:cubicBezTo>
                        <a:pt x="119" y="105"/>
                        <a:pt x="118" y="103"/>
                        <a:pt x="117" y="102"/>
                      </a:cubicBezTo>
                      <a:cubicBezTo>
                        <a:pt x="124" y="100"/>
                        <a:pt x="129" y="97"/>
                        <a:pt x="134" y="93"/>
                      </a:cubicBezTo>
                      <a:cubicBezTo>
                        <a:pt x="135" y="95"/>
                        <a:pt x="135" y="97"/>
                        <a:pt x="135" y="98"/>
                      </a:cubicBezTo>
                      <a:cubicBezTo>
                        <a:pt x="135" y="102"/>
                        <a:pt x="134" y="106"/>
                        <a:pt x="135" y="110"/>
                      </a:cubicBezTo>
                      <a:cubicBezTo>
                        <a:pt x="130" y="108"/>
                        <a:pt x="125" y="107"/>
                        <a:pt x="120" y="107"/>
                      </a:cubicBezTo>
                      <a:close/>
                      <a:moveTo>
                        <a:pt x="176" y="73"/>
                      </a:moveTo>
                      <a:cubicBezTo>
                        <a:pt x="175" y="73"/>
                        <a:pt x="174" y="72"/>
                        <a:pt x="173" y="72"/>
                      </a:cubicBezTo>
                      <a:cubicBezTo>
                        <a:pt x="175" y="71"/>
                        <a:pt x="177" y="70"/>
                        <a:pt x="179" y="69"/>
                      </a:cubicBezTo>
                      <a:cubicBezTo>
                        <a:pt x="178" y="70"/>
                        <a:pt x="177" y="71"/>
                        <a:pt x="176" y="73"/>
                      </a:cubicBezTo>
                      <a:close/>
                      <a:moveTo>
                        <a:pt x="216" y="108"/>
                      </a:moveTo>
                      <a:cubicBezTo>
                        <a:pt x="215" y="106"/>
                        <a:pt x="214" y="104"/>
                        <a:pt x="212" y="102"/>
                      </a:cubicBezTo>
                      <a:cubicBezTo>
                        <a:pt x="213" y="102"/>
                        <a:pt x="213" y="103"/>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69" y="125"/>
                      </a:lnTo>
                      <a:cubicBezTo>
                        <a:pt x="171" y="119"/>
                        <a:pt x="171" y="113"/>
                        <a:pt x="169" y="108"/>
                      </a:cubicBezTo>
                      <a:cubicBezTo>
                        <a:pt x="177" y="110"/>
                        <a:pt x="184" y="111"/>
                        <a:pt x="190" y="109"/>
                      </a:cubicBezTo>
                      <a:cubicBezTo>
                        <a:pt x="191" y="111"/>
                        <a:pt x="193" y="112"/>
                        <a:pt x="194" y="114"/>
                      </a:cubicBezTo>
                      <a:cubicBezTo>
                        <a:pt x="191" y="117"/>
                        <a:pt x="188" y="120"/>
                        <a:pt x="185" y="126"/>
                      </a:cubicBezTo>
                      <a:cubicBezTo>
                        <a:pt x="180" y="125"/>
                        <a:pt x="175" y="125"/>
                        <a:pt x="170" y="126"/>
                      </a:cubicBezTo>
                      <a:close/>
                      <a:moveTo>
                        <a:pt x="385" y="150"/>
                      </a:moveTo>
                      <a:cubicBezTo>
                        <a:pt x="383" y="142"/>
                        <a:pt x="380" y="135"/>
                        <a:pt x="375" y="128"/>
                      </a:cubicBezTo>
                      <a:cubicBezTo>
                        <a:pt x="378" y="127"/>
                        <a:pt x="381" y="126"/>
                        <a:pt x="385" y="125"/>
                      </a:cubicBezTo>
                      <a:cubicBezTo>
                        <a:pt x="379" y="116"/>
                        <a:pt x="373" y="109"/>
                        <a:pt x="363" y="105"/>
                      </a:cubicBezTo>
                      <a:cubicBezTo>
                        <a:pt x="369" y="98"/>
                        <a:pt x="371" y="91"/>
                        <a:pt x="371" y="82"/>
                      </a:cubicBezTo>
                      <a:cubicBezTo>
                        <a:pt x="356" y="81"/>
                        <a:pt x="346" y="85"/>
                        <a:pt x="339" y="99"/>
                      </a:cubicBezTo>
                      <a:cubicBezTo>
                        <a:pt x="335" y="92"/>
                        <a:pt x="331" y="86"/>
                        <a:pt x="324" y="82"/>
                      </a:cubicBezTo>
                      <a:cubicBezTo>
                        <a:pt x="323" y="80"/>
                        <a:pt x="322" y="78"/>
                        <a:pt x="320" y="76"/>
                      </a:cubicBezTo>
                      <a:cubicBezTo>
                        <a:pt x="325" y="70"/>
                        <a:pt x="326" y="64"/>
                        <a:pt x="326" y="56"/>
                      </a:cubicBezTo>
                      <a:cubicBezTo>
                        <a:pt x="316" y="56"/>
                        <a:pt x="309" y="57"/>
                        <a:pt x="303" y="62"/>
                      </a:cubicBezTo>
                      <a:cubicBezTo>
                        <a:pt x="300" y="60"/>
                        <a:pt x="298" y="58"/>
                        <a:pt x="295" y="56"/>
                      </a:cubicBezTo>
                      <a:cubicBezTo>
                        <a:pt x="292" y="62"/>
                        <a:pt x="290" y="67"/>
                        <a:pt x="289" y="73"/>
                      </a:cubicBezTo>
                      <a:cubicBezTo>
                        <a:pt x="286" y="73"/>
                        <a:pt x="282" y="73"/>
                        <a:pt x="278" y="74"/>
                      </a:cubicBezTo>
                      <a:cubicBezTo>
                        <a:pt x="282" y="60"/>
                        <a:pt x="278" y="51"/>
                        <a:pt x="267" y="42"/>
                      </a:cubicBezTo>
                      <a:cubicBezTo>
                        <a:pt x="266" y="43"/>
                        <a:pt x="266" y="44"/>
                        <a:pt x="265" y="45"/>
                      </a:cubicBezTo>
                      <a:cubicBezTo>
                        <a:pt x="265" y="45"/>
                        <a:pt x="264" y="45"/>
                        <a:pt x="264" y="44"/>
                      </a:cubicBezTo>
                      <a:cubicBezTo>
                        <a:pt x="261" y="40"/>
                        <a:pt x="258" y="37"/>
                        <a:pt x="254" y="34"/>
                      </a:cubicBezTo>
                      <a:cubicBezTo>
                        <a:pt x="255" y="33"/>
                        <a:pt x="255" y="33"/>
                        <a:pt x="255" y="32"/>
                      </a:cubicBezTo>
                      <a:cubicBezTo>
                        <a:pt x="253" y="32"/>
                        <a:pt x="252" y="31"/>
                        <a:pt x="250" y="31"/>
                      </a:cubicBezTo>
                      <a:cubicBezTo>
                        <a:pt x="250" y="30"/>
                        <a:pt x="250" y="30"/>
                        <a:pt x="250" y="30"/>
                      </a:cubicBezTo>
                      <a:cubicBezTo>
                        <a:pt x="250" y="30"/>
                        <a:pt x="250" y="30"/>
                        <a:pt x="250" y="30"/>
                      </a:cubicBezTo>
                      <a:cubicBezTo>
                        <a:pt x="240" y="28"/>
                        <a:pt x="232" y="29"/>
                        <a:pt x="225" y="37"/>
                      </a:cubicBezTo>
                      <a:cubicBezTo>
                        <a:pt x="221" y="36"/>
                        <a:pt x="218" y="35"/>
                        <a:pt x="214" y="35"/>
                      </a:cubicBezTo>
                      <a:cubicBezTo>
                        <a:pt x="215" y="26"/>
                        <a:pt x="212" y="18"/>
                        <a:pt x="207" y="11"/>
                      </a:cubicBezTo>
                      <a:cubicBezTo>
                        <a:pt x="206" y="11"/>
                        <a:pt x="206" y="11"/>
                        <a:pt x="205" y="14"/>
                      </a:cubicBezTo>
                      <a:lnTo>
                        <a:pt x="191" y="0"/>
                      </a:lnTo>
                      <a:cubicBezTo>
                        <a:pt x="188" y="9"/>
                        <a:pt x="187" y="17"/>
                        <a:pt x="189" y="27"/>
                      </a:cubicBezTo>
                      <a:cubicBezTo>
                        <a:pt x="185" y="26"/>
                        <a:pt x="182" y="27"/>
                        <a:pt x="179" y="27"/>
                      </a:cubicBezTo>
                      <a:cubicBezTo>
                        <a:pt x="178" y="27"/>
                        <a:pt x="178" y="26"/>
                        <a:pt x="177" y="26"/>
                      </a:cubicBezTo>
                      <a:cubicBezTo>
                        <a:pt x="171" y="12"/>
                        <a:pt x="163" y="4"/>
                        <a:pt x="147" y="6"/>
                      </a:cubicBezTo>
                      <a:cubicBezTo>
                        <a:pt x="149" y="12"/>
                        <a:pt x="152" y="17"/>
                        <a:pt x="156" y="22"/>
                      </a:cubicBezTo>
                      <a:cubicBezTo>
                        <a:pt x="153" y="23"/>
                        <a:pt x="150" y="24"/>
                        <a:pt x="148" y="24"/>
                      </a:cubicBezTo>
                      <a:cubicBezTo>
                        <a:pt x="152" y="32"/>
                        <a:pt x="157" y="37"/>
                        <a:pt x="164" y="40"/>
                      </a:cubicBezTo>
                      <a:cubicBezTo>
                        <a:pt x="161" y="43"/>
                        <a:pt x="159" y="47"/>
                        <a:pt x="159" y="51"/>
                      </a:cubicBezTo>
                      <a:cubicBezTo>
                        <a:pt x="156" y="48"/>
                        <a:pt x="153" y="45"/>
                        <a:pt x="149" y="41"/>
                      </a:cubicBezTo>
                      <a:cubicBezTo>
                        <a:pt x="148" y="42"/>
                        <a:pt x="148" y="43"/>
                        <a:pt x="147" y="44"/>
                      </a:cubicBezTo>
                      <a:cubicBezTo>
                        <a:pt x="143" y="38"/>
                        <a:pt x="138" y="33"/>
                        <a:pt x="132" y="29"/>
                      </a:cubicBezTo>
                      <a:cubicBezTo>
                        <a:pt x="128" y="37"/>
                        <a:pt x="126" y="45"/>
                        <a:pt x="126" y="53"/>
                      </a:cubicBezTo>
                      <a:cubicBezTo>
                        <a:pt x="124" y="54"/>
                        <a:pt x="123" y="54"/>
                        <a:pt x="122" y="55"/>
                      </a:cubicBezTo>
                      <a:cubicBezTo>
                        <a:pt x="114" y="53"/>
                        <a:pt x="107" y="53"/>
                        <a:pt x="99" y="55"/>
                      </a:cubicBezTo>
                      <a:cubicBezTo>
                        <a:pt x="102" y="60"/>
                        <a:pt x="105" y="65"/>
                        <a:pt x="108" y="69"/>
                      </a:cubicBezTo>
                      <a:cubicBezTo>
                        <a:pt x="103" y="69"/>
                        <a:pt x="99" y="70"/>
                        <a:pt x="95" y="71"/>
                      </a:cubicBezTo>
                      <a:cubicBezTo>
                        <a:pt x="85" y="54"/>
                        <a:pt x="73" y="48"/>
                        <a:pt x="54" y="48"/>
                      </a:cubicBezTo>
                      <a:cubicBezTo>
                        <a:pt x="56" y="56"/>
                        <a:pt x="60" y="63"/>
                        <a:pt x="65" y="68"/>
                      </a:cubicBezTo>
                      <a:lnTo>
                        <a:pt x="43" y="64"/>
                      </a:lnTo>
                      <a:cubicBezTo>
                        <a:pt x="46" y="76"/>
                        <a:pt x="51" y="86"/>
                        <a:pt x="60" y="95"/>
                      </a:cubicBezTo>
                      <a:cubicBezTo>
                        <a:pt x="56" y="97"/>
                        <a:pt x="53" y="100"/>
                        <a:pt x="50" y="103"/>
                      </a:cubicBezTo>
                      <a:cubicBezTo>
                        <a:pt x="49" y="103"/>
                        <a:pt x="48" y="102"/>
                        <a:pt x="47" y="103"/>
                      </a:cubicBezTo>
                      <a:cubicBezTo>
                        <a:pt x="30" y="93"/>
                        <a:pt x="16" y="90"/>
                        <a:pt x="0" y="104"/>
                      </a:cubicBezTo>
                      <a:cubicBezTo>
                        <a:pt x="7" y="109"/>
                        <a:pt x="13" y="113"/>
                        <a:pt x="21" y="115"/>
                      </a:cubicBezTo>
                      <a:cubicBezTo>
                        <a:pt x="19" y="118"/>
                        <a:pt x="17" y="120"/>
                        <a:pt x="15" y="123"/>
                      </a:cubicBezTo>
                      <a:cubicBezTo>
                        <a:pt x="25" y="128"/>
                        <a:pt x="33" y="130"/>
                        <a:pt x="44" y="127"/>
                      </a:cubicBezTo>
                      <a:cubicBezTo>
                        <a:pt x="43" y="136"/>
                        <a:pt x="46" y="143"/>
                        <a:pt x="51" y="151"/>
                      </a:cubicBezTo>
                      <a:cubicBezTo>
                        <a:pt x="63" y="142"/>
                        <a:pt x="69" y="134"/>
                        <a:pt x="67" y="118"/>
                      </a:cubicBezTo>
                      <a:cubicBezTo>
                        <a:pt x="68" y="118"/>
                        <a:pt x="69" y="117"/>
                        <a:pt x="70" y="116"/>
                      </a:cubicBezTo>
                      <a:cubicBezTo>
                        <a:pt x="75" y="124"/>
                        <a:pt x="82" y="130"/>
                        <a:pt x="92" y="134"/>
                      </a:cubicBezTo>
                      <a:cubicBezTo>
                        <a:pt x="91" y="137"/>
                        <a:pt x="90" y="139"/>
                        <a:pt x="89" y="141"/>
                      </a:cubicBezTo>
                      <a:cubicBezTo>
                        <a:pt x="94" y="143"/>
                        <a:pt x="99" y="144"/>
                        <a:pt x="103" y="145"/>
                      </a:cubicBezTo>
                      <a:cubicBezTo>
                        <a:pt x="102" y="145"/>
                        <a:pt x="101" y="145"/>
                        <a:pt x="100" y="146"/>
                      </a:cubicBezTo>
                      <a:cubicBezTo>
                        <a:pt x="106" y="155"/>
                        <a:pt x="112" y="162"/>
                        <a:pt x="122" y="166"/>
                      </a:cubicBezTo>
                      <a:cubicBezTo>
                        <a:pt x="116" y="172"/>
                        <a:pt x="115" y="179"/>
                        <a:pt x="114" y="189"/>
                      </a:cubicBezTo>
                      <a:cubicBezTo>
                        <a:pt x="129" y="189"/>
                        <a:pt x="139" y="185"/>
                        <a:pt x="146" y="171"/>
                      </a:cubicBezTo>
                      <a:cubicBezTo>
                        <a:pt x="151" y="172"/>
                        <a:pt x="156" y="171"/>
                        <a:pt x="161" y="170"/>
                      </a:cubicBezTo>
                      <a:lnTo>
                        <a:pt x="162" y="171"/>
                      </a:lnTo>
                      <a:cubicBezTo>
                        <a:pt x="158" y="185"/>
                        <a:pt x="163" y="193"/>
                        <a:pt x="174" y="202"/>
                      </a:cubicBezTo>
                      <a:cubicBezTo>
                        <a:pt x="174" y="201"/>
                        <a:pt x="175" y="200"/>
                        <a:pt x="176" y="199"/>
                      </a:cubicBezTo>
                      <a:cubicBezTo>
                        <a:pt x="180" y="205"/>
                        <a:pt x="185" y="210"/>
                        <a:pt x="191" y="214"/>
                      </a:cubicBezTo>
                      <a:cubicBezTo>
                        <a:pt x="195" y="205"/>
                        <a:pt x="197" y="196"/>
                        <a:pt x="197" y="186"/>
                      </a:cubicBezTo>
                      <a:cubicBezTo>
                        <a:pt x="206" y="190"/>
                        <a:pt x="214" y="190"/>
                        <a:pt x="223" y="188"/>
                      </a:cubicBezTo>
                      <a:cubicBezTo>
                        <a:pt x="221" y="183"/>
                        <a:pt x="219" y="179"/>
                        <a:pt x="216" y="175"/>
                      </a:cubicBezTo>
                      <a:cubicBezTo>
                        <a:pt x="220" y="176"/>
                        <a:pt x="225" y="177"/>
                        <a:pt x="231" y="176"/>
                      </a:cubicBezTo>
                      <a:cubicBezTo>
                        <a:pt x="240" y="190"/>
                        <a:pt x="251" y="194"/>
                        <a:pt x="269" y="194"/>
                      </a:cubicBezTo>
                      <a:cubicBezTo>
                        <a:pt x="265" y="181"/>
                        <a:pt x="259" y="172"/>
                        <a:pt x="249" y="166"/>
                      </a:cubicBezTo>
                      <a:cubicBezTo>
                        <a:pt x="253" y="163"/>
                        <a:pt x="257" y="159"/>
                        <a:pt x="261" y="152"/>
                      </a:cubicBezTo>
                      <a:cubicBezTo>
                        <a:pt x="266" y="153"/>
                        <a:pt x="271" y="152"/>
                        <a:pt x="276" y="151"/>
                      </a:cubicBezTo>
                      <a:cubicBezTo>
                        <a:pt x="273" y="166"/>
                        <a:pt x="277" y="174"/>
                        <a:pt x="288" y="183"/>
                      </a:cubicBezTo>
                      <a:cubicBezTo>
                        <a:pt x="289" y="182"/>
                        <a:pt x="290" y="181"/>
                        <a:pt x="291" y="180"/>
                      </a:cubicBezTo>
                      <a:cubicBezTo>
                        <a:pt x="295" y="186"/>
                        <a:pt x="300" y="191"/>
                        <a:pt x="306" y="195"/>
                      </a:cubicBezTo>
                      <a:cubicBezTo>
                        <a:pt x="310" y="186"/>
                        <a:pt x="312" y="177"/>
                        <a:pt x="311" y="167"/>
                      </a:cubicBezTo>
                      <a:cubicBezTo>
                        <a:pt x="320" y="171"/>
                        <a:pt x="328" y="171"/>
                        <a:pt x="338" y="169"/>
                      </a:cubicBezTo>
                      <a:cubicBezTo>
                        <a:pt x="336" y="164"/>
                        <a:pt x="333" y="159"/>
                        <a:pt x="329" y="154"/>
                      </a:cubicBezTo>
                      <a:cubicBezTo>
                        <a:pt x="334" y="155"/>
                        <a:pt x="338" y="154"/>
                        <a:pt x="342" y="152"/>
                      </a:cubicBezTo>
                      <a:cubicBezTo>
                        <a:pt x="352" y="170"/>
                        <a:pt x="364" y="175"/>
                        <a:pt x="384" y="175"/>
                      </a:cubicBezTo>
                      <a:cubicBezTo>
                        <a:pt x="378" y="159"/>
                        <a:pt x="370" y="148"/>
                        <a:pt x="353" y="142"/>
                      </a:cubicBezTo>
                      <a:cubicBezTo>
                        <a:pt x="354" y="141"/>
                        <a:pt x="354" y="139"/>
                        <a:pt x="355" y="138"/>
                      </a:cubicBezTo>
                      <a:cubicBezTo>
                        <a:pt x="362" y="147"/>
                        <a:pt x="371" y="151"/>
                        <a:pt x="38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5" name="Freeform 26">
                  <a:extLst>
                    <a:ext uri="{FF2B5EF4-FFF2-40B4-BE49-F238E27FC236}">
                      <a16:creationId xmlns:a16="http://schemas.microsoft.com/office/drawing/2014/main" id="{B580870D-5987-4786-886E-3DB7782DB9E7}"/>
                    </a:ext>
                  </a:extLst>
                </p:cNvPr>
                <p:cNvSpPr>
                  <a:spLocks noEditPoints="1"/>
                </p:cNvSpPr>
                <p:nvPr/>
              </p:nvSpPr>
              <p:spPr bwMode="auto">
                <a:xfrm>
                  <a:off x="5959474" y="3151187"/>
                  <a:ext cx="187325" cy="104775"/>
                </a:xfrm>
                <a:custGeom>
                  <a:avLst/>
                  <a:gdLst>
                    <a:gd name="T0" fmla="*/ 341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9 w 386"/>
                    <a:gd name="T13" fmla="*/ 158 h 214"/>
                    <a:gd name="T14" fmla="*/ 133 w 386"/>
                    <a:gd name="T15" fmla="*/ 136 h 214"/>
                    <a:gd name="T16" fmla="*/ 141 w 386"/>
                    <a:gd name="T17" fmla="*/ 149 h 214"/>
                    <a:gd name="T18" fmla="*/ 181 w 386"/>
                    <a:gd name="T19" fmla="*/ 67 h 214"/>
                    <a:gd name="T20" fmla="*/ 174 w 386"/>
                    <a:gd name="T21" fmla="*/ 54 h 214"/>
                    <a:gd name="T22" fmla="*/ 194 w 386"/>
                    <a:gd name="T23" fmla="*/ 53 h 214"/>
                    <a:gd name="T24" fmla="*/ 245 w 386"/>
                    <a:gd name="T25" fmla="*/ 45 h 214"/>
                    <a:gd name="T26" fmla="*/ 241 w 386"/>
                    <a:gd name="T27" fmla="*/ 56 h 214"/>
                    <a:gd name="T28" fmla="*/ 310 w 386"/>
                    <a:gd name="T29" fmla="*/ 139 h 214"/>
                    <a:gd name="T30" fmla="*/ 310 w 386"/>
                    <a:gd name="T31" fmla="*/ 139 h 214"/>
                    <a:gd name="T32" fmla="*/ 215 w 386"/>
                    <a:gd name="T33" fmla="*/ 123 h 214"/>
                    <a:gd name="T34" fmla="*/ 215 w 386"/>
                    <a:gd name="T35" fmla="*/ 127 h 214"/>
                    <a:gd name="T36" fmla="*/ 230 w 386"/>
                    <a:gd name="T37" fmla="*/ 151 h 214"/>
                    <a:gd name="T38" fmla="*/ 135 w 386"/>
                    <a:gd name="T39" fmla="*/ 93 h 214"/>
                    <a:gd name="T40" fmla="*/ 121 w 386"/>
                    <a:gd name="T41" fmla="*/ 107 h 214"/>
                    <a:gd name="T42" fmla="*/ 179 w 386"/>
                    <a:gd name="T43" fmla="*/ 69 h 214"/>
                    <a:gd name="T44" fmla="*/ 213 w 386"/>
                    <a:gd name="T45" fmla="*/ 102 h 214"/>
                    <a:gd name="T46" fmla="*/ 252 w 386"/>
                    <a:gd name="T47" fmla="*/ 89 h 214"/>
                    <a:gd name="T48" fmla="*/ 252 w 386"/>
                    <a:gd name="T49" fmla="*/ 89 h 214"/>
                    <a:gd name="T50" fmla="*/ 170 w 386"/>
                    <a:gd name="T51" fmla="*/ 108 h 214"/>
                    <a:gd name="T52" fmla="*/ 186 w 386"/>
                    <a:gd name="T53" fmla="*/ 126 h 214"/>
                    <a:gd name="T54" fmla="*/ 375 w 386"/>
                    <a:gd name="T55" fmla="*/ 128 h 214"/>
                    <a:gd name="T56" fmla="*/ 372 w 386"/>
                    <a:gd name="T57" fmla="*/ 82 h 214"/>
                    <a:gd name="T58" fmla="*/ 321 w 386"/>
                    <a:gd name="T59" fmla="*/ 76 h 214"/>
                    <a:gd name="T60" fmla="*/ 295 w 386"/>
                    <a:gd name="T61" fmla="*/ 56 h 214"/>
                    <a:gd name="T62" fmla="*/ 268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2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3" y="132"/>
                      </a:moveTo>
                      <a:cubicBezTo>
                        <a:pt x="333" y="129"/>
                        <a:pt x="332" y="127"/>
                        <a:pt x="332" y="124"/>
                      </a:cubicBezTo>
                      <a:cubicBezTo>
                        <a:pt x="335" y="124"/>
                        <a:pt x="337" y="124"/>
                        <a:pt x="341" y="124"/>
                      </a:cubicBezTo>
                      <a:cubicBezTo>
                        <a:pt x="340" y="123"/>
                        <a:pt x="340" y="123"/>
                        <a:pt x="340" y="122"/>
                      </a:cubicBezTo>
                      <a:cubicBezTo>
                        <a:pt x="342" y="122"/>
                        <a:pt x="343" y="122"/>
                        <a:pt x="345" y="122"/>
                      </a:cubicBezTo>
                      <a:cubicBezTo>
                        <a:pt x="346" y="121"/>
                        <a:pt x="346" y="123"/>
                        <a:pt x="347" y="123"/>
                      </a:cubicBezTo>
                      <a:cubicBezTo>
                        <a:pt x="349" y="127"/>
                        <a:pt x="350" y="130"/>
                        <a:pt x="352" y="134"/>
                      </a:cubicBezTo>
                      <a:cubicBezTo>
                        <a:pt x="345" y="131"/>
                        <a:pt x="339" y="131"/>
                        <a:pt x="333" y="132"/>
                      </a:cubicBezTo>
                      <a:close/>
                      <a:moveTo>
                        <a:pt x="269" y="129"/>
                      </a:moveTo>
                      <a:cubicBezTo>
                        <a:pt x="265" y="128"/>
                        <a:pt x="260" y="129"/>
                        <a:pt x="256" y="130"/>
                      </a:cubicBezTo>
                      <a:cubicBezTo>
                        <a:pt x="255" y="130"/>
                        <a:pt x="255" y="128"/>
                        <a:pt x="254" y="128"/>
                      </a:cubicBezTo>
                      <a:cubicBezTo>
                        <a:pt x="253" y="128"/>
                        <a:pt x="253" y="127"/>
                        <a:pt x="253" y="127"/>
                      </a:cubicBezTo>
                      <a:cubicBezTo>
                        <a:pt x="253" y="124"/>
                        <a:pt x="253" y="121"/>
                        <a:pt x="252" y="118"/>
                      </a:cubicBezTo>
                      <a:cubicBezTo>
                        <a:pt x="258" y="119"/>
                        <a:pt x="263" y="119"/>
                        <a:pt x="268" y="118"/>
                      </a:cubicBezTo>
                      <a:cubicBezTo>
                        <a:pt x="268" y="122"/>
                        <a:pt x="268" y="125"/>
                        <a:pt x="269" y="129"/>
                      </a:cubicBezTo>
                      <a:close/>
                      <a:moveTo>
                        <a:pt x="189" y="158"/>
                      </a:moveTo>
                      <a:cubicBezTo>
                        <a:pt x="189" y="155"/>
                        <a:pt x="189" y="151"/>
                        <a:pt x="188" y="148"/>
                      </a:cubicBezTo>
                      <a:cubicBezTo>
                        <a:pt x="189" y="148"/>
                        <a:pt x="190" y="148"/>
                        <a:pt x="190" y="148"/>
                      </a:cubicBezTo>
                      <a:cubicBezTo>
                        <a:pt x="191" y="148"/>
                        <a:pt x="192" y="149"/>
                        <a:pt x="193" y="149"/>
                      </a:cubicBezTo>
                      <a:cubicBezTo>
                        <a:pt x="194" y="153"/>
                        <a:pt x="196" y="157"/>
                        <a:pt x="198" y="160"/>
                      </a:cubicBezTo>
                      <a:cubicBezTo>
                        <a:pt x="195" y="159"/>
                        <a:pt x="192" y="158"/>
                        <a:pt x="189" y="158"/>
                      </a:cubicBezTo>
                      <a:close/>
                      <a:moveTo>
                        <a:pt x="141" y="149"/>
                      </a:moveTo>
                      <a:cubicBezTo>
                        <a:pt x="140" y="149"/>
                        <a:pt x="140" y="147"/>
                        <a:pt x="139" y="147"/>
                      </a:cubicBezTo>
                      <a:cubicBezTo>
                        <a:pt x="137" y="143"/>
                        <a:pt x="135" y="139"/>
                        <a:pt x="133"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1" y="66"/>
                        <a:pt x="181" y="67"/>
                        <a:pt x="181" y="67"/>
                      </a:cubicBezTo>
                      <a:cubicBezTo>
                        <a:pt x="174" y="62"/>
                        <a:pt x="168" y="59"/>
                        <a:pt x="162" y="57"/>
                      </a:cubicBezTo>
                      <a:cubicBezTo>
                        <a:pt x="162" y="57"/>
                        <a:pt x="162" y="57"/>
                        <a:pt x="162" y="57"/>
                      </a:cubicBezTo>
                      <a:cubicBezTo>
                        <a:pt x="166" y="57"/>
                        <a:pt x="171" y="56"/>
                        <a:pt x="174" y="54"/>
                      </a:cubicBezTo>
                      <a:close/>
                      <a:moveTo>
                        <a:pt x="183" y="44"/>
                      </a:moveTo>
                      <a:cubicBezTo>
                        <a:pt x="187" y="45"/>
                        <a:pt x="191" y="44"/>
                        <a:pt x="195" y="44"/>
                      </a:cubicBezTo>
                      <a:cubicBezTo>
                        <a:pt x="194" y="47"/>
                        <a:pt x="194" y="50"/>
                        <a:pt x="194" y="53"/>
                      </a:cubicBezTo>
                      <a:cubicBezTo>
                        <a:pt x="190" y="51"/>
                        <a:pt x="185" y="49"/>
                        <a:pt x="180" y="49"/>
                      </a:cubicBezTo>
                      <a:cubicBezTo>
                        <a:pt x="181" y="48"/>
                        <a:pt x="182" y="46"/>
                        <a:pt x="183" y="44"/>
                      </a:cubicBezTo>
                      <a:close/>
                      <a:moveTo>
                        <a:pt x="245" y="45"/>
                      </a:moveTo>
                      <a:cubicBezTo>
                        <a:pt x="245" y="45"/>
                        <a:pt x="245" y="46"/>
                        <a:pt x="245" y="46"/>
                      </a:cubicBezTo>
                      <a:cubicBezTo>
                        <a:pt x="244" y="49"/>
                        <a:pt x="244" y="53"/>
                        <a:pt x="244" y="57"/>
                      </a:cubicBezTo>
                      <a:cubicBezTo>
                        <a:pt x="243" y="57"/>
                        <a:pt x="242" y="57"/>
                        <a:pt x="241" y="56"/>
                      </a:cubicBezTo>
                      <a:cubicBezTo>
                        <a:pt x="239" y="53"/>
                        <a:pt x="237" y="50"/>
                        <a:pt x="235" y="47"/>
                      </a:cubicBezTo>
                      <a:cubicBezTo>
                        <a:pt x="238" y="47"/>
                        <a:pt x="242" y="46"/>
                        <a:pt x="245" y="45"/>
                      </a:cubicBezTo>
                      <a:close/>
                      <a:moveTo>
                        <a:pt x="310" y="139"/>
                      </a:moveTo>
                      <a:lnTo>
                        <a:pt x="312" y="141"/>
                      </a:lnTo>
                      <a:cubicBezTo>
                        <a:pt x="311" y="140"/>
                        <a:pt x="310" y="140"/>
                        <a:pt x="310" y="140"/>
                      </a:cubicBezTo>
                      <a:cubicBezTo>
                        <a:pt x="310" y="139"/>
                        <a:pt x="310" y="139"/>
                        <a:pt x="310" y="139"/>
                      </a:cubicBezTo>
                      <a:close/>
                      <a:moveTo>
                        <a:pt x="230" y="151"/>
                      </a:moveTo>
                      <a:cubicBezTo>
                        <a:pt x="225" y="141"/>
                        <a:pt x="219" y="135"/>
                        <a:pt x="209" y="131"/>
                      </a:cubicBezTo>
                      <a:cubicBezTo>
                        <a:pt x="212" y="129"/>
                        <a:pt x="213" y="126"/>
                        <a:pt x="215" y="123"/>
                      </a:cubicBezTo>
                      <a:cubicBezTo>
                        <a:pt x="217" y="123"/>
                        <a:pt x="219" y="123"/>
                        <a:pt x="222" y="123"/>
                      </a:cubicBezTo>
                      <a:cubicBezTo>
                        <a:pt x="222" y="124"/>
                        <a:pt x="222" y="124"/>
                        <a:pt x="222" y="125"/>
                      </a:cubicBezTo>
                      <a:cubicBezTo>
                        <a:pt x="220" y="125"/>
                        <a:pt x="218" y="126"/>
                        <a:pt x="215" y="127"/>
                      </a:cubicBezTo>
                      <a:cubicBezTo>
                        <a:pt x="221" y="136"/>
                        <a:pt x="227" y="143"/>
                        <a:pt x="237" y="147"/>
                      </a:cubicBezTo>
                      <a:cubicBezTo>
                        <a:pt x="236" y="148"/>
                        <a:pt x="235" y="150"/>
                        <a:pt x="234" y="151"/>
                      </a:cubicBezTo>
                      <a:cubicBezTo>
                        <a:pt x="233" y="151"/>
                        <a:pt x="232" y="151"/>
                        <a:pt x="230" y="151"/>
                      </a:cubicBezTo>
                      <a:close/>
                      <a:moveTo>
                        <a:pt x="121" y="107"/>
                      </a:moveTo>
                      <a:cubicBezTo>
                        <a:pt x="120" y="105"/>
                        <a:pt x="119" y="103"/>
                        <a:pt x="118" y="102"/>
                      </a:cubicBezTo>
                      <a:cubicBezTo>
                        <a:pt x="124" y="100"/>
                        <a:pt x="130" y="97"/>
                        <a:pt x="135" y="93"/>
                      </a:cubicBezTo>
                      <a:cubicBezTo>
                        <a:pt x="135" y="95"/>
                        <a:pt x="135" y="97"/>
                        <a:pt x="136" y="98"/>
                      </a:cubicBezTo>
                      <a:cubicBezTo>
                        <a:pt x="135" y="102"/>
                        <a:pt x="135" y="106"/>
                        <a:pt x="135" y="109"/>
                      </a:cubicBezTo>
                      <a:cubicBezTo>
                        <a:pt x="130" y="108"/>
                        <a:pt x="125" y="107"/>
                        <a:pt x="121" y="107"/>
                      </a:cubicBezTo>
                      <a:close/>
                      <a:moveTo>
                        <a:pt x="177" y="73"/>
                      </a:moveTo>
                      <a:cubicBezTo>
                        <a:pt x="176" y="73"/>
                        <a:pt x="174" y="72"/>
                        <a:pt x="173" y="72"/>
                      </a:cubicBezTo>
                      <a:cubicBezTo>
                        <a:pt x="175" y="71"/>
                        <a:pt x="177" y="70"/>
                        <a:pt x="179" y="69"/>
                      </a:cubicBezTo>
                      <a:cubicBezTo>
                        <a:pt x="178" y="70"/>
                        <a:pt x="178" y="71"/>
                        <a:pt x="177" y="73"/>
                      </a:cubicBezTo>
                      <a:close/>
                      <a:moveTo>
                        <a:pt x="216" y="108"/>
                      </a:moveTo>
                      <a:cubicBezTo>
                        <a:pt x="215" y="106"/>
                        <a:pt x="214" y="104"/>
                        <a:pt x="213" y="102"/>
                      </a:cubicBezTo>
                      <a:cubicBezTo>
                        <a:pt x="213" y="102"/>
                        <a:pt x="214" y="103"/>
                        <a:pt x="214" y="103"/>
                      </a:cubicBezTo>
                      <a:cubicBezTo>
                        <a:pt x="215" y="104"/>
                        <a:pt x="216"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2" y="113"/>
                        <a:pt x="170" y="108"/>
                      </a:cubicBezTo>
                      <a:cubicBezTo>
                        <a:pt x="177" y="110"/>
                        <a:pt x="184" y="111"/>
                        <a:pt x="191" y="109"/>
                      </a:cubicBezTo>
                      <a:cubicBezTo>
                        <a:pt x="192" y="111"/>
                        <a:pt x="193" y="112"/>
                        <a:pt x="195" y="114"/>
                      </a:cubicBezTo>
                      <a:cubicBezTo>
                        <a:pt x="191" y="117"/>
                        <a:pt x="188" y="120"/>
                        <a:pt x="186" y="126"/>
                      </a:cubicBezTo>
                      <a:cubicBezTo>
                        <a:pt x="180" y="125"/>
                        <a:pt x="176" y="125"/>
                        <a:pt x="170" y="126"/>
                      </a:cubicBezTo>
                      <a:close/>
                      <a:moveTo>
                        <a:pt x="386" y="150"/>
                      </a:moveTo>
                      <a:cubicBezTo>
                        <a:pt x="383" y="142"/>
                        <a:pt x="380" y="135"/>
                        <a:pt x="375" y="128"/>
                      </a:cubicBezTo>
                      <a:cubicBezTo>
                        <a:pt x="378" y="127"/>
                        <a:pt x="382" y="126"/>
                        <a:pt x="385" y="125"/>
                      </a:cubicBezTo>
                      <a:cubicBezTo>
                        <a:pt x="380" y="115"/>
                        <a:pt x="374" y="109"/>
                        <a:pt x="363" y="105"/>
                      </a:cubicBezTo>
                      <a:cubicBezTo>
                        <a:pt x="370" y="98"/>
                        <a:pt x="371" y="91"/>
                        <a:pt x="372" y="82"/>
                      </a:cubicBezTo>
                      <a:cubicBezTo>
                        <a:pt x="357" y="81"/>
                        <a:pt x="347" y="85"/>
                        <a:pt x="340" y="99"/>
                      </a:cubicBezTo>
                      <a:cubicBezTo>
                        <a:pt x="336" y="92"/>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2"/>
                        <a:pt x="291" y="67"/>
                        <a:pt x="290" y="73"/>
                      </a:cubicBezTo>
                      <a:cubicBezTo>
                        <a:pt x="286" y="73"/>
                        <a:pt x="283" y="73"/>
                        <a:pt x="279" y="74"/>
                      </a:cubicBezTo>
                      <a:cubicBezTo>
                        <a:pt x="283" y="60"/>
                        <a:pt x="278" y="51"/>
                        <a:pt x="268" y="42"/>
                      </a:cubicBezTo>
                      <a:cubicBezTo>
                        <a:pt x="267" y="43"/>
                        <a:pt x="266" y="44"/>
                        <a:pt x="265" y="45"/>
                      </a:cubicBezTo>
                      <a:cubicBezTo>
                        <a:pt x="265" y="45"/>
                        <a:pt x="265" y="45"/>
                        <a:pt x="265" y="44"/>
                      </a:cubicBezTo>
                      <a:cubicBezTo>
                        <a:pt x="262" y="40"/>
                        <a:pt x="258" y="37"/>
                        <a:pt x="255" y="34"/>
                      </a:cubicBezTo>
                      <a:cubicBezTo>
                        <a:pt x="255" y="33"/>
                        <a:pt x="255" y="33"/>
                        <a:pt x="255" y="32"/>
                      </a:cubicBezTo>
                      <a:cubicBezTo>
                        <a:pt x="254" y="32"/>
                        <a:pt x="252" y="31"/>
                        <a:pt x="251" y="31"/>
                      </a:cubicBezTo>
                      <a:cubicBezTo>
                        <a:pt x="251" y="30"/>
                        <a:pt x="250" y="30"/>
                        <a:pt x="250" y="30"/>
                      </a:cubicBezTo>
                      <a:cubicBezTo>
                        <a:pt x="250" y="30"/>
                        <a:pt x="250" y="30"/>
                        <a:pt x="250" y="30"/>
                      </a:cubicBezTo>
                      <a:cubicBezTo>
                        <a:pt x="241" y="28"/>
                        <a:pt x="233" y="29"/>
                        <a:pt x="225" y="37"/>
                      </a:cubicBezTo>
                      <a:cubicBezTo>
                        <a:pt x="222" y="36"/>
                        <a:pt x="219" y="35"/>
                        <a:pt x="215" y="35"/>
                      </a:cubicBezTo>
                      <a:cubicBezTo>
                        <a:pt x="216" y="26"/>
                        <a:pt x="212" y="18"/>
                        <a:pt x="208" y="11"/>
                      </a:cubicBezTo>
                      <a:cubicBezTo>
                        <a:pt x="206" y="11"/>
                        <a:pt x="206" y="11"/>
                        <a:pt x="205" y="14"/>
                      </a:cubicBezTo>
                      <a:lnTo>
                        <a:pt x="192" y="0"/>
                      </a:lnTo>
                      <a:cubicBezTo>
                        <a:pt x="188" y="9"/>
                        <a:pt x="187" y="17"/>
                        <a:pt x="189" y="26"/>
                      </a:cubicBezTo>
                      <a:cubicBezTo>
                        <a:pt x="186" y="26"/>
                        <a:pt x="182" y="27"/>
                        <a:pt x="179" y="27"/>
                      </a:cubicBezTo>
                      <a:cubicBezTo>
                        <a:pt x="178" y="27"/>
                        <a:pt x="178" y="26"/>
                        <a:pt x="177" y="26"/>
                      </a:cubicBezTo>
                      <a:cubicBezTo>
                        <a:pt x="171" y="12"/>
                        <a:pt x="164" y="4"/>
                        <a:pt x="148" y="6"/>
                      </a:cubicBezTo>
                      <a:cubicBezTo>
                        <a:pt x="150" y="12"/>
                        <a:pt x="152" y="17"/>
                        <a:pt x="156" y="22"/>
                      </a:cubicBezTo>
                      <a:cubicBezTo>
                        <a:pt x="153" y="23"/>
                        <a:pt x="151" y="24"/>
                        <a:pt x="148" y="24"/>
                      </a:cubicBezTo>
                      <a:cubicBezTo>
                        <a:pt x="153" y="32"/>
                        <a:pt x="157" y="37"/>
                        <a:pt x="165" y="40"/>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7" y="45"/>
                        <a:pt x="126" y="53"/>
                      </a:cubicBezTo>
                      <a:cubicBezTo>
                        <a:pt x="125" y="54"/>
                        <a:pt x="123" y="54"/>
                        <a:pt x="122" y="55"/>
                      </a:cubicBezTo>
                      <a:cubicBezTo>
                        <a:pt x="115" y="53"/>
                        <a:pt x="108"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7" y="97"/>
                        <a:pt x="53" y="100"/>
                        <a:pt x="50" y="103"/>
                      </a:cubicBezTo>
                      <a:cubicBezTo>
                        <a:pt x="49" y="103"/>
                        <a:pt x="48" y="102"/>
                        <a:pt x="47" y="103"/>
                      </a:cubicBezTo>
                      <a:cubicBezTo>
                        <a:pt x="30" y="93"/>
                        <a:pt x="16" y="90"/>
                        <a:pt x="0" y="104"/>
                      </a:cubicBezTo>
                      <a:cubicBezTo>
                        <a:pt x="7" y="109"/>
                        <a:pt x="14" y="113"/>
                        <a:pt x="22" y="115"/>
                      </a:cubicBezTo>
                      <a:cubicBezTo>
                        <a:pt x="19" y="118"/>
                        <a:pt x="17" y="120"/>
                        <a:pt x="15" y="123"/>
                      </a:cubicBezTo>
                      <a:cubicBezTo>
                        <a:pt x="25" y="128"/>
                        <a:pt x="34" y="130"/>
                        <a:pt x="45" y="127"/>
                      </a:cubicBezTo>
                      <a:cubicBezTo>
                        <a:pt x="43" y="136"/>
                        <a:pt x="46" y="143"/>
                        <a:pt x="51" y="151"/>
                      </a:cubicBezTo>
                      <a:cubicBezTo>
                        <a:pt x="64" y="142"/>
                        <a:pt x="69" y="134"/>
                        <a:pt x="67" y="118"/>
                      </a:cubicBezTo>
                      <a:cubicBezTo>
                        <a:pt x="68" y="118"/>
                        <a:pt x="69" y="117"/>
                        <a:pt x="70" y="116"/>
                      </a:cubicBezTo>
                      <a:cubicBezTo>
                        <a:pt x="75" y="124"/>
                        <a:pt x="82" y="130"/>
                        <a:pt x="93" y="134"/>
                      </a:cubicBezTo>
                      <a:cubicBezTo>
                        <a:pt x="92" y="137"/>
                        <a:pt x="91" y="139"/>
                        <a:pt x="90" y="141"/>
                      </a:cubicBezTo>
                      <a:cubicBezTo>
                        <a:pt x="95" y="143"/>
                        <a:pt x="99" y="144"/>
                        <a:pt x="104" y="145"/>
                      </a:cubicBezTo>
                      <a:cubicBezTo>
                        <a:pt x="103" y="145"/>
                        <a:pt x="102" y="145"/>
                        <a:pt x="101" y="146"/>
                      </a:cubicBezTo>
                      <a:cubicBezTo>
                        <a:pt x="106" y="155"/>
                        <a:pt x="112" y="162"/>
                        <a:pt x="123" y="166"/>
                      </a:cubicBezTo>
                      <a:cubicBezTo>
                        <a:pt x="116" y="172"/>
                        <a:pt x="115" y="179"/>
                        <a:pt x="115" y="188"/>
                      </a:cubicBezTo>
                      <a:cubicBezTo>
                        <a:pt x="130" y="189"/>
                        <a:pt x="140" y="185"/>
                        <a:pt x="146" y="171"/>
                      </a:cubicBezTo>
                      <a:cubicBezTo>
                        <a:pt x="151" y="172"/>
                        <a:pt x="156" y="171"/>
                        <a:pt x="161" y="170"/>
                      </a:cubicBezTo>
                      <a:lnTo>
                        <a:pt x="162" y="171"/>
                      </a:lnTo>
                      <a:cubicBezTo>
                        <a:pt x="159" y="185"/>
                        <a:pt x="163" y="193"/>
                        <a:pt x="174" y="202"/>
                      </a:cubicBezTo>
                      <a:cubicBezTo>
                        <a:pt x="175" y="201"/>
                        <a:pt x="176" y="200"/>
                        <a:pt x="176" y="199"/>
                      </a:cubicBezTo>
                      <a:cubicBezTo>
                        <a:pt x="181" y="205"/>
                        <a:pt x="185" y="210"/>
                        <a:pt x="192" y="214"/>
                      </a:cubicBezTo>
                      <a:cubicBezTo>
                        <a:pt x="196" y="205"/>
                        <a:pt x="198" y="196"/>
                        <a:pt x="197" y="186"/>
                      </a:cubicBezTo>
                      <a:cubicBezTo>
                        <a:pt x="206" y="190"/>
                        <a:pt x="214" y="190"/>
                        <a:pt x="224" y="188"/>
                      </a:cubicBezTo>
                      <a:cubicBezTo>
                        <a:pt x="222" y="183"/>
                        <a:pt x="219" y="179"/>
                        <a:pt x="217" y="175"/>
                      </a:cubicBezTo>
                      <a:cubicBezTo>
                        <a:pt x="221" y="176"/>
                        <a:pt x="226" y="177"/>
                        <a:pt x="231" y="176"/>
                      </a:cubicBezTo>
                      <a:cubicBezTo>
                        <a:pt x="241" y="190"/>
                        <a:pt x="252" y="194"/>
                        <a:pt x="269" y="194"/>
                      </a:cubicBezTo>
                      <a:cubicBezTo>
                        <a:pt x="265" y="181"/>
                        <a:pt x="259" y="172"/>
                        <a:pt x="249" y="166"/>
                      </a:cubicBezTo>
                      <a:cubicBezTo>
                        <a:pt x="254" y="163"/>
                        <a:pt x="258" y="159"/>
                        <a:pt x="261" y="152"/>
                      </a:cubicBezTo>
                      <a:cubicBezTo>
                        <a:pt x="266" y="153"/>
                        <a:pt x="271" y="152"/>
                        <a:pt x="277" y="151"/>
                      </a:cubicBezTo>
                      <a:cubicBezTo>
                        <a:pt x="273" y="166"/>
                        <a:pt x="278" y="174"/>
                        <a:pt x="289" y="183"/>
                      </a:cubicBezTo>
                      <a:cubicBezTo>
                        <a:pt x="289" y="182"/>
                        <a:pt x="290" y="181"/>
                        <a:pt x="291" y="180"/>
                      </a:cubicBezTo>
                      <a:cubicBezTo>
                        <a:pt x="295" y="186"/>
                        <a:pt x="300" y="191"/>
                        <a:pt x="306" y="195"/>
                      </a:cubicBezTo>
                      <a:cubicBezTo>
                        <a:pt x="310" y="186"/>
                        <a:pt x="312" y="177"/>
                        <a:pt x="312" y="167"/>
                      </a:cubicBezTo>
                      <a:cubicBezTo>
                        <a:pt x="321" y="171"/>
                        <a:pt x="329" y="171"/>
                        <a:pt x="338" y="169"/>
                      </a:cubicBezTo>
                      <a:cubicBezTo>
                        <a:pt x="336" y="164"/>
                        <a:pt x="333" y="159"/>
                        <a:pt x="330" y="154"/>
                      </a:cubicBezTo>
                      <a:cubicBezTo>
                        <a:pt x="334" y="155"/>
                        <a:pt x="339" y="154"/>
                        <a:pt x="343" y="152"/>
                      </a:cubicBezTo>
                      <a:cubicBezTo>
                        <a:pt x="353" y="170"/>
                        <a:pt x="364" y="175"/>
                        <a:pt x="384" y="175"/>
                      </a:cubicBezTo>
                      <a:cubicBezTo>
                        <a:pt x="378" y="159"/>
                        <a:pt x="370" y="148"/>
                        <a:pt x="354"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6" name="Freeform 27">
                  <a:extLst>
                    <a:ext uri="{FF2B5EF4-FFF2-40B4-BE49-F238E27FC236}">
                      <a16:creationId xmlns:a16="http://schemas.microsoft.com/office/drawing/2014/main" id="{577D240A-1523-4362-B054-A1D4E13FFEE6}"/>
                    </a:ext>
                  </a:extLst>
                </p:cNvPr>
                <p:cNvSpPr>
                  <a:spLocks noEditPoints="1"/>
                </p:cNvSpPr>
                <p:nvPr/>
              </p:nvSpPr>
              <p:spPr bwMode="auto">
                <a:xfrm>
                  <a:off x="5827712" y="3113087"/>
                  <a:ext cx="187325" cy="103188"/>
                </a:xfrm>
                <a:custGeom>
                  <a:avLst/>
                  <a:gdLst>
                    <a:gd name="T0" fmla="*/ 340 w 386"/>
                    <a:gd name="T1" fmla="*/ 123 h 213"/>
                    <a:gd name="T2" fmla="*/ 347 w 386"/>
                    <a:gd name="T3" fmla="*/ 123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2 w 386"/>
                    <a:gd name="T15" fmla="*/ 135 h 213"/>
                    <a:gd name="T16" fmla="*/ 141 w 386"/>
                    <a:gd name="T17" fmla="*/ 148 h 213"/>
                    <a:gd name="T18" fmla="*/ 180 w 386"/>
                    <a:gd name="T19" fmla="*/ 66 h 213"/>
                    <a:gd name="T20" fmla="*/ 174 w 386"/>
                    <a:gd name="T21" fmla="*/ 54 h 213"/>
                    <a:gd name="T22" fmla="*/ 193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4 w 386"/>
                    <a:gd name="T39" fmla="*/ 93 h 213"/>
                    <a:gd name="T40" fmla="*/ 120 w 386"/>
                    <a:gd name="T41" fmla="*/ 106 h 213"/>
                    <a:gd name="T42" fmla="*/ 179 w 386"/>
                    <a:gd name="T43" fmla="*/ 68 h 213"/>
                    <a:gd name="T44" fmla="*/ 212 w 386"/>
                    <a:gd name="T45" fmla="*/ 102 h 213"/>
                    <a:gd name="T46" fmla="*/ 252 w 386"/>
                    <a:gd name="T47" fmla="*/ 88 h 213"/>
                    <a:gd name="T48" fmla="*/ 252 w 386"/>
                    <a:gd name="T49" fmla="*/ 88 h 213"/>
                    <a:gd name="T50" fmla="*/ 169 w 386"/>
                    <a:gd name="T51" fmla="*/ 108 h 213"/>
                    <a:gd name="T52" fmla="*/ 185 w 386"/>
                    <a:gd name="T53" fmla="*/ 125 h 213"/>
                    <a:gd name="T54" fmla="*/ 375 w 386"/>
                    <a:gd name="T55" fmla="*/ 127 h 213"/>
                    <a:gd name="T56" fmla="*/ 372 w 386"/>
                    <a:gd name="T57" fmla="*/ 82 h 213"/>
                    <a:gd name="T58" fmla="*/ 320 w 386"/>
                    <a:gd name="T59" fmla="*/ 76 h 213"/>
                    <a:gd name="T60" fmla="*/ 295 w 386"/>
                    <a:gd name="T61" fmla="*/ 55 h 213"/>
                    <a:gd name="T62" fmla="*/ 267 w 386"/>
                    <a:gd name="T63" fmla="*/ 41 h 213"/>
                    <a:gd name="T64" fmla="*/ 254 w 386"/>
                    <a:gd name="T65" fmla="*/ 33 h 213"/>
                    <a:gd name="T66" fmla="*/ 250 w 386"/>
                    <a:gd name="T67" fmla="*/ 30 h 213"/>
                    <a:gd name="T68" fmla="*/ 215 w 386"/>
                    <a:gd name="T69" fmla="*/ 34 h 213"/>
                    <a:gd name="T70" fmla="*/ 191 w 386"/>
                    <a:gd name="T71" fmla="*/ 0 h 213"/>
                    <a:gd name="T72" fmla="*/ 177 w 386"/>
                    <a:gd name="T73" fmla="*/ 25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1" y="124"/>
                      </a:cubicBezTo>
                      <a:cubicBezTo>
                        <a:pt x="334" y="124"/>
                        <a:pt x="337" y="124"/>
                        <a:pt x="340" y="123"/>
                      </a:cubicBezTo>
                      <a:cubicBezTo>
                        <a:pt x="340" y="123"/>
                        <a:pt x="340" y="122"/>
                        <a:pt x="340" y="122"/>
                      </a:cubicBezTo>
                      <a:cubicBezTo>
                        <a:pt x="341" y="122"/>
                        <a:pt x="343" y="121"/>
                        <a:pt x="344" y="121"/>
                      </a:cubicBezTo>
                      <a:cubicBezTo>
                        <a:pt x="345" y="121"/>
                        <a:pt x="346" y="123"/>
                        <a:pt x="347" y="123"/>
                      </a:cubicBezTo>
                      <a:cubicBezTo>
                        <a:pt x="348" y="127"/>
                        <a:pt x="350" y="130"/>
                        <a:pt x="352" y="133"/>
                      </a:cubicBezTo>
                      <a:cubicBezTo>
                        <a:pt x="345" y="131"/>
                        <a:pt x="338" y="130"/>
                        <a:pt x="332" y="132"/>
                      </a:cubicBezTo>
                      <a:close/>
                      <a:moveTo>
                        <a:pt x="269" y="128"/>
                      </a:moveTo>
                      <a:cubicBezTo>
                        <a:pt x="264" y="128"/>
                        <a:pt x="260" y="129"/>
                        <a:pt x="255" y="129"/>
                      </a:cubicBezTo>
                      <a:cubicBezTo>
                        <a:pt x="254" y="129"/>
                        <a:pt x="254" y="128"/>
                        <a:pt x="253" y="128"/>
                      </a:cubicBezTo>
                      <a:cubicBezTo>
                        <a:pt x="253" y="127"/>
                        <a:pt x="253" y="127"/>
                        <a:pt x="253" y="126"/>
                      </a:cubicBezTo>
                      <a:cubicBezTo>
                        <a:pt x="253" y="123"/>
                        <a:pt x="253" y="120"/>
                        <a:pt x="252" y="117"/>
                      </a:cubicBezTo>
                      <a:cubicBezTo>
                        <a:pt x="258" y="118"/>
                        <a:pt x="263" y="119"/>
                        <a:pt x="267" y="118"/>
                      </a:cubicBezTo>
                      <a:cubicBezTo>
                        <a:pt x="268" y="121"/>
                        <a:pt x="268" y="125"/>
                        <a:pt x="269" y="128"/>
                      </a:cubicBezTo>
                      <a:close/>
                      <a:moveTo>
                        <a:pt x="188" y="157"/>
                      </a:moveTo>
                      <a:cubicBezTo>
                        <a:pt x="189" y="154"/>
                        <a:pt x="188" y="151"/>
                        <a:pt x="188" y="148"/>
                      </a:cubicBezTo>
                      <a:cubicBezTo>
                        <a:pt x="188" y="148"/>
                        <a:pt x="189" y="148"/>
                        <a:pt x="190" y="147"/>
                      </a:cubicBezTo>
                      <a:cubicBezTo>
                        <a:pt x="191" y="147"/>
                        <a:pt x="191"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2"/>
                        <a:pt x="135" y="139"/>
                        <a:pt x="132" y="135"/>
                      </a:cubicBezTo>
                      <a:cubicBezTo>
                        <a:pt x="136" y="137"/>
                        <a:pt x="139" y="137"/>
                        <a:pt x="143" y="138"/>
                      </a:cubicBezTo>
                      <a:cubicBezTo>
                        <a:pt x="143" y="141"/>
                        <a:pt x="143" y="144"/>
                        <a:pt x="144" y="148"/>
                      </a:cubicBezTo>
                      <a:cubicBezTo>
                        <a:pt x="143" y="148"/>
                        <a:pt x="142" y="148"/>
                        <a:pt x="141" y="148"/>
                      </a:cubicBezTo>
                      <a:close/>
                      <a:moveTo>
                        <a:pt x="174" y="54"/>
                      </a:moveTo>
                      <a:cubicBezTo>
                        <a:pt x="176" y="58"/>
                        <a:pt x="178" y="62"/>
                        <a:pt x="180" y="66"/>
                      </a:cubicBezTo>
                      <a:cubicBezTo>
                        <a:pt x="180" y="66"/>
                        <a:pt x="180" y="66"/>
                        <a:pt x="180" y="66"/>
                      </a:cubicBezTo>
                      <a:cubicBezTo>
                        <a:pt x="174" y="62"/>
                        <a:pt x="168" y="58"/>
                        <a:pt x="161" y="57"/>
                      </a:cubicBezTo>
                      <a:cubicBezTo>
                        <a:pt x="161" y="57"/>
                        <a:pt x="161" y="57"/>
                        <a:pt x="161" y="57"/>
                      </a:cubicBezTo>
                      <a:cubicBezTo>
                        <a:pt x="166" y="57"/>
                        <a:pt x="170" y="56"/>
                        <a:pt x="174" y="54"/>
                      </a:cubicBezTo>
                      <a:close/>
                      <a:moveTo>
                        <a:pt x="182" y="44"/>
                      </a:moveTo>
                      <a:cubicBezTo>
                        <a:pt x="186" y="44"/>
                        <a:pt x="190" y="44"/>
                        <a:pt x="194" y="43"/>
                      </a:cubicBezTo>
                      <a:cubicBezTo>
                        <a:pt x="193" y="47"/>
                        <a:pt x="193" y="49"/>
                        <a:pt x="193" y="52"/>
                      </a:cubicBezTo>
                      <a:cubicBezTo>
                        <a:pt x="189" y="50"/>
                        <a:pt x="185" y="49"/>
                        <a:pt x="179" y="49"/>
                      </a:cubicBezTo>
                      <a:cubicBezTo>
                        <a:pt x="180" y="47"/>
                        <a:pt x="181" y="45"/>
                        <a:pt x="182" y="44"/>
                      </a:cubicBezTo>
                      <a:close/>
                      <a:moveTo>
                        <a:pt x="245" y="45"/>
                      </a:moveTo>
                      <a:cubicBezTo>
                        <a:pt x="245" y="45"/>
                        <a:pt x="245" y="45"/>
                        <a:pt x="245" y="45"/>
                      </a:cubicBezTo>
                      <a:cubicBezTo>
                        <a:pt x="244" y="49"/>
                        <a:pt x="244" y="53"/>
                        <a:pt x="244" y="57"/>
                      </a:cubicBezTo>
                      <a:cubicBezTo>
                        <a:pt x="243" y="57"/>
                        <a:pt x="241" y="56"/>
                        <a:pt x="240" y="56"/>
                      </a:cubicBezTo>
                      <a:cubicBezTo>
                        <a:pt x="239" y="52"/>
                        <a:pt x="237" y="49"/>
                        <a:pt x="235" y="46"/>
                      </a:cubicBezTo>
                      <a:cubicBezTo>
                        <a:pt x="238" y="46"/>
                        <a:pt x="241" y="46"/>
                        <a:pt x="245" y="45"/>
                      </a:cubicBezTo>
                      <a:close/>
                      <a:moveTo>
                        <a:pt x="310" y="138"/>
                      </a:moveTo>
                      <a:lnTo>
                        <a:pt x="312" y="140"/>
                      </a:lnTo>
                      <a:cubicBezTo>
                        <a:pt x="311" y="140"/>
                        <a:pt x="310" y="140"/>
                        <a:pt x="309" y="139"/>
                      </a:cubicBezTo>
                      <a:cubicBezTo>
                        <a:pt x="309"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6"/>
                      </a:cubicBezTo>
                      <a:cubicBezTo>
                        <a:pt x="221" y="136"/>
                        <a:pt x="227" y="142"/>
                        <a:pt x="237" y="146"/>
                      </a:cubicBezTo>
                      <a:cubicBezTo>
                        <a:pt x="236" y="148"/>
                        <a:pt x="234" y="149"/>
                        <a:pt x="233" y="151"/>
                      </a:cubicBezTo>
                      <a:cubicBezTo>
                        <a:pt x="232" y="151"/>
                        <a:pt x="231" y="150"/>
                        <a:pt x="230" y="150"/>
                      </a:cubicBezTo>
                      <a:close/>
                      <a:moveTo>
                        <a:pt x="120" y="106"/>
                      </a:moveTo>
                      <a:cubicBezTo>
                        <a:pt x="119" y="105"/>
                        <a:pt x="118" y="103"/>
                        <a:pt x="117" y="101"/>
                      </a:cubicBezTo>
                      <a:cubicBezTo>
                        <a:pt x="124" y="100"/>
                        <a:pt x="129" y="97"/>
                        <a:pt x="134" y="93"/>
                      </a:cubicBezTo>
                      <a:cubicBezTo>
                        <a:pt x="135" y="94"/>
                        <a:pt x="135" y="96"/>
                        <a:pt x="136" y="98"/>
                      </a:cubicBezTo>
                      <a:cubicBezTo>
                        <a:pt x="135" y="101"/>
                        <a:pt x="135"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2" y="102"/>
                      </a:cubicBezTo>
                      <a:cubicBezTo>
                        <a:pt x="213" y="102"/>
                        <a:pt x="214" y="102"/>
                        <a:pt x="214" y="102"/>
                      </a:cubicBezTo>
                      <a:cubicBezTo>
                        <a:pt x="215" y="104"/>
                        <a:pt x="215" y="106"/>
                        <a:pt x="216" y="107"/>
                      </a:cubicBezTo>
                      <a:close/>
                      <a:moveTo>
                        <a:pt x="252" y="88"/>
                      </a:moveTo>
                      <a:cubicBezTo>
                        <a:pt x="251" y="87"/>
                        <a:pt x="250" y="86"/>
                        <a:pt x="249" y="85"/>
                      </a:cubicBezTo>
                      <a:cubicBezTo>
                        <a:pt x="250" y="85"/>
                        <a:pt x="251" y="86"/>
                        <a:pt x="252" y="86"/>
                      </a:cubicBezTo>
                      <a:cubicBezTo>
                        <a:pt x="252" y="87"/>
                        <a:pt x="252" y="88"/>
                        <a:pt x="252" y="88"/>
                      </a:cubicBezTo>
                      <a:close/>
                      <a:moveTo>
                        <a:pt x="170" y="126"/>
                      </a:moveTo>
                      <a:lnTo>
                        <a:pt x="170" y="125"/>
                      </a:lnTo>
                      <a:cubicBezTo>
                        <a:pt x="171"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7"/>
                      </a:cubicBezTo>
                      <a:cubicBezTo>
                        <a:pt x="378" y="127"/>
                        <a:pt x="381" y="126"/>
                        <a:pt x="385" y="125"/>
                      </a:cubicBezTo>
                      <a:cubicBezTo>
                        <a:pt x="379" y="115"/>
                        <a:pt x="373" y="109"/>
                        <a:pt x="363" y="105"/>
                      </a:cubicBezTo>
                      <a:cubicBezTo>
                        <a:pt x="370" y="98"/>
                        <a:pt x="371" y="91"/>
                        <a:pt x="372" y="82"/>
                      </a:cubicBezTo>
                      <a:cubicBezTo>
                        <a:pt x="356" y="81"/>
                        <a:pt x="347" y="85"/>
                        <a:pt x="340" y="99"/>
                      </a:cubicBezTo>
                      <a:cubicBezTo>
                        <a:pt x="335" y="91"/>
                        <a:pt x="331" y="86"/>
                        <a:pt x="324" y="82"/>
                      </a:cubicBezTo>
                      <a:cubicBezTo>
                        <a:pt x="323" y="80"/>
                        <a:pt x="322" y="78"/>
                        <a:pt x="320" y="76"/>
                      </a:cubicBezTo>
                      <a:cubicBezTo>
                        <a:pt x="325" y="70"/>
                        <a:pt x="326" y="64"/>
                        <a:pt x="326" y="56"/>
                      </a:cubicBezTo>
                      <a:cubicBezTo>
                        <a:pt x="316" y="56"/>
                        <a:pt x="309" y="57"/>
                        <a:pt x="303" y="62"/>
                      </a:cubicBezTo>
                      <a:cubicBezTo>
                        <a:pt x="301" y="60"/>
                        <a:pt x="298" y="57"/>
                        <a:pt x="295" y="55"/>
                      </a:cubicBezTo>
                      <a:cubicBezTo>
                        <a:pt x="292" y="61"/>
                        <a:pt x="291" y="67"/>
                        <a:pt x="290" y="73"/>
                      </a:cubicBezTo>
                      <a:cubicBezTo>
                        <a:pt x="286" y="73"/>
                        <a:pt x="282" y="73"/>
                        <a:pt x="279" y="74"/>
                      </a:cubicBezTo>
                      <a:cubicBezTo>
                        <a:pt x="283" y="59"/>
                        <a:pt x="278" y="51"/>
                        <a:pt x="267" y="41"/>
                      </a:cubicBezTo>
                      <a:cubicBezTo>
                        <a:pt x="266" y="42"/>
                        <a:pt x="266" y="43"/>
                        <a:pt x="265" y="45"/>
                      </a:cubicBezTo>
                      <a:cubicBezTo>
                        <a:pt x="265" y="44"/>
                        <a:pt x="264" y="44"/>
                        <a:pt x="264" y="44"/>
                      </a:cubicBezTo>
                      <a:cubicBezTo>
                        <a:pt x="261" y="40"/>
                        <a:pt x="258" y="36"/>
                        <a:pt x="254"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7"/>
                        <a:pt x="233" y="29"/>
                        <a:pt x="225" y="37"/>
                      </a:cubicBezTo>
                      <a:cubicBezTo>
                        <a:pt x="222" y="35"/>
                        <a:pt x="218" y="34"/>
                        <a:pt x="215"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5"/>
                      </a:cubicBezTo>
                      <a:cubicBezTo>
                        <a:pt x="171" y="12"/>
                        <a:pt x="163" y="4"/>
                        <a:pt x="147" y="5"/>
                      </a:cubicBezTo>
                      <a:cubicBezTo>
                        <a:pt x="149" y="11"/>
                        <a:pt x="152" y="17"/>
                        <a:pt x="156" y="22"/>
                      </a:cubicBezTo>
                      <a:cubicBezTo>
                        <a:pt x="153" y="22"/>
                        <a:pt x="151" y="23"/>
                        <a:pt x="148" y="24"/>
                      </a:cubicBezTo>
                      <a:cubicBezTo>
                        <a:pt x="152" y="31"/>
                        <a:pt x="157" y="36"/>
                        <a:pt x="165" y="39"/>
                      </a:cubicBezTo>
                      <a:cubicBezTo>
                        <a:pt x="161" y="43"/>
                        <a:pt x="159" y="47"/>
                        <a:pt x="159" y="51"/>
                      </a:cubicBezTo>
                      <a:cubicBezTo>
                        <a:pt x="157" y="47"/>
                        <a:pt x="153" y="44"/>
                        <a:pt x="149" y="41"/>
                      </a:cubicBezTo>
                      <a:cubicBezTo>
                        <a:pt x="149"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3" y="134"/>
                      </a:cubicBezTo>
                      <a:cubicBezTo>
                        <a:pt x="91" y="136"/>
                        <a:pt x="90" y="138"/>
                        <a:pt x="89" y="141"/>
                      </a:cubicBezTo>
                      <a:cubicBezTo>
                        <a:pt x="94" y="143"/>
                        <a:pt x="99" y="144"/>
                        <a:pt x="103" y="144"/>
                      </a:cubicBezTo>
                      <a:cubicBezTo>
                        <a:pt x="102" y="145"/>
                        <a:pt x="101" y="145"/>
                        <a:pt x="101" y="145"/>
                      </a:cubicBezTo>
                      <a:cubicBezTo>
                        <a:pt x="106" y="155"/>
                        <a:pt x="112" y="161"/>
                        <a:pt x="122" y="165"/>
                      </a:cubicBezTo>
                      <a:cubicBezTo>
                        <a:pt x="116" y="172"/>
                        <a:pt x="115" y="179"/>
                        <a:pt x="114" y="188"/>
                      </a:cubicBezTo>
                      <a:cubicBezTo>
                        <a:pt x="130" y="189"/>
                        <a:pt x="139" y="185"/>
                        <a:pt x="146" y="170"/>
                      </a:cubicBezTo>
                      <a:cubicBezTo>
                        <a:pt x="151" y="171"/>
                        <a:pt x="156" y="171"/>
                        <a:pt x="161" y="170"/>
                      </a:cubicBezTo>
                      <a:lnTo>
                        <a:pt x="162" y="171"/>
                      </a:lnTo>
                      <a:cubicBezTo>
                        <a:pt x="158" y="184"/>
                        <a:pt x="163" y="193"/>
                        <a:pt x="174" y="202"/>
                      </a:cubicBezTo>
                      <a:cubicBezTo>
                        <a:pt x="175" y="201"/>
                        <a:pt x="175" y="200"/>
                        <a:pt x="176" y="199"/>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3" y="163"/>
                        <a:pt x="257" y="158"/>
                        <a:pt x="261" y="152"/>
                      </a:cubicBezTo>
                      <a:cubicBezTo>
                        <a:pt x="266" y="152"/>
                        <a:pt x="271" y="152"/>
                        <a:pt x="276"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1" y="170"/>
                        <a:pt x="329" y="170"/>
                        <a:pt x="338" y="168"/>
                      </a:cubicBezTo>
                      <a:cubicBezTo>
                        <a:pt x="336" y="163"/>
                        <a:pt x="333" y="159"/>
                        <a:pt x="329" y="154"/>
                      </a:cubicBezTo>
                      <a:cubicBezTo>
                        <a:pt x="334" y="154"/>
                        <a:pt x="338" y="154"/>
                        <a:pt x="343" y="152"/>
                      </a:cubicBezTo>
                      <a:cubicBezTo>
                        <a:pt x="352" y="169"/>
                        <a:pt x="364" y="175"/>
                        <a:pt x="384" y="175"/>
                      </a:cubicBezTo>
                      <a:cubicBezTo>
                        <a:pt x="378" y="158"/>
                        <a:pt x="370" y="148"/>
                        <a:pt x="353" y="141"/>
                      </a:cubicBezTo>
                      <a:cubicBezTo>
                        <a:pt x="354" y="140"/>
                        <a:pt x="354"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28">
                  <a:extLst>
                    <a:ext uri="{FF2B5EF4-FFF2-40B4-BE49-F238E27FC236}">
                      <a16:creationId xmlns:a16="http://schemas.microsoft.com/office/drawing/2014/main" id="{2DE3DDC5-82AC-4273-814A-F0D5A9C03BAF}"/>
                    </a:ext>
                  </a:extLst>
                </p:cNvPr>
                <p:cNvSpPr>
                  <a:spLocks noEditPoints="1"/>
                </p:cNvSpPr>
                <p:nvPr/>
              </p:nvSpPr>
              <p:spPr bwMode="auto">
                <a:xfrm>
                  <a:off x="5978524" y="3127374"/>
                  <a:ext cx="187325" cy="103188"/>
                </a:xfrm>
                <a:custGeom>
                  <a:avLst/>
                  <a:gdLst>
                    <a:gd name="T0" fmla="*/ 340 w 385"/>
                    <a:gd name="T1" fmla="*/ 123 h 213"/>
                    <a:gd name="T2" fmla="*/ 346 w 385"/>
                    <a:gd name="T3" fmla="*/ 123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0 w 385"/>
                    <a:gd name="T17" fmla="*/ 148 h 213"/>
                    <a:gd name="T18" fmla="*/ 180 w 385"/>
                    <a:gd name="T19" fmla="*/ 66 h 213"/>
                    <a:gd name="T20" fmla="*/ 173 w 385"/>
                    <a:gd name="T21" fmla="*/ 53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2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1 h 213"/>
                    <a:gd name="T58" fmla="*/ 320 w 385"/>
                    <a:gd name="T59" fmla="*/ 76 h 213"/>
                    <a:gd name="T60" fmla="*/ 295 w 385"/>
                    <a:gd name="T61" fmla="*/ 55 h 213"/>
                    <a:gd name="T62" fmla="*/ 267 w 385"/>
                    <a:gd name="T63" fmla="*/ 41 h 213"/>
                    <a:gd name="T64" fmla="*/ 254 w 385"/>
                    <a:gd name="T65" fmla="*/ 33 h 213"/>
                    <a:gd name="T66" fmla="*/ 249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2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79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1"/>
                      </a:moveTo>
                      <a:cubicBezTo>
                        <a:pt x="332" y="129"/>
                        <a:pt x="331" y="126"/>
                        <a:pt x="331" y="123"/>
                      </a:cubicBezTo>
                      <a:cubicBezTo>
                        <a:pt x="334" y="124"/>
                        <a:pt x="337" y="124"/>
                        <a:pt x="340" y="123"/>
                      </a:cubicBezTo>
                      <a:cubicBezTo>
                        <a:pt x="340" y="123"/>
                        <a:pt x="339" y="122"/>
                        <a:pt x="339" y="121"/>
                      </a:cubicBezTo>
                      <a:cubicBezTo>
                        <a:pt x="341" y="121"/>
                        <a:pt x="342" y="121"/>
                        <a:pt x="344" y="121"/>
                      </a:cubicBezTo>
                      <a:cubicBezTo>
                        <a:pt x="345" y="121"/>
                        <a:pt x="345" y="122"/>
                        <a:pt x="346" y="123"/>
                      </a:cubicBezTo>
                      <a:cubicBezTo>
                        <a:pt x="348" y="126"/>
                        <a:pt x="350" y="130"/>
                        <a:pt x="352" y="133"/>
                      </a:cubicBezTo>
                      <a:cubicBezTo>
                        <a:pt x="344" y="131"/>
                        <a:pt x="338" y="130"/>
                        <a:pt x="332" y="131"/>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4"/>
                        <a:pt x="268" y="128"/>
                      </a:cubicBezTo>
                      <a:close/>
                      <a:moveTo>
                        <a:pt x="188" y="157"/>
                      </a:moveTo>
                      <a:cubicBezTo>
                        <a:pt x="188" y="154"/>
                        <a:pt x="188" y="151"/>
                        <a:pt x="187" y="148"/>
                      </a:cubicBezTo>
                      <a:cubicBezTo>
                        <a:pt x="188" y="147"/>
                        <a:pt x="189" y="147"/>
                        <a:pt x="190" y="147"/>
                      </a:cubicBezTo>
                      <a:cubicBezTo>
                        <a:pt x="191" y="147"/>
                        <a:pt x="191" y="149"/>
                        <a:pt x="192" y="149"/>
                      </a:cubicBezTo>
                      <a:cubicBezTo>
                        <a:pt x="194" y="153"/>
                        <a:pt x="195" y="156"/>
                        <a:pt x="197" y="159"/>
                      </a:cubicBezTo>
                      <a:cubicBezTo>
                        <a:pt x="194" y="158"/>
                        <a:pt x="191" y="157"/>
                        <a:pt x="188" y="157"/>
                      </a:cubicBezTo>
                      <a:close/>
                      <a:moveTo>
                        <a:pt x="140" y="148"/>
                      </a:moveTo>
                      <a:cubicBezTo>
                        <a:pt x="139" y="148"/>
                        <a:pt x="139" y="147"/>
                        <a:pt x="138" y="146"/>
                      </a:cubicBezTo>
                      <a:cubicBezTo>
                        <a:pt x="136" y="142"/>
                        <a:pt x="134" y="138"/>
                        <a:pt x="132" y="135"/>
                      </a:cubicBezTo>
                      <a:cubicBezTo>
                        <a:pt x="135" y="136"/>
                        <a:pt x="139" y="137"/>
                        <a:pt x="142" y="137"/>
                      </a:cubicBezTo>
                      <a:cubicBezTo>
                        <a:pt x="142" y="141"/>
                        <a:pt x="142" y="144"/>
                        <a:pt x="143" y="148"/>
                      </a:cubicBezTo>
                      <a:cubicBezTo>
                        <a:pt x="142" y="148"/>
                        <a:pt x="141" y="148"/>
                        <a:pt x="140" y="148"/>
                      </a:cubicBezTo>
                      <a:close/>
                      <a:moveTo>
                        <a:pt x="173" y="53"/>
                      </a:moveTo>
                      <a:cubicBezTo>
                        <a:pt x="175" y="58"/>
                        <a:pt x="177" y="62"/>
                        <a:pt x="180" y="66"/>
                      </a:cubicBezTo>
                      <a:lnTo>
                        <a:pt x="180" y="66"/>
                      </a:lnTo>
                      <a:cubicBezTo>
                        <a:pt x="173" y="61"/>
                        <a:pt x="167" y="58"/>
                        <a:pt x="161" y="56"/>
                      </a:cubicBezTo>
                      <a:cubicBezTo>
                        <a:pt x="161" y="56"/>
                        <a:pt x="161" y="56"/>
                        <a:pt x="161" y="56"/>
                      </a:cubicBezTo>
                      <a:cubicBezTo>
                        <a:pt x="166" y="56"/>
                        <a:pt x="170" y="55"/>
                        <a:pt x="173" y="53"/>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39"/>
                        <a:pt x="309" y="139"/>
                      </a:cubicBezTo>
                      <a:cubicBezTo>
                        <a:pt x="309" y="139"/>
                        <a:pt x="309" y="138"/>
                        <a:pt x="309" y="138"/>
                      </a:cubicBezTo>
                      <a:close/>
                      <a:moveTo>
                        <a:pt x="230" y="150"/>
                      </a:moveTo>
                      <a:cubicBezTo>
                        <a:pt x="224" y="141"/>
                        <a:pt x="218" y="135"/>
                        <a:pt x="208" y="131"/>
                      </a:cubicBezTo>
                      <a:cubicBezTo>
                        <a:pt x="211" y="128"/>
                        <a:pt x="213" y="125"/>
                        <a:pt x="214" y="123"/>
                      </a:cubicBezTo>
                      <a:cubicBezTo>
                        <a:pt x="216" y="123"/>
                        <a:pt x="218" y="123"/>
                        <a:pt x="221" y="123"/>
                      </a:cubicBezTo>
                      <a:cubicBezTo>
                        <a:pt x="221" y="123"/>
                        <a:pt x="221" y="124"/>
                        <a:pt x="221" y="124"/>
                      </a:cubicBezTo>
                      <a:cubicBezTo>
                        <a:pt x="219" y="125"/>
                        <a:pt x="217" y="125"/>
                        <a:pt x="215" y="126"/>
                      </a:cubicBezTo>
                      <a:cubicBezTo>
                        <a:pt x="220" y="136"/>
                        <a:pt x="226" y="142"/>
                        <a:pt x="237" y="146"/>
                      </a:cubicBezTo>
                      <a:cubicBezTo>
                        <a:pt x="235" y="148"/>
                        <a:pt x="234" y="149"/>
                        <a:pt x="233" y="151"/>
                      </a:cubicBezTo>
                      <a:cubicBezTo>
                        <a:pt x="232" y="150"/>
                        <a:pt x="231" y="150"/>
                        <a:pt x="230" y="150"/>
                      </a:cubicBezTo>
                      <a:close/>
                      <a:moveTo>
                        <a:pt x="120" y="106"/>
                      </a:moveTo>
                      <a:cubicBezTo>
                        <a:pt x="119" y="104"/>
                        <a:pt x="118" y="103"/>
                        <a:pt x="117" y="101"/>
                      </a:cubicBezTo>
                      <a:cubicBezTo>
                        <a:pt x="124" y="100"/>
                        <a:pt x="129" y="97"/>
                        <a:pt x="134" y="92"/>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2" y="72"/>
                      </a:cubicBezTo>
                      <a:cubicBezTo>
                        <a:pt x="174" y="71"/>
                        <a:pt x="176" y="69"/>
                        <a:pt x="178" y="68"/>
                      </a:cubicBezTo>
                      <a:cubicBezTo>
                        <a:pt x="178" y="69"/>
                        <a:pt x="177" y="71"/>
                        <a:pt x="176" y="72"/>
                      </a:cubicBezTo>
                      <a:close/>
                      <a:moveTo>
                        <a:pt x="215" y="107"/>
                      </a:moveTo>
                      <a:cubicBezTo>
                        <a:pt x="214" y="105"/>
                        <a:pt x="213" y="103"/>
                        <a:pt x="212" y="102"/>
                      </a:cubicBezTo>
                      <a:cubicBezTo>
                        <a:pt x="213" y="102"/>
                        <a:pt x="213" y="102"/>
                        <a:pt x="214" y="102"/>
                      </a:cubicBezTo>
                      <a:cubicBezTo>
                        <a:pt x="214" y="104"/>
                        <a:pt x="215" y="105"/>
                        <a:pt x="215" y="107"/>
                      </a:cubicBezTo>
                      <a:close/>
                      <a:moveTo>
                        <a:pt x="251" y="88"/>
                      </a:moveTo>
                      <a:cubicBezTo>
                        <a:pt x="251" y="87"/>
                        <a:pt x="250" y="86"/>
                        <a:pt x="249" y="85"/>
                      </a:cubicBezTo>
                      <a:cubicBezTo>
                        <a:pt x="250" y="85"/>
                        <a:pt x="250"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6"/>
                        <a:pt x="381" y="126"/>
                        <a:pt x="384" y="124"/>
                      </a:cubicBezTo>
                      <a:cubicBezTo>
                        <a:pt x="379" y="115"/>
                        <a:pt x="373" y="108"/>
                        <a:pt x="363" y="104"/>
                      </a:cubicBezTo>
                      <a:cubicBezTo>
                        <a:pt x="369" y="98"/>
                        <a:pt x="371" y="91"/>
                        <a:pt x="371" y="81"/>
                      </a:cubicBezTo>
                      <a:cubicBezTo>
                        <a:pt x="356" y="81"/>
                        <a:pt x="346" y="85"/>
                        <a:pt x="339" y="99"/>
                      </a:cubicBezTo>
                      <a:cubicBezTo>
                        <a:pt x="335" y="91"/>
                        <a:pt x="330" y="85"/>
                        <a:pt x="323" y="81"/>
                      </a:cubicBezTo>
                      <a:cubicBezTo>
                        <a:pt x="322" y="79"/>
                        <a:pt x="321" y="77"/>
                        <a:pt x="320" y="76"/>
                      </a:cubicBezTo>
                      <a:cubicBezTo>
                        <a:pt x="324" y="70"/>
                        <a:pt x="326" y="63"/>
                        <a:pt x="326" y="56"/>
                      </a:cubicBezTo>
                      <a:cubicBezTo>
                        <a:pt x="316" y="55"/>
                        <a:pt x="308" y="57"/>
                        <a:pt x="302" y="62"/>
                      </a:cubicBezTo>
                      <a:cubicBezTo>
                        <a:pt x="300" y="59"/>
                        <a:pt x="298" y="57"/>
                        <a:pt x="295" y="55"/>
                      </a:cubicBezTo>
                      <a:cubicBezTo>
                        <a:pt x="292" y="61"/>
                        <a:pt x="290" y="67"/>
                        <a:pt x="289" y="72"/>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2"/>
                        <a:pt x="254" y="32"/>
                        <a:pt x="255" y="32"/>
                      </a:cubicBezTo>
                      <a:cubicBezTo>
                        <a:pt x="253" y="31"/>
                        <a:pt x="252" y="30"/>
                        <a:pt x="250" y="30"/>
                      </a:cubicBezTo>
                      <a:cubicBezTo>
                        <a:pt x="250" y="30"/>
                        <a:pt x="250" y="30"/>
                        <a:pt x="249" y="30"/>
                      </a:cubicBezTo>
                      <a:lnTo>
                        <a:pt x="249" y="30"/>
                      </a:lnTo>
                      <a:cubicBezTo>
                        <a:pt x="240" y="27"/>
                        <a:pt x="232" y="28"/>
                        <a:pt x="224" y="37"/>
                      </a:cubicBezTo>
                      <a:cubicBezTo>
                        <a:pt x="221" y="35"/>
                        <a:pt x="218" y="34"/>
                        <a:pt x="214" y="34"/>
                      </a:cubicBezTo>
                      <a:cubicBezTo>
                        <a:pt x="215" y="26"/>
                        <a:pt x="211" y="17"/>
                        <a:pt x="207" y="10"/>
                      </a:cubicBezTo>
                      <a:cubicBezTo>
                        <a:pt x="206" y="11"/>
                        <a:pt x="206" y="11"/>
                        <a:pt x="204" y="13"/>
                      </a:cubicBezTo>
                      <a:lnTo>
                        <a:pt x="191" y="0"/>
                      </a:lnTo>
                      <a:cubicBezTo>
                        <a:pt x="188" y="8"/>
                        <a:pt x="186" y="17"/>
                        <a:pt x="188" y="26"/>
                      </a:cubicBezTo>
                      <a:cubicBezTo>
                        <a:pt x="185" y="26"/>
                        <a:pt x="182" y="26"/>
                        <a:pt x="178" y="26"/>
                      </a:cubicBezTo>
                      <a:cubicBezTo>
                        <a:pt x="178" y="27"/>
                        <a:pt x="177" y="25"/>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6"/>
                        <a:pt x="158" y="51"/>
                      </a:cubicBezTo>
                      <a:cubicBezTo>
                        <a:pt x="156" y="47"/>
                        <a:pt x="153" y="44"/>
                        <a:pt x="149" y="40"/>
                      </a:cubicBezTo>
                      <a:cubicBezTo>
                        <a:pt x="148" y="41"/>
                        <a:pt x="147" y="42"/>
                        <a:pt x="146" y="44"/>
                      </a:cubicBezTo>
                      <a:cubicBezTo>
                        <a:pt x="142" y="38"/>
                        <a:pt x="138" y="33"/>
                        <a:pt x="132" y="29"/>
                      </a:cubicBezTo>
                      <a:cubicBezTo>
                        <a:pt x="128" y="37"/>
                        <a:pt x="126" y="44"/>
                        <a:pt x="126" y="52"/>
                      </a:cubicBezTo>
                      <a:cubicBezTo>
                        <a:pt x="124" y="53"/>
                        <a:pt x="123" y="54"/>
                        <a:pt x="121" y="55"/>
                      </a:cubicBezTo>
                      <a:cubicBezTo>
                        <a:pt x="114" y="52"/>
                        <a:pt x="107" y="53"/>
                        <a:pt x="99" y="54"/>
                      </a:cubicBezTo>
                      <a:cubicBezTo>
                        <a:pt x="101" y="59"/>
                        <a:pt x="104" y="64"/>
                        <a:pt x="107" y="69"/>
                      </a:cubicBezTo>
                      <a:cubicBezTo>
                        <a:pt x="103" y="68"/>
                        <a:pt x="99" y="69"/>
                        <a:pt x="94" y="70"/>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4" y="123"/>
                      </a:cubicBezTo>
                      <a:cubicBezTo>
                        <a:pt x="24" y="127"/>
                        <a:pt x="33" y="129"/>
                        <a:pt x="44" y="126"/>
                      </a:cubicBezTo>
                      <a:cubicBezTo>
                        <a:pt x="42" y="136"/>
                        <a:pt x="45" y="142"/>
                        <a:pt x="50" y="150"/>
                      </a:cubicBezTo>
                      <a:cubicBezTo>
                        <a:pt x="63" y="142"/>
                        <a:pt x="69" y="133"/>
                        <a:pt x="66" y="117"/>
                      </a:cubicBezTo>
                      <a:cubicBezTo>
                        <a:pt x="67" y="117"/>
                        <a:pt x="68" y="116"/>
                        <a:pt x="69" y="116"/>
                      </a:cubicBezTo>
                      <a:cubicBezTo>
                        <a:pt x="75" y="124"/>
                        <a:pt x="82" y="129"/>
                        <a:pt x="92" y="134"/>
                      </a:cubicBezTo>
                      <a:cubicBezTo>
                        <a:pt x="91" y="136"/>
                        <a:pt x="90" y="138"/>
                        <a:pt x="89" y="141"/>
                      </a:cubicBezTo>
                      <a:cubicBezTo>
                        <a:pt x="94" y="142"/>
                        <a:pt x="98" y="144"/>
                        <a:pt x="103" y="144"/>
                      </a:cubicBezTo>
                      <a:cubicBezTo>
                        <a:pt x="102" y="145"/>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2"/>
                        <a:pt x="173" y="202"/>
                      </a:cubicBezTo>
                      <a:cubicBezTo>
                        <a:pt x="174" y="200"/>
                        <a:pt x="175" y="199"/>
                        <a:pt x="176" y="198"/>
                      </a:cubicBezTo>
                      <a:cubicBezTo>
                        <a:pt x="180" y="204"/>
                        <a:pt x="185" y="209"/>
                        <a:pt x="191" y="213"/>
                      </a:cubicBezTo>
                      <a:cubicBezTo>
                        <a:pt x="195" y="204"/>
                        <a:pt x="197" y="195"/>
                        <a:pt x="196" y="186"/>
                      </a:cubicBezTo>
                      <a:cubicBezTo>
                        <a:pt x="205" y="189"/>
                        <a:pt x="214" y="189"/>
                        <a:pt x="223" y="187"/>
                      </a:cubicBezTo>
                      <a:cubicBezTo>
                        <a:pt x="221" y="183"/>
                        <a:pt x="218" y="178"/>
                        <a:pt x="216" y="174"/>
                      </a:cubicBezTo>
                      <a:cubicBezTo>
                        <a:pt x="220" y="176"/>
                        <a:pt x="225" y="176"/>
                        <a:pt x="230" y="175"/>
                      </a:cubicBezTo>
                      <a:cubicBezTo>
                        <a:pt x="240" y="189"/>
                        <a:pt x="251" y="194"/>
                        <a:pt x="269" y="193"/>
                      </a:cubicBezTo>
                      <a:cubicBezTo>
                        <a:pt x="264" y="181"/>
                        <a:pt x="258" y="172"/>
                        <a:pt x="248" y="165"/>
                      </a:cubicBezTo>
                      <a:cubicBezTo>
                        <a:pt x="253" y="162"/>
                        <a:pt x="257" y="158"/>
                        <a:pt x="260" y="151"/>
                      </a:cubicBezTo>
                      <a:cubicBezTo>
                        <a:pt x="266" y="152"/>
                        <a:pt x="271" y="152"/>
                        <a:pt x="276" y="151"/>
                      </a:cubicBezTo>
                      <a:cubicBezTo>
                        <a:pt x="272" y="165"/>
                        <a:pt x="277" y="173"/>
                        <a:pt x="288" y="183"/>
                      </a:cubicBezTo>
                      <a:cubicBezTo>
                        <a:pt x="289" y="182"/>
                        <a:pt x="289" y="181"/>
                        <a:pt x="290" y="179"/>
                      </a:cubicBezTo>
                      <a:cubicBezTo>
                        <a:pt x="294" y="185"/>
                        <a:pt x="299" y="190"/>
                        <a:pt x="305" y="194"/>
                      </a:cubicBezTo>
                      <a:cubicBezTo>
                        <a:pt x="309" y="185"/>
                        <a:pt x="311" y="177"/>
                        <a:pt x="311" y="167"/>
                      </a:cubicBezTo>
                      <a:cubicBezTo>
                        <a:pt x="320" y="170"/>
                        <a:pt x="328" y="170"/>
                        <a:pt x="338" y="168"/>
                      </a:cubicBezTo>
                      <a:cubicBezTo>
                        <a:pt x="335" y="163"/>
                        <a:pt x="332" y="158"/>
                        <a:pt x="329" y="154"/>
                      </a:cubicBezTo>
                      <a:cubicBezTo>
                        <a:pt x="334" y="154"/>
                        <a:pt x="338" y="153"/>
                        <a:pt x="342" y="152"/>
                      </a:cubicBezTo>
                      <a:cubicBezTo>
                        <a:pt x="352" y="169"/>
                        <a:pt x="364" y="175"/>
                        <a:pt x="383" y="175"/>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29">
                  <a:extLst>
                    <a:ext uri="{FF2B5EF4-FFF2-40B4-BE49-F238E27FC236}">
                      <a16:creationId xmlns:a16="http://schemas.microsoft.com/office/drawing/2014/main" id="{955F7CCD-7143-4CAC-BE79-1DD701D0BFEB}"/>
                    </a:ext>
                  </a:extLst>
                </p:cNvPr>
                <p:cNvSpPr>
                  <a:spLocks noEditPoints="1"/>
                </p:cNvSpPr>
                <p:nvPr/>
              </p:nvSpPr>
              <p:spPr bwMode="auto">
                <a:xfrm>
                  <a:off x="6078537" y="3089274"/>
                  <a:ext cx="188913" cy="104775"/>
                </a:xfrm>
                <a:custGeom>
                  <a:avLst/>
                  <a:gdLst>
                    <a:gd name="T0" fmla="*/ 341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9 w 386"/>
                    <a:gd name="T13" fmla="*/ 158 h 214"/>
                    <a:gd name="T14" fmla="*/ 133 w 386"/>
                    <a:gd name="T15" fmla="*/ 136 h 214"/>
                    <a:gd name="T16" fmla="*/ 141 w 386"/>
                    <a:gd name="T17" fmla="*/ 149 h 214"/>
                    <a:gd name="T18" fmla="*/ 181 w 386"/>
                    <a:gd name="T19" fmla="*/ 67 h 214"/>
                    <a:gd name="T20" fmla="*/ 174 w 386"/>
                    <a:gd name="T21" fmla="*/ 54 h 214"/>
                    <a:gd name="T22" fmla="*/ 194 w 386"/>
                    <a:gd name="T23" fmla="*/ 53 h 214"/>
                    <a:gd name="T24" fmla="*/ 245 w 386"/>
                    <a:gd name="T25" fmla="*/ 45 h 214"/>
                    <a:gd name="T26" fmla="*/ 241 w 386"/>
                    <a:gd name="T27" fmla="*/ 56 h 214"/>
                    <a:gd name="T28" fmla="*/ 310 w 386"/>
                    <a:gd name="T29" fmla="*/ 139 h 214"/>
                    <a:gd name="T30" fmla="*/ 310 w 386"/>
                    <a:gd name="T31" fmla="*/ 139 h 214"/>
                    <a:gd name="T32" fmla="*/ 215 w 386"/>
                    <a:gd name="T33" fmla="*/ 123 h 214"/>
                    <a:gd name="T34" fmla="*/ 215 w 386"/>
                    <a:gd name="T35" fmla="*/ 127 h 214"/>
                    <a:gd name="T36" fmla="*/ 230 w 386"/>
                    <a:gd name="T37" fmla="*/ 151 h 214"/>
                    <a:gd name="T38" fmla="*/ 135 w 386"/>
                    <a:gd name="T39" fmla="*/ 93 h 214"/>
                    <a:gd name="T40" fmla="*/ 121 w 386"/>
                    <a:gd name="T41" fmla="*/ 107 h 214"/>
                    <a:gd name="T42" fmla="*/ 179 w 386"/>
                    <a:gd name="T43" fmla="*/ 69 h 214"/>
                    <a:gd name="T44" fmla="*/ 213 w 386"/>
                    <a:gd name="T45" fmla="*/ 102 h 214"/>
                    <a:gd name="T46" fmla="*/ 252 w 386"/>
                    <a:gd name="T47" fmla="*/ 89 h 214"/>
                    <a:gd name="T48" fmla="*/ 252 w 386"/>
                    <a:gd name="T49" fmla="*/ 89 h 214"/>
                    <a:gd name="T50" fmla="*/ 170 w 386"/>
                    <a:gd name="T51" fmla="*/ 108 h 214"/>
                    <a:gd name="T52" fmla="*/ 186 w 386"/>
                    <a:gd name="T53" fmla="*/ 126 h 214"/>
                    <a:gd name="T54" fmla="*/ 375 w 386"/>
                    <a:gd name="T55" fmla="*/ 128 h 214"/>
                    <a:gd name="T56" fmla="*/ 372 w 386"/>
                    <a:gd name="T57" fmla="*/ 82 h 214"/>
                    <a:gd name="T58" fmla="*/ 321 w 386"/>
                    <a:gd name="T59" fmla="*/ 76 h 214"/>
                    <a:gd name="T60" fmla="*/ 295 w 386"/>
                    <a:gd name="T61" fmla="*/ 56 h 214"/>
                    <a:gd name="T62" fmla="*/ 268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2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3" y="132"/>
                      </a:moveTo>
                      <a:cubicBezTo>
                        <a:pt x="333" y="129"/>
                        <a:pt x="332" y="127"/>
                        <a:pt x="332" y="124"/>
                      </a:cubicBezTo>
                      <a:cubicBezTo>
                        <a:pt x="335" y="124"/>
                        <a:pt x="337" y="124"/>
                        <a:pt x="341" y="124"/>
                      </a:cubicBezTo>
                      <a:cubicBezTo>
                        <a:pt x="340" y="123"/>
                        <a:pt x="340" y="123"/>
                        <a:pt x="340" y="122"/>
                      </a:cubicBezTo>
                      <a:cubicBezTo>
                        <a:pt x="342" y="122"/>
                        <a:pt x="343" y="122"/>
                        <a:pt x="345" y="122"/>
                      </a:cubicBezTo>
                      <a:cubicBezTo>
                        <a:pt x="346" y="121"/>
                        <a:pt x="346" y="123"/>
                        <a:pt x="347" y="123"/>
                      </a:cubicBezTo>
                      <a:cubicBezTo>
                        <a:pt x="349" y="127"/>
                        <a:pt x="350" y="130"/>
                        <a:pt x="352" y="134"/>
                      </a:cubicBezTo>
                      <a:cubicBezTo>
                        <a:pt x="345" y="131"/>
                        <a:pt x="339" y="131"/>
                        <a:pt x="333" y="132"/>
                      </a:cubicBezTo>
                      <a:close/>
                      <a:moveTo>
                        <a:pt x="269" y="129"/>
                      </a:moveTo>
                      <a:cubicBezTo>
                        <a:pt x="264" y="128"/>
                        <a:pt x="260" y="129"/>
                        <a:pt x="256" y="130"/>
                      </a:cubicBezTo>
                      <a:cubicBezTo>
                        <a:pt x="255" y="130"/>
                        <a:pt x="254" y="128"/>
                        <a:pt x="254" y="128"/>
                      </a:cubicBezTo>
                      <a:cubicBezTo>
                        <a:pt x="253" y="128"/>
                        <a:pt x="253" y="127"/>
                        <a:pt x="253" y="127"/>
                      </a:cubicBezTo>
                      <a:cubicBezTo>
                        <a:pt x="253" y="124"/>
                        <a:pt x="253" y="121"/>
                        <a:pt x="252" y="118"/>
                      </a:cubicBezTo>
                      <a:cubicBezTo>
                        <a:pt x="258" y="119"/>
                        <a:pt x="263" y="119"/>
                        <a:pt x="268" y="118"/>
                      </a:cubicBezTo>
                      <a:cubicBezTo>
                        <a:pt x="268" y="122"/>
                        <a:pt x="268" y="125"/>
                        <a:pt x="269" y="129"/>
                      </a:cubicBezTo>
                      <a:close/>
                      <a:moveTo>
                        <a:pt x="189" y="158"/>
                      </a:moveTo>
                      <a:cubicBezTo>
                        <a:pt x="189" y="155"/>
                        <a:pt x="189" y="151"/>
                        <a:pt x="188" y="148"/>
                      </a:cubicBezTo>
                      <a:cubicBezTo>
                        <a:pt x="189" y="148"/>
                        <a:pt x="190" y="148"/>
                        <a:pt x="190" y="148"/>
                      </a:cubicBezTo>
                      <a:cubicBezTo>
                        <a:pt x="191" y="148"/>
                        <a:pt x="192" y="149"/>
                        <a:pt x="193" y="149"/>
                      </a:cubicBezTo>
                      <a:cubicBezTo>
                        <a:pt x="194" y="153"/>
                        <a:pt x="196" y="157"/>
                        <a:pt x="198" y="160"/>
                      </a:cubicBezTo>
                      <a:cubicBezTo>
                        <a:pt x="195" y="159"/>
                        <a:pt x="192" y="158"/>
                        <a:pt x="189" y="158"/>
                      </a:cubicBezTo>
                      <a:close/>
                      <a:moveTo>
                        <a:pt x="141" y="149"/>
                      </a:moveTo>
                      <a:cubicBezTo>
                        <a:pt x="140" y="149"/>
                        <a:pt x="140" y="147"/>
                        <a:pt x="139" y="147"/>
                      </a:cubicBezTo>
                      <a:cubicBezTo>
                        <a:pt x="137" y="143"/>
                        <a:pt x="135" y="139"/>
                        <a:pt x="133"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1" y="66"/>
                        <a:pt x="181" y="67"/>
                        <a:pt x="181" y="67"/>
                      </a:cubicBezTo>
                      <a:cubicBezTo>
                        <a:pt x="174" y="62"/>
                        <a:pt x="168" y="59"/>
                        <a:pt x="162" y="57"/>
                      </a:cubicBezTo>
                      <a:cubicBezTo>
                        <a:pt x="162" y="57"/>
                        <a:pt x="162" y="57"/>
                        <a:pt x="162" y="57"/>
                      </a:cubicBezTo>
                      <a:cubicBezTo>
                        <a:pt x="166" y="57"/>
                        <a:pt x="171" y="56"/>
                        <a:pt x="174" y="54"/>
                      </a:cubicBezTo>
                      <a:close/>
                      <a:moveTo>
                        <a:pt x="183" y="44"/>
                      </a:moveTo>
                      <a:cubicBezTo>
                        <a:pt x="187" y="45"/>
                        <a:pt x="191" y="44"/>
                        <a:pt x="195" y="44"/>
                      </a:cubicBezTo>
                      <a:cubicBezTo>
                        <a:pt x="194" y="47"/>
                        <a:pt x="194" y="50"/>
                        <a:pt x="194" y="53"/>
                      </a:cubicBezTo>
                      <a:cubicBezTo>
                        <a:pt x="190" y="51"/>
                        <a:pt x="185" y="49"/>
                        <a:pt x="180" y="49"/>
                      </a:cubicBezTo>
                      <a:cubicBezTo>
                        <a:pt x="181" y="48"/>
                        <a:pt x="182" y="46"/>
                        <a:pt x="183" y="44"/>
                      </a:cubicBezTo>
                      <a:close/>
                      <a:moveTo>
                        <a:pt x="245" y="45"/>
                      </a:moveTo>
                      <a:cubicBezTo>
                        <a:pt x="245" y="45"/>
                        <a:pt x="245" y="46"/>
                        <a:pt x="245" y="46"/>
                      </a:cubicBezTo>
                      <a:cubicBezTo>
                        <a:pt x="244" y="49"/>
                        <a:pt x="244" y="53"/>
                        <a:pt x="244" y="57"/>
                      </a:cubicBezTo>
                      <a:cubicBezTo>
                        <a:pt x="243" y="57"/>
                        <a:pt x="242" y="57"/>
                        <a:pt x="241" y="56"/>
                      </a:cubicBezTo>
                      <a:cubicBezTo>
                        <a:pt x="239" y="53"/>
                        <a:pt x="237" y="50"/>
                        <a:pt x="235" y="47"/>
                      </a:cubicBezTo>
                      <a:cubicBezTo>
                        <a:pt x="238" y="47"/>
                        <a:pt x="242" y="46"/>
                        <a:pt x="245" y="45"/>
                      </a:cubicBezTo>
                      <a:close/>
                      <a:moveTo>
                        <a:pt x="310" y="139"/>
                      </a:moveTo>
                      <a:lnTo>
                        <a:pt x="312" y="141"/>
                      </a:lnTo>
                      <a:cubicBezTo>
                        <a:pt x="311" y="140"/>
                        <a:pt x="310" y="140"/>
                        <a:pt x="310" y="140"/>
                      </a:cubicBezTo>
                      <a:cubicBezTo>
                        <a:pt x="310" y="139"/>
                        <a:pt x="310" y="139"/>
                        <a:pt x="310" y="139"/>
                      </a:cubicBezTo>
                      <a:close/>
                      <a:moveTo>
                        <a:pt x="230" y="151"/>
                      </a:moveTo>
                      <a:cubicBezTo>
                        <a:pt x="225" y="142"/>
                        <a:pt x="219" y="135"/>
                        <a:pt x="209" y="131"/>
                      </a:cubicBezTo>
                      <a:cubicBezTo>
                        <a:pt x="212" y="129"/>
                        <a:pt x="213" y="126"/>
                        <a:pt x="215" y="123"/>
                      </a:cubicBezTo>
                      <a:cubicBezTo>
                        <a:pt x="217" y="123"/>
                        <a:pt x="219" y="123"/>
                        <a:pt x="221" y="123"/>
                      </a:cubicBezTo>
                      <a:cubicBezTo>
                        <a:pt x="222" y="124"/>
                        <a:pt x="222" y="124"/>
                        <a:pt x="222" y="125"/>
                      </a:cubicBezTo>
                      <a:cubicBezTo>
                        <a:pt x="220" y="125"/>
                        <a:pt x="218" y="126"/>
                        <a:pt x="215" y="127"/>
                      </a:cubicBezTo>
                      <a:cubicBezTo>
                        <a:pt x="221" y="136"/>
                        <a:pt x="227" y="143"/>
                        <a:pt x="237" y="147"/>
                      </a:cubicBezTo>
                      <a:cubicBezTo>
                        <a:pt x="236" y="148"/>
                        <a:pt x="235" y="150"/>
                        <a:pt x="234" y="151"/>
                      </a:cubicBezTo>
                      <a:cubicBezTo>
                        <a:pt x="233" y="151"/>
                        <a:pt x="231" y="151"/>
                        <a:pt x="230" y="151"/>
                      </a:cubicBezTo>
                      <a:close/>
                      <a:moveTo>
                        <a:pt x="121" y="107"/>
                      </a:moveTo>
                      <a:cubicBezTo>
                        <a:pt x="120" y="105"/>
                        <a:pt x="119" y="103"/>
                        <a:pt x="118" y="102"/>
                      </a:cubicBezTo>
                      <a:cubicBezTo>
                        <a:pt x="124" y="100"/>
                        <a:pt x="130" y="97"/>
                        <a:pt x="135" y="93"/>
                      </a:cubicBezTo>
                      <a:cubicBezTo>
                        <a:pt x="135" y="95"/>
                        <a:pt x="135" y="97"/>
                        <a:pt x="136" y="98"/>
                      </a:cubicBezTo>
                      <a:cubicBezTo>
                        <a:pt x="135" y="102"/>
                        <a:pt x="135" y="106"/>
                        <a:pt x="135" y="109"/>
                      </a:cubicBezTo>
                      <a:cubicBezTo>
                        <a:pt x="130" y="108"/>
                        <a:pt x="125" y="107"/>
                        <a:pt x="121" y="107"/>
                      </a:cubicBezTo>
                      <a:close/>
                      <a:moveTo>
                        <a:pt x="177" y="73"/>
                      </a:moveTo>
                      <a:cubicBezTo>
                        <a:pt x="176" y="73"/>
                        <a:pt x="174" y="72"/>
                        <a:pt x="173" y="72"/>
                      </a:cubicBezTo>
                      <a:cubicBezTo>
                        <a:pt x="175" y="71"/>
                        <a:pt x="177" y="70"/>
                        <a:pt x="179" y="69"/>
                      </a:cubicBezTo>
                      <a:cubicBezTo>
                        <a:pt x="178" y="70"/>
                        <a:pt x="178" y="71"/>
                        <a:pt x="177" y="73"/>
                      </a:cubicBezTo>
                      <a:close/>
                      <a:moveTo>
                        <a:pt x="216" y="108"/>
                      </a:moveTo>
                      <a:cubicBezTo>
                        <a:pt x="215" y="106"/>
                        <a:pt x="214" y="104"/>
                        <a:pt x="213" y="102"/>
                      </a:cubicBezTo>
                      <a:cubicBezTo>
                        <a:pt x="213" y="102"/>
                        <a:pt x="214" y="103"/>
                        <a:pt x="214" y="103"/>
                      </a:cubicBezTo>
                      <a:cubicBezTo>
                        <a:pt x="215" y="104"/>
                        <a:pt x="216"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2" y="113"/>
                        <a:pt x="170" y="108"/>
                      </a:cubicBezTo>
                      <a:cubicBezTo>
                        <a:pt x="177" y="110"/>
                        <a:pt x="184" y="111"/>
                        <a:pt x="191" y="109"/>
                      </a:cubicBezTo>
                      <a:cubicBezTo>
                        <a:pt x="192" y="111"/>
                        <a:pt x="193" y="112"/>
                        <a:pt x="195" y="114"/>
                      </a:cubicBezTo>
                      <a:cubicBezTo>
                        <a:pt x="191" y="117"/>
                        <a:pt x="188" y="120"/>
                        <a:pt x="186" y="126"/>
                      </a:cubicBezTo>
                      <a:cubicBezTo>
                        <a:pt x="180" y="125"/>
                        <a:pt x="175" y="125"/>
                        <a:pt x="170" y="126"/>
                      </a:cubicBezTo>
                      <a:close/>
                      <a:moveTo>
                        <a:pt x="386" y="150"/>
                      </a:moveTo>
                      <a:cubicBezTo>
                        <a:pt x="383" y="142"/>
                        <a:pt x="380" y="135"/>
                        <a:pt x="375" y="128"/>
                      </a:cubicBezTo>
                      <a:cubicBezTo>
                        <a:pt x="378" y="127"/>
                        <a:pt x="382" y="126"/>
                        <a:pt x="385" y="125"/>
                      </a:cubicBezTo>
                      <a:cubicBezTo>
                        <a:pt x="380" y="115"/>
                        <a:pt x="374" y="109"/>
                        <a:pt x="363" y="105"/>
                      </a:cubicBezTo>
                      <a:cubicBezTo>
                        <a:pt x="370" y="98"/>
                        <a:pt x="371" y="91"/>
                        <a:pt x="372" y="82"/>
                      </a:cubicBezTo>
                      <a:cubicBezTo>
                        <a:pt x="357" y="81"/>
                        <a:pt x="347" y="85"/>
                        <a:pt x="340" y="99"/>
                      </a:cubicBezTo>
                      <a:cubicBezTo>
                        <a:pt x="336" y="92"/>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2"/>
                        <a:pt x="291" y="67"/>
                        <a:pt x="290" y="73"/>
                      </a:cubicBezTo>
                      <a:cubicBezTo>
                        <a:pt x="286" y="73"/>
                        <a:pt x="283" y="73"/>
                        <a:pt x="279" y="74"/>
                      </a:cubicBezTo>
                      <a:cubicBezTo>
                        <a:pt x="283" y="60"/>
                        <a:pt x="278" y="51"/>
                        <a:pt x="268" y="42"/>
                      </a:cubicBezTo>
                      <a:cubicBezTo>
                        <a:pt x="267" y="43"/>
                        <a:pt x="266" y="44"/>
                        <a:pt x="265" y="45"/>
                      </a:cubicBezTo>
                      <a:cubicBezTo>
                        <a:pt x="265" y="45"/>
                        <a:pt x="265" y="45"/>
                        <a:pt x="265" y="44"/>
                      </a:cubicBezTo>
                      <a:cubicBezTo>
                        <a:pt x="262" y="40"/>
                        <a:pt x="258" y="37"/>
                        <a:pt x="255" y="34"/>
                      </a:cubicBezTo>
                      <a:cubicBezTo>
                        <a:pt x="255" y="33"/>
                        <a:pt x="255" y="33"/>
                        <a:pt x="255" y="32"/>
                      </a:cubicBezTo>
                      <a:cubicBezTo>
                        <a:pt x="254" y="32"/>
                        <a:pt x="252" y="31"/>
                        <a:pt x="251" y="31"/>
                      </a:cubicBezTo>
                      <a:cubicBezTo>
                        <a:pt x="251" y="30"/>
                        <a:pt x="250" y="30"/>
                        <a:pt x="250" y="30"/>
                      </a:cubicBezTo>
                      <a:cubicBezTo>
                        <a:pt x="250" y="30"/>
                        <a:pt x="250" y="30"/>
                        <a:pt x="250" y="30"/>
                      </a:cubicBezTo>
                      <a:cubicBezTo>
                        <a:pt x="241" y="28"/>
                        <a:pt x="233" y="29"/>
                        <a:pt x="225" y="37"/>
                      </a:cubicBezTo>
                      <a:cubicBezTo>
                        <a:pt x="222" y="36"/>
                        <a:pt x="219" y="35"/>
                        <a:pt x="215" y="35"/>
                      </a:cubicBezTo>
                      <a:cubicBezTo>
                        <a:pt x="216" y="26"/>
                        <a:pt x="212" y="18"/>
                        <a:pt x="208" y="11"/>
                      </a:cubicBezTo>
                      <a:cubicBezTo>
                        <a:pt x="206" y="11"/>
                        <a:pt x="206" y="11"/>
                        <a:pt x="205" y="14"/>
                      </a:cubicBezTo>
                      <a:lnTo>
                        <a:pt x="192" y="0"/>
                      </a:lnTo>
                      <a:cubicBezTo>
                        <a:pt x="188" y="9"/>
                        <a:pt x="187" y="17"/>
                        <a:pt x="189" y="27"/>
                      </a:cubicBezTo>
                      <a:cubicBezTo>
                        <a:pt x="186" y="26"/>
                        <a:pt x="182" y="27"/>
                        <a:pt x="179" y="27"/>
                      </a:cubicBezTo>
                      <a:cubicBezTo>
                        <a:pt x="178" y="27"/>
                        <a:pt x="178" y="26"/>
                        <a:pt x="177" y="26"/>
                      </a:cubicBezTo>
                      <a:cubicBezTo>
                        <a:pt x="171" y="12"/>
                        <a:pt x="164" y="4"/>
                        <a:pt x="148" y="6"/>
                      </a:cubicBezTo>
                      <a:cubicBezTo>
                        <a:pt x="150" y="12"/>
                        <a:pt x="152" y="17"/>
                        <a:pt x="156" y="22"/>
                      </a:cubicBezTo>
                      <a:cubicBezTo>
                        <a:pt x="153" y="23"/>
                        <a:pt x="151" y="24"/>
                        <a:pt x="148" y="24"/>
                      </a:cubicBezTo>
                      <a:cubicBezTo>
                        <a:pt x="152" y="32"/>
                        <a:pt x="157" y="37"/>
                        <a:pt x="165" y="40"/>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7" y="45"/>
                        <a:pt x="126" y="53"/>
                      </a:cubicBezTo>
                      <a:cubicBezTo>
                        <a:pt x="125" y="54"/>
                        <a:pt x="123" y="54"/>
                        <a:pt x="122" y="55"/>
                      </a:cubicBezTo>
                      <a:cubicBezTo>
                        <a:pt x="115" y="53"/>
                        <a:pt x="108"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7" y="97"/>
                        <a:pt x="53" y="100"/>
                        <a:pt x="50" y="103"/>
                      </a:cubicBezTo>
                      <a:cubicBezTo>
                        <a:pt x="49" y="103"/>
                        <a:pt x="48" y="102"/>
                        <a:pt x="47" y="103"/>
                      </a:cubicBezTo>
                      <a:cubicBezTo>
                        <a:pt x="30" y="93"/>
                        <a:pt x="16" y="90"/>
                        <a:pt x="0" y="104"/>
                      </a:cubicBezTo>
                      <a:cubicBezTo>
                        <a:pt x="7" y="109"/>
                        <a:pt x="14" y="113"/>
                        <a:pt x="22" y="115"/>
                      </a:cubicBezTo>
                      <a:cubicBezTo>
                        <a:pt x="19" y="118"/>
                        <a:pt x="17" y="120"/>
                        <a:pt x="15" y="123"/>
                      </a:cubicBezTo>
                      <a:cubicBezTo>
                        <a:pt x="25" y="128"/>
                        <a:pt x="34" y="130"/>
                        <a:pt x="45" y="127"/>
                      </a:cubicBezTo>
                      <a:cubicBezTo>
                        <a:pt x="43" y="136"/>
                        <a:pt x="46" y="143"/>
                        <a:pt x="51" y="151"/>
                      </a:cubicBezTo>
                      <a:cubicBezTo>
                        <a:pt x="64" y="142"/>
                        <a:pt x="69" y="134"/>
                        <a:pt x="67" y="118"/>
                      </a:cubicBezTo>
                      <a:cubicBezTo>
                        <a:pt x="68" y="118"/>
                        <a:pt x="69" y="117"/>
                        <a:pt x="70" y="116"/>
                      </a:cubicBezTo>
                      <a:cubicBezTo>
                        <a:pt x="75" y="124"/>
                        <a:pt x="82" y="130"/>
                        <a:pt x="93" y="134"/>
                      </a:cubicBezTo>
                      <a:cubicBezTo>
                        <a:pt x="92" y="137"/>
                        <a:pt x="91" y="139"/>
                        <a:pt x="90" y="141"/>
                      </a:cubicBezTo>
                      <a:cubicBezTo>
                        <a:pt x="95" y="143"/>
                        <a:pt x="99" y="144"/>
                        <a:pt x="104" y="145"/>
                      </a:cubicBezTo>
                      <a:cubicBezTo>
                        <a:pt x="103" y="145"/>
                        <a:pt x="102" y="145"/>
                        <a:pt x="101" y="146"/>
                      </a:cubicBezTo>
                      <a:cubicBezTo>
                        <a:pt x="106" y="155"/>
                        <a:pt x="112" y="162"/>
                        <a:pt x="123" y="166"/>
                      </a:cubicBezTo>
                      <a:cubicBezTo>
                        <a:pt x="116" y="172"/>
                        <a:pt x="115" y="179"/>
                        <a:pt x="115" y="189"/>
                      </a:cubicBezTo>
                      <a:cubicBezTo>
                        <a:pt x="130" y="189"/>
                        <a:pt x="140" y="185"/>
                        <a:pt x="146" y="171"/>
                      </a:cubicBezTo>
                      <a:cubicBezTo>
                        <a:pt x="151" y="172"/>
                        <a:pt x="156" y="171"/>
                        <a:pt x="161" y="170"/>
                      </a:cubicBezTo>
                      <a:lnTo>
                        <a:pt x="162" y="171"/>
                      </a:lnTo>
                      <a:cubicBezTo>
                        <a:pt x="159" y="185"/>
                        <a:pt x="163" y="193"/>
                        <a:pt x="174" y="202"/>
                      </a:cubicBezTo>
                      <a:cubicBezTo>
                        <a:pt x="175" y="201"/>
                        <a:pt x="176" y="200"/>
                        <a:pt x="176" y="199"/>
                      </a:cubicBezTo>
                      <a:cubicBezTo>
                        <a:pt x="181" y="205"/>
                        <a:pt x="185" y="210"/>
                        <a:pt x="192" y="214"/>
                      </a:cubicBezTo>
                      <a:cubicBezTo>
                        <a:pt x="196" y="205"/>
                        <a:pt x="198" y="196"/>
                        <a:pt x="197" y="186"/>
                      </a:cubicBezTo>
                      <a:cubicBezTo>
                        <a:pt x="206" y="190"/>
                        <a:pt x="214" y="190"/>
                        <a:pt x="224" y="188"/>
                      </a:cubicBezTo>
                      <a:cubicBezTo>
                        <a:pt x="222" y="183"/>
                        <a:pt x="219" y="179"/>
                        <a:pt x="216" y="175"/>
                      </a:cubicBezTo>
                      <a:cubicBezTo>
                        <a:pt x="221" y="176"/>
                        <a:pt x="226" y="177"/>
                        <a:pt x="231" y="176"/>
                      </a:cubicBezTo>
                      <a:cubicBezTo>
                        <a:pt x="241" y="190"/>
                        <a:pt x="252" y="194"/>
                        <a:pt x="269" y="194"/>
                      </a:cubicBezTo>
                      <a:cubicBezTo>
                        <a:pt x="265" y="181"/>
                        <a:pt x="259" y="172"/>
                        <a:pt x="249" y="166"/>
                      </a:cubicBezTo>
                      <a:cubicBezTo>
                        <a:pt x="254" y="163"/>
                        <a:pt x="258" y="159"/>
                        <a:pt x="261" y="152"/>
                      </a:cubicBezTo>
                      <a:cubicBezTo>
                        <a:pt x="266" y="153"/>
                        <a:pt x="271" y="152"/>
                        <a:pt x="277" y="151"/>
                      </a:cubicBezTo>
                      <a:cubicBezTo>
                        <a:pt x="273" y="166"/>
                        <a:pt x="278" y="174"/>
                        <a:pt x="289" y="183"/>
                      </a:cubicBezTo>
                      <a:cubicBezTo>
                        <a:pt x="289" y="182"/>
                        <a:pt x="290" y="181"/>
                        <a:pt x="291" y="180"/>
                      </a:cubicBezTo>
                      <a:cubicBezTo>
                        <a:pt x="295" y="186"/>
                        <a:pt x="300" y="191"/>
                        <a:pt x="306" y="195"/>
                      </a:cubicBezTo>
                      <a:cubicBezTo>
                        <a:pt x="310" y="186"/>
                        <a:pt x="312" y="177"/>
                        <a:pt x="312" y="167"/>
                      </a:cubicBezTo>
                      <a:cubicBezTo>
                        <a:pt x="321" y="171"/>
                        <a:pt x="329" y="171"/>
                        <a:pt x="338" y="169"/>
                      </a:cubicBezTo>
                      <a:cubicBezTo>
                        <a:pt x="336" y="164"/>
                        <a:pt x="333" y="159"/>
                        <a:pt x="330" y="154"/>
                      </a:cubicBezTo>
                      <a:cubicBezTo>
                        <a:pt x="334" y="155"/>
                        <a:pt x="338" y="154"/>
                        <a:pt x="343" y="152"/>
                      </a:cubicBezTo>
                      <a:cubicBezTo>
                        <a:pt x="353" y="170"/>
                        <a:pt x="364" y="175"/>
                        <a:pt x="384" y="175"/>
                      </a:cubicBezTo>
                      <a:cubicBezTo>
                        <a:pt x="378" y="159"/>
                        <a:pt x="370" y="148"/>
                        <a:pt x="354"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9" name="Freeform 30">
                  <a:extLst>
                    <a:ext uri="{FF2B5EF4-FFF2-40B4-BE49-F238E27FC236}">
                      <a16:creationId xmlns:a16="http://schemas.microsoft.com/office/drawing/2014/main" id="{5276DB0C-A6B7-4866-B729-CA75E3E368AE}"/>
                    </a:ext>
                  </a:extLst>
                </p:cNvPr>
                <p:cNvSpPr>
                  <a:spLocks noEditPoints="1"/>
                </p:cNvSpPr>
                <p:nvPr/>
              </p:nvSpPr>
              <p:spPr bwMode="auto">
                <a:xfrm>
                  <a:off x="5948362" y="3074987"/>
                  <a:ext cx="188913" cy="103188"/>
                </a:xfrm>
                <a:custGeom>
                  <a:avLst/>
                  <a:gdLst>
                    <a:gd name="T0" fmla="*/ 341 w 386"/>
                    <a:gd name="T1" fmla="*/ 124 h 213"/>
                    <a:gd name="T2" fmla="*/ 347 w 386"/>
                    <a:gd name="T3" fmla="*/ 123 h 213"/>
                    <a:gd name="T4" fmla="*/ 269 w 386"/>
                    <a:gd name="T5" fmla="*/ 129 h 213"/>
                    <a:gd name="T6" fmla="*/ 253 w 386"/>
                    <a:gd name="T7" fmla="*/ 126 h 213"/>
                    <a:gd name="T8" fmla="*/ 269 w 386"/>
                    <a:gd name="T9" fmla="*/ 129 h 213"/>
                    <a:gd name="T10" fmla="*/ 191 w 386"/>
                    <a:gd name="T11" fmla="*/ 148 h 213"/>
                    <a:gd name="T12" fmla="*/ 189 w 386"/>
                    <a:gd name="T13" fmla="*/ 157 h 213"/>
                    <a:gd name="T14" fmla="*/ 133 w 386"/>
                    <a:gd name="T15" fmla="*/ 135 h 213"/>
                    <a:gd name="T16" fmla="*/ 141 w 386"/>
                    <a:gd name="T17" fmla="*/ 148 h 213"/>
                    <a:gd name="T18" fmla="*/ 181 w 386"/>
                    <a:gd name="T19" fmla="*/ 66 h 213"/>
                    <a:gd name="T20" fmla="*/ 174 w 386"/>
                    <a:gd name="T21" fmla="*/ 54 h 213"/>
                    <a:gd name="T22" fmla="*/ 194 w 386"/>
                    <a:gd name="T23" fmla="*/ 52 h 213"/>
                    <a:gd name="T24" fmla="*/ 245 w 386"/>
                    <a:gd name="T25" fmla="*/ 45 h 213"/>
                    <a:gd name="T26" fmla="*/ 241 w 386"/>
                    <a:gd name="T27" fmla="*/ 56 h 213"/>
                    <a:gd name="T28" fmla="*/ 310 w 386"/>
                    <a:gd name="T29" fmla="*/ 138 h 213"/>
                    <a:gd name="T30" fmla="*/ 310 w 386"/>
                    <a:gd name="T31" fmla="*/ 138 h 213"/>
                    <a:gd name="T32" fmla="*/ 215 w 386"/>
                    <a:gd name="T33" fmla="*/ 123 h 213"/>
                    <a:gd name="T34" fmla="*/ 216 w 386"/>
                    <a:gd name="T35" fmla="*/ 127 h 213"/>
                    <a:gd name="T36" fmla="*/ 231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70 w 386"/>
                    <a:gd name="T51" fmla="*/ 108 h 213"/>
                    <a:gd name="T52" fmla="*/ 186 w 386"/>
                    <a:gd name="T53" fmla="*/ 125 h 213"/>
                    <a:gd name="T54" fmla="*/ 375 w 386"/>
                    <a:gd name="T55" fmla="*/ 128 h 213"/>
                    <a:gd name="T56" fmla="*/ 372 w 386"/>
                    <a:gd name="T57" fmla="*/ 82 h 213"/>
                    <a:gd name="T58" fmla="*/ 321 w 386"/>
                    <a:gd name="T59" fmla="*/ 76 h 213"/>
                    <a:gd name="T60" fmla="*/ 296 w 386"/>
                    <a:gd name="T61" fmla="*/ 56 h 213"/>
                    <a:gd name="T62" fmla="*/ 268 w 386"/>
                    <a:gd name="T63" fmla="*/ 42 h 213"/>
                    <a:gd name="T64" fmla="*/ 255 w 386"/>
                    <a:gd name="T65" fmla="*/ 33 h 213"/>
                    <a:gd name="T66" fmla="*/ 250 w 386"/>
                    <a:gd name="T67" fmla="*/ 30 h 213"/>
                    <a:gd name="T68" fmla="*/ 215 w 386"/>
                    <a:gd name="T69" fmla="*/ 34 h 213"/>
                    <a:gd name="T70" fmla="*/ 192 w 386"/>
                    <a:gd name="T71" fmla="*/ 0 h 213"/>
                    <a:gd name="T72" fmla="*/ 178 w 386"/>
                    <a:gd name="T73" fmla="*/ 26 h 213"/>
                    <a:gd name="T74" fmla="*/ 149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7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2"/>
                      </a:moveTo>
                      <a:cubicBezTo>
                        <a:pt x="333" y="129"/>
                        <a:pt x="332" y="127"/>
                        <a:pt x="332" y="124"/>
                      </a:cubicBezTo>
                      <a:cubicBezTo>
                        <a:pt x="335" y="124"/>
                        <a:pt x="338" y="124"/>
                        <a:pt x="341" y="124"/>
                      </a:cubicBezTo>
                      <a:cubicBezTo>
                        <a:pt x="341" y="123"/>
                        <a:pt x="340" y="122"/>
                        <a:pt x="340" y="122"/>
                      </a:cubicBezTo>
                      <a:cubicBezTo>
                        <a:pt x="342" y="122"/>
                        <a:pt x="343" y="121"/>
                        <a:pt x="345" y="121"/>
                      </a:cubicBezTo>
                      <a:cubicBezTo>
                        <a:pt x="346" y="121"/>
                        <a:pt x="346" y="123"/>
                        <a:pt x="347" y="123"/>
                      </a:cubicBezTo>
                      <a:cubicBezTo>
                        <a:pt x="349" y="127"/>
                        <a:pt x="351" y="130"/>
                        <a:pt x="353" y="133"/>
                      </a:cubicBezTo>
                      <a:cubicBezTo>
                        <a:pt x="345" y="131"/>
                        <a:pt x="339" y="130"/>
                        <a:pt x="333" y="132"/>
                      </a:cubicBezTo>
                      <a:close/>
                      <a:moveTo>
                        <a:pt x="269" y="129"/>
                      </a:moveTo>
                      <a:cubicBezTo>
                        <a:pt x="265" y="128"/>
                        <a:pt x="260" y="129"/>
                        <a:pt x="256" y="129"/>
                      </a:cubicBezTo>
                      <a:cubicBezTo>
                        <a:pt x="255" y="130"/>
                        <a:pt x="255" y="128"/>
                        <a:pt x="254" y="128"/>
                      </a:cubicBezTo>
                      <a:cubicBezTo>
                        <a:pt x="253" y="127"/>
                        <a:pt x="253" y="127"/>
                        <a:pt x="253" y="126"/>
                      </a:cubicBezTo>
                      <a:cubicBezTo>
                        <a:pt x="253" y="123"/>
                        <a:pt x="253" y="120"/>
                        <a:pt x="253" y="117"/>
                      </a:cubicBezTo>
                      <a:cubicBezTo>
                        <a:pt x="258" y="119"/>
                        <a:pt x="263" y="119"/>
                        <a:pt x="268" y="118"/>
                      </a:cubicBezTo>
                      <a:cubicBezTo>
                        <a:pt x="268" y="121"/>
                        <a:pt x="268" y="125"/>
                        <a:pt x="269" y="129"/>
                      </a:cubicBezTo>
                      <a:close/>
                      <a:moveTo>
                        <a:pt x="189" y="157"/>
                      </a:moveTo>
                      <a:cubicBezTo>
                        <a:pt x="189" y="154"/>
                        <a:pt x="189" y="151"/>
                        <a:pt x="188" y="148"/>
                      </a:cubicBezTo>
                      <a:cubicBezTo>
                        <a:pt x="189" y="148"/>
                        <a:pt x="190" y="148"/>
                        <a:pt x="191" y="148"/>
                      </a:cubicBezTo>
                      <a:cubicBezTo>
                        <a:pt x="192" y="147"/>
                        <a:pt x="192" y="149"/>
                        <a:pt x="193" y="149"/>
                      </a:cubicBezTo>
                      <a:cubicBezTo>
                        <a:pt x="194" y="153"/>
                        <a:pt x="196" y="156"/>
                        <a:pt x="198" y="159"/>
                      </a:cubicBezTo>
                      <a:cubicBezTo>
                        <a:pt x="195" y="158"/>
                        <a:pt x="192" y="158"/>
                        <a:pt x="189" y="157"/>
                      </a:cubicBezTo>
                      <a:close/>
                      <a:moveTo>
                        <a:pt x="141" y="148"/>
                      </a:moveTo>
                      <a:cubicBezTo>
                        <a:pt x="140" y="148"/>
                        <a:pt x="140" y="147"/>
                        <a:pt x="139" y="147"/>
                      </a:cubicBezTo>
                      <a:cubicBezTo>
                        <a:pt x="137" y="143"/>
                        <a:pt x="135" y="139"/>
                        <a:pt x="133" y="135"/>
                      </a:cubicBezTo>
                      <a:cubicBezTo>
                        <a:pt x="136" y="137"/>
                        <a:pt x="140" y="138"/>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1" y="66"/>
                        <a:pt x="181" y="66"/>
                      </a:cubicBezTo>
                      <a:cubicBezTo>
                        <a:pt x="174" y="62"/>
                        <a:pt x="168" y="59"/>
                        <a:pt x="162" y="57"/>
                      </a:cubicBezTo>
                      <a:cubicBezTo>
                        <a:pt x="162" y="57"/>
                        <a:pt x="162" y="57"/>
                        <a:pt x="162" y="57"/>
                      </a:cubicBezTo>
                      <a:cubicBezTo>
                        <a:pt x="167" y="57"/>
                        <a:pt x="171" y="56"/>
                        <a:pt x="174" y="54"/>
                      </a:cubicBezTo>
                      <a:close/>
                      <a:moveTo>
                        <a:pt x="183" y="44"/>
                      </a:moveTo>
                      <a:cubicBezTo>
                        <a:pt x="187" y="44"/>
                        <a:pt x="191" y="44"/>
                        <a:pt x="195" y="43"/>
                      </a:cubicBezTo>
                      <a:cubicBezTo>
                        <a:pt x="194" y="47"/>
                        <a:pt x="194" y="50"/>
                        <a:pt x="194" y="52"/>
                      </a:cubicBezTo>
                      <a:cubicBezTo>
                        <a:pt x="190" y="50"/>
                        <a:pt x="185" y="49"/>
                        <a:pt x="180" y="49"/>
                      </a:cubicBezTo>
                      <a:cubicBezTo>
                        <a:pt x="181" y="47"/>
                        <a:pt x="182" y="46"/>
                        <a:pt x="183" y="44"/>
                      </a:cubicBezTo>
                      <a:moveTo>
                        <a:pt x="245" y="45"/>
                      </a:moveTo>
                      <a:cubicBezTo>
                        <a:pt x="245" y="45"/>
                        <a:pt x="245" y="45"/>
                        <a:pt x="245" y="45"/>
                      </a:cubicBezTo>
                      <a:cubicBezTo>
                        <a:pt x="244" y="49"/>
                        <a:pt x="244" y="53"/>
                        <a:pt x="244" y="57"/>
                      </a:cubicBezTo>
                      <a:cubicBezTo>
                        <a:pt x="243" y="57"/>
                        <a:pt x="242" y="56"/>
                        <a:pt x="241" y="56"/>
                      </a:cubicBezTo>
                      <a:cubicBezTo>
                        <a:pt x="239" y="53"/>
                        <a:pt x="237" y="49"/>
                        <a:pt x="235" y="46"/>
                      </a:cubicBezTo>
                      <a:cubicBezTo>
                        <a:pt x="239" y="47"/>
                        <a:pt x="242" y="46"/>
                        <a:pt x="245" y="45"/>
                      </a:cubicBezTo>
                      <a:close/>
                      <a:moveTo>
                        <a:pt x="310" y="138"/>
                      </a:moveTo>
                      <a:lnTo>
                        <a:pt x="312" y="140"/>
                      </a:lnTo>
                      <a:cubicBezTo>
                        <a:pt x="311" y="140"/>
                        <a:pt x="311" y="140"/>
                        <a:pt x="310" y="140"/>
                      </a:cubicBezTo>
                      <a:cubicBezTo>
                        <a:pt x="310" y="139"/>
                        <a:pt x="310" y="139"/>
                        <a:pt x="310" y="138"/>
                      </a:cubicBezTo>
                      <a:close/>
                      <a:moveTo>
                        <a:pt x="231" y="150"/>
                      </a:moveTo>
                      <a:cubicBezTo>
                        <a:pt x="225" y="141"/>
                        <a:pt x="219" y="135"/>
                        <a:pt x="209" y="131"/>
                      </a:cubicBezTo>
                      <a:cubicBezTo>
                        <a:pt x="212" y="128"/>
                        <a:pt x="214" y="126"/>
                        <a:pt x="215" y="123"/>
                      </a:cubicBezTo>
                      <a:cubicBezTo>
                        <a:pt x="217" y="123"/>
                        <a:pt x="219" y="123"/>
                        <a:pt x="222" y="123"/>
                      </a:cubicBezTo>
                      <a:cubicBezTo>
                        <a:pt x="222" y="123"/>
                        <a:pt x="222" y="124"/>
                        <a:pt x="222" y="124"/>
                      </a:cubicBezTo>
                      <a:cubicBezTo>
                        <a:pt x="220" y="125"/>
                        <a:pt x="218" y="126"/>
                        <a:pt x="216" y="127"/>
                      </a:cubicBezTo>
                      <a:cubicBezTo>
                        <a:pt x="221" y="136"/>
                        <a:pt x="227" y="142"/>
                        <a:pt x="238" y="146"/>
                      </a:cubicBezTo>
                      <a:cubicBezTo>
                        <a:pt x="236" y="148"/>
                        <a:pt x="235" y="149"/>
                        <a:pt x="234" y="151"/>
                      </a:cubicBezTo>
                      <a:cubicBezTo>
                        <a:pt x="233" y="151"/>
                        <a:pt x="232" y="151"/>
                        <a:pt x="231" y="150"/>
                      </a:cubicBezTo>
                      <a:close/>
                      <a:moveTo>
                        <a:pt x="121" y="106"/>
                      </a:moveTo>
                      <a:cubicBezTo>
                        <a:pt x="120" y="105"/>
                        <a:pt x="119" y="103"/>
                        <a:pt x="118" y="102"/>
                      </a:cubicBezTo>
                      <a:cubicBezTo>
                        <a:pt x="125" y="100"/>
                        <a:pt x="130" y="97"/>
                        <a:pt x="135" y="93"/>
                      </a:cubicBezTo>
                      <a:cubicBezTo>
                        <a:pt x="135" y="95"/>
                        <a:pt x="136" y="96"/>
                        <a:pt x="136" y="98"/>
                      </a:cubicBezTo>
                      <a:cubicBezTo>
                        <a:pt x="135" y="102"/>
                        <a:pt x="135" y="105"/>
                        <a:pt x="135" y="109"/>
                      </a:cubicBezTo>
                      <a:cubicBezTo>
                        <a:pt x="130" y="107"/>
                        <a:pt x="126" y="106"/>
                        <a:pt x="121" y="106"/>
                      </a:cubicBezTo>
                      <a:close/>
                      <a:moveTo>
                        <a:pt x="177" y="72"/>
                      </a:moveTo>
                      <a:cubicBezTo>
                        <a:pt x="176" y="72"/>
                        <a:pt x="175" y="72"/>
                        <a:pt x="173" y="72"/>
                      </a:cubicBezTo>
                      <a:cubicBezTo>
                        <a:pt x="175" y="71"/>
                        <a:pt x="177" y="70"/>
                        <a:pt x="179" y="68"/>
                      </a:cubicBezTo>
                      <a:cubicBezTo>
                        <a:pt x="179" y="70"/>
                        <a:pt x="178" y="71"/>
                        <a:pt x="177" y="72"/>
                      </a:cubicBezTo>
                      <a:close/>
                      <a:moveTo>
                        <a:pt x="216" y="107"/>
                      </a:moveTo>
                      <a:cubicBezTo>
                        <a:pt x="215" y="106"/>
                        <a:pt x="214" y="104"/>
                        <a:pt x="213" y="102"/>
                      </a:cubicBezTo>
                      <a:cubicBezTo>
                        <a:pt x="213" y="102"/>
                        <a:pt x="214" y="102"/>
                        <a:pt x="215" y="102"/>
                      </a:cubicBezTo>
                      <a:cubicBezTo>
                        <a:pt x="215" y="104"/>
                        <a:pt x="216" y="106"/>
                        <a:pt x="216" y="107"/>
                      </a:cubicBezTo>
                      <a:close/>
                      <a:moveTo>
                        <a:pt x="252" y="89"/>
                      </a:moveTo>
                      <a:cubicBezTo>
                        <a:pt x="251" y="87"/>
                        <a:pt x="250" y="86"/>
                        <a:pt x="249" y="85"/>
                      </a:cubicBezTo>
                      <a:cubicBezTo>
                        <a:pt x="250" y="86"/>
                        <a:pt x="251" y="86"/>
                        <a:pt x="252" y="86"/>
                      </a:cubicBezTo>
                      <a:cubicBezTo>
                        <a:pt x="252" y="87"/>
                        <a:pt x="252" y="88"/>
                        <a:pt x="252" y="89"/>
                      </a:cubicBezTo>
                      <a:close/>
                      <a:moveTo>
                        <a:pt x="171" y="126"/>
                      </a:moveTo>
                      <a:lnTo>
                        <a:pt x="170" y="125"/>
                      </a:lnTo>
                      <a:cubicBezTo>
                        <a:pt x="172" y="118"/>
                        <a:pt x="172" y="113"/>
                        <a:pt x="170" y="108"/>
                      </a:cubicBezTo>
                      <a:cubicBezTo>
                        <a:pt x="177" y="110"/>
                        <a:pt x="184" y="111"/>
                        <a:pt x="191" y="109"/>
                      </a:cubicBezTo>
                      <a:cubicBezTo>
                        <a:pt x="192" y="110"/>
                        <a:pt x="193" y="112"/>
                        <a:pt x="195" y="114"/>
                      </a:cubicBezTo>
                      <a:cubicBezTo>
                        <a:pt x="191" y="116"/>
                        <a:pt x="188" y="120"/>
                        <a:pt x="186" y="125"/>
                      </a:cubicBezTo>
                      <a:cubicBezTo>
                        <a:pt x="181" y="124"/>
                        <a:pt x="176" y="125"/>
                        <a:pt x="171" y="126"/>
                      </a:cubicBezTo>
                      <a:close/>
                      <a:moveTo>
                        <a:pt x="386" y="149"/>
                      </a:moveTo>
                      <a:cubicBezTo>
                        <a:pt x="383" y="141"/>
                        <a:pt x="380" y="134"/>
                        <a:pt x="375" y="128"/>
                      </a:cubicBezTo>
                      <a:cubicBezTo>
                        <a:pt x="379" y="127"/>
                        <a:pt x="382" y="126"/>
                        <a:pt x="385" y="125"/>
                      </a:cubicBezTo>
                      <a:cubicBezTo>
                        <a:pt x="380" y="115"/>
                        <a:pt x="374" y="109"/>
                        <a:pt x="364" y="105"/>
                      </a:cubicBezTo>
                      <a:cubicBezTo>
                        <a:pt x="370" y="98"/>
                        <a:pt x="372" y="91"/>
                        <a:pt x="372" y="82"/>
                      </a:cubicBezTo>
                      <a:cubicBezTo>
                        <a:pt x="357" y="81"/>
                        <a:pt x="347" y="85"/>
                        <a:pt x="340" y="99"/>
                      </a:cubicBezTo>
                      <a:cubicBezTo>
                        <a:pt x="336" y="91"/>
                        <a:pt x="331" y="86"/>
                        <a:pt x="324" y="82"/>
                      </a:cubicBezTo>
                      <a:cubicBezTo>
                        <a:pt x="323" y="80"/>
                        <a:pt x="322" y="78"/>
                        <a:pt x="321" y="76"/>
                      </a:cubicBezTo>
                      <a:cubicBezTo>
                        <a:pt x="325" y="70"/>
                        <a:pt x="326" y="64"/>
                        <a:pt x="327" y="56"/>
                      </a:cubicBezTo>
                      <a:cubicBezTo>
                        <a:pt x="317" y="56"/>
                        <a:pt x="309" y="57"/>
                        <a:pt x="303" y="62"/>
                      </a:cubicBezTo>
                      <a:cubicBezTo>
                        <a:pt x="301" y="60"/>
                        <a:pt x="298" y="58"/>
                        <a:pt x="296" y="56"/>
                      </a:cubicBezTo>
                      <a:cubicBezTo>
                        <a:pt x="293" y="61"/>
                        <a:pt x="291" y="67"/>
                        <a:pt x="290" y="73"/>
                      </a:cubicBezTo>
                      <a:cubicBezTo>
                        <a:pt x="286" y="73"/>
                        <a:pt x="283" y="73"/>
                        <a:pt x="279" y="74"/>
                      </a:cubicBezTo>
                      <a:cubicBezTo>
                        <a:pt x="283" y="59"/>
                        <a:pt x="278" y="51"/>
                        <a:pt x="268" y="42"/>
                      </a:cubicBezTo>
                      <a:cubicBezTo>
                        <a:pt x="267" y="43"/>
                        <a:pt x="266" y="44"/>
                        <a:pt x="265" y="45"/>
                      </a:cubicBezTo>
                      <a:cubicBezTo>
                        <a:pt x="265" y="44"/>
                        <a:pt x="265" y="44"/>
                        <a:pt x="265" y="44"/>
                      </a:cubicBezTo>
                      <a:cubicBezTo>
                        <a:pt x="262" y="40"/>
                        <a:pt x="259" y="36"/>
                        <a:pt x="255" y="33"/>
                      </a:cubicBezTo>
                      <a:cubicBezTo>
                        <a:pt x="255" y="33"/>
                        <a:pt x="255" y="32"/>
                        <a:pt x="256" y="32"/>
                      </a:cubicBezTo>
                      <a:cubicBezTo>
                        <a:pt x="254" y="31"/>
                        <a:pt x="252" y="31"/>
                        <a:pt x="251" y="30"/>
                      </a:cubicBezTo>
                      <a:cubicBezTo>
                        <a:pt x="251" y="30"/>
                        <a:pt x="251" y="30"/>
                        <a:pt x="250" y="30"/>
                      </a:cubicBezTo>
                      <a:cubicBezTo>
                        <a:pt x="250" y="30"/>
                        <a:pt x="250" y="30"/>
                        <a:pt x="250" y="30"/>
                      </a:cubicBezTo>
                      <a:cubicBezTo>
                        <a:pt x="241" y="28"/>
                        <a:pt x="233" y="29"/>
                        <a:pt x="225" y="37"/>
                      </a:cubicBezTo>
                      <a:cubicBezTo>
                        <a:pt x="222" y="35"/>
                        <a:pt x="219" y="35"/>
                        <a:pt x="215" y="34"/>
                      </a:cubicBezTo>
                      <a:cubicBezTo>
                        <a:pt x="216" y="26"/>
                        <a:pt x="212" y="17"/>
                        <a:pt x="208" y="11"/>
                      </a:cubicBezTo>
                      <a:cubicBezTo>
                        <a:pt x="207" y="11"/>
                        <a:pt x="207" y="11"/>
                        <a:pt x="205" y="14"/>
                      </a:cubicBezTo>
                      <a:lnTo>
                        <a:pt x="192" y="0"/>
                      </a:lnTo>
                      <a:cubicBezTo>
                        <a:pt x="189" y="9"/>
                        <a:pt x="187" y="17"/>
                        <a:pt x="189" y="26"/>
                      </a:cubicBezTo>
                      <a:cubicBezTo>
                        <a:pt x="186" y="26"/>
                        <a:pt x="183" y="26"/>
                        <a:pt x="179" y="27"/>
                      </a:cubicBezTo>
                      <a:cubicBezTo>
                        <a:pt x="178" y="27"/>
                        <a:pt x="178" y="26"/>
                        <a:pt x="178" y="26"/>
                      </a:cubicBezTo>
                      <a:cubicBezTo>
                        <a:pt x="171" y="12"/>
                        <a:pt x="164" y="4"/>
                        <a:pt x="148" y="6"/>
                      </a:cubicBezTo>
                      <a:cubicBezTo>
                        <a:pt x="150" y="12"/>
                        <a:pt x="152" y="17"/>
                        <a:pt x="156" y="22"/>
                      </a:cubicBezTo>
                      <a:cubicBezTo>
                        <a:pt x="154" y="23"/>
                        <a:pt x="151" y="23"/>
                        <a:pt x="149" y="24"/>
                      </a:cubicBezTo>
                      <a:cubicBezTo>
                        <a:pt x="153" y="31"/>
                        <a:pt x="157" y="36"/>
                        <a:pt x="165" y="39"/>
                      </a:cubicBezTo>
                      <a:cubicBezTo>
                        <a:pt x="162" y="43"/>
                        <a:pt x="160" y="47"/>
                        <a:pt x="159" y="51"/>
                      </a:cubicBezTo>
                      <a:cubicBezTo>
                        <a:pt x="157" y="48"/>
                        <a:pt x="154" y="44"/>
                        <a:pt x="150" y="41"/>
                      </a:cubicBezTo>
                      <a:cubicBezTo>
                        <a:pt x="149" y="42"/>
                        <a:pt x="148" y="43"/>
                        <a:pt x="147" y="44"/>
                      </a:cubicBezTo>
                      <a:cubicBezTo>
                        <a:pt x="143" y="38"/>
                        <a:pt x="139" y="33"/>
                        <a:pt x="133" y="29"/>
                      </a:cubicBezTo>
                      <a:cubicBezTo>
                        <a:pt x="129" y="37"/>
                        <a:pt x="127" y="44"/>
                        <a:pt x="126" y="53"/>
                      </a:cubicBezTo>
                      <a:cubicBezTo>
                        <a:pt x="125" y="53"/>
                        <a:pt x="123" y="54"/>
                        <a:pt x="122" y="55"/>
                      </a:cubicBezTo>
                      <a:cubicBezTo>
                        <a:pt x="115" y="53"/>
                        <a:pt x="108" y="53"/>
                        <a:pt x="100" y="54"/>
                      </a:cubicBezTo>
                      <a:cubicBezTo>
                        <a:pt x="102" y="60"/>
                        <a:pt x="105" y="64"/>
                        <a:pt x="108" y="69"/>
                      </a:cubicBezTo>
                      <a:cubicBezTo>
                        <a:pt x="104" y="69"/>
                        <a:pt x="100" y="69"/>
                        <a:pt x="95" y="71"/>
                      </a:cubicBezTo>
                      <a:cubicBezTo>
                        <a:pt x="85" y="53"/>
                        <a:pt x="74" y="47"/>
                        <a:pt x="54" y="47"/>
                      </a:cubicBezTo>
                      <a:cubicBezTo>
                        <a:pt x="57" y="56"/>
                        <a:pt x="60" y="62"/>
                        <a:pt x="65" y="68"/>
                      </a:cubicBezTo>
                      <a:lnTo>
                        <a:pt x="43" y="64"/>
                      </a:lnTo>
                      <a:cubicBezTo>
                        <a:pt x="47" y="76"/>
                        <a:pt x="52" y="86"/>
                        <a:pt x="61" y="94"/>
                      </a:cubicBezTo>
                      <a:cubicBezTo>
                        <a:pt x="57" y="96"/>
                        <a:pt x="54" y="100"/>
                        <a:pt x="50" y="102"/>
                      </a:cubicBezTo>
                      <a:cubicBezTo>
                        <a:pt x="50" y="103"/>
                        <a:pt x="48" y="102"/>
                        <a:pt x="48" y="102"/>
                      </a:cubicBezTo>
                      <a:cubicBezTo>
                        <a:pt x="30" y="92"/>
                        <a:pt x="16" y="89"/>
                        <a:pt x="0" y="104"/>
                      </a:cubicBezTo>
                      <a:cubicBezTo>
                        <a:pt x="7" y="108"/>
                        <a:pt x="14" y="112"/>
                        <a:pt x="22" y="115"/>
                      </a:cubicBezTo>
                      <a:cubicBezTo>
                        <a:pt x="20" y="118"/>
                        <a:pt x="17" y="120"/>
                        <a:pt x="15" y="123"/>
                      </a:cubicBezTo>
                      <a:cubicBezTo>
                        <a:pt x="25" y="128"/>
                        <a:pt x="34" y="130"/>
                        <a:pt x="45" y="127"/>
                      </a:cubicBezTo>
                      <a:cubicBezTo>
                        <a:pt x="43" y="136"/>
                        <a:pt x="46" y="143"/>
                        <a:pt x="51" y="150"/>
                      </a:cubicBezTo>
                      <a:cubicBezTo>
                        <a:pt x="64" y="142"/>
                        <a:pt x="70" y="133"/>
                        <a:pt x="67" y="118"/>
                      </a:cubicBezTo>
                      <a:cubicBezTo>
                        <a:pt x="68" y="117"/>
                        <a:pt x="69" y="117"/>
                        <a:pt x="70" y="116"/>
                      </a:cubicBezTo>
                      <a:cubicBezTo>
                        <a:pt x="76" y="124"/>
                        <a:pt x="83" y="130"/>
                        <a:pt x="93" y="134"/>
                      </a:cubicBezTo>
                      <a:cubicBezTo>
                        <a:pt x="92" y="136"/>
                        <a:pt x="91" y="139"/>
                        <a:pt x="90" y="141"/>
                      </a:cubicBezTo>
                      <a:cubicBezTo>
                        <a:pt x="95" y="143"/>
                        <a:pt x="99" y="144"/>
                        <a:pt x="104" y="145"/>
                      </a:cubicBezTo>
                      <a:cubicBezTo>
                        <a:pt x="103" y="145"/>
                        <a:pt x="102" y="145"/>
                        <a:pt x="101" y="145"/>
                      </a:cubicBezTo>
                      <a:cubicBezTo>
                        <a:pt x="107" y="155"/>
                        <a:pt x="113" y="161"/>
                        <a:pt x="123" y="165"/>
                      </a:cubicBezTo>
                      <a:cubicBezTo>
                        <a:pt x="117" y="172"/>
                        <a:pt x="115" y="179"/>
                        <a:pt x="115" y="188"/>
                      </a:cubicBezTo>
                      <a:cubicBezTo>
                        <a:pt x="130" y="189"/>
                        <a:pt x="140" y="185"/>
                        <a:pt x="147" y="171"/>
                      </a:cubicBezTo>
                      <a:cubicBezTo>
                        <a:pt x="152" y="171"/>
                        <a:pt x="156" y="171"/>
                        <a:pt x="161" y="170"/>
                      </a:cubicBezTo>
                      <a:lnTo>
                        <a:pt x="162" y="171"/>
                      </a:lnTo>
                      <a:cubicBezTo>
                        <a:pt x="159" y="185"/>
                        <a:pt x="163" y="193"/>
                        <a:pt x="174" y="202"/>
                      </a:cubicBezTo>
                      <a:cubicBezTo>
                        <a:pt x="175" y="201"/>
                        <a:pt x="176" y="200"/>
                        <a:pt x="177" y="199"/>
                      </a:cubicBezTo>
                      <a:cubicBezTo>
                        <a:pt x="181" y="205"/>
                        <a:pt x="186" y="209"/>
                        <a:pt x="192" y="213"/>
                      </a:cubicBezTo>
                      <a:cubicBezTo>
                        <a:pt x="196" y="204"/>
                        <a:pt x="198" y="196"/>
                        <a:pt x="197" y="186"/>
                      </a:cubicBezTo>
                      <a:cubicBezTo>
                        <a:pt x="206" y="189"/>
                        <a:pt x="214" y="189"/>
                        <a:pt x="224" y="187"/>
                      </a:cubicBezTo>
                      <a:cubicBezTo>
                        <a:pt x="222" y="183"/>
                        <a:pt x="219" y="179"/>
                        <a:pt x="217" y="175"/>
                      </a:cubicBezTo>
                      <a:cubicBezTo>
                        <a:pt x="221" y="176"/>
                        <a:pt x="226" y="176"/>
                        <a:pt x="231" y="176"/>
                      </a:cubicBezTo>
                      <a:cubicBezTo>
                        <a:pt x="241" y="189"/>
                        <a:pt x="252" y="194"/>
                        <a:pt x="270" y="194"/>
                      </a:cubicBezTo>
                      <a:cubicBezTo>
                        <a:pt x="265" y="181"/>
                        <a:pt x="259" y="172"/>
                        <a:pt x="249" y="166"/>
                      </a:cubicBezTo>
                      <a:cubicBezTo>
                        <a:pt x="254" y="163"/>
                        <a:pt x="258" y="158"/>
                        <a:pt x="261" y="152"/>
                      </a:cubicBezTo>
                      <a:cubicBezTo>
                        <a:pt x="266" y="152"/>
                        <a:pt x="272" y="152"/>
                        <a:pt x="277" y="151"/>
                      </a:cubicBezTo>
                      <a:cubicBezTo>
                        <a:pt x="273" y="165"/>
                        <a:pt x="278" y="174"/>
                        <a:pt x="289" y="183"/>
                      </a:cubicBezTo>
                      <a:cubicBezTo>
                        <a:pt x="290" y="182"/>
                        <a:pt x="290" y="181"/>
                        <a:pt x="291" y="180"/>
                      </a:cubicBezTo>
                      <a:cubicBezTo>
                        <a:pt x="295" y="186"/>
                        <a:pt x="300" y="190"/>
                        <a:pt x="306" y="194"/>
                      </a:cubicBezTo>
                      <a:cubicBezTo>
                        <a:pt x="310" y="185"/>
                        <a:pt x="312" y="177"/>
                        <a:pt x="312" y="167"/>
                      </a:cubicBezTo>
                      <a:cubicBezTo>
                        <a:pt x="321" y="170"/>
                        <a:pt x="329" y="170"/>
                        <a:pt x="338" y="168"/>
                      </a:cubicBezTo>
                      <a:cubicBezTo>
                        <a:pt x="336" y="163"/>
                        <a:pt x="333" y="159"/>
                        <a:pt x="330" y="154"/>
                      </a:cubicBezTo>
                      <a:cubicBezTo>
                        <a:pt x="335" y="154"/>
                        <a:pt x="339" y="154"/>
                        <a:pt x="343" y="152"/>
                      </a:cubicBezTo>
                      <a:cubicBezTo>
                        <a:pt x="353" y="169"/>
                        <a:pt x="364" y="175"/>
                        <a:pt x="384" y="175"/>
                      </a:cubicBezTo>
                      <a:cubicBezTo>
                        <a:pt x="378" y="158"/>
                        <a:pt x="370" y="148"/>
                        <a:pt x="354" y="142"/>
                      </a:cubicBezTo>
                      <a:cubicBezTo>
                        <a:pt x="354" y="140"/>
                        <a:pt x="355" y="139"/>
                        <a:pt x="356" y="138"/>
                      </a:cubicBezTo>
                      <a:cubicBezTo>
                        <a:pt x="362" y="147"/>
                        <a:pt x="372"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0" name="Freeform 31">
                  <a:extLst>
                    <a:ext uri="{FF2B5EF4-FFF2-40B4-BE49-F238E27FC236}">
                      <a16:creationId xmlns:a16="http://schemas.microsoft.com/office/drawing/2014/main" id="{CE0C28F1-472E-4BF9-A897-06057FF6DACD}"/>
                    </a:ext>
                  </a:extLst>
                </p:cNvPr>
                <p:cNvSpPr>
                  <a:spLocks noEditPoints="1"/>
                </p:cNvSpPr>
                <p:nvPr/>
              </p:nvSpPr>
              <p:spPr bwMode="auto">
                <a:xfrm>
                  <a:off x="5870574" y="3060699"/>
                  <a:ext cx="187325" cy="103188"/>
                </a:xfrm>
                <a:custGeom>
                  <a:avLst/>
                  <a:gdLst>
                    <a:gd name="T0" fmla="*/ 340 w 385"/>
                    <a:gd name="T1" fmla="*/ 123 h 213"/>
                    <a:gd name="T2" fmla="*/ 346 w 385"/>
                    <a:gd name="T3" fmla="*/ 122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3 w 385"/>
                    <a:gd name="T21" fmla="*/ 53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2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1 h 213"/>
                    <a:gd name="T58" fmla="*/ 320 w 385"/>
                    <a:gd name="T59" fmla="*/ 75 h 213"/>
                    <a:gd name="T60" fmla="*/ 295 w 385"/>
                    <a:gd name="T61" fmla="*/ 55 h 213"/>
                    <a:gd name="T62" fmla="*/ 267 w 385"/>
                    <a:gd name="T63" fmla="*/ 41 h 213"/>
                    <a:gd name="T64" fmla="*/ 254 w 385"/>
                    <a:gd name="T65" fmla="*/ 33 h 213"/>
                    <a:gd name="T66" fmla="*/ 249 w 385"/>
                    <a:gd name="T67" fmla="*/ 29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2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79 h 213"/>
                    <a:gd name="T106" fmla="*/ 338 w 385"/>
                    <a:gd name="T107" fmla="*/ 168 h 213"/>
                    <a:gd name="T108" fmla="*/ 383 w 385"/>
                    <a:gd name="T109" fmla="*/ 174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1"/>
                      </a:moveTo>
                      <a:cubicBezTo>
                        <a:pt x="332" y="129"/>
                        <a:pt x="332" y="126"/>
                        <a:pt x="331" y="123"/>
                      </a:cubicBezTo>
                      <a:cubicBezTo>
                        <a:pt x="334" y="124"/>
                        <a:pt x="337" y="124"/>
                        <a:pt x="340" y="123"/>
                      </a:cubicBezTo>
                      <a:cubicBezTo>
                        <a:pt x="340" y="123"/>
                        <a:pt x="340" y="122"/>
                        <a:pt x="339" y="121"/>
                      </a:cubicBezTo>
                      <a:cubicBezTo>
                        <a:pt x="341" y="121"/>
                        <a:pt x="342" y="121"/>
                        <a:pt x="344" y="121"/>
                      </a:cubicBezTo>
                      <a:cubicBezTo>
                        <a:pt x="345" y="121"/>
                        <a:pt x="345" y="122"/>
                        <a:pt x="346" y="122"/>
                      </a:cubicBezTo>
                      <a:cubicBezTo>
                        <a:pt x="348" y="126"/>
                        <a:pt x="350" y="130"/>
                        <a:pt x="352" y="133"/>
                      </a:cubicBezTo>
                      <a:cubicBezTo>
                        <a:pt x="344" y="131"/>
                        <a:pt x="338" y="130"/>
                        <a:pt x="332" y="131"/>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4"/>
                        <a:pt x="268" y="128"/>
                      </a:cubicBezTo>
                      <a:close/>
                      <a:moveTo>
                        <a:pt x="188" y="157"/>
                      </a:moveTo>
                      <a:cubicBezTo>
                        <a:pt x="188" y="154"/>
                        <a:pt x="188" y="151"/>
                        <a:pt x="187" y="147"/>
                      </a:cubicBezTo>
                      <a:cubicBezTo>
                        <a:pt x="188" y="147"/>
                        <a:pt x="189" y="147"/>
                        <a:pt x="190" y="147"/>
                      </a:cubicBezTo>
                      <a:cubicBezTo>
                        <a:pt x="191" y="147"/>
                        <a:pt x="191" y="149"/>
                        <a:pt x="192" y="149"/>
                      </a:cubicBezTo>
                      <a:cubicBezTo>
                        <a:pt x="194" y="152"/>
                        <a:pt x="195" y="156"/>
                        <a:pt x="197" y="159"/>
                      </a:cubicBezTo>
                      <a:cubicBezTo>
                        <a:pt x="194" y="158"/>
                        <a:pt x="191" y="157"/>
                        <a:pt x="188" y="157"/>
                      </a:cubicBezTo>
                      <a:close/>
                      <a:moveTo>
                        <a:pt x="141" y="148"/>
                      </a:moveTo>
                      <a:cubicBezTo>
                        <a:pt x="140" y="148"/>
                        <a:pt x="139" y="147"/>
                        <a:pt x="138" y="146"/>
                      </a:cubicBezTo>
                      <a:cubicBezTo>
                        <a:pt x="136" y="142"/>
                        <a:pt x="134" y="138"/>
                        <a:pt x="132" y="135"/>
                      </a:cubicBezTo>
                      <a:cubicBezTo>
                        <a:pt x="135" y="136"/>
                        <a:pt x="139" y="137"/>
                        <a:pt x="142" y="137"/>
                      </a:cubicBezTo>
                      <a:cubicBezTo>
                        <a:pt x="142" y="141"/>
                        <a:pt x="142" y="144"/>
                        <a:pt x="143" y="148"/>
                      </a:cubicBezTo>
                      <a:cubicBezTo>
                        <a:pt x="142" y="148"/>
                        <a:pt x="141" y="148"/>
                        <a:pt x="141" y="148"/>
                      </a:cubicBezTo>
                      <a:close/>
                      <a:moveTo>
                        <a:pt x="173" y="53"/>
                      </a:moveTo>
                      <a:cubicBezTo>
                        <a:pt x="175" y="58"/>
                        <a:pt x="177" y="62"/>
                        <a:pt x="180" y="66"/>
                      </a:cubicBezTo>
                      <a:lnTo>
                        <a:pt x="180" y="66"/>
                      </a:lnTo>
                      <a:cubicBezTo>
                        <a:pt x="173" y="61"/>
                        <a:pt x="167" y="58"/>
                        <a:pt x="161" y="56"/>
                      </a:cubicBezTo>
                      <a:cubicBezTo>
                        <a:pt x="161" y="56"/>
                        <a:pt x="161" y="56"/>
                        <a:pt x="161" y="56"/>
                      </a:cubicBezTo>
                      <a:cubicBezTo>
                        <a:pt x="166" y="56"/>
                        <a:pt x="170" y="55"/>
                        <a:pt x="173" y="53"/>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39"/>
                        <a:pt x="309" y="139"/>
                      </a:cubicBezTo>
                      <a:cubicBezTo>
                        <a:pt x="309" y="139"/>
                        <a:pt x="309" y="138"/>
                        <a:pt x="309" y="138"/>
                      </a:cubicBezTo>
                      <a:close/>
                      <a:moveTo>
                        <a:pt x="230" y="150"/>
                      </a:moveTo>
                      <a:cubicBezTo>
                        <a:pt x="224" y="141"/>
                        <a:pt x="218" y="135"/>
                        <a:pt x="208" y="131"/>
                      </a:cubicBezTo>
                      <a:cubicBezTo>
                        <a:pt x="211" y="128"/>
                        <a:pt x="213" y="125"/>
                        <a:pt x="214" y="123"/>
                      </a:cubicBezTo>
                      <a:cubicBezTo>
                        <a:pt x="216" y="123"/>
                        <a:pt x="218" y="123"/>
                        <a:pt x="221" y="122"/>
                      </a:cubicBezTo>
                      <a:cubicBezTo>
                        <a:pt x="221" y="123"/>
                        <a:pt x="221" y="124"/>
                        <a:pt x="221" y="124"/>
                      </a:cubicBezTo>
                      <a:cubicBezTo>
                        <a:pt x="219" y="125"/>
                        <a:pt x="217" y="125"/>
                        <a:pt x="215" y="126"/>
                      </a:cubicBezTo>
                      <a:cubicBezTo>
                        <a:pt x="220" y="136"/>
                        <a:pt x="226" y="142"/>
                        <a:pt x="237" y="146"/>
                      </a:cubicBezTo>
                      <a:cubicBezTo>
                        <a:pt x="235" y="148"/>
                        <a:pt x="234" y="149"/>
                        <a:pt x="233" y="151"/>
                      </a:cubicBezTo>
                      <a:cubicBezTo>
                        <a:pt x="232" y="150"/>
                        <a:pt x="231" y="150"/>
                        <a:pt x="230" y="150"/>
                      </a:cubicBezTo>
                      <a:close/>
                      <a:moveTo>
                        <a:pt x="120" y="106"/>
                      </a:moveTo>
                      <a:cubicBezTo>
                        <a:pt x="119" y="104"/>
                        <a:pt x="118" y="103"/>
                        <a:pt x="117" y="101"/>
                      </a:cubicBezTo>
                      <a:cubicBezTo>
                        <a:pt x="124" y="99"/>
                        <a:pt x="129" y="97"/>
                        <a:pt x="134" y="92"/>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3" y="72"/>
                      </a:cubicBezTo>
                      <a:cubicBezTo>
                        <a:pt x="174" y="71"/>
                        <a:pt x="176" y="69"/>
                        <a:pt x="178" y="68"/>
                      </a:cubicBezTo>
                      <a:cubicBezTo>
                        <a:pt x="178" y="69"/>
                        <a:pt x="177" y="71"/>
                        <a:pt x="176" y="72"/>
                      </a:cubicBezTo>
                      <a:close/>
                      <a:moveTo>
                        <a:pt x="216" y="107"/>
                      </a:moveTo>
                      <a:cubicBezTo>
                        <a:pt x="214" y="105"/>
                        <a:pt x="213" y="103"/>
                        <a:pt x="212" y="102"/>
                      </a:cubicBezTo>
                      <a:cubicBezTo>
                        <a:pt x="213" y="102"/>
                        <a:pt x="213" y="102"/>
                        <a:pt x="214" y="102"/>
                      </a:cubicBezTo>
                      <a:cubicBezTo>
                        <a:pt x="214" y="104"/>
                        <a:pt x="215" y="105"/>
                        <a:pt x="216" y="107"/>
                      </a:cubicBezTo>
                      <a:close/>
                      <a:moveTo>
                        <a:pt x="251" y="88"/>
                      </a:moveTo>
                      <a:cubicBezTo>
                        <a:pt x="251" y="87"/>
                        <a:pt x="250" y="86"/>
                        <a:pt x="249" y="85"/>
                      </a:cubicBezTo>
                      <a:cubicBezTo>
                        <a:pt x="250" y="85"/>
                        <a:pt x="251"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6"/>
                        <a:pt x="381" y="126"/>
                        <a:pt x="384" y="124"/>
                      </a:cubicBezTo>
                      <a:cubicBezTo>
                        <a:pt x="379" y="115"/>
                        <a:pt x="373" y="108"/>
                        <a:pt x="363" y="104"/>
                      </a:cubicBezTo>
                      <a:cubicBezTo>
                        <a:pt x="369" y="98"/>
                        <a:pt x="371" y="91"/>
                        <a:pt x="371" y="81"/>
                      </a:cubicBezTo>
                      <a:cubicBezTo>
                        <a:pt x="356" y="81"/>
                        <a:pt x="346" y="85"/>
                        <a:pt x="339" y="99"/>
                      </a:cubicBezTo>
                      <a:cubicBezTo>
                        <a:pt x="335" y="91"/>
                        <a:pt x="330" y="85"/>
                        <a:pt x="323" y="81"/>
                      </a:cubicBezTo>
                      <a:cubicBezTo>
                        <a:pt x="323" y="79"/>
                        <a:pt x="321" y="77"/>
                        <a:pt x="320" y="75"/>
                      </a:cubicBezTo>
                      <a:cubicBezTo>
                        <a:pt x="324" y="70"/>
                        <a:pt x="326" y="63"/>
                        <a:pt x="326" y="56"/>
                      </a:cubicBezTo>
                      <a:cubicBezTo>
                        <a:pt x="316" y="55"/>
                        <a:pt x="308" y="57"/>
                        <a:pt x="302" y="62"/>
                      </a:cubicBezTo>
                      <a:cubicBezTo>
                        <a:pt x="300" y="59"/>
                        <a:pt x="298" y="57"/>
                        <a:pt x="295" y="55"/>
                      </a:cubicBezTo>
                      <a:cubicBezTo>
                        <a:pt x="292" y="61"/>
                        <a:pt x="290" y="67"/>
                        <a:pt x="289" y="72"/>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2"/>
                        <a:pt x="255" y="32"/>
                        <a:pt x="255" y="31"/>
                      </a:cubicBezTo>
                      <a:cubicBezTo>
                        <a:pt x="253" y="31"/>
                        <a:pt x="252" y="30"/>
                        <a:pt x="250" y="30"/>
                      </a:cubicBezTo>
                      <a:cubicBezTo>
                        <a:pt x="250" y="30"/>
                        <a:pt x="250" y="30"/>
                        <a:pt x="249" y="29"/>
                      </a:cubicBezTo>
                      <a:lnTo>
                        <a:pt x="249" y="30"/>
                      </a:lnTo>
                      <a:cubicBezTo>
                        <a:pt x="240" y="27"/>
                        <a:pt x="232" y="28"/>
                        <a:pt x="224" y="37"/>
                      </a:cubicBezTo>
                      <a:cubicBezTo>
                        <a:pt x="221" y="35"/>
                        <a:pt x="218" y="34"/>
                        <a:pt x="214" y="34"/>
                      </a:cubicBezTo>
                      <a:cubicBezTo>
                        <a:pt x="215" y="26"/>
                        <a:pt x="211" y="17"/>
                        <a:pt x="207" y="10"/>
                      </a:cubicBezTo>
                      <a:cubicBezTo>
                        <a:pt x="206" y="11"/>
                        <a:pt x="206" y="11"/>
                        <a:pt x="205" y="13"/>
                      </a:cubicBezTo>
                      <a:lnTo>
                        <a:pt x="191" y="0"/>
                      </a:lnTo>
                      <a:cubicBezTo>
                        <a:pt x="188" y="8"/>
                        <a:pt x="187" y="17"/>
                        <a:pt x="188" y="26"/>
                      </a:cubicBezTo>
                      <a:cubicBezTo>
                        <a:pt x="185" y="26"/>
                        <a:pt x="182" y="26"/>
                        <a:pt x="178" y="26"/>
                      </a:cubicBezTo>
                      <a:cubicBezTo>
                        <a:pt x="178" y="26"/>
                        <a:pt x="177" y="25"/>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6"/>
                        <a:pt x="158" y="51"/>
                      </a:cubicBezTo>
                      <a:cubicBezTo>
                        <a:pt x="156" y="47"/>
                        <a:pt x="153" y="44"/>
                        <a:pt x="149" y="40"/>
                      </a:cubicBezTo>
                      <a:cubicBezTo>
                        <a:pt x="148" y="41"/>
                        <a:pt x="147" y="42"/>
                        <a:pt x="147" y="44"/>
                      </a:cubicBezTo>
                      <a:cubicBezTo>
                        <a:pt x="142" y="38"/>
                        <a:pt x="138" y="33"/>
                        <a:pt x="132" y="29"/>
                      </a:cubicBezTo>
                      <a:cubicBezTo>
                        <a:pt x="128" y="37"/>
                        <a:pt x="126" y="44"/>
                        <a:pt x="126" y="52"/>
                      </a:cubicBezTo>
                      <a:cubicBezTo>
                        <a:pt x="124" y="53"/>
                        <a:pt x="123" y="54"/>
                        <a:pt x="121" y="54"/>
                      </a:cubicBezTo>
                      <a:cubicBezTo>
                        <a:pt x="114" y="52"/>
                        <a:pt x="107" y="53"/>
                        <a:pt x="99" y="54"/>
                      </a:cubicBezTo>
                      <a:cubicBezTo>
                        <a:pt x="101" y="59"/>
                        <a:pt x="104" y="64"/>
                        <a:pt x="107" y="69"/>
                      </a:cubicBezTo>
                      <a:cubicBezTo>
                        <a:pt x="103" y="68"/>
                        <a:pt x="99" y="69"/>
                        <a:pt x="94" y="70"/>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5" y="123"/>
                      </a:cubicBezTo>
                      <a:cubicBezTo>
                        <a:pt x="24" y="127"/>
                        <a:pt x="33" y="129"/>
                        <a:pt x="44" y="126"/>
                      </a:cubicBezTo>
                      <a:cubicBezTo>
                        <a:pt x="42" y="136"/>
                        <a:pt x="45" y="142"/>
                        <a:pt x="50" y="150"/>
                      </a:cubicBezTo>
                      <a:cubicBezTo>
                        <a:pt x="63" y="142"/>
                        <a:pt x="69" y="133"/>
                        <a:pt x="66" y="117"/>
                      </a:cubicBezTo>
                      <a:cubicBezTo>
                        <a:pt x="67" y="117"/>
                        <a:pt x="68" y="116"/>
                        <a:pt x="69" y="116"/>
                      </a:cubicBezTo>
                      <a:cubicBezTo>
                        <a:pt x="75" y="124"/>
                        <a:pt x="82" y="129"/>
                        <a:pt x="92" y="134"/>
                      </a:cubicBezTo>
                      <a:cubicBezTo>
                        <a:pt x="91" y="136"/>
                        <a:pt x="90" y="138"/>
                        <a:pt x="89" y="141"/>
                      </a:cubicBezTo>
                      <a:cubicBezTo>
                        <a:pt x="94" y="142"/>
                        <a:pt x="98" y="144"/>
                        <a:pt x="103" y="144"/>
                      </a:cubicBezTo>
                      <a:cubicBezTo>
                        <a:pt x="102" y="144"/>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2"/>
                        <a:pt x="173" y="202"/>
                      </a:cubicBezTo>
                      <a:cubicBezTo>
                        <a:pt x="174" y="200"/>
                        <a:pt x="175" y="199"/>
                        <a:pt x="176" y="198"/>
                      </a:cubicBezTo>
                      <a:cubicBezTo>
                        <a:pt x="180" y="204"/>
                        <a:pt x="185" y="209"/>
                        <a:pt x="191" y="213"/>
                      </a:cubicBezTo>
                      <a:cubicBezTo>
                        <a:pt x="195" y="204"/>
                        <a:pt x="197" y="195"/>
                        <a:pt x="196" y="186"/>
                      </a:cubicBezTo>
                      <a:cubicBezTo>
                        <a:pt x="206" y="189"/>
                        <a:pt x="214" y="189"/>
                        <a:pt x="223" y="187"/>
                      </a:cubicBezTo>
                      <a:cubicBezTo>
                        <a:pt x="221" y="183"/>
                        <a:pt x="218" y="178"/>
                        <a:pt x="216" y="174"/>
                      </a:cubicBezTo>
                      <a:cubicBezTo>
                        <a:pt x="220" y="176"/>
                        <a:pt x="225" y="176"/>
                        <a:pt x="230" y="175"/>
                      </a:cubicBezTo>
                      <a:cubicBezTo>
                        <a:pt x="240" y="189"/>
                        <a:pt x="251" y="194"/>
                        <a:pt x="269" y="193"/>
                      </a:cubicBezTo>
                      <a:cubicBezTo>
                        <a:pt x="264" y="181"/>
                        <a:pt x="258" y="172"/>
                        <a:pt x="248" y="165"/>
                      </a:cubicBezTo>
                      <a:cubicBezTo>
                        <a:pt x="253" y="162"/>
                        <a:pt x="257" y="158"/>
                        <a:pt x="260" y="151"/>
                      </a:cubicBezTo>
                      <a:cubicBezTo>
                        <a:pt x="266" y="152"/>
                        <a:pt x="271" y="152"/>
                        <a:pt x="276" y="151"/>
                      </a:cubicBezTo>
                      <a:cubicBezTo>
                        <a:pt x="272" y="165"/>
                        <a:pt x="277" y="173"/>
                        <a:pt x="288" y="183"/>
                      </a:cubicBezTo>
                      <a:cubicBezTo>
                        <a:pt x="289" y="182"/>
                        <a:pt x="289" y="180"/>
                        <a:pt x="290" y="179"/>
                      </a:cubicBezTo>
                      <a:cubicBezTo>
                        <a:pt x="295" y="185"/>
                        <a:pt x="299" y="190"/>
                        <a:pt x="305" y="194"/>
                      </a:cubicBezTo>
                      <a:cubicBezTo>
                        <a:pt x="309" y="185"/>
                        <a:pt x="312" y="177"/>
                        <a:pt x="311" y="167"/>
                      </a:cubicBezTo>
                      <a:cubicBezTo>
                        <a:pt x="320" y="170"/>
                        <a:pt x="328" y="170"/>
                        <a:pt x="338" y="168"/>
                      </a:cubicBezTo>
                      <a:cubicBezTo>
                        <a:pt x="335" y="163"/>
                        <a:pt x="332" y="158"/>
                        <a:pt x="329" y="154"/>
                      </a:cubicBezTo>
                      <a:cubicBezTo>
                        <a:pt x="334" y="154"/>
                        <a:pt x="338" y="153"/>
                        <a:pt x="342" y="152"/>
                      </a:cubicBezTo>
                      <a:cubicBezTo>
                        <a:pt x="352" y="169"/>
                        <a:pt x="364" y="175"/>
                        <a:pt x="383" y="174"/>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32">
                  <a:extLst>
                    <a:ext uri="{FF2B5EF4-FFF2-40B4-BE49-F238E27FC236}">
                      <a16:creationId xmlns:a16="http://schemas.microsoft.com/office/drawing/2014/main" id="{F48A32B7-E652-4BFA-AB44-65AB21849E14}"/>
                    </a:ext>
                  </a:extLst>
                </p:cNvPr>
                <p:cNvSpPr>
                  <a:spLocks noEditPoints="1"/>
                </p:cNvSpPr>
                <p:nvPr/>
              </p:nvSpPr>
              <p:spPr bwMode="auto">
                <a:xfrm>
                  <a:off x="6018212" y="3063874"/>
                  <a:ext cx="187325" cy="103188"/>
                </a:xfrm>
                <a:custGeom>
                  <a:avLst/>
                  <a:gdLst>
                    <a:gd name="T0" fmla="*/ 340 w 385"/>
                    <a:gd name="T1" fmla="*/ 123 h 213"/>
                    <a:gd name="T2" fmla="*/ 346 w 385"/>
                    <a:gd name="T3" fmla="*/ 123 h 213"/>
                    <a:gd name="T4" fmla="*/ 269 w 385"/>
                    <a:gd name="T5" fmla="*/ 128 h 213"/>
                    <a:gd name="T6" fmla="*/ 252 w 385"/>
                    <a:gd name="T7" fmla="*/ 126 h 213"/>
                    <a:gd name="T8" fmla="*/ 269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4 w 385"/>
                    <a:gd name="T21" fmla="*/ 54 h 213"/>
                    <a:gd name="T22" fmla="*/ 193 w 385"/>
                    <a:gd name="T23" fmla="*/ 52 h 213"/>
                    <a:gd name="T24" fmla="*/ 244 w 385"/>
                    <a:gd name="T25" fmla="*/ 45 h 213"/>
                    <a:gd name="T26" fmla="*/ 240 w 385"/>
                    <a:gd name="T27" fmla="*/ 56 h 213"/>
                    <a:gd name="T28" fmla="*/ 310 w 385"/>
                    <a:gd name="T29" fmla="*/ 138 h 213"/>
                    <a:gd name="T30" fmla="*/ 310 w 385"/>
                    <a:gd name="T31" fmla="*/ 138 h 213"/>
                    <a:gd name="T32" fmla="*/ 214 w 385"/>
                    <a:gd name="T33" fmla="*/ 123 h 213"/>
                    <a:gd name="T34" fmla="*/ 215 w 385"/>
                    <a:gd name="T35" fmla="*/ 126 h 213"/>
                    <a:gd name="T36" fmla="*/ 230 w 385"/>
                    <a:gd name="T37" fmla="*/ 150 h 213"/>
                    <a:gd name="T38" fmla="*/ 134 w 385"/>
                    <a:gd name="T39" fmla="*/ 93 h 213"/>
                    <a:gd name="T40" fmla="*/ 120 w 385"/>
                    <a:gd name="T41" fmla="*/ 106 h 213"/>
                    <a:gd name="T42" fmla="*/ 179 w 385"/>
                    <a:gd name="T43" fmla="*/ 68 h 213"/>
                    <a:gd name="T44" fmla="*/ 212 w 385"/>
                    <a:gd name="T45" fmla="*/ 102 h 213"/>
                    <a:gd name="T46" fmla="*/ 252 w 385"/>
                    <a:gd name="T47" fmla="*/ 88 h 213"/>
                    <a:gd name="T48" fmla="*/ 252 w 385"/>
                    <a:gd name="T49" fmla="*/ 88 h 213"/>
                    <a:gd name="T50" fmla="*/ 169 w 385"/>
                    <a:gd name="T51" fmla="*/ 108 h 213"/>
                    <a:gd name="T52" fmla="*/ 185 w 385"/>
                    <a:gd name="T53" fmla="*/ 125 h 213"/>
                    <a:gd name="T54" fmla="*/ 375 w 385"/>
                    <a:gd name="T55" fmla="*/ 127 h 213"/>
                    <a:gd name="T56" fmla="*/ 371 w 385"/>
                    <a:gd name="T57" fmla="*/ 82 h 213"/>
                    <a:gd name="T58" fmla="*/ 320 w 385"/>
                    <a:gd name="T59" fmla="*/ 76 h 213"/>
                    <a:gd name="T60" fmla="*/ 295 w 385"/>
                    <a:gd name="T61" fmla="*/ 55 h 213"/>
                    <a:gd name="T62" fmla="*/ 267 w 385"/>
                    <a:gd name="T63" fmla="*/ 41 h 213"/>
                    <a:gd name="T64" fmla="*/ 254 w 385"/>
                    <a:gd name="T65" fmla="*/ 33 h 213"/>
                    <a:gd name="T66" fmla="*/ 250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1 h 213"/>
                    <a:gd name="T78" fmla="*/ 126 w 385"/>
                    <a:gd name="T79" fmla="*/ 53 h 213"/>
                    <a:gd name="T80" fmla="*/ 108 w 385"/>
                    <a:gd name="T81" fmla="*/ 69 h 213"/>
                    <a:gd name="T82" fmla="*/ 65 w 385"/>
                    <a:gd name="T83" fmla="*/ 68 h 213"/>
                    <a:gd name="T84" fmla="*/ 50 w 385"/>
                    <a:gd name="T85" fmla="*/ 102 h 213"/>
                    <a:gd name="T86" fmla="*/ 21 w 385"/>
                    <a:gd name="T87" fmla="*/ 115 h 213"/>
                    <a:gd name="T88" fmla="*/ 51 w 385"/>
                    <a:gd name="T89" fmla="*/ 150 h 213"/>
                    <a:gd name="T90" fmla="*/ 92 w 385"/>
                    <a:gd name="T91" fmla="*/ 134 h 213"/>
                    <a:gd name="T92" fmla="*/ 100 w 385"/>
                    <a:gd name="T93" fmla="*/ 145 h 213"/>
                    <a:gd name="T94" fmla="*/ 146 w 385"/>
                    <a:gd name="T95" fmla="*/ 170 h 213"/>
                    <a:gd name="T96" fmla="*/ 174 w 385"/>
                    <a:gd name="T97" fmla="*/ 202 h 213"/>
                    <a:gd name="T98" fmla="*/ 197 w 385"/>
                    <a:gd name="T99" fmla="*/ 186 h 213"/>
                    <a:gd name="T100" fmla="*/ 231 w 385"/>
                    <a:gd name="T101" fmla="*/ 176 h 213"/>
                    <a:gd name="T102" fmla="*/ 261 w 385"/>
                    <a:gd name="T103" fmla="*/ 152 h 213"/>
                    <a:gd name="T104" fmla="*/ 291 w 385"/>
                    <a:gd name="T105" fmla="*/ 180 h 213"/>
                    <a:gd name="T106" fmla="*/ 338 w 385"/>
                    <a:gd name="T107" fmla="*/ 168 h 213"/>
                    <a:gd name="T108" fmla="*/ 384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6"/>
                        <a:pt x="331" y="124"/>
                      </a:cubicBezTo>
                      <a:cubicBezTo>
                        <a:pt x="334" y="124"/>
                        <a:pt x="337" y="124"/>
                        <a:pt x="340" y="123"/>
                      </a:cubicBezTo>
                      <a:cubicBezTo>
                        <a:pt x="340" y="123"/>
                        <a:pt x="340" y="122"/>
                        <a:pt x="340" y="122"/>
                      </a:cubicBezTo>
                      <a:cubicBezTo>
                        <a:pt x="341" y="121"/>
                        <a:pt x="343" y="121"/>
                        <a:pt x="344" y="121"/>
                      </a:cubicBezTo>
                      <a:cubicBezTo>
                        <a:pt x="345" y="121"/>
                        <a:pt x="346" y="123"/>
                        <a:pt x="346" y="123"/>
                      </a:cubicBezTo>
                      <a:cubicBezTo>
                        <a:pt x="348" y="127"/>
                        <a:pt x="350" y="130"/>
                        <a:pt x="352" y="133"/>
                      </a:cubicBezTo>
                      <a:cubicBezTo>
                        <a:pt x="345" y="131"/>
                        <a:pt x="338" y="130"/>
                        <a:pt x="332" y="132"/>
                      </a:cubicBezTo>
                      <a:close/>
                      <a:moveTo>
                        <a:pt x="269" y="128"/>
                      </a:moveTo>
                      <a:cubicBezTo>
                        <a:pt x="264" y="128"/>
                        <a:pt x="260" y="129"/>
                        <a:pt x="255" y="129"/>
                      </a:cubicBezTo>
                      <a:cubicBezTo>
                        <a:pt x="254" y="129"/>
                        <a:pt x="254" y="128"/>
                        <a:pt x="253" y="128"/>
                      </a:cubicBezTo>
                      <a:cubicBezTo>
                        <a:pt x="253" y="127"/>
                        <a:pt x="253" y="127"/>
                        <a:pt x="252" y="126"/>
                      </a:cubicBezTo>
                      <a:cubicBezTo>
                        <a:pt x="253" y="123"/>
                        <a:pt x="252" y="120"/>
                        <a:pt x="252" y="117"/>
                      </a:cubicBezTo>
                      <a:cubicBezTo>
                        <a:pt x="258" y="118"/>
                        <a:pt x="263" y="119"/>
                        <a:pt x="267" y="118"/>
                      </a:cubicBezTo>
                      <a:cubicBezTo>
                        <a:pt x="267" y="121"/>
                        <a:pt x="268" y="125"/>
                        <a:pt x="269" y="128"/>
                      </a:cubicBezTo>
                      <a:close/>
                      <a:moveTo>
                        <a:pt x="188" y="157"/>
                      </a:moveTo>
                      <a:cubicBezTo>
                        <a:pt x="188" y="154"/>
                        <a:pt x="188" y="151"/>
                        <a:pt x="188" y="148"/>
                      </a:cubicBezTo>
                      <a:cubicBezTo>
                        <a:pt x="188" y="148"/>
                        <a:pt x="189" y="148"/>
                        <a:pt x="190" y="147"/>
                      </a:cubicBezTo>
                      <a:cubicBezTo>
                        <a:pt x="191" y="147"/>
                        <a:pt x="191" y="149"/>
                        <a:pt x="192" y="149"/>
                      </a:cubicBezTo>
                      <a:cubicBezTo>
                        <a:pt x="194" y="153"/>
                        <a:pt x="196" y="156"/>
                        <a:pt x="197" y="159"/>
                      </a:cubicBezTo>
                      <a:cubicBezTo>
                        <a:pt x="195" y="158"/>
                        <a:pt x="192" y="158"/>
                        <a:pt x="188" y="157"/>
                      </a:cubicBezTo>
                      <a:close/>
                      <a:moveTo>
                        <a:pt x="141" y="148"/>
                      </a:moveTo>
                      <a:cubicBezTo>
                        <a:pt x="140" y="148"/>
                        <a:pt x="140" y="147"/>
                        <a:pt x="139" y="147"/>
                      </a:cubicBezTo>
                      <a:cubicBezTo>
                        <a:pt x="137" y="142"/>
                        <a:pt x="135" y="139"/>
                        <a:pt x="132" y="135"/>
                      </a:cubicBezTo>
                      <a:cubicBezTo>
                        <a:pt x="136" y="137"/>
                        <a:pt x="139" y="137"/>
                        <a:pt x="143" y="138"/>
                      </a:cubicBezTo>
                      <a:cubicBezTo>
                        <a:pt x="142" y="141"/>
                        <a:pt x="143" y="144"/>
                        <a:pt x="143" y="148"/>
                      </a:cubicBezTo>
                      <a:cubicBezTo>
                        <a:pt x="143" y="148"/>
                        <a:pt x="142" y="148"/>
                        <a:pt x="141" y="148"/>
                      </a:cubicBezTo>
                      <a:close/>
                      <a:moveTo>
                        <a:pt x="174" y="54"/>
                      </a:moveTo>
                      <a:cubicBezTo>
                        <a:pt x="175" y="58"/>
                        <a:pt x="178" y="62"/>
                        <a:pt x="180" y="66"/>
                      </a:cubicBezTo>
                      <a:cubicBezTo>
                        <a:pt x="180" y="66"/>
                        <a:pt x="180" y="66"/>
                        <a:pt x="180" y="66"/>
                      </a:cubicBezTo>
                      <a:cubicBezTo>
                        <a:pt x="174" y="62"/>
                        <a:pt x="168" y="58"/>
                        <a:pt x="161" y="57"/>
                      </a:cubicBezTo>
                      <a:cubicBezTo>
                        <a:pt x="161" y="57"/>
                        <a:pt x="161" y="57"/>
                        <a:pt x="161" y="57"/>
                      </a:cubicBezTo>
                      <a:cubicBezTo>
                        <a:pt x="166" y="57"/>
                        <a:pt x="170" y="56"/>
                        <a:pt x="174" y="54"/>
                      </a:cubicBezTo>
                      <a:close/>
                      <a:moveTo>
                        <a:pt x="182" y="44"/>
                      </a:moveTo>
                      <a:cubicBezTo>
                        <a:pt x="186" y="44"/>
                        <a:pt x="190" y="44"/>
                        <a:pt x="194" y="43"/>
                      </a:cubicBezTo>
                      <a:cubicBezTo>
                        <a:pt x="193" y="47"/>
                        <a:pt x="193" y="49"/>
                        <a:pt x="193" y="52"/>
                      </a:cubicBezTo>
                      <a:cubicBezTo>
                        <a:pt x="189" y="50"/>
                        <a:pt x="185" y="49"/>
                        <a:pt x="179" y="49"/>
                      </a:cubicBezTo>
                      <a:cubicBezTo>
                        <a:pt x="180" y="47"/>
                        <a:pt x="181" y="45"/>
                        <a:pt x="182" y="44"/>
                      </a:cubicBezTo>
                      <a:close/>
                      <a:moveTo>
                        <a:pt x="244" y="45"/>
                      </a:moveTo>
                      <a:cubicBezTo>
                        <a:pt x="244" y="45"/>
                        <a:pt x="245" y="45"/>
                        <a:pt x="245" y="45"/>
                      </a:cubicBezTo>
                      <a:cubicBezTo>
                        <a:pt x="244" y="49"/>
                        <a:pt x="244" y="53"/>
                        <a:pt x="244" y="57"/>
                      </a:cubicBezTo>
                      <a:cubicBezTo>
                        <a:pt x="243" y="57"/>
                        <a:pt x="241" y="56"/>
                        <a:pt x="240" y="56"/>
                      </a:cubicBezTo>
                      <a:cubicBezTo>
                        <a:pt x="239" y="52"/>
                        <a:pt x="237" y="49"/>
                        <a:pt x="235" y="46"/>
                      </a:cubicBezTo>
                      <a:cubicBezTo>
                        <a:pt x="238" y="46"/>
                        <a:pt x="241" y="46"/>
                        <a:pt x="244" y="45"/>
                      </a:cubicBezTo>
                      <a:close/>
                      <a:moveTo>
                        <a:pt x="310" y="138"/>
                      </a:moveTo>
                      <a:lnTo>
                        <a:pt x="312" y="140"/>
                      </a:lnTo>
                      <a:cubicBezTo>
                        <a:pt x="311" y="140"/>
                        <a:pt x="310" y="140"/>
                        <a:pt x="309" y="139"/>
                      </a:cubicBezTo>
                      <a:cubicBezTo>
                        <a:pt x="309"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6"/>
                      </a:cubicBezTo>
                      <a:cubicBezTo>
                        <a:pt x="221" y="136"/>
                        <a:pt x="227" y="142"/>
                        <a:pt x="237" y="146"/>
                      </a:cubicBezTo>
                      <a:cubicBezTo>
                        <a:pt x="235" y="148"/>
                        <a:pt x="234" y="149"/>
                        <a:pt x="233" y="151"/>
                      </a:cubicBezTo>
                      <a:cubicBezTo>
                        <a:pt x="232" y="151"/>
                        <a:pt x="231" y="150"/>
                        <a:pt x="230" y="150"/>
                      </a:cubicBezTo>
                      <a:close/>
                      <a:moveTo>
                        <a:pt x="120" y="106"/>
                      </a:moveTo>
                      <a:cubicBezTo>
                        <a:pt x="119" y="105"/>
                        <a:pt x="118" y="103"/>
                        <a:pt x="117" y="101"/>
                      </a:cubicBezTo>
                      <a:cubicBezTo>
                        <a:pt x="124" y="100"/>
                        <a:pt x="129" y="97"/>
                        <a:pt x="134" y="93"/>
                      </a:cubicBezTo>
                      <a:cubicBezTo>
                        <a:pt x="135" y="94"/>
                        <a:pt x="135" y="96"/>
                        <a:pt x="135" y="98"/>
                      </a:cubicBezTo>
                      <a:cubicBezTo>
                        <a:pt x="135" y="101"/>
                        <a:pt x="134"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moveTo>
                        <a:pt x="216" y="107"/>
                      </a:moveTo>
                      <a:cubicBezTo>
                        <a:pt x="215" y="106"/>
                        <a:pt x="214" y="104"/>
                        <a:pt x="212" y="102"/>
                      </a:cubicBezTo>
                      <a:cubicBezTo>
                        <a:pt x="213" y="102"/>
                        <a:pt x="213" y="102"/>
                        <a:pt x="214" y="102"/>
                      </a:cubicBezTo>
                      <a:cubicBezTo>
                        <a:pt x="215" y="104"/>
                        <a:pt x="215" y="106"/>
                        <a:pt x="216" y="107"/>
                      </a:cubicBezTo>
                      <a:close/>
                      <a:moveTo>
                        <a:pt x="252" y="88"/>
                      </a:moveTo>
                      <a:cubicBezTo>
                        <a:pt x="251" y="87"/>
                        <a:pt x="250" y="86"/>
                        <a:pt x="249" y="85"/>
                      </a:cubicBezTo>
                      <a:cubicBezTo>
                        <a:pt x="250" y="85"/>
                        <a:pt x="251" y="86"/>
                        <a:pt x="252" y="86"/>
                      </a:cubicBezTo>
                      <a:cubicBezTo>
                        <a:pt x="252" y="87"/>
                        <a:pt x="252" y="88"/>
                        <a:pt x="252" y="88"/>
                      </a:cubicBezTo>
                      <a:close/>
                      <a:moveTo>
                        <a:pt x="170" y="126"/>
                      </a:moveTo>
                      <a:lnTo>
                        <a:pt x="169" y="125"/>
                      </a:lnTo>
                      <a:cubicBezTo>
                        <a:pt x="171" y="118"/>
                        <a:pt x="171" y="113"/>
                        <a:pt x="169" y="108"/>
                      </a:cubicBezTo>
                      <a:cubicBezTo>
                        <a:pt x="177" y="110"/>
                        <a:pt x="184" y="111"/>
                        <a:pt x="190" y="108"/>
                      </a:cubicBezTo>
                      <a:cubicBezTo>
                        <a:pt x="191" y="110"/>
                        <a:pt x="193" y="112"/>
                        <a:pt x="194" y="114"/>
                      </a:cubicBezTo>
                      <a:cubicBezTo>
                        <a:pt x="191" y="116"/>
                        <a:pt x="188" y="120"/>
                        <a:pt x="185" y="125"/>
                      </a:cubicBezTo>
                      <a:cubicBezTo>
                        <a:pt x="180" y="124"/>
                        <a:pt x="175" y="125"/>
                        <a:pt x="170" y="126"/>
                      </a:cubicBezTo>
                      <a:close/>
                      <a:moveTo>
                        <a:pt x="385" y="149"/>
                      </a:moveTo>
                      <a:cubicBezTo>
                        <a:pt x="383" y="141"/>
                        <a:pt x="380" y="134"/>
                        <a:pt x="375" y="127"/>
                      </a:cubicBezTo>
                      <a:cubicBezTo>
                        <a:pt x="378" y="127"/>
                        <a:pt x="381" y="126"/>
                        <a:pt x="385" y="125"/>
                      </a:cubicBezTo>
                      <a:cubicBezTo>
                        <a:pt x="379" y="115"/>
                        <a:pt x="373" y="109"/>
                        <a:pt x="363" y="105"/>
                      </a:cubicBezTo>
                      <a:cubicBezTo>
                        <a:pt x="369" y="98"/>
                        <a:pt x="371" y="91"/>
                        <a:pt x="371" y="82"/>
                      </a:cubicBezTo>
                      <a:cubicBezTo>
                        <a:pt x="356" y="81"/>
                        <a:pt x="346" y="85"/>
                        <a:pt x="339" y="99"/>
                      </a:cubicBezTo>
                      <a:cubicBezTo>
                        <a:pt x="335" y="91"/>
                        <a:pt x="331" y="86"/>
                        <a:pt x="324" y="82"/>
                      </a:cubicBezTo>
                      <a:cubicBezTo>
                        <a:pt x="323" y="80"/>
                        <a:pt x="322" y="78"/>
                        <a:pt x="320" y="76"/>
                      </a:cubicBezTo>
                      <a:cubicBezTo>
                        <a:pt x="325" y="70"/>
                        <a:pt x="326" y="64"/>
                        <a:pt x="326" y="56"/>
                      </a:cubicBezTo>
                      <a:cubicBezTo>
                        <a:pt x="316" y="56"/>
                        <a:pt x="309" y="57"/>
                        <a:pt x="303" y="62"/>
                      </a:cubicBezTo>
                      <a:cubicBezTo>
                        <a:pt x="300" y="60"/>
                        <a:pt x="298" y="57"/>
                        <a:pt x="295" y="55"/>
                      </a:cubicBezTo>
                      <a:cubicBezTo>
                        <a:pt x="292" y="61"/>
                        <a:pt x="290" y="67"/>
                        <a:pt x="290" y="73"/>
                      </a:cubicBezTo>
                      <a:cubicBezTo>
                        <a:pt x="286" y="72"/>
                        <a:pt x="282" y="73"/>
                        <a:pt x="278" y="74"/>
                      </a:cubicBezTo>
                      <a:cubicBezTo>
                        <a:pt x="283" y="59"/>
                        <a:pt x="278" y="51"/>
                        <a:pt x="267" y="41"/>
                      </a:cubicBezTo>
                      <a:cubicBezTo>
                        <a:pt x="266" y="42"/>
                        <a:pt x="266" y="43"/>
                        <a:pt x="265" y="45"/>
                      </a:cubicBezTo>
                      <a:cubicBezTo>
                        <a:pt x="265" y="44"/>
                        <a:pt x="264" y="44"/>
                        <a:pt x="264" y="44"/>
                      </a:cubicBezTo>
                      <a:cubicBezTo>
                        <a:pt x="261" y="40"/>
                        <a:pt x="258" y="36"/>
                        <a:pt x="254" y="33"/>
                      </a:cubicBezTo>
                      <a:cubicBezTo>
                        <a:pt x="255" y="33"/>
                        <a:pt x="255" y="32"/>
                        <a:pt x="255" y="32"/>
                      </a:cubicBezTo>
                      <a:cubicBezTo>
                        <a:pt x="253" y="31"/>
                        <a:pt x="252" y="31"/>
                        <a:pt x="250" y="30"/>
                      </a:cubicBezTo>
                      <a:cubicBezTo>
                        <a:pt x="250" y="30"/>
                        <a:pt x="250" y="30"/>
                        <a:pt x="250" y="30"/>
                      </a:cubicBezTo>
                      <a:cubicBezTo>
                        <a:pt x="250" y="30"/>
                        <a:pt x="250" y="30"/>
                        <a:pt x="250" y="30"/>
                      </a:cubicBezTo>
                      <a:cubicBezTo>
                        <a:pt x="240" y="27"/>
                        <a:pt x="232" y="29"/>
                        <a:pt x="225" y="37"/>
                      </a:cubicBezTo>
                      <a:cubicBezTo>
                        <a:pt x="221" y="35"/>
                        <a:pt x="218" y="34"/>
                        <a:pt x="214"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5"/>
                      </a:cubicBezTo>
                      <a:cubicBezTo>
                        <a:pt x="171" y="12"/>
                        <a:pt x="163" y="4"/>
                        <a:pt x="147" y="5"/>
                      </a:cubicBezTo>
                      <a:cubicBezTo>
                        <a:pt x="149" y="11"/>
                        <a:pt x="152" y="17"/>
                        <a:pt x="156" y="22"/>
                      </a:cubicBezTo>
                      <a:cubicBezTo>
                        <a:pt x="153" y="22"/>
                        <a:pt x="150" y="23"/>
                        <a:pt x="148" y="24"/>
                      </a:cubicBezTo>
                      <a:cubicBezTo>
                        <a:pt x="152" y="31"/>
                        <a:pt x="157" y="36"/>
                        <a:pt x="164" y="39"/>
                      </a:cubicBezTo>
                      <a:cubicBezTo>
                        <a:pt x="161" y="43"/>
                        <a:pt x="159" y="47"/>
                        <a:pt x="159" y="51"/>
                      </a:cubicBezTo>
                      <a:cubicBezTo>
                        <a:pt x="156" y="47"/>
                        <a:pt x="153" y="44"/>
                        <a:pt x="149" y="41"/>
                      </a:cubicBezTo>
                      <a:cubicBezTo>
                        <a:pt x="148"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6"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2" y="134"/>
                      </a:cubicBezTo>
                      <a:cubicBezTo>
                        <a:pt x="91" y="136"/>
                        <a:pt x="90" y="138"/>
                        <a:pt x="89" y="141"/>
                      </a:cubicBezTo>
                      <a:cubicBezTo>
                        <a:pt x="94" y="143"/>
                        <a:pt x="99" y="144"/>
                        <a:pt x="103" y="144"/>
                      </a:cubicBezTo>
                      <a:cubicBezTo>
                        <a:pt x="102" y="145"/>
                        <a:pt x="101" y="145"/>
                        <a:pt x="100" y="145"/>
                      </a:cubicBezTo>
                      <a:cubicBezTo>
                        <a:pt x="106" y="155"/>
                        <a:pt x="112" y="161"/>
                        <a:pt x="122" y="165"/>
                      </a:cubicBezTo>
                      <a:cubicBezTo>
                        <a:pt x="116" y="172"/>
                        <a:pt x="115" y="179"/>
                        <a:pt x="114" y="188"/>
                      </a:cubicBezTo>
                      <a:cubicBezTo>
                        <a:pt x="130" y="188"/>
                        <a:pt x="139" y="185"/>
                        <a:pt x="146" y="170"/>
                      </a:cubicBezTo>
                      <a:cubicBezTo>
                        <a:pt x="151" y="171"/>
                        <a:pt x="156" y="171"/>
                        <a:pt x="161" y="170"/>
                      </a:cubicBezTo>
                      <a:lnTo>
                        <a:pt x="162" y="171"/>
                      </a:lnTo>
                      <a:cubicBezTo>
                        <a:pt x="158" y="184"/>
                        <a:pt x="163" y="193"/>
                        <a:pt x="174" y="202"/>
                      </a:cubicBezTo>
                      <a:cubicBezTo>
                        <a:pt x="174" y="201"/>
                        <a:pt x="175" y="200"/>
                        <a:pt x="176" y="198"/>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3" y="163"/>
                        <a:pt x="257" y="158"/>
                        <a:pt x="261" y="152"/>
                      </a:cubicBezTo>
                      <a:cubicBezTo>
                        <a:pt x="266" y="152"/>
                        <a:pt x="271" y="152"/>
                        <a:pt x="276"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0" y="170"/>
                        <a:pt x="328" y="170"/>
                        <a:pt x="338" y="168"/>
                      </a:cubicBezTo>
                      <a:cubicBezTo>
                        <a:pt x="336" y="163"/>
                        <a:pt x="333" y="159"/>
                        <a:pt x="329" y="154"/>
                      </a:cubicBezTo>
                      <a:cubicBezTo>
                        <a:pt x="334" y="154"/>
                        <a:pt x="338" y="154"/>
                        <a:pt x="342" y="152"/>
                      </a:cubicBezTo>
                      <a:cubicBezTo>
                        <a:pt x="352" y="169"/>
                        <a:pt x="364" y="175"/>
                        <a:pt x="384" y="175"/>
                      </a:cubicBezTo>
                      <a:cubicBezTo>
                        <a:pt x="378" y="158"/>
                        <a:pt x="370" y="148"/>
                        <a:pt x="353" y="141"/>
                      </a:cubicBezTo>
                      <a:cubicBezTo>
                        <a:pt x="354" y="140"/>
                        <a:pt x="354" y="139"/>
                        <a:pt x="355" y="138"/>
                      </a:cubicBezTo>
                      <a:cubicBezTo>
                        <a:pt x="362" y="146"/>
                        <a:pt x="371" y="151"/>
                        <a:pt x="385" y="1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42" name="Freeform 33">
                  <a:extLst>
                    <a:ext uri="{FF2B5EF4-FFF2-40B4-BE49-F238E27FC236}">
                      <a16:creationId xmlns:a16="http://schemas.microsoft.com/office/drawing/2014/main" id="{0D0E7176-47AD-410E-85D3-E7220922E9D9}"/>
                    </a:ext>
                  </a:extLst>
                </p:cNvPr>
                <p:cNvSpPr>
                  <a:spLocks noEditPoints="1"/>
                </p:cNvSpPr>
                <p:nvPr/>
              </p:nvSpPr>
              <p:spPr bwMode="auto">
                <a:xfrm>
                  <a:off x="6159499" y="3148012"/>
                  <a:ext cx="187325" cy="103188"/>
                </a:xfrm>
                <a:custGeom>
                  <a:avLst/>
                  <a:gdLst>
                    <a:gd name="T0" fmla="*/ 340 w 385"/>
                    <a:gd name="T1" fmla="*/ 124 h 214"/>
                    <a:gd name="T2" fmla="*/ 346 w 385"/>
                    <a:gd name="T3" fmla="*/ 123 h 214"/>
                    <a:gd name="T4" fmla="*/ 268 w 385"/>
                    <a:gd name="T5" fmla="*/ 129 h 214"/>
                    <a:gd name="T6" fmla="*/ 252 w 385"/>
                    <a:gd name="T7" fmla="*/ 127 h 214"/>
                    <a:gd name="T8" fmla="*/ 268 w 385"/>
                    <a:gd name="T9" fmla="*/ 129 h 214"/>
                    <a:gd name="T10" fmla="*/ 190 w 385"/>
                    <a:gd name="T11" fmla="*/ 148 h 214"/>
                    <a:gd name="T12" fmla="*/ 188 w 385"/>
                    <a:gd name="T13" fmla="*/ 158 h 214"/>
                    <a:gd name="T14" fmla="*/ 132 w 385"/>
                    <a:gd name="T15" fmla="*/ 136 h 214"/>
                    <a:gd name="T16" fmla="*/ 140 w 385"/>
                    <a:gd name="T17" fmla="*/ 149 h 214"/>
                    <a:gd name="T18" fmla="*/ 180 w 385"/>
                    <a:gd name="T19" fmla="*/ 67 h 214"/>
                    <a:gd name="T20" fmla="*/ 173 w 385"/>
                    <a:gd name="T21" fmla="*/ 54 h 214"/>
                    <a:gd name="T22" fmla="*/ 193 w 385"/>
                    <a:gd name="T23" fmla="*/ 53 h 214"/>
                    <a:gd name="T24" fmla="*/ 244 w 385"/>
                    <a:gd name="T25" fmla="*/ 45 h 214"/>
                    <a:gd name="T26" fmla="*/ 240 w 385"/>
                    <a:gd name="T27" fmla="*/ 56 h 214"/>
                    <a:gd name="T28" fmla="*/ 309 w 385"/>
                    <a:gd name="T29" fmla="*/ 139 h 214"/>
                    <a:gd name="T30" fmla="*/ 309 w 385"/>
                    <a:gd name="T31" fmla="*/ 139 h 214"/>
                    <a:gd name="T32" fmla="*/ 214 w 385"/>
                    <a:gd name="T33" fmla="*/ 123 h 214"/>
                    <a:gd name="T34" fmla="*/ 215 w 385"/>
                    <a:gd name="T35" fmla="*/ 127 h 214"/>
                    <a:gd name="T36" fmla="*/ 230 w 385"/>
                    <a:gd name="T37" fmla="*/ 151 h 214"/>
                    <a:gd name="T38" fmla="*/ 134 w 385"/>
                    <a:gd name="T39" fmla="*/ 93 h 214"/>
                    <a:gd name="T40" fmla="*/ 120 w 385"/>
                    <a:gd name="T41" fmla="*/ 107 h 214"/>
                    <a:gd name="T42" fmla="*/ 178 w 385"/>
                    <a:gd name="T43" fmla="*/ 69 h 214"/>
                    <a:gd name="T44" fmla="*/ 212 w 385"/>
                    <a:gd name="T45" fmla="*/ 102 h 214"/>
                    <a:gd name="T46" fmla="*/ 251 w 385"/>
                    <a:gd name="T47" fmla="*/ 89 h 214"/>
                    <a:gd name="T48" fmla="*/ 251 w 385"/>
                    <a:gd name="T49" fmla="*/ 89 h 214"/>
                    <a:gd name="T50" fmla="*/ 169 w 385"/>
                    <a:gd name="T51" fmla="*/ 108 h 214"/>
                    <a:gd name="T52" fmla="*/ 185 w 385"/>
                    <a:gd name="T53" fmla="*/ 126 h 214"/>
                    <a:gd name="T54" fmla="*/ 374 w 385"/>
                    <a:gd name="T55" fmla="*/ 128 h 214"/>
                    <a:gd name="T56" fmla="*/ 371 w 385"/>
                    <a:gd name="T57" fmla="*/ 82 h 214"/>
                    <a:gd name="T58" fmla="*/ 320 w 385"/>
                    <a:gd name="T59" fmla="*/ 76 h 214"/>
                    <a:gd name="T60" fmla="*/ 295 w 385"/>
                    <a:gd name="T61" fmla="*/ 56 h 214"/>
                    <a:gd name="T62" fmla="*/ 267 w 385"/>
                    <a:gd name="T63" fmla="*/ 42 h 214"/>
                    <a:gd name="T64" fmla="*/ 254 w 385"/>
                    <a:gd name="T65" fmla="*/ 34 h 214"/>
                    <a:gd name="T66" fmla="*/ 249 w 385"/>
                    <a:gd name="T67" fmla="*/ 30 h 214"/>
                    <a:gd name="T68" fmla="*/ 214 w 385"/>
                    <a:gd name="T69" fmla="*/ 35 h 214"/>
                    <a:gd name="T70" fmla="*/ 191 w 385"/>
                    <a:gd name="T71" fmla="*/ 0 h 214"/>
                    <a:gd name="T72" fmla="*/ 177 w 385"/>
                    <a:gd name="T73" fmla="*/ 26 h 214"/>
                    <a:gd name="T74" fmla="*/ 148 w 385"/>
                    <a:gd name="T75" fmla="*/ 25 h 214"/>
                    <a:gd name="T76" fmla="*/ 149 w 385"/>
                    <a:gd name="T77" fmla="*/ 41 h 214"/>
                    <a:gd name="T78" fmla="*/ 126 w 385"/>
                    <a:gd name="T79" fmla="*/ 53 h 214"/>
                    <a:gd name="T80" fmla="*/ 107 w 385"/>
                    <a:gd name="T81" fmla="*/ 70 h 214"/>
                    <a:gd name="T82" fmla="*/ 64 w 385"/>
                    <a:gd name="T83" fmla="*/ 68 h 214"/>
                    <a:gd name="T84" fmla="*/ 49 w 385"/>
                    <a:gd name="T85" fmla="*/ 103 h 214"/>
                    <a:gd name="T86" fmla="*/ 21 w 385"/>
                    <a:gd name="T87" fmla="*/ 115 h 214"/>
                    <a:gd name="T88" fmla="*/ 50 w 385"/>
                    <a:gd name="T89" fmla="*/ 151 h 214"/>
                    <a:gd name="T90" fmla="*/ 92 w 385"/>
                    <a:gd name="T91" fmla="*/ 134 h 214"/>
                    <a:gd name="T92" fmla="*/ 100 w 385"/>
                    <a:gd name="T93" fmla="*/ 146 h 214"/>
                    <a:gd name="T94" fmla="*/ 146 w 385"/>
                    <a:gd name="T95" fmla="*/ 171 h 214"/>
                    <a:gd name="T96" fmla="*/ 173 w 385"/>
                    <a:gd name="T97" fmla="*/ 202 h 214"/>
                    <a:gd name="T98" fmla="*/ 196 w 385"/>
                    <a:gd name="T99" fmla="*/ 186 h 214"/>
                    <a:gd name="T100" fmla="*/ 230 w 385"/>
                    <a:gd name="T101" fmla="*/ 176 h 214"/>
                    <a:gd name="T102" fmla="*/ 260 w 385"/>
                    <a:gd name="T103" fmla="*/ 152 h 214"/>
                    <a:gd name="T104" fmla="*/ 290 w 385"/>
                    <a:gd name="T105" fmla="*/ 180 h 214"/>
                    <a:gd name="T106" fmla="*/ 338 w 385"/>
                    <a:gd name="T107" fmla="*/ 169 h 214"/>
                    <a:gd name="T108" fmla="*/ 383 w 385"/>
                    <a:gd name="T109" fmla="*/ 175 h 214"/>
                    <a:gd name="T110" fmla="*/ 385 w 385"/>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4">
                      <a:moveTo>
                        <a:pt x="332" y="132"/>
                      </a:moveTo>
                      <a:cubicBezTo>
                        <a:pt x="332" y="130"/>
                        <a:pt x="331" y="127"/>
                        <a:pt x="331" y="124"/>
                      </a:cubicBezTo>
                      <a:cubicBezTo>
                        <a:pt x="334" y="124"/>
                        <a:pt x="337" y="124"/>
                        <a:pt x="340" y="124"/>
                      </a:cubicBezTo>
                      <a:cubicBezTo>
                        <a:pt x="340" y="123"/>
                        <a:pt x="339" y="123"/>
                        <a:pt x="339" y="122"/>
                      </a:cubicBezTo>
                      <a:cubicBezTo>
                        <a:pt x="341" y="122"/>
                        <a:pt x="342" y="122"/>
                        <a:pt x="344" y="122"/>
                      </a:cubicBezTo>
                      <a:cubicBezTo>
                        <a:pt x="345" y="122"/>
                        <a:pt x="345" y="123"/>
                        <a:pt x="346" y="123"/>
                      </a:cubicBezTo>
                      <a:cubicBezTo>
                        <a:pt x="348" y="127"/>
                        <a:pt x="350" y="131"/>
                        <a:pt x="352" y="134"/>
                      </a:cubicBezTo>
                      <a:cubicBezTo>
                        <a:pt x="344" y="132"/>
                        <a:pt x="338" y="131"/>
                        <a:pt x="332" y="132"/>
                      </a:cubicBezTo>
                      <a:close/>
                      <a:moveTo>
                        <a:pt x="268" y="129"/>
                      </a:moveTo>
                      <a:cubicBezTo>
                        <a:pt x="264" y="129"/>
                        <a:pt x="259" y="129"/>
                        <a:pt x="255" y="130"/>
                      </a:cubicBezTo>
                      <a:cubicBezTo>
                        <a:pt x="254" y="130"/>
                        <a:pt x="254" y="129"/>
                        <a:pt x="253" y="128"/>
                      </a:cubicBezTo>
                      <a:cubicBezTo>
                        <a:pt x="253" y="128"/>
                        <a:pt x="252" y="127"/>
                        <a:pt x="252" y="127"/>
                      </a:cubicBezTo>
                      <a:cubicBezTo>
                        <a:pt x="252" y="124"/>
                        <a:pt x="252" y="121"/>
                        <a:pt x="252" y="118"/>
                      </a:cubicBezTo>
                      <a:cubicBezTo>
                        <a:pt x="257" y="119"/>
                        <a:pt x="262" y="119"/>
                        <a:pt x="267" y="118"/>
                      </a:cubicBezTo>
                      <a:cubicBezTo>
                        <a:pt x="267" y="122"/>
                        <a:pt x="267" y="125"/>
                        <a:pt x="268" y="129"/>
                      </a:cubicBezTo>
                      <a:close/>
                      <a:moveTo>
                        <a:pt x="188" y="158"/>
                      </a:moveTo>
                      <a:cubicBezTo>
                        <a:pt x="188" y="155"/>
                        <a:pt x="188" y="151"/>
                        <a:pt x="187" y="148"/>
                      </a:cubicBezTo>
                      <a:cubicBezTo>
                        <a:pt x="188" y="148"/>
                        <a:pt x="189" y="148"/>
                        <a:pt x="190" y="148"/>
                      </a:cubicBezTo>
                      <a:cubicBezTo>
                        <a:pt x="191" y="148"/>
                        <a:pt x="191" y="149"/>
                        <a:pt x="192" y="150"/>
                      </a:cubicBezTo>
                      <a:cubicBezTo>
                        <a:pt x="194" y="153"/>
                        <a:pt x="195" y="157"/>
                        <a:pt x="197" y="160"/>
                      </a:cubicBezTo>
                      <a:cubicBezTo>
                        <a:pt x="194" y="159"/>
                        <a:pt x="191" y="158"/>
                        <a:pt x="188" y="158"/>
                      </a:cubicBezTo>
                      <a:close/>
                      <a:moveTo>
                        <a:pt x="140" y="149"/>
                      </a:moveTo>
                      <a:cubicBezTo>
                        <a:pt x="139" y="149"/>
                        <a:pt x="139" y="147"/>
                        <a:pt x="138" y="147"/>
                      </a:cubicBezTo>
                      <a:cubicBezTo>
                        <a:pt x="136" y="143"/>
                        <a:pt x="134" y="139"/>
                        <a:pt x="132" y="136"/>
                      </a:cubicBezTo>
                      <a:cubicBezTo>
                        <a:pt x="135" y="137"/>
                        <a:pt x="139" y="138"/>
                        <a:pt x="142" y="138"/>
                      </a:cubicBezTo>
                      <a:cubicBezTo>
                        <a:pt x="142" y="142"/>
                        <a:pt x="142" y="145"/>
                        <a:pt x="143" y="148"/>
                      </a:cubicBezTo>
                      <a:cubicBezTo>
                        <a:pt x="142" y="149"/>
                        <a:pt x="141" y="149"/>
                        <a:pt x="140" y="149"/>
                      </a:cubicBezTo>
                      <a:close/>
                      <a:moveTo>
                        <a:pt x="173" y="54"/>
                      </a:moveTo>
                      <a:cubicBezTo>
                        <a:pt x="175" y="59"/>
                        <a:pt x="177" y="63"/>
                        <a:pt x="180" y="67"/>
                      </a:cubicBezTo>
                      <a:cubicBezTo>
                        <a:pt x="180" y="67"/>
                        <a:pt x="180" y="67"/>
                        <a:pt x="180" y="67"/>
                      </a:cubicBezTo>
                      <a:cubicBezTo>
                        <a:pt x="173" y="62"/>
                        <a:pt x="167" y="59"/>
                        <a:pt x="161" y="57"/>
                      </a:cubicBezTo>
                      <a:cubicBezTo>
                        <a:pt x="161" y="57"/>
                        <a:pt x="161" y="57"/>
                        <a:pt x="161" y="57"/>
                      </a:cubicBezTo>
                      <a:cubicBezTo>
                        <a:pt x="166" y="57"/>
                        <a:pt x="170" y="56"/>
                        <a:pt x="173" y="54"/>
                      </a:cubicBezTo>
                      <a:close/>
                      <a:moveTo>
                        <a:pt x="182" y="44"/>
                      </a:moveTo>
                      <a:cubicBezTo>
                        <a:pt x="186" y="45"/>
                        <a:pt x="190" y="45"/>
                        <a:pt x="194" y="44"/>
                      </a:cubicBezTo>
                      <a:cubicBezTo>
                        <a:pt x="193" y="47"/>
                        <a:pt x="193" y="50"/>
                        <a:pt x="193" y="53"/>
                      </a:cubicBezTo>
                      <a:cubicBezTo>
                        <a:pt x="189" y="51"/>
                        <a:pt x="184" y="50"/>
                        <a:pt x="179" y="49"/>
                      </a:cubicBezTo>
                      <a:cubicBezTo>
                        <a:pt x="180" y="48"/>
                        <a:pt x="181" y="46"/>
                        <a:pt x="182" y="44"/>
                      </a:cubicBezTo>
                      <a:close/>
                      <a:moveTo>
                        <a:pt x="244" y="45"/>
                      </a:moveTo>
                      <a:lnTo>
                        <a:pt x="244" y="46"/>
                      </a:lnTo>
                      <a:cubicBezTo>
                        <a:pt x="244" y="50"/>
                        <a:pt x="243" y="53"/>
                        <a:pt x="243" y="58"/>
                      </a:cubicBezTo>
                      <a:cubicBezTo>
                        <a:pt x="242" y="57"/>
                        <a:pt x="241" y="57"/>
                        <a:pt x="240" y="56"/>
                      </a:cubicBezTo>
                      <a:cubicBezTo>
                        <a:pt x="238" y="53"/>
                        <a:pt x="236" y="50"/>
                        <a:pt x="234" y="47"/>
                      </a:cubicBezTo>
                      <a:cubicBezTo>
                        <a:pt x="238" y="47"/>
                        <a:pt x="241" y="47"/>
                        <a:pt x="244" y="45"/>
                      </a:cubicBezTo>
                      <a:close/>
                      <a:moveTo>
                        <a:pt x="309" y="139"/>
                      </a:moveTo>
                      <a:lnTo>
                        <a:pt x="311" y="141"/>
                      </a:lnTo>
                      <a:cubicBezTo>
                        <a:pt x="310" y="140"/>
                        <a:pt x="310" y="140"/>
                        <a:pt x="309" y="140"/>
                      </a:cubicBezTo>
                      <a:cubicBezTo>
                        <a:pt x="309" y="140"/>
                        <a:pt x="309" y="139"/>
                        <a:pt x="309" y="139"/>
                      </a:cubicBezTo>
                      <a:close/>
                      <a:moveTo>
                        <a:pt x="230" y="151"/>
                      </a:moveTo>
                      <a:cubicBezTo>
                        <a:pt x="224" y="142"/>
                        <a:pt x="218" y="135"/>
                        <a:pt x="208" y="131"/>
                      </a:cubicBezTo>
                      <a:cubicBezTo>
                        <a:pt x="211" y="129"/>
                        <a:pt x="213" y="126"/>
                        <a:pt x="214" y="123"/>
                      </a:cubicBezTo>
                      <a:cubicBezTo>
                        <a:pt x="216" y="124"/>
                        <a:pt x="218" y="124"/>
                        <a:pt x="221" y="123"/>
                      </a:cubicBezTo>
                      <a:cubicBezTo>
                        <a:pt x="221" y="124"/>
                        <a:pt x="221" y="124"/>
                        <a:pt x="221" y="125"/>
                      </a:cubicBezTo>
                      <a:cubicBezTo>
                        <a:pt x="219" y="125"/>
                        <a:pt x="217" y="126"/>
                        <a:pt x="215" y="127"/>
                      </a:cubicBezTo>
                      <a:cubicBezTo>
                        <a:pt x="220" y="137"/>
                        <a:pt x="226" y="143"/>
                        <a:pt x="237" y="147"/>
                      </a:cubicBezTo>
                      <a:cubicBezTo>
                        <a:pt x="235" y="148"/>
                        <a:pt x="234" y="150"/>
                        <a:pt x="233" y="152"/>
                      </a:cubicBezTo>
                      <a:cubicBezTo>
                        <a:pt x="232" y="151"/>
                        <a:pt x="231" y="151"/>
                        <a:pt x="230" y="151"/>
                      </a:cubicBezTo>
                      <a:close/>
                      <a:moveTo>
                        <a:pt x="120" y="107"/>
                      </a:moveTo>
                      <a:cubicBezTo>
                        <a:pt x="119" y="105"/>
                        <a:pt x="118" y="104"/>
                        <a:pt x="117" y="102"/>
                      </a:cubicBezTo>
                      <a:cubicBezTo>
                        <a:pt x="124" y="100"/>
                        <a:pt x="129" y="97"/>
                        <a:pt x="134" y="93"/>
                      </a:cubicBezTo>
                      <a:cubicBezTo>
                        <a:pt x="134" y="95"/>
                        <a:pt x="135" y="97"/>
                        <a:pt x="135" y="98"/>
                      </a:cubicBezTo>
                      <a:cubicBezTo>
                        <a:pt x="134" y="102"/>
                        <a:pt x="134" y="106"/>
                        <a:pt x="134" y="110"/>
                      </a:cubicBezTo>
                      <a:cubicBezTo>
                        <a:pt x="129" y="108"/>
                        <a:pt x="125" y="107"/>
                        <a:pt x="120" y="107"/>
                      </a:cubicBezTo>
                      <a:close/>
                      <a:moveTo>
                        <a:pt x="176" y="73"/>
                      </a:moveTo>
                      <a:cubicBezTo>
                        <a:pt x="175" y="73"/>
                        <a:pt x="174" y="73"/>
                        <a:pt x="172" y="72"/>
                      </a:cubicBezTo>
                      <a:cubicBezTo>
                        <a:pt x="174" y="71"/>
                        <a:pt x="176" y="70"/>
                        <a:pt x="178" y="69"/>
                      </a:cubicBezTo>
                      <a:cubicBezTo>
                        <a:pt x="178" y="70"/>
                        <a:pt x="177" y="71"/>
                        <a:pt x="176" y="73"/>
                      </a:cubicBezTo>
                      <a:close/>
                      <a:moveTo>
                        <a:pt x="215" y="108"/>
                      </a:moveTo>
                      <a:cubicBezTo>
                        <a:pt x="214" y="106"/>
                        <a:pt x="213" y="104"/>
                        <a:pt x="212" y="102"/>
                      </a:cubicBezTo>
                      <a:cubicBezTo>
                        <a:pt x="213" y="103"/>
                        <a:pt x="213" y="103"/>
                        <a:pt x="214" y="103"/>
                      </a:cubicBezTo>
                      <a:cubicBezTo>
                        <a:pt x="214" y="105"/>
                        <a:pt x="215" y="106"/>
                        <a:pt x="215" y="108"/>
                      </a:cubicBezTo>
                      <a:close/>
                      <a:moveTo>
                        <a:pt x="251" y="89"/>
                      </a:moveTo>
                      <a:cubicBezTo>
                        <a:pt x="251" y="88"/>
                        <a:pt x="250" y="87"/>
                        <a:pt x="249" y="86"/>
                      </a:cubicBezTo>
                      <a:cubicBezTo>
                        <a:pt x="250" y="86"/>
                        <a:pt x="250" y="86"/>
                        <a:pt x="252" y="86"/>
                      </a:cubicBezTo>
                      <a:cubicBezTo>
                        <a:pt x="251" y="87"/>
                        <a:pt x="251" y="88"/>
                        <a:pt x="251" y="89"/>
                      </a:cubicBezTo>
                      <a:close/>
                      <a:moveTo>
                        <a:pt x="170" y="126"/>
                      </a:moveTo>
                      <a:lnTo>
                        <a:pt x="169" y="126"/>
                      </a:lnTo>
                      <a:cubicBezTo>
                        <a:pt x="171" y="119"/>
                        <a:pt x="171" y="113"/>
                        <a:pt x="169" y="108"/>
                      </a:cubicBezTo>
                      <a:cubicBezTo>
                        <a:pt x="177" y="110"/>
                        <a:pt x="183" y="111"/>
                        <a:pt x="190" y="109"/>
                      </a:cubicBezTo>
                      <a:cubicBezTo>
                        <a:pt x="191" y="111"/>
                        <a:pt x="192" y="113"/>
                        <a:pt x="194" y="114"/>
                      </a:cubicBezTo>
                      <a:cubicBezTo>
                        <a:pt x="190" y="117"/>
                        <a:pt x="187" y="121"/>
                        <a:pt x="185" y="126"/>
                      </a:cubicBezTo>
                      <a:cubicBezTo>
                        <a:pt x="180" y="125"/>
                        <a:pt x="175" y="125"/>
                        <a:pt x="170" y="126"/>
                      </a:cubicBezTo>
                      <a:close/>
                      <a:moveTo>
                        <a:pt x="385" y="150"/>
                      </a:moveTo>
                      <a:cubicBezTo>
                        <a:pt x="383" y="142"/>
                        <a:pt x="379" y="135"/>
                        <a:pt x="374" y="128"/>
                      </a:cubicBezTo>
                      <a:cubicBezTo>
                        <a:pt x="378" y="127"/>
                        <a:pt x="381" y="126"/>
                        <a:pt x="384" y="125"/>
                      </a:cubicBezTo>
                      <a:cubicBezTo>
                        <a:pt x="379" y="116"/>
                        <a:pt x="373" y="109"/>
                        <a:pt x="363" y="105"/>
                      </a:cubicBezTo>
                      <a:cubicBezTo>
                        <a:pt x="369" y="98"/>
                        <a:pt x="371" y="91"/>
                        <a:pt x="371" y="82"/>
                      </a:cubicBezTo>
                      <a:cubicBezTo>
                        <a:pt x="356" y="82"/>
                        <a:pt x="346" y="85"/>
                        <a:pt x="339" y="99"/>
                      </a:cubicBezTo>
                      <a:cubicBezTo>
                        <a:pt x="335" y="92"/>
                        <a:pt x="330" y="86"/>
                        <a:pt x="323" y="82"/>
                      </a:cubicBezTo>
                      <a:cubicBezTo>
                        <a:pt x="322" y="80"/>
                        <a:pt x="321" y="78"/>
                        <a:pt x="320" y="76"/>
                      </a:cubicBezTo>
                      <a:cubicBezTo>
                        <a:pt x="324" y="70"/>
                        <a:pt x="326" y="64"/>
                        <a:pt x="326" y="57"/>
                      </a:cubicBezTo>
                      <a:cubicBezTo>
                        <a:pt x="316" y="56"/>
                        <a:pt x="308" y="58"/>
                        <a:pt x="302" y="62"/>
                      </a:cubicBezTo>
                      <a:cubicBezTo>
                        <a:pt x="300" y="60"/>
                        <a:pt x="298" y="58"/>
                        <a:pt x="295" y="56"/>
                      </a:cubicBezTo>
                      <a:cubicBezTo>
                        <a:pt x="292" y="62"/>
                        <a:pt x="290" y="67"/>
                        <a:pt x="289" y="73"/>
                      </a:cubicBezTo>
                      <a:cubicBezTo>
                        <a:pt x="285" y="73"/>
                        <a:pt x="282" y="73"/>
                        <a:pt x="278" y="74"/>
                      </a:cubicBezTo>
                      <a:cubicBezTo>
                        <a:pt x="282" y="60"/>
                        <a:pt x="278" y="51"/>
                        <a:pt x="267" y="42"/>
                      </a:cubicBezTo>
                      <a:cubicBezTo>
                        <a:pt x="266" y="43"/>
                        <a:pt x="265" y="44"/>
                        <a:pt x="264" y="45"/>
                      </a:cubicBezTo>
                      <a:cubicBezTo>
                        <a:pt x="264" y="45"/>
                        <a:pt x="264" y="45"/>
                        <a:pt x="264" y="44"/>
                      </a:cubicBezTo>
                      <a:cubicBezTo>
                        <a:pt x="261" y="40"/>
                        <a:pt x="258" y="37"/>
                        <a:pt x="254" y="34"/>
                      </a:cubicBezTo>
                      <a:cubicBezTo>
                        <a:pt x="254" y="33"/>
                        <a:pt x="254" y="33"/>
                        <a:pt x="255" y="32"/>
                      </a:cubicBezTo>
                      <a:cubicBezTo>
                        <a:pt x="253" y="32"/>
                        <a:pt x="252" y="31"/>
                        <a:pt x="250" y="31"/>
                      </a:cubicBezTo>
                      <a:cubicBezTo>
                        <a:pt x="250" y="31"/>
                        <a:pt x="250" y="30"/>
                        <a:pt x="249" y="30"/>
                      </a:cubicBezTo>
                      <a:cubicBezTo>
                        <a:pt x="249" y="30"/>
                        <a:pt x="249" y="30"/>
                        <a:pt x="249" y="31"/>
                      </a:cubicBezTo>
                      <a:cubicBezTo>
                        <a:pt x="240" y="28"/>
                        <a:pt x="232" y="29"/>
                        <a:pt x="224" y="38"/>
                      </a:cubicBezTo>
                      <a:cubicBezTo>
                        <a:pt x="221" y="36"/>
                        <a:pt x="218" y="35"/>
                        <a:pt x="214" y="35"/>
                      </a:cubicBezTo>
                      <a:cubicBezTo>
                        <a:pt x="215" y="26"/>
                        <a:pt x="211" y="18"/>
                        <a:pt x="207" y="11"/>
                      </a:cubicBezTo>
                      <a:cubicBezTo>
                        <a:pt x="206" y="11"/>
                        <a:pt x="206" y="11"/>
                        <a:pt x="204" y="14"/>
                      </a:cubicBezTo>
                      <a:lnTo>
                        <a:pt x="191" y="0"/>
                      </a:lnTo>
                      <a:cubicBezTo>
                        <a:pt x="188" y="9"/>
                        <a:pt x="186" y="17"/>
                        <a:pt x="188" y="27"/>
                      </a:cubicBezTo>
                      <a:cubicBezTo>
                        <a:pt x="185" y="26"/>
                        <a:pt x="182" y="27"/>
                        <a:pt x="178" y="27"/>
                      </a:cubicBezTo>
                      <a:cubicBezTo>
                        <a:pt x="178" y="27"/>
                        <a:pt x="177" y="26"/>
                        <a:pt x="177" y="26"/>
                      </a:cubicBezTo>
                      <a:cubicBezTo>
                        <a:pt x="170" y="12"/>
                        <a:pt x="163" y="4"/>
                        <a:pt x="147" y="6"/>
                      </a:cubicBezTo>
                      <a:cubicBezTo>
                        <a:pt x="149" y="12"/>
                        <a:pt x="151" y="17"/>
                        <a:pt x="155" y="22"/>
                      </a:cubicBezTo>
                      <a:cubicBezTo>
                        <a:pt x="153" y="23"/>
                        <a:pt x="150" y="24"/>
                        <a:pt x="148" y="25"/>
                      </a:cubicBezTo>
                      <a:cubicBezTo>
                        <a:pt x="152" y="32"/>
                        <a:pt x="156" y="37"/>
                        <a:pt x="164" y="40"/>
                      </a:cubicBezTo>
                      <a:cubicBezTo>
                        <a:pt x="161" y="43"/>
                        <a:pt x="159" y="47"/>
                        <a:pt x="158" y="52"/>
                      </a:cubicBezTo>
                      <a:cubicBezTo>
                        <a:pt x="156" y="48"/>
                        <a:pt x="153" y="45"/>
                        <a:pt x="149" y="41"/>
                      </a:cubicBezTo>
                      <a:cubicBezTo>
                        <a:pt x="148" y="42"/>
                        <a:pt x="147" y="43"/>
                        <a:pt x="146" y="44"/>
                      </a:cubicBezTo>
                      <a:cubicBezTo>
                        <a:pt x="142" y="38"/>
                        <a:pt x="138" y="33"/>
                        <a:pt x="132" y="29"/>
                      </a:cubicBezTo>
                      <a:cubicBezTo>
                        <a:pt x="128" y="37"/>
                        <a:pt x="126" y="45"/>
                        <a:pt x="126" y="53"/>
                      </a:cubicBezTo>
                      <a:cubicBezTo>
                        <a:pt x="124" y="54"/>
                        <a:pt x="123" y="55"/>
                        <a:pt x="121" y="55"/>
                      </a:cubicBezTo>
                      <a:cubicBezTo>
                        <a:pt x="114" y="53"/>
                        <a:pt x="107" y="53"/>
                        <a:pt x="99" y="55"/>
                      </a:cubicBezTo>
                      <a:cubicBezTo>
                        <a:pt x="101" y="60"/>
                        <a:pt x="104" y="65"/>
                        <a:pt x="107" y="70"/>
                      </a:cubicBezTo>
                      <a:cubicBezTo>
                        <a:pt x="103" y="69"/>
                        <a:pt x="99" y="70"/>
                        <a:pt x="94" y="71"/>
                      </a:cubicBezTo>
                      <a:cubicBezTo>
                        <a:pt x="85" y="54"/>
                        <a:pt x="73" y="48"/>
                        <a:pt x="53" y="48"/>
                      </a:cubicBezTo>
                      <a:cubicBezTo>
                        <a:pt x="56" y="56"/>
                        <a:pt x="60" y="63"/>
                        <a:pt x="64" y="68"/>
                      </a:cubicBezTo>
                      <a:lnTo>
                        <a:pt x="43" y="64"/>
                      </a:lnTo>
                      <a:cubicBezTo>
                        <a:pt x="46" y="76"/>
                        <a:pt x="51" y="86"/>
                        <a:pt x="60" y="95"/>
                      </a:cubicBezTo>
                      <a:cubicBezTo>
                        <a:pt x="56" y="97"/>
                        <a:pt x="53" y="100"/>
                        <a:pt x="49" y="103"/>
                      </a:cubicBezTo>
                      <a:cubicBezTo>
                        <a:pt x="49" y="104"/>
                        <a:pt x="48" y="102"/>
                        <a:pt x="47" y="103"/>
                      </a:cubicBezTo>
                      <a:cubicBezTo>
                        <a:pt x="29" y="93"/>
                        <a:pt x="15" y="90"/>
                        <a:pt x="0" y="104"/>
                      </a:cubicBezTo>
                      <a:cubicBezTo>
                        <a:pt x="6" y="109"/>
                        <a:pt x="13" y="113"/>
                        <a:pt x="21" y="115"/>
                      </a:cubicBezTo>
                      <a:cubicBezTo>
                        <a:pt x="19" y="118"/>
                        <a:pt x="16" y="121"/>
                        <a:pt x="14" y="124"/>
                      </a:cubicBezTo>
                      <a:cubicBezTo>
                        <a:pt x="24" y="128"/>
                        <a:pt x="33" y="130"/>
                        <a:pt x="44" y="127"/>
                      </a:cubicBezTo>
                      <a:cubicBezTo>
                        <a:pt x="42" y="136"/>
                        <a:pt x="45" y="143"/>
                        <a:pt x="50" y="151"/>
                      </a:cubicBezTo>
                      <a:cubicBezTo>
                        <a:pt x="63" y="142"/>
                        <a:pt x="69" y="134"/>
                        <a:pt x="66" y="118"/>
                      </a:cubicBezTo>
                      <a:cubicBezTo>
                        <a:pt x="67" y="118"/>
                        <a:pt x="68" y="117"/>
                        <a:pt x="69" y="116"/>
                      </a:cubicBezTo>
                      <a:cubicBezTo>
                        <a:pt x="75" y="124"/>
                        <a:pt x="82" y="130"/>
                        <a:pt x="92" y="134"/>
                      </a:cubicBezTo>
                      <a:cubicBezTo>
                        <a:pt x="91" y="137"/>
                        <a:pt x="90" y="139"/>
                        <a:pt x="89" y="141"/>
                      </a:cubicBezTo>
                      <a:cubicBezTo>
                        <a:pt x="94" y="143"/>
                        <a:pt x="98" y="144"/>
                        <a:pt x="103" y="145"/>
                      </a:cubicBezTo>
                      <a:cubicBezTo>
                        <a:pt x="102" y="145"/>
                        <a:pt x="101" y="146"/>
                        <a:pt x="100" y="146"/>
                      </a:cubicBezTo>
                      <a:cubicBezTo>
                        <a:pt x="106" y="155"/>
                        <a:pt x="112" y="162"/>
                        <a:pt x="122" y="166"/>
                      </a:cubicBezTo>
                      <a:cubicBezTo>
                        <a:pt x="116" y="172"/>
                        <a:pt x="114" y="180"/>
                        <a:pt x="114" y="189"/>
                      </a:cubicBezTo>
                      <a:cubicBezTo>
                        <a:pt x="129" y="189"/>
                        <a:pt x="139" y="185"/>
                        <a:pt x="146" y="171"/>
                      </a:cubicBezTo>
                      <a:cubicBezTo>
                        <a:pt x="151" y="172"/>
                        <a:pt x="155" y="171"/>
                        <a:pt x="160" y="171"/>
                      </a:cubicBezTo>
                      <a:lnTo>
                        <a:pt x="161" y="171"/>
                      </a:lnTo>
                      <a:cubicBezTo>
                        <a:pt x="158" y="185"/>
                        <a:pt x="163" y="193"/>
                        <a:pt x="173" y="202"/>
                      </a:cubicBezTo>
                      <a:cubicBezTo>
                        <a:pt x="174" y="201"/>
                        <a:pt x="175" y="200"/>
                        <a:pt x="176" y="199"/>
                      </a:cubicBezTo>
                      <a:cubicBezTo>
                        <a:pt x="180" y="205"/>
                        <a:pt x="185" y="210"/>
                        <a:pt x="191" y="214"/>
                      </a:cubicBezTo>
                      <a:cubicBezTo>
                        <a:pt x="195" y="205"/>
                        <a:pt x="197" y="196"/>
                        <a:pt x="196" y="186"/>
                      </a:cubicBezTo>
                      <a:cubicBezTo>
                        <a:pt x="205" y="190"/>
                        <a:pt x="214" y="190"/>
                        <a:pt x="223" y="188"/>
                      </a:cubicBezTo>
                      <a:cubicBezTo>
                        <a:pt x="221" y="183"/>
                        <a:pt x="218" y="179"/>
                        <a:pt x="216" y="175"/>
                      </a:cubicBezTo>
                      <a:cubicBezTo>
                        <a:pt x="220" y="176"/>
                        <a:pt x="225" y="177"/>
                        <a:pt x="230" y="176"/>
                      </a:cubicBezTo>
                      <a:cubicBezTo>
                        <a:pt x="240" y="190"/>
                        <a:pt x="251" y="194"/>
                        <a:pt x="269" y="194"/>
                      </a:cubicBezTo>
                      <a:cubicBezTo>
                        <a:pt x="264" y="181"/>
                        <a:pt x="258" y="172"/>
                        <a:pt x="248" y="166"/>
                      </a:cubicBezTo>
                      <a:cubicBezTo>
                        <a:pt x="253" y="163"/>
                        <a:pt x="257" y="159"/>
                        <a:pt x="260" y="152"/>
                      </a:cubicBezTo>
                      <a:cubicBezTo>
                        <a:pt x="266" y="153"/>
                        <a:pt x="271" y="153"/>
                        <a:pt x="276" y="151"/>
                      </a:cubicBezTo>
                      <a:cubicBezTo>
                        <a:pt x="272" y="166"/>
                        <a:pt x="277" y="174"/>
                        <a:pt x="288" y="183"/>
                      </a:cubicBezTo>
                      <a:cubicBezTo>
                        <a:pt x="289" y="182"/>
                        <a:pt x="289" y="181"/>
                        <a:pt x="290" y="180"/>
                      </a:cubicBezTo>
                      <a:cubicBezTo>
                        <a:pt x="294" y="186"/>
                        <a:pt x="299" y="191"/>
                        <a:pt x="305" y="195"/>
                      </a:cubicBezTo>
                      <a:cubicBezTo>
                        <a:pt x="309" y="186"/>
                        <a:pt x="311" y="177"/>
                        <a:pt x="311" y="167"/>
                      </a:cubicBezTo>
                      <a:cubicBezTo>
                        <a:pt x="320" y="171"/>
                        <a:pt x="328" y="171"/>
                        <a:pt x="338" y="169"/>
                      </a:cubicBezTo>
                      <a:cubicBezTo>
                        <a:pt x="335" y="164"/>
                        <a:pt x="332" y="159"/>
                        <a:pt x="329" y="154"/>
                      </a:cubicBezTo>
                      <a:cubicBezTo>
                        <a:pt x="334" y="155"/>
                        <a:pt x="338" y="154"/>
                        <a:pt x="342" y="153"/>
                      </a:cubicBezTo>
                      <a:cubicBezTo>
                        <a:pt x="352" y="170"/>
                        <a:pt x="364" y="176"/>
                        <a:pt x="383" y="175"/>
                      </a:cubicBezTo>
                      <a:cubicBezTo>
                        <a:pt x="378" y="159"/>
                        <a:pt x="369" y="148"/>
                        <a:pt x="353" y="142"/>
                      </a:cubicBezTo>
                      <a:cubicBezTo>
                        <a:pt x="353" y="141"/>
                        <a:pt x="354" y="139"/>
                        <a:pt x="355" y="138"/>
                      </a:cubicBezTo>
                      <a:cubicBezTo>
                        <a:pt x="362" y="147"/>
                        <a:pt x="371" y="151"/>
                        <a:pt x="38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3" name="Freeform 34">
                  <a:extLst>
                    <a:ext uri="{FF2B5EF4-FFF2-40B4-BE49-F238E27FC236}">
                      <a16:creationId xmlns:a16="http://schemas.microsoft.com/office/drawing/2014/main" id="{C24DF0B6-14DA-44FC-A30B-F506AFAABFA7}"/>
                    </a:ext>
                  </a:extLst>
                </p:cNvPr>
                <p:cNvSpPr>
                  <a:spLocks noEditPoints="1"/>
                </p:cNvSpPr>
                <p:nvPr/>
              </p:nvSpPr>
              <p:spPr bwMode="auto">
                <a:xfrm>
                  <a:off x="6102349" y="3148012"/>
                  <a:ext cx="188913" cy="104775"/>
                </a:xfrm>
                <a:custGeom>
                  <a:avLst/>
                  <a:gdLst>
                    <a:gd name="T0" fmla="*/ 341 w 386"/>
                    <a:gd name="T1" fmla="*/ 124 h 213"/>
                    <a:gd name="T2" fmla="*/ 347 w 386"/>
                    <a:gd name="T3" fmla="*/ 123 h 213"/>
                    <a:gd name="T4" fmla="*/ 269 w 386"/>
                    <a:gd name="T5" fmla="*/ 129 h 213"/>
                    <a:gd name="T6" fmla="*/ 253 w 386"/>
                    <a:gd name="T7" fmla="*/ 127 h 213"/>
                    <a:gd name="T8" fmla="*/ 269 w 386"/>
                    <a:gd name="T9" fmla="*/ 129 h 213"/>
                    <a:gd name="T10" fmla="*/ 191 w 386"/>
                    <a:gd name="T11" fmla="*/ 148 h 213"/>
                    <a:gd name="T12" fmla="*/ 189 w 386"/>
                    <a:gd name="T13" fmla="*/ 158 h 213"/>
                    <a:gd name="T14" fmla="*/ 133 w 386"/>
                    <a:gd name="T15" fmla="*/ 136 h 213"/>
                    <a:gd name="T16" fmla="*/ 141 w 386"/>
                    <a:gd name="T17" fmla="*/ 148 h 213"/>
                    <a:gd name="T18" fmla="*/ 181 w 386"/>
                    <a:gd name="T19" fmla="*/ 66 h 213"/>
                    <a:gd name="T20" fmla="*/ 174 w 386"/>
                    <a:gd name="T21" fmla="*/ 54 h 213"/>
                    <a:gd name="T22" fmla="*/ 194 w 386"/>
                    <a:gd name="T23" fmla="*/ 52 h 213"/>
                    <a:gd name="T24" fmla="*/ 245 w 386"/>
                    <a:gd name="T25" fmla="*/ 45 h 213"/>
                    <a:gd name="T26" fmla="*/ 241 w 386"/>
                    <a:gd name="T27" fmla="*/ 56 h 213"/>
                    <a:gd name="T28" fmla="*/ 310 w 386"/>
                    <a:gd name="T29" fmla="*/ 138 h 213"/>
                    <a:gd name="T30" fmla="*/ 310 w 386"/>
                    <a:gd name="T31" fmla="*/ 138 h 213"/>
                    <a:gd name="T32" fmla="*/ 215 w 386"/>
                    <a:gd name="T33" fmla="*/ 123 h 213"/>
                    <a:gd name="T34" fmla="*/ 216 w 386"/>
                    <a:gd name="T35" fmla="*/ 127 h 213"/>
                    <a:gd name="T36" fmla="*/ 231 w 386"/>
                    <a:gd name="T37" fmla="*/ 150 h 213"/>
                    <a:gd name="T38" fmla="*/ 135 w 386"/>
                    <a:gd name="T39" fmla="*/ 93 h 213"/>
                    <a:gd name="T40" fmla="*/ 121 w 386"/>
                    <a:gd name="T41" fmla="*/ 106 h 213"/>
                    <a:gd name="T42" fmla="*/ 179 w 386"/>
                    <a:gd name="T43" fmla="*/ 69 h 213"/>
                    <a:gd name="T44" fmla="*/ 213 w 386"/>
                    <a:gd name="T45" fmla="*/ 102 h 213"/>
                    <a:gd name="T46" fmla="*/ 252 w 386"/>
                    <a:gd name="T47" fmla="*/ 89 h 213"/>
                    <a:gd name="T48" fmla="*/ 252 w 386"/>
                    <a:gd name="T49" fmla="*/ 89 h 213"/>
                    <a:gd name="T50" fmla="*/ 170 w 386"/>
                    <a:gd name="T51" fmla="*/ 108 h 213"/>
                    <a:gd name="T52" fmla="*/ 186 w 386"/>
                    <a:gd name="T53" fmla="*/ 125 h 213"/>
                    <a:gd name="T54" fmla="*/ 375 w 386"/>
                    <a:gd name="T55" fmla="*/ 128 h 213"/>
                    <a:gd name="T56" fmla="*/ 372 w 386"/>
                    <a:gd name="T57" fmla="*/ 82 h 213"/>
                    <a:gd name="T58" fmla="*/ 321 w 386"/>
                    <a:gd name="T59" fmla="*/ 76 h 213"/>
                    <a:gd name="T60" fmla="*/ 296 w 386"/>
                    <a:gd name="T61" fmla="*/ 56 h 213"/>
                    <a:gd name="T62" fmla="*/ 268 w 386"/>
                    <a:gd name="T63" fmla="*/ 42 h 213"/>
                    <a:gd name="T64" fmla="*/ 255 w 386"/>
                    <a:gd name="T65" fmla="*/ 33 h 213"/>
                    <a:gd name="T66" fmla="*/ 250 w 386"/>
                    <a:gd name="T67" fmla="*/ 30 h 213"/>
                    <a:gd name="T68" fmla="*/ 215 w 386"/>
                    <a:gd name="T69" fmla="*/ 34 h 213"/>
                    <a:gd name="T70" fmla="*/ 192 w 386"/>
                    <a:gd name="T71" fmla="*/ 0 h 213"/>
                    <a:gd name="T72" fmla="*/ 178 w 386"/>
                    <a:gd name="T73" fmla="*/ 26 h 213"/>
                    <a:gd name="T74" fmla="*/ 149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3 h 213"/>
                    <a:gd name="T86" fmla="*/ 22 w 386"/>
                    <a:gd name="T87" fmla="*/ 115 h 213"/>
                    <a:gd name="T88" fmla="*/ 51 w 386"/>
                    <a:gd name="T89" fmla="*/ 150 h 213"/>
                    <a:gd name="T90" fmla="*/ 93 w 386"/>
                    <a:gd name="T91" fmla="*/ 134 h 213"/>
                    <a:gd name="T92" fmla="*/ 101 w 386"/>
                    <a:gd name="T93" fmla="*/ 146 h 213"/>
                    <a:gd name="T94" fmla="*/ 147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2"/>
                      </a:moveTo>
                      <a:cubicBezTo>
                        <a:pt x="333" y="129"/>
                        <a:pt x="332" y="127"/>
                        <a:pt x="332" y="124"/>
                      </a:cubicBezTo>
                      <a:cubicBezTo>
                        <a:pt x="335" y="124"/>
                        <a:pt x="338" y="124"/>
                        <a:pt x="341" y="124"/>
                      </a:cubicBezTo>
                      <a:cubicBezTo>
                        <a:pt x="341" y="123"/>
                        <a:pt x="340" y="122"/>
                        <a:pt x="340" y="122"/>
                      </a:cubicBezTo>
                      <a:cubicBezTo>
                        <a:pt x="342" y="122"/>
                        <a:pt x="343" y="122"/>
                        <a:pt x="345" y="121"/>
                      </a:cubicBezTo>
                      <a:cubicBezTo>
                        <a:pt x="346" y="121"/>
                        <a:pt x="346" y="123"/>
                        <a:pt x="347" y="123"/>
                      </a:cubicBezTo>
                      <a:cubicBezTo>
                        <a:pt x="349" y="127"/>
                        <a:pt x="351" y="130"/>
                        <a:pt x="353" y="133"/>
                      </a:cubicBezTo>
                      <a:cubicBezTo>
                        <a:pt x="345" y="131"/>
                        <a:pt x="339" y="130"/>
                        <a:pt x="333" y="132"/>
                      </a:cubicBezTo>
                      <a:close/>
                      <a:moveTo>
                        <a:pt x="269" y="129"/>
                      </a:moveTo>
                      <a:cubicBezTo>
                        <a:pt x="265" y="128"/>
                        <a:pt x="260" y="129"/>
                        <a:pt x="256" y="130"/>
                      </a:cubicBezTo>
                      <a:cubicBezTo>
                        <a:pt x="255" y="130"/>
                        <a:pt x="255" y="128"/>
                        <a:pt x="254" y="128"/>
                      </a:cubicBezTo>
                      <a:cubicBezTo>
                        <a:pt x="253" y="127"/>
                        <a:pt x="253" y="127"/>
                        <a:pt x="253" y="127"/>
                      </a:cubicBezTo>
                      <a:cubicBezTo>
                        <a:pt x="253" y="124"/>
                        <a:pt x="253" y="120"/>
                        <a:pt x="253" y="117"/>
                      </a:cubicBezTo>
                      <a:cubicBezTo>
                        <a:pt x="258" y="119"/>
                        <a:pt x="263" y="119"/>
                        <a:pt x="268" y="118"/>
                      </a:cubicBezTo>
                      <a:cubicBezTo>
                        <a:pt x="268" y="121"/>
                        <a:pt x="268" y="125"/>
                        <a:pt x="269" y="129"/>
                      </a:cubicBezTo>
                      <a:close/>
                      <a:moveTo>
                        <a:pt x="189" y="158"/>
                      </a:moveTo>
                      <a:cubicBezTo>
                        <a:pt x="189" y="154"/>
                        <a:pt x="189" y="151"/>
                        <a:pt x="188" y="148"/>
                      </a:cubicBezTo>
                      <a:cubicBezTo>
                        <a:pt x="189" y="148"/>
                        <a:pt x="190" y="148"/>
                        <a:pt x="191" y="148"/>
                      </a:cubicBezTo>
                      <a:cubicBezTo>
                        <a:pt x="192" y="148"/>
                        <a:pt x="192" y="149"/>
                        <a:pt x="193" y="149"/>
                      </a:cubicBezTo>
                      <a:cubicBezTo>
                        <a:pt x="194" y="153"/>
                        <a:pt x="196" y="156"/>
                        <a:pt x="198" y="159"/>
                      </a:cubicBezTo>
                      <a:cubicBezTo>
                        <a:pt x="195" y="158"/>
                        <a:pt x="192" y="158"/>
                        <a:pt x="189" y="158"/>
                      </a:cubicBezTo>
                      <a:close/>
                      <a:moveTo>
                        <a:pt x="141" y="148"/>
                      </a:moveTo>
                      <a:cubicBezTo>
                        <a:pt x="140" y="149"/>
                        <a:pt x="140" y="147"/>
                        <a:pt x="139" y="147"/>
                      </a:cubicBezTo>
                      <a:cubicBezTo>
                        <a:pt x="137" y="143"/>
                        <a:pt x="135" y="139"/>
                        <a:pt x="133" y="136"/>
                      </a:cubicBezTo>
                      <a:cubicBezTo>
                        <a:pt x="136" y="137"/>
                        <a:pt x="140" y="138"/>
                        <a:pt x="143" y="138"/>
                      </a:cubicBezTo>
                      <a:cubicBezTo>
                        <a:pt x="143" y="141"/>
                        <a:pt x="143" y="145"/>
                        <a:pt x="144" y="148"/>
                      </a:cubicBezTo>
                      <a:cubicBezTo>
                        <a:pt x="143" y="148"/>
                        <a:pt x="142" y="148"/>
                        <a:pt x="141" y="148"/>
                      </a:cubicBezTo>
                      <a:close/>
                      <a:moveTo>
                        <a:pt x="174" y="54"/>
                      </a:moveTo>
                      <a:cubicBezTo>
                        <a:pt x="176" y="58"/>
                        <a:pt x="178" y="63"/>
                        <a:pt x="181" y="66"/>
                      </a:cubicBezTo>
                      <a:cubicBezTo>
                        <a:pt x="181" y="66"/>
                        <a:pt x="181" y="66"/>
                        <a:pt x="181" y="66"/>
                      </a:cubicBezTo>
                      <a:cubicBezTo>
                        <a:pt x="174" y="62"/>
                        <a:pt x="168" y="59"/>
                        <a:pt x="162" y="57"/>
                      </a:cubicBezTo>
                      <a:cubicBezTo>
                        <a:pt x="162" y="57"/>
                        <a:pt x="162" y="57"/>
                        <a:pt x="162" y="57"/>
                      </a:cubicBezTo>
                      <a:cubicBezTo>
                        <a:pt x="167" y="57"/>
                        <a:pt x="171" y="56"/>
                        <a:pt x="174" y="54"/>
                      </a:cubicBezTo>
                      <a:close/>
                      <a:moveTo>
                        <a:pt x="183" y="44"/>
                      </a:moveTo>
                      <a:cubicBezTo>
                        <a:pt x="187" y="44"/>
                        <a:pt x="191" y="44"/>
                        <a:pt x="195" y="43"/>
                      </a:cubicBezTo>
                      <a:cubicBezTo>
                        <a:pt x="194" y="47"/>
                        <a:pt x="194" y="50"/>
                        <a:pt x="194" y="52"/>
                      </a:cubicBezTo>
                      <a:cubicBezTo>
                        <a:pt x="190" y="50"/>
                        <a:pt x="185" y="49"/>
                        <a:pt x="180" y="49"/>
                      </a:cubicBezTo>
                      <a:cubicBezTo>
                        <a:pt x="181" y="47"/>
                        <a:pt x="182" y="46"/>
                        <a:pt x="183" y="44"/>
                      </a:cubicBezTo>
                      <a:close/>
                      <a:moveTo>
                        <a:pt x="245" y="45"/>
                      </a:moveTo>
                      <a:cubicBezTo>
                        <a:pt x="245" y="45"/>
                        <a:pt x="245" y="45"/>
                        <a:pt x="245" y="45"/>
                      </a:cubicBezTo>
                      <a:cubicBezTo>
                        <a:pt x="244" y="49"/>
                        <a:pt x="244" y="53"/>
                        <a:pt x="244" y="57"/>
                      </a:cubicBezTo>
                      <a:cubicBezTo>
                        <a:pt x="243" y="57"/>
                        <a:pt x="242" y="56"/>
                        <a:pt x="241" y="56"/>
                      </a:cubicBezTo>
                      <a:cubicBezTo>
                        <a:pt x="239" y="53"/>
                        <a:pt x="237" y="49"/>
                        <a:pt x="235" y="46"/>
                      </a:cubicBezTo>
                      <a:cubicBezTo>
                        <a:pt x="239" y="47"/>
                        <a:pt x="242" y="46"/>
                        <a:pt x="245" y="45"/>
                      </a:cubicBezTo>
                      <a:close/>
                      <a:moveTo>
                        <a:pt x="310" y="138"/>
                      </a:moveTo>
                      <a:lnTo>
                        <a:pt x="312" y="140"/>
                      </a:lnTo>
                      <a:cubicBezTo>
                        <a:pt x="311" y="140"/>
                        <a:pt x="311" y="140"/>
                        <a:pt x="310" y="140"/>
                      </a:cubicBezTo>
                      <a:cubicBezTo>
                        <a:pt x="310" y="139"/>
                        <a:pt x="310" y="139"/>
                        <a:pt x="310" y="138"/>
                      </a:cubicBezTo>
                      <a:close/>
                      <a:moveTo>
                        <a:pt x="231" y="150"/>
                      </a:moveTo>
                      <a:cubicBezTo>
                        <a:pt x="225" y="141"/>
                        <a:pt x="219" y="135"/>
                        <a:pt x="209" y="131"/>
                      </a:cubicBezTo>
                      <a:cubicBezTo>
                        <a:pt x="212" y="128"/>
                        <a:pt x="214" y="126"/>
                        <a:pt x="215" y="123"/>
                      </a:cubicBezTo>
                      <a:cubicBezTo>
                        <a:pt x="217" y="123"/>
                        <a:pt x="219" y="123"/>
                        <a:pt x="222" y="123"/>
                      </a:cubicBezTo>
                      <a:cubicBezTo>
                        <a:pt x="222" y="123"/>
                        <a:pt x="222" y="124"/>
                        <a:pt x="222" y="125"/>
                      </a:cubicBezTo>
                      <a:cubicBezTo>
                        <a:pt x="220" y="125"/>
                        <a:pt x="218" y="126"/>
                        <a:pt x="216" y="127"/>
                      </a:cubicBezTo>
                      <a:cubicBezTo>
                        <a:pt x="221" y="136"/>
                        <a:pt x="227" y="143"/>
                        <a:pt x="238" y="146"/>
                      </a:cubicBezTo>
                      <a:cubicBezTo>
                        <a:pt x="236" y="148"/>
                        <a:pt x="235" y="150"/>
                        <a:pt x="234" y="151"/>
                      </a:cubicBezTo>
                      <a:cubicBezTo>
                        <a:pt x="233" y="151"/>
                        <a:pt x="232" y="151"/>
                        <a:pt x="231" y="150"/>
                      </a:cubicBezTo>
                      <a:close/>
                      <a:moveTo>
                        <a:pt x="121" y="106"/>
                      </a:moveTo>
                      <a:cubicBezTo>
                        <a:pt x="120" y="105"/>
                        <a:pt x="119" y="103"/>
                        <a:pt x="118" y="102"/>
                      </a:cubicBezTo>
                      <a:cubicBezTo>
                        <a:pt x="125" y="100"/>
                        <a:pt x="130" y="97"/>
                        <a:pt x="135" y="93"/>
                      </a:cubicBezTo>
                      <a:cubicBezTo>
                        <a:pt x="135" y="95"/>
                        <a:pt x="136" y="96"/>
                        <a:pt x="136" y="98"/>
                      </a:cubicBezTo>
                      <a:cubicBezTo>
                        <a:pt x="135" y="102"/>
                        <a:pt x="135" y="105"/>
                        <a:pt x="135" y="109"/>
                      </a:cubicBezTo>
                      <a:cubicBezTo>
                        <a:pt x="130" y="107"/>
                        <a:pt x="126" y="106"/>
                        <a:pt x="121" y="106"/>
                      </a:cubicBezTo>
                      <a:close/>
                      <a:moveTo>
                        <a:pt x="177" y="72"/>
                      </a:moveTo>
                      <a:cubicBezTo>
                        <a:pt x="176" y="72"/>
                        <a:pt x="175" y="72"/>
                        <a:pt x="173" y="72"/>
                      </a:cubicBezTo>
                      <a:cubicBezTo>
                        <a:pt x="175" y="71"/>
                        <a:pt x="177" y="70"/>
                        <a:pt x="179" y="69"/>
                      </a:cubicBezTo>
                      <a:cubicBezTo>
                        <a:pt x="179" y="70"/>
                        <a:pt x="178" y="71"/>
                        <a:pt x="177" y="72"/>
                      </a:cubicBezTo>
                      <a:moveTo>
                        <a:pt x="216" y="108"/>
                      </a:moveTo>
                      <a:cubicBezTo>
                        <a:pt x="215" y="106"/>
                        <a:pt x="214" y="104"/>
                        <a:pt x="213" y="102"/>
                      </a:cubicBezTo>
                      <a:cubicBezTo>
                        <a:pt x="213" y="102"/>
                        <a:pt x="214" y="102"/>
                        <a:pt x="214" y="102"/>
                      </a:cubicBezTo>
                      <a:cubicBezTo>
                        <a:pt x="215" y="104"/>
                        <a:pt x="216" y="106"/>
                        <a:pt x="216" y="108"/>
                      </a:cubicBezTo>
                      <a:close/>
                      <a:moveTo>
                        <a:pt x="252" y="89"/>
                      </a:moveTo>
                      <a:cubicBezTo>
                        <a:pt x="251" y="88"/>
                        <a:pt x="250" y="86"/>
                        <a:pt x="249" y="85"/>
                      </a:cubicBezTo>
                      <a:cubicBezTo>
                        <a:pt x="250" y="86"/>
                        <a:pt x="251" y="86"/>
                        <a:pt x="252" y="86"/>
                      </a:cubicBezTo>
                      <a:cubicBezTo>
                        <a:pt x="252" y="87"/>
                        <a:pt x="252" y="88"/>
                        <a:pt x="252" y="89"/>
                      </a:cubicBezTo>
                      <a:close/>
                      <a:moveTo>
                        <a:pt x="171" y="126"/>
                      </a:moveTo>
                      <a:lnTo>
                        <a:pt x="170" y="125"/>
                      </a:lnTo>
                      <a:cubicBezTo>
                        <a:pt x="172" y="118"/>
                        <a:pt x="172" y="113"/>
                        <a:pt x="170" y="108"/>
                      </a:cubicBezTo>
                      <a:cubicBezTo>
                        <a:pt x="177" y="110"/>
                        <a:pt x="184" y="111"/>
                        <a:pt x="191" y="109"/>
                      </a:cubicBezTo>
                      <a:cubicBezTo>
                        <a:pt x="192" y="110"/>
                        <a:pt x="193" y="112"/>
                        <a:pt x="195" y="114"/>
                      </a:cubicBezTo>
                      <a:cubicBezTo>
                        <a:pt x="191" y="116"/>
                        <a:pt x="188" y="120"/>
                        <a:pt x="186" y="125"/>
                      </a:cubicBezTo>
                      <a:cubicBezTo>
                        <a:pt x="181" y="125"/>
                        <a:pt x="176" y="125"/>
                        <a:pt x="171" y="126"/>
                      </a:cubicBezTo>
                      <a:close/>
                      <a:moveTo>
                        <a:pt x="386" y="149"/>
                      </a:moveTo>
                      <a:cubicBezTo>
                        <a:pt x="383" y="141"/>
                        <a:pt x="380" y="134"/>
                        <a:pt x="375" y="128"/>
                      </a:cubicBezTo>
                      <a:cubicBezTo>
                        <a:pt x="379" y="127"/>
                        <a:pt x="382" y="126"/>
                        <a:pt x="385" y="125"/>
                      </a:cubicBezTo>
                      <a:cubicBezTo>
                        <a:pt x="380" y="115"/>
                        <a:pt x="374" y="109"/>
                        <a:pt x="364" y="105"/>
                      </a:cubicBezTo>
                      <a:cubicBezTo>
                        <a:pt x="370" y="98"/>
                        <a:pt x="372" y="91"/>
                        <a:pt x="372" y="82"/>
                      </a:cubicBezTo>
                      <a:cubicBezTo>
                        <a:pt x="357" y="81"/>
                        <a:pt x="347" y="85"/>
                        <a:pt x="340" y="99"/>
                      </a:cubicBezTo>
                      <a:cubicBezTo>
                        <a:pt x="336" y="91"/>
                        <a:pt x="331" y="86"/>
                        <a:pt x="324" y="82"/>
                      </a:cubicBezTo>
                      <a:cubicBezTo>
                        <a:pt x="323" y="80"/>
                        <a:pt x="322" y="78"/>
                        <a:pt x="321" y="76"/>
                      </a:cubicBezTo>
                      <a:cubicBezTo>
                        <a:pt x="325" y="70"/>
                        <a:pt x="326" y="64"/>
                        <a:pt x="327" y="56"/>
                      </a:cubicBezTo>
                      <a:cubicBezTo>
                        <a:pt x="317" y="56"/>
                        <a:pt x="309" y="57"/>
                        <a:pt x="303" y="62"/>
                      </a:cubicBezTo>
                      <a:cubicBezTo>
                        <a:pt x="301" y="60"/>
                        <a:pt x="298" y="58"/>
                        <a:pt x="296" y="56"/>
                      </a:cubicBezTo>
                      <a:cubicBezTo>
                        <a:pt x="293" y="61"/>
                        <a:pt x="291" y="67"/>
                        <a:pt x="290" y="73"/>
                      </a:cubicBezTo>
                      <a:cubicBezTo>
                        <a:pt x="286" y="73"/>
                        <a:pt x="283" y="73"/>
                        <a:pt x="279" y="74"/>
                      </a:cubicBezTo>
                      <a:cubicBezTo>
                        <a:pt x="283" y="59"/>
                        <a:pt x="278" y="51"/>
                        <a:pt x="268" y="42"/>
                      </a:cubicBezTo>
                      <a:cubicBezTo>
                        <a:pt x="267" y="43"/>
                        <a:pt x="266" y="44"/>
                        <a:pt x="265" y="45"/>
                      </a:cubicBezTo>
                      <a:cubicBezTo>
                        <a:pt x="265" y="45"/>
                        <a:pt x="265" y="44"/>
                        <a:pt x="265" y="44"/>
                      </a:cubicBezTo>
                      <a:cubicBezTo>
                        <a:pt x="262" y="40"/>
                        <a:pt x="259" y="36"/>
                        <a:pt x="255" y="33"/>
                      </a:cubicBezTo>
                      <a:cubicBezTo>
                        <a:pt x="255" y="33"/>
                        <a:pt x="255" y="32"/>
                        <a:pt x="256" y="32"/>
                      </a:cubicBezTo>
                      <a:cubicBezTo>
                        <a:pt x="254" y="31"/>
                        <a:pt x="252" y="31"/>
                        <a:pt x="251" y="30"/>
                      </a:cubicBezTo>
                      <a:cubicBezTo>
                        <a:pt x="251" y="30"/>
                        <a:pt x="251" y="30"/>
                        <a:pt x="250" y="30"/>
                      </a:cubicBezTo>
                      <a:cubicBezTo>
                        <a:pt x="250" y="30"/>
                        <a:pt x="250" y="30"/>
                        <a:pt x="250" y="30"/>
                      </a:cubicBezTo>
                      <a:cubicBezTo>
                        <a:pt x="241" y="28"/>
                        <a:pt x="233" y="29"/>
                        <a:pt x="225" y="37"/>
                      </a:cubicBezTo>
                      <a:cubicBezTo>
                        <a:pt x="222" y="35"/>
                        <a:pt x="219" y="35"/>
                        <a:pt x="215" y="34"/>
                      </a:cubicBezTo>
                      <a:cubicBezTo>
                        <a:pt x="216" y="26"/>
                        <a:pt x="212" y="18"/>
                        <a:pt x="208" y="11"/>
                      </a:cubicBezTo>
                      <a:cubicBezTo>
                        <a:pt x="207" y="11"/>
                        <a:pt x="207" y="11"/>
                        <a:pt x="205" y="14"/>
                      </a:cubicBezTo>
                      <a:lnTo>
                        <a:pt x="192" y="0"/>
                      </a:lnTo>
                      <a:cubicBezTo>
                        <a:pt x="189" y="9"/>
                        <a:pt x="187" y="17"/>
                        <a:pt x="189" y="26"/>
                      </a:cubicBezTo>
                      <a:cubicBezTo>
                        <a:pt x="186" y="26"/>
                        <a:pt x="183" y="27"/>
                        <a:pt x="179" y="27"/>
                      </a:cubicBezTo>
                      <a:cubicBezTo>
                        <a:pt x="178" y="27"/>
                        <a:pt x="178" y="26"/>
                        <a:pt x="178" y="26"/>
                      </a:cubicBezTo>
                      <a:cubicBezTo>
                        <a:pt x="171" y="12"/>
                        <a:pt x="164" y="4"/>
                        <a:pt x="148" y="6"/>
                      </a:cubicBezTo>
                      <a:cubicBezTo>
                        <a:pt x="150" y="12"/>
                        <a:pt x="152" y="17"/>
                        <a:pt x="156" y="22"/>
                      </a:cubicBezTo>
                      <a:cubicBezTo>
                        <a:pt x="154" y="23"/>
                        <a:pt x="151" y="23"/>
                        <a:pt x="149" y="24"/>
                      </a:cubicBezTo>
                      <a:cubicBezTo>
                        <a:pt x="153" y="32"/>
                        <a:pt x="157" y="36"/>
                        <a:pt x="165" y="39"/>
                      </a:cubicBezTo>
                      <a:cubicBezTo>
                        <a:pt x="162" y="43"/>
                        <a:pt x="160" y="47"/>
                        <a:pt x="159" y="51"/>
                      </a:cubicBezTo>
                      <a:cubicBezTo>
                        <a:pt x="157" y="48"/>
                        <a:pt x="154" y="44"/>
                        <a:pt x="150" y="41"/>
                      </a:cubicBezTo>
                      <a:cubicBezTo>
                        <a:pt x="149" y="42"/>
                        <a:pt x="148" y="43"/>
                        <a:pt x="147" y="44"/>
                      </a:cubicBezTo>
                      <a:cubicBezTo>
                        <a:pt x="143" y="38"/>
                        <a:pt x="139" y="33"/>
                        <a:pt x="133" y="29"/>
                      </a:cubicBezTo>
                      <a:cubicBezTo>
                        <a:pt x="129" y="37"/>
                        <a:pt x="127" y="44"/>
                        <a:pt x="126" y="53"/>
                      </a:cubicBezTo>
                      <a:cubicBezTo>
                        <a:pt x="125" y="53"/>
                        <a:pt x="123" y="54"/>
                        <a:pt x="122" y="55"/>
                      </a:cubicBezTo>
                      <a:cubicBezTo>
                        <a:pt x="115" y="53"/>
                        <a:pt x="108" y="53"/>
                        <a:pt x="100" y="55"/>
                      </a:cubicBezTo>
                      <a:cubicBezTo>
                        <a:pt x="102" y="60"/>
                        <a:pt x="105" y="64"/>
                        <a:pt x="108" y="69"/>
                      </a:cubicBezTo>
                      <a:cubicBezTo>
                        <a:pt x="104" y="69"/>
                        <a:pt x="100" y="69"/>
                        <a:pt x="95" y="71"/>
                      </a:cubicBezTo>
                      <a:cubicBezTo>
                        <a:pt x="85" y="53"/>
                        <a:pt x="74" y="48"/>
                        <a:pt x="54" y="48"/>
                      </a:cubicBezTo>
                      <a:cubicBezTo>
                        <a:pt x="57" y="56"/>
                        <a:pt x="60" y="62"/>
                        <a:pt x="65" y="68"/>
                      </a:cubicBezTo>
                      <a:lnTo>
                        <a:pt x="43" y="64"/>
                      </a:lnTo>
                      <a:cubicBezTo>
                        <a:pt x="47" y="76"/>
                        <a:pt x="52" y="86"/>
                        <a:pt x="61" y="94"/>
                      </a:cubicBezTo>
                      <a:cubicBezTo>
                        <a:pt x="57" y="97"/>
                        <a:pt x="54" y="100"/>
                        <a:pt x="50" y="103"/>
                      </a:cubicBezTo>
                      <a:cubicBezTo>
                        <a:pt x="50" y="103"/>
                        <a:pt x="48" y="102"/>
                        <a:pt x="48" y="103"/>
                      </a:cubicBezTo>
                      <a:cubicBezTo>
                        <a:pt x="30" y="92"/>
                        <a:pt x="16" y="89"/>
                        <a:pt x="0" y="104"/>
                      </a:cubicBezTo>
                      <a:cubicBezTo>
                        <a:pt x="7" y="109"/>
                        <a:pt x="14" y="112"/>
                        <a:pt x="22" y="115"/>
                      </a:cubicBezTo>
                      <a:cubicBezTo>
                        <a:pt x="20" y="118"/>
                        <a:pt x="17" y="120"/>
                        <a:pt x="15" y="123"/>
                      </a:cubicBezTo>
                      <a:cubicBezTo>
                        <a:pt x="25" y="128"/>
                        <a:pt x="34" y="130"/>
                        <a:pt x="45" y="127"/>
                      </a:cubicBezTo>
                      <a:cubicBezTo>
                        <a:pt x="43" y="136"/>
                        <a:pt x="46" y="143"/>
                        <a:pt x="51" y="150"/>
                      </a:cubicBezTo>
                      <a:cubicBezTo>
                        <a:pt x="64" y="142"/>
                        <a:pt x="70" y="133"/>
                        <a:pt x="67" y="118"/>
                      </a:cubicBezTo>
                      <a:cubicBezTo>
                        <a:pt x="68" y="117"/>
                        <a:pt x="69" y="117"/>
                        <a:pt x="70" y="116"/>
                      </a:cubicBezTo>
                      <a:cubicBezTo>
                        <a:pt x="76" y="124"/>
                        <a:pt x="83" y="130"/>
                        <a:pt x="93" y="134"/>
                      </a:cubicBezTo>
                      <a:cubicBezTo>
                        <a:pt x="92" y="136"/>
                        <a:pt x="91" y="139"/>
                        <a:pt x="90" y="141"/>
                      </a:cubicBezTo>
                      <a:cubicBezTo>
                        <a:pt x="95" y="143"/>
                        <a:pt x="99" y="144"/>
                        <a:pt x="104" y="145"/>
                      </a:cubicBezTo>
                      <a:cubicBezTo>
                        <a:pt x="103" y="145"/>
                        <a:pt x="102" y="145"/>
                        <a:pt x="101" y="146"/>
                      </a:cubicBezTo>
                      <a:cubicBezTo>
                        <a:pt x="107" y="155"/>
                        <a:pt x="113" y="161"/>
                        <a:pt x="123" y="165"/>
                      </a:cubicBezTo>
                      <a:cubicBezTo>
                        <a:pt x="117" y="172"/>
                        <a:pt x="115" y="179"/>
                        <a:pt x="115" y="188"/>
                      </a:cubicBezTo>
                      <a:cubicBezTo>
                        <a:pt x="130" y="189"/>
                        <a:pt x="140" y="185"/>
                        <a:pt x="147" y="171"/>
                      </a:cubicBezTo>
                      <a:cubicBezTo>
                        <a:pt x="152" y="171"/>
                        <a:pt x="156" y="171"/>
                        <a:pt x="161" y="170"/>
                      </a:cubicBezTo>
                      <a:lnTo>
                        <a:pt x="162" y="171"/>
                      </a:lnTo>
                      <a:cubicBezTo>
                        <a:pt x="159" y="185"/>
                        <a:pt x="163" y="193"/>
                        <a:pt x="174" y="202"/>
                      </a:cubicBezTo>
                      <a:cubicBezTo>
                        <a:pt x="175" y="201"/>
                        <a:pt x="176" y="200"/>
                        <a:pt x="177" y="199"/>
                      </a:cubicBezTo>
                      <a:cubicBezTo>
                        <a:pt x="181" y="205"/>
                        <a:pt x="186" y="209"/>
                        <a:pt x="192" y="213"/>
                      </a:cubicBezTo>
                      <a:cubicBezTo>
                        <a:pt x="196" y="204"/>
                        <a:pt x="198" y="196"/>
                        <a:pt x="197" y="186"/>
                      </a:cubicBezTo>
                      <a:cubicBezTo>
                        <a:pt x="206" y="189"/>
                        <a:pt x="214" y="189"/>
                        <a:pt x="224" y="187"/>
                      </a:cubicBezTo>
                      <a:cubicBezTo>
                        <a:pt x="222" y="183"/>
                        <a:pt x="219" y="179"/>
                        <a:pt x="217" y="175"/>
                      </a:cubicBezTo>
                      <a:cubicBezTo>
                        <a:pt x="221" y="176"/>
                        <a:pt x="226" y="176"/>
                        <a:pt x="231" y="176"/>
                      </a:cubicBezTo>
                      <a:cubicBezTo>
                        <a:pt x="241" y="189"/>
                        <a:pt x="252" y="194"/>
                        <a:pt x="270" y="194"/>
                      </a:cubicBezTo>
                      <a:cubicBezTo>
                        <a:pt x="265" y="181"/>
                        <a:pt x="259" y="172"/>
                        <a:pt x="249" y="166"/>
                      </a:cubicBezTo>
                      <a:cubicBezTo>
                        <a:pt x="254" y="163"/>
                        <a:pt x="258" y="158"/>
                        <a:pt x="261" y="152"/>
                      </a:cubicBezTo>
                      <a:cubicBezTo>
                        <a:pt x="266" y="153"/>
                        <a:pt x="272" y="152"/>
                        <a:pt x="277" y="151"/>
                      </a:cubicBezTo>
                      <a:cubicBezTo>
                        <a:pt x="273" y="165"/>
                        <a:pt x="278" y="174"/>
                        <a:pt x="289" y="183"/>
                      </a:cubicBezTo>
                      <a:cubicBezTo>
                        <a:pt x="290" y="182"/>
                        <a:pt x="290" y="181"/>
                        <a:pt x="291" y="180"/>
                      </a:cubicBezTo>
                      <a:cubicBezTo>
                        <a:pt x="295" y="186"/>
                        <a:pt x="300" y="191"/>
                        <a:pt x="306" y="194"/>
                      </a:cubicBezTo>
                      <a:cubicBezTo>
                        <a:pt x="310" y="185"/>
                        <a:pt x="312" y="177"/>
                        <a:pt x="312" y="167"/>
                      </a:cubicBezTo>
                      <a:cubicBezTo>
                        <a:pt x="321" y="171"/>
                        <a:pt x="329" y="171"/>
                        <a:pt x="338" y="169"/>
                      </a:cubicBezTo>
                      <a:cubicBezTo>
                        <a:pt x="336" y="163"/>
                        <a:pt x="333" y="159"/>
                        <a:pt x="330" y="154"/>
                      </a:cubicBezTo>
                      <a:cubicBezTo>
                        <a:pt x="335" y="154"/>
                        <a:pt x="339" y="154"/>
                        <a:pt x="343" y="152"/>
                      </a:cubicBezTo>
                      <a:cubicBezTo>
                        <a:pt x="353" y="169"/>
                        <a:pt x="364" y="175"/>
                        <a:pt x="384" y="175"/>
                      </a:cubicBezTo>
                      <a:cubicBezTo>
                        <a:pt x="378" y="158"/>
                        <a:pt x="370" y="148"/>
                        <a:pt x="354" y="142"/>
                      </a:cubicBezTo>
                      <a:cubicBezTo>
                        <a:pt x="354" y="140"/>
                        <a:pt x="355" y="139"/>
                        <a:pt x="356" y="138"/>
                      </a:cubicBezTo>
                      <a:cubicBezTo>
                        <a:pt x="362" y="147"/>
                        <a:pt x="372"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4" name="Freeform 35">
                  <a:extLst>
                    <a:ext uri="{FF2B5EF4-FFF2-40B4-BE49-F238E27FC236}">
                      <a16:creationId xmlns:a16="http://schemas.microsoft.com/office/drawing/2014/main" id="{243D7060-C965-4741-B16E-A8D5870AF215}"/>
                    </a:ext>
                  </a:extLst>
                </p:cNvPr>
                <p:cNvSpPr>
                  <a:spLocks noEditPoints="1"/>
                </p:cNvSpPr>
                <p:nvPr/>
              </p:nvSpPr>
              <p:spPr bwMode="auto">
                <a:xfrm>
                  <a:off x="6205537" y="3322637"/>
                  <a:ext cx="188913" cy="103188"/>
                </a:xfrm>
                <a:custGeom>
                  <a:avLst/>
                  <a:gdLst>
                    <a:gd name="T0" fmla="*/ 340 w 386"/>
                    <a:gd name="T1" fmla="*/ 123 h 213"/>
                    <a:gd name="T2" fmla="*/ 347 w 386"/>
                    <a:gd name="T3" fmla="*/ 122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2 w 386"/>
                    <a:gd name="T15" fmla="*/ 135 h 213"/>
                    <a:gd name="T16" fmla="*/ 141 w 386"/>
                    <a:gd name="T17" fmla="*/ 148 h 213"/>
                    <a:gd name="T18" fmla="*/ 180 w 386"/>
                    <a:gd name="T19" fmla="*/ 66 h 213"/>
                    <a:gd name="T20" fmla="*/ 174 w 386"/>
                    <a:gd name="T21" fmla="*/ 53 h 213"/>
                    <a:gd name="T22" fmla="*/ 194 w 386"/>
                    <a:gd name="T23" fmla="*/ 52 h 213"/>
                    <a:gd name="T24" fmla="*/ 245 w 386"/>
                    <a:gd name="T25" fmla="*/ 45 h 213"/>
                    <a:gd name="T26" fmla="*/ 240 w 386"/>
                    <a:gd name="T27" fmla="*/ 55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4 w 386"/>
                    <a:gd name="T39" fmla="*/ 92 h 213"/>
                    <a:gd name="T40" fmla="*/ 120 w 386"/>
                    <a:gd name="T41" fmla="*/ 106 h 213"/>
                    <a:gd name="T42" fmla="*/ 179 w 386"/>
                    <a:gd name="T43" fmla="*/ 68 h 213"/>
                    <a:gd name="T44" fmla="*/ 213 w 386"/>
                    <a:gd name="T45" fmla="*/ 102 h 213"/>
                    <a:gd name="T46" fmla="*/ 252 w 386"/>
                    <a:gd name="T47" fmla="*/ 88 h 213"/>
                    <a:gd name="T48" fmla="*/ 252 w 386"/>
                    <a:gd name="T49" fmla="*/ 88 h 213"/>
                    <a:gd name="T50" fmla="*/ 169 w 386"/>
                    <a:gd name="T51" fmla="*/ 107 h 213"/>
                    <a:gd name="T52" fmla="*/ 185 w 386"/>
                    <a:gd name="T53" fmla="*/ 125 h 213"/>
                    <a:gd name="T54" fmla="*/ 375 w 386"/>
                    <a:gd name="T55" fmla="*/ 127 h 213"/>
                    <a:gd name="T56" fmla="*/ 372 w 386"/>
                    <a:gd name="T57" fmla="*/ 81 h 213"/>
                    <a:gd name="T58" fmla="*/ 321 w 386"/>
                    <a:gd name="T59" fmla="*/ 75 h 213"/>
                    <a:gd name="T60" fmla="*/ 295 w 386"/>
                    <a:gd name="T61" fmla="*/ 55 h 213"/>
                    <a:gd name="T62" fmla="*/ 267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7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1 h 213"/>
                    <a:gd name="T98" fmla="*/ 197 w 386"/>
                    <a:gd name="T99" fmla="*/ 186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1"/>
                      </a:moveTo>
                      <a:cubicBezTo>
                        <a:pt x="332" y="129"/>
                        <a:pt x="332" y="126"/>
                        <a:pt x="332" y="123"/>
                      </a:cubicBezTo>
                      <a:cubicBezTo>
                        <a:pt x="334" y="124"/>
                        <a:pt x="337" y="124"/>
                        <a:pt x="340" y="123"/>
                      </a:cubicBezTo>
                      <a:cubicBezTo>
                        <a:pt x="340" y="123"/>
                        <a:pt x="340" y="122"/>
                        <a:pt x="340" y="121"/>
                      </a:cubicBezTo>
                      <a:cubicBezTo>
                        <a:pt x="341" y="121"/>
                        <a:pt x="343" y="121"/>
                        <a:pt x="344" y="121"/>
                      </a:cubicBezTo>
                      <a:cubicBezTo>
                        <a:pt x="345" y="121"/>
                        <a:pt x="346" y="122"/>
                        <a:pt x="347" y="122"/>
                      </a:cubicBezTo>
                      <a:cubicBezTo>
                        <a:pt x="348" y="126"/>
                        <a:pt x="350" y="130"/>
                        <a:pt x="352" y="133"/>
                      </a:cubicBezTo>
                      <a:cubicBezTo>
                        <a:pt x="345" y="131"/>
                        <a:pt x="338" y="130"/>
                        <a:pt x="332" y="131"/>
                      </a:cubicBezTo>
                      <a:close/>
                      <a:moveTo>
                        <a:pt x="269" y="128"/>
                      </a:moveTo>
                      <a:cubicBezTo>
                        <a:pt x="264" y="128"/>
                        <a:pt x="260" y="129"/>
                        <a:pt x="256" y="129"/>
                      </a:cubicBezTo>
                      <a:cubicBezTo>
                        <a:pt x="255" y="129"/>
                        <a:pt x="254" y="128"/>
                        <a:pt x="253" y="127"/>
                      </a:cubicBezTo>
                      <a:cubicBezTo>
                        <a:pt x="253" y="127"/>
                        <a:pt x="253" y="127"/>
                        <a:pt x="253" y="126"/>
                      </a:cubicBezTo>
                      <a:cubicBezTo>
                        <a:pt x="253" y="123"/>
                        <a:pt x="253" y="120"/>
                        <a:pt x="252" y="117"/>
                      </a:cubicBezTo>
                      <a:cubicBezTo>
                        <a:pt x="258" y="118"/>
                        <a:pt x="263" y="119"/>
                        <a:pt x="267" y="117"/>
                      </a:cubicBezTo>
                      <a:cubicBezTo>
                        <a:pt x="268" y="121"/>
                        <a:pt x="268" y="124"/>
                        <a:pt x="269" y="128"/>
                      </a:cubicBezTo>
                      <a:close/>
                      <a:moveTo>
                        <a:pt x="188" y="157"/>
                      </a:moveTo>
                      <a:cubicBezTo>
                        <a:pt x="189" y="154"/>
                        <a:pt x="188" y="151"/>
                        <a:pt x="188" y="147"/>
                      </a:cubicBezTo>
                      <a:cubicBezTo>
                        <a:pt x="188" y="147"/>
                        <a:pt x="189" y="147"/>
                        <a:pt x="190" y="147"/>
                      </a:cubicBezTo>
                      <a:cubicBezTo>
                        <a:pt x="191" y="147"/>
                        <a:pt x="191" y="149"/>
                        <a:pt x="192" y="149"/>
                      </a:cubicBezTo>
                      <a:cubicBezTo>
                        <a:pt x="194" y="152"/>
                        <a:pt x="196" y="156"/>
                        <a:pt x="198" y="159"/>
                      </a:cubicBezTo>
                      <a:cubicBezTo>
                        <a:pt x="195" y="158"/>
                        <a:pt x="192" y="157"/>
                        <a:pt x="188" y="157"/>
                      </a:cubicBezTo>
                      <a:close/>
                      <a:moveTo>
                        <a:pt x="141" y="148"/>
                      </a:moveTo>
                      <a:cubicBezTo>
                        <a:pt x="140" y="148"/>
                        <a:pt x="140" y="147"/>
                        <a:pt x="139" y="146"/>
                      </a:cubicBezTo>
                      <a:cubicBezTo>
                        <a:pt x="137" y="142"/>
                        <a:pt x="135" y="138"/>
                        <a:pt x="132"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cubicBezTo>
                        <a:pt x="180" y="66"/>
                        <a:pt x="180" y="66"/>
                        <a:pt x="180" y="66"/>
                      </a:cubicBezTo>
                      <a:cubicBezTo>
                        <a:pt x="174" y="61"/>
                        <a:pt x="168" y="58"/>
                        <a:pt x="161" y="56"/>
                      </a:cubicBezTo>
                      <a:cubicBezTo>
                        <a:pt x="161" y="56"/>
                        <a:pt x="161" y="56"/>
                        <a:pt x="161" y="56"/>
                      </a:cubicBezTo>
                      <a:cubicBezTo>
                        <a:pt x="166" y="56"/>
                        <a:pt x="170" y="55"/>
                        <a:pt x="174" y="53"/>
                      </a:cubicBezTo>
                      <a:close/>
                      <a:moveTo>
                        <a:pt x="182" y="43"/>
                      </a:moveTo>
                      <a:cubicBezTo>
                        <a:pt x="187" y="44"/>
                        <a:pt x="190" y="44"/>
                        <a:pt x="194" y="43"/>
                      </a:cubicBezTo>
                      <a:cubicBezTo>
                        <a:pt x="194" y="46"/>
                        <a:pt x="193" y="49"/>
                        <a:pt x="194" y="52"/>
                      </a:cubicBezTo>
                      <a:cubicBezTo>
                        <a:pt x="189" y="50"/>
                        <a:pt x="185" y="49"/>
                        <a:pt x="179" y="48"/>
                      </a:cubicBezTo>
                      <a:cubicBezTo>
                        <a:pt x="180" y="47"/>
                        <a:pt x="181" y="45"/>
                        <a:pt x="182" y="43"/>
                      </a:cubicBezTo>
                      <a:moveTo>
                        <a:pt x="245" y="45"/>
                      </a:moveTo>
                      <a:cubicBezTo>
                        <a:pt x="245" y="45"/>
                        <a:pt x="245" y="45"/>
                        <a:pt x="245" y="45"/>
                      </a:cubicBezTo>
                      <a:cubicBezTo>
                        <a:pt x="244" y="49"/>
                        <a:pt x="244" y="53"/>
                        <a:pt x="244" y="57"/>
                      </a:cubicBezTo>
                      <a:cubicBezTo>
                        <a:pt x="243" y="56"/>
                        <a:pt x="241" y="56"/>
                        <a:pt x="240" y="55"/>
                      </a:cubicBezTo>
                      <a:cubicBezTo>
                        <a:pt x="239" y="52"/>
                        <a:pt x="237" y="49"/>
                        <a:pt x="235" y="46"/>
                      </a:cubicBezTo>
                      <a:cubicBezTo>
                        <a:pt x="238" y="46"/>
                        <a:pt x="241" y="46"/>
                        <a:pt x="245" y="45"/>
                      </a:cubicBezTo>
                      <a:close/>
                      <a:moveTo>
                        <a:pt x="310" y="138"/>
                      </a:moveTo>
                      <a:lnTo>
                        <a:pt x="312" y="140"/>
                      </a:lnTo>
                      <a:cubicBezTo>
                        <a:pt x="311" y="140"/>
                        <a:pt x="310" y="139"/>
                        <a:pt x="309" y="139"/>
                      </a:cubicBezTo>
                      <a:cubicBezTo>
                        <a:pt x="310" y="139"/>
                        <a:pt x="310" y="138"/>
                        <a:pt x="310" y="138"/>
                      </a:cubicBezTo>
                      <a:close/>
                      <a:moveTo>
                        <a:pt x="230" y="150"/>
                      </a:moveTo>
                      <a:cubicBezTo>
                        <a:pt x="225" y="141"/>
                        <a:pt x="219" y="135"/>
                        <a:pt x="209" y="131"/>
                      </a:cubicBezTo>
                      <a:cubicBezTo>
                        <a:pt x="211" y="128"/>
                        <a:pt x="213" y="125"/>
                        <a:pt x="214" y="123"/>
                      </a:cubicBezTo>
                      <a:cubicBezTo>
                        <a:pt x="217" y="123"/>
                        <a:pt x="219" y="123"/>
                        <a:pt x="221" y="122"/>
                      </a:cubicBezTo>
                      <a:cubicBezTo>
                        <a:pt x="221" y="123"/>
                        <a:pt x="222" y="123"/>
                        <a:pt x="222" y="124"/>
                      </a:cubicBezTo>
                      <a:cubicBezTo>
                        <a:pt x="220" y="125"/>
                        <a:pt x="217" y="125"/>
                        <a:pt x="215" y="126"/>
                      </a:cubicBezTo>
                      <a:cubicBezTo>
                        <a:pt x="221" y="136"/>
                        <a:pt x="227" y="142"/>
                        <a:pt x="237" y="146"/>
                      </a:cubicBezTo>
                      <a:cubicBezTo>
                        <a:pt x="236" y="147"/>
                        <a:pt x="234" y="149"/>
                        <a:pt x="233" y="151"/>
                      </a:cubicBezTo>
                      <a:cubicBezTo>
                        <a:pt x="232" y="150"/>
                        <a:pt x="231" y="150"/>
                        <a:pt x="230" y="150"/>
                      </a:cubicBezTo>
                      <a:close/>
                      <a:moveTo>
                        <a:pt x="120" y="106"/>
                      </a:moveTo>
                      <a:cubicBezTo>
                        <a:pt x="119" y="104"/>
                        <a:pt x="118" y="103"/>
                        <a:pt x="117" y="101"/>
                      </a:cubicBezTo>
                      <a:cubicBezTo>
                        <a:pt x="124" y="99"/>
                        <a:pt x="130" y="97"/>
                        <a:pt x="134" y="92"/>
                      </a:cubicBezTo>
                      <a:cubicBezTo>
                        <a:pt x="135" y="94"/>
                        <a:pt x="135" y="96"/>
                        <a:pt x="136" y="98"/>
                      </a:cubicBezTo>
                      <a:cubicBezTo>
                        <a:pt x="135" y="101"/>
                        <a:pt x="135" y="105"/>
                        <a:pt x="135" y="109"/>
                      </a:cubicBezTo>
                      <a:cubicBezTo>
                        <a:pt x="130" y="107"/>
                        <a:pt x="125" y="106"/>
                        <a:pt x="120" y="106"/>
                      </a:cubicBezTo>
                      <a:close/>
                      <a:moveTo>
                        <a:pt x="177" y="72"/>
                      </a:moveTo>
                      <a:cubicBezTo>
                        <a:pt x="175" y="72"/>
                        <a:pt x="174" y="72"/>
                        <a:pt x="173" y="72"/>
                      </a:cubicBezTo>
                      <a:cubicBezTo>
                        <a:pt x="175" y="71"/>
                        <a:pt x="177" y="69"/>
                        <a:pt x="179" y="68"/>
                      </a:cubicBezTo>
                      <a:cubicBezTo>
                        <a:pt x="178" y="69"/>
                        <a:pt x="177" y="71"/>
                        <a:pt x="177" y="72"/>
                      </a:cubicBezTo>
                      <a:moveTo>
                        <a:pt x="216" y="107"/>
                      </a:moveTo>
                      <a:cubicBezTo>
                        <a:pt x="215" y="105"/>
                        <a:pt x="214" y="103"/>
                        <a:pt x="213" y="102"/>
                      </a:cubicBezTo>
                      <a:cubicBezTo>
                        <a:pt x="213" y="102"/>
                        <a:pt x="214" y="102"/>
                        <a:pt x="214" y="102"/>
                      </a:cubicBezTo>
                      <a:cubicBezTo>
                        <a:pt x="215" y="104"/>
                        <a:pt x="215"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1" y="112"/>
                        <a:pt x="169" y="107"/>
                      </a:cubicBezTo>
                      <a:cubicBezTo>
                        <a:pt x="177" y="110"/>
                        <a:pt x="184" y="110"/>
                        <a:pt x="190" y="108"/>
                      </a:cubicBezTo>
                      <a:cubicBezTo>
                        <a:pt x="192" y="110"/>
                        <a:pt x="193" y="112"/>
                        <a:pt x="194" y="113"/>
                      </a:cubicBezTo>
                      <a:cubicBezTo>
                        <a:pt x="191" y="116"/>
                        <a:pt x="188" y="120"/>
                        <a:pt x="185" y="125"/>
                      </a:cubicBezTo>
                      <a:cubicBezTo>
                        <a:pt x="180" y="124"/>
                        <a:pt x="175" y="124"/>
                        <a:pt x="170" y="125"/>
                      </a:cubicBezTo>
                      <a:close/>
                      <a:moveTo>
                        <a:pt x="386" y="149"/>
                      </a:moveTo>
                      <a:cubicBezTo>
                        <a:pt x="383" y="141"/>
                        <a:pt x="380" y="134"/>
                        <a:pt x="375" y="127"/>
                      </a:cubicBezTo>
                      <a:cubicBezTo>
                        <a:pt x="378" y="126"/>
                        <a:pt x="382" y="126"/>
                        <a:pt x="385" y="124"/>
                      </a:cubicBezTo>
                      <a:cubicBezTo>
                        <a:pt x="379" y="115"/>
                        <a:pt x="373" y="108"/>
                        <a:pt x="363" y="104"/>
                      </a:cubicBezTo>
                      <a:cubicBezTo>
                        <a:pt x="370" y="98"/>
                        <a:pt x="371" y="90"/>
                        <a:pt x="372" y="81"/>
                      </a:cubicBezTo>
                      <a:cubicBezTo>
                        <a:pt x="356" y="81"/>
                        <a:pt x="347" y="85"/>
                        <a:pt x="340" y="99"/>
                      </a:cubicBezTo>
                      <a:cubicBezTo>
                        <a:pt x="335" y="91"/>
                        <a:pt x="331" y="85"/>
                        <a:pt x="324" y="81"/>
                      </a:cubicBezTo>
                      <a:cubicBezTo>
                        <a:pt x="323" y="79"/>
                        <a:pt x="322" y="77"/>
                        <a:pt x="321" y="75"/>
                      </a:cubicBezTo>
                      <a:cubicBezTo>
                        <a:pt x="325" y="70"/>
                        <a:pt x="326" y="63"/>
                        <a:pt x="326" y="56"/>
                      </a:cubicBezTo>
                      <a:cubicBezTo>
                        <a:pt x="317" y="55"/>
                        <a:pt x="309" y="57"/>
                        <a:pt x="303" y="62"/>
                      </a:cubicBezTo>
                      <a:cubicBezTo>
                        <a:pt x="301" y="59"/>
                        <a:pt x="298" y="57"/>
                        <a:pt x="295" y="55"/>
                      </a:cubicBezTo>
                      <a:cubicBezTo>
                        <a:pt x="292" y="61"/>
                        <a:pt x="291" y="67"/>
                        <a:pt x="290" y="72"/>
                      </a:cubicBezTo>
                      <a:cubicBezTo>
                        <a:pt x="286" y="72"/>
                        <a:pt x="282" y="73"/>
                        <a:pt x="279" y="73"/>
                      </a:cubicBezTo>
                      <a:cubicBezTo>
                        <a:pt x="283" y="59"/>
                        <a:pt x="278" y="51"/>
                        <a:pt x="267" y="41"/>
                      </a:cubicBezTo>
                      <a:cubicBezTo>
                        <a:pt x="266" y="42"/>
                        <a:pt x="266" y="43"/>
                        <a:pt x="265" y="44"/>
                      </a:cubicBezTo>
                      <a:cubicBezTo>
                        <a:pt x="265" y="44"/>
                        <a:pt x="264" y="44"/>
                        <a:pt x="264" y="44"/>
                      </a:cubicBezTo>
                      <a:cubicBezTo>
                        <a:pt x="261" y="40"/>
                        <a:pt x="258" y="36"/>
                        <a:pt x="255" y="33"/>
                      </a:cubicBezTo>
                      <a:cubicBezTo>
                        <a:pt x="255" y="32"/>
                        <a:pt x="255" y="32"/>
                        <a:pt x="255" y="31"/>
                      </a:cubicBezTo>
                      <a:cubicBezTo>
                        <a:pt x="254" y="31"/>
                        <a:pt x="252" y="30"/>
                        <a:pt x="251" y="30"/>
                      </a:cubicBezTo>
                      <a:cubicBezTo>
                        <a:pt x="250" y="30"/>
                        <a:pt x="250" y="30"/>
                        <a:pt x="250" y="29"/>
                      </a:cubicBezTo>
                      <a:lnTo>
                        <a:pt x="250" y="30"/>
                      </a:lnTo>
                      <a:cubicBezTo>
                        <a:pt x="240" y="27"/>
                        <a:pt x="233" y="28"/>
                        <a:pt x="225" y="37"/>
                      </a:cubicBezTo>
                      <a:cubicBezTo>
                        <a:pt x="222" y="35"/>
                        <a:pt x="218" y="34"/>
                        <a:pt x="215" y="34"/>
                      </a:cubicBezTo>
                      <a:cubicBezTo>
                        <a:pt x="215" y="26"/>
                        <a:pt x="212" y="17"/>
                        <a:pt x="207" y="10"/>
                      </a:cubicBezTo>
                      <a:cubicBezTo>
                        <a:pt x="206" y="11"/>
                        <a:pt x="206" y="11"/>
                        <a:pt x="205" y="13"/>
                      </a:cubicBezTo>
                      <a:lnTo>
                        <a:pt x="192" y="0"/>
                      </a:lnTo>
                      <a:cubicBezTo>
                        <a:pt x="188" y="8"/>
                        <a:pt x="187" y="16"/>
                        <a:pt x="189" y="26"/>
                      </a:cubicBezTo>
                      <a:cubicBezTo>
                        <a:pt x="185" y="26"/>
                        <a:pt x="182" y="26"/>
                        <a:pt x="179" y="26"/>
                      </a:cubicBezTo>
                      <a:cubicBezTo>
                        <a:pt x="178" y="26"/>
                        <a:pt x="178" y="25"/>
                        <a:pt x="177" y="25"/>
                      </a:cubicBezTo>
                      <a:cubicBezTo>
                        <a:pt x="171" y="11"/>
                        <a:pt x="164" y="3"/>
                        <a:pt x="148" y="5"/>
                      </a:cubicBezTo>
                      <a:cubicBezTo>
                        <a:pt x="150" y="11"/>
                        <a:pt x="152" y="17"/>
                        <a:pt x="156" y="22"/>
                      </a:cubicBezTo>
                      <a:cubicBezTo>
                        <a:pt x="153" y="22"/>
                        <a:pt x="151" y="23"/>
                        <a:pt x="148" y="24"/>
                      </a:cubicBezTo>
                      <a:cubicBezTo>
                        <a:pt x="152" y="31"/>
                        <a:pt x="157" y="36"/>
                        <a:pt x="165" y="39"/>
                      </a:cubicBezTo>
                      <a:cubicBezTo>
                        <a:pt x="161" y="43"/>
                        <a:pt x="160" y="46"/>
                        <a:pt x="159" y="51"/>
                      </a:cubicBezTo>
                      <a:cubicBezTo>
                        <a:pt x="157" y="47"/>
                        <a:pt x="153" y="44"/>
                        <a:pt x="150" y="40"/>
                      </a:cubicBezTo>
                      <a:cubicBezTo>
                        <a:pt x="149" y="41"/>
                        <a:pt x="148" y="42"/>
                        <a:pt x="147" y="44"/>
                      </a:cubicBezTo>
                      <a:cubicBezTo>
                        <a:pt x="143" y="38"/>
                        <a:pt x="138" y="33"/>
                        <a:pt x="132" y="29"/>
                      </a:cubicBezTo>
                      <a:cubicBezTo>
                        <a:pt x="129" y="36"/>
                        <a:pt x="126" y="44"/>
                        <a:pt x="126" y="52"/>
                      </a:cubicBezTo>
                      <a:cubicBezTo>
                        <a:pt x="125" y="53"/>
                        <a:pt x="123" y="54"/>
                        <a:pt x="122" y="54"/>
                      </a:cubicBezTo>
                      <a:cubicBezTo>
                        <a:pt x="114" y="52"/>
                        <a:pt x="107" y="53"/>
                        <a:pt x="100" y="54"/>
                      </a:cubicBezTo>
                      <a:cubicBezTo>
                        <a:pt x="102" y="59"/>
                        <a:pt x="105" y="64"/>
                        <a:pt x="108" y="69"/>
                      </a:cubicBezTo>
                      <a:cubicBezTo>
                        <a:pt x="103" y="68"/>
                        <a:pt x="99" y="69"/>
                        <a:pt x="95" y="70"/>
                      </a:cubicBezTo>
                      <a:cubicBezTo>
                        <a:pt x="85" y="53"/>
                        <a:pt x="74" y="47"/>
                        <a:pt x="54" y="47"/>
                      </a:cubicBezTo>
                      <a:cubicBezTo>
                        <a:pt x="57" y="55"/>
                        <a:pt x="60" y="62"/>
                        <a:pt x="65" y="67"/>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1" y="115"/>
                      </a:cubicBezTo>
                      <a:cubicBezTo>
                        <a:pt x="19" y="117"/>
                        <a:pt x="17" y="120"/>
                        <a:pt x="15" y="123"/>
                      </a:cubicBezTo>
                      <a:cubicBezTo>
                        <a:pt x="25" y="127"/>
                        <a:pt x="34" y="129"/>
                        <a:pt x="44" y="126"/>
                      </a:cubicBezTo>
                      <a:cubicBezTo>
                        <a:pt x="43" y="136"/>
                        <a:pt x="46" y="142"/>
                        <a:pt x="51" y="150"/>
                      </a:cubicBezTo>
                      <a:cubicBezTo>
                        <a:pt x="63" y="142"/>
                        <a:pt x="69" y="133"/>
                        <a:pt x="67" y="117"/>
                      </a:cubicBezTo>
                      <a:cubicBezTo>
                        <a:pt x="68" y="117"/>
                        <a:pt x="69" y="116"/>
                        <a:pt x="70" y="116"/>
                      </a:cubicBezTo>
                      <a:cubicBezTo>
                        <a:pt x="75" y="124"/>
                        <a:pt x="82" y="129"/>
                        <a:pt x="93" y="134"/>
                      </a:cubicBezTo>
                      <a:cubicBezTo>
                        <a:pt x="91" y="136"/>
                        <a:pt x="90" y="138"/>
                        <a:pt x="90" y="140"/>
                      </a:cubicBezTo>
                      <a:cubicBezTo>
                        <a:pt x="94" y="142"/>
                        <a:pt x="99" y="144"/>
                        <a:pt x="103" y="144"/>
                      </a:cubicBezTo>
                      <a:cubicBezTo>
                        <a:pt x="102" y="144"/>
                        <a:pt x="101" y="145"/>
                        <a:pt x="101" y="145"/>
                      </a:cubicBezTo>
                      <a:cubicBezTo>
                        <a:pt x="106" y="155"/>
                        <a:pt x="112" y="161"/>
                        <a:pt x="123" y="165"/>
                      </a:cubicBezTo>
                      <a:cubicBezTo>
                        <a:pt x="116" y="172"/>
                        <a:pt x="115" y="179"/>
                        <a:pt x="114" y="188"/>
                      </a:cubicBezTo>
                      <a:cubicBezTo>
                        <a:pt x="130" y="188"/>
                        <a:pt x="139" y="184"/>
                        <a:pt x="146" y="170"/>
                      </a:cubicBezTo>
                      <a:cubicBezTo>
                        <a:pt x="151" y="171"/>
                        <a:pt x="156" y="171"/>
                        <a:pt x="161" y="170"/>
                      </a:cubicBezTo>
                      <a:lnTo>
                        <a:pt x="162" y="171"/>
                      </a:lnTo>
                      <a:cubicBezTo>
                        <a:pt x="158" y="184"/>
                        <a:pt x="163" y="192"/>
                        <a:pt x="174" y="201"/>
                      </a:cubicBezTo>
                      <a:cubicBezTo>
                        <a:pt x="175" y="200"/>
                        <a:pt x="175" y="199"/>
                        <a:pt x="176" y="198"/>
                      </a:cubicBezTo>
                      <a:cubicBezTo>
                        <a:pt x="180" y="204"/>
                        <a:pt x="185" y="209"/>
                        <a:pt x="191" y="213"/>
                      </a:cubicBezTo>
                      <a:cubicBezTo>
                        <a:pt x="195" y="204"/>
                        <a:pt x="197" y="195"/>
                        <a:pt x="197" y="186"/>
                      </a:cubicBezTo>
                      <a:cubicBezTo>
                        <a:pt x="206" y="189"/>
                        <a:pt x="214" y="189"/>
                        <a:pt x="224" y="187"/>
                      </a:cubicBezTo>
                      <a:cubicBezTo>
                        <a:pt x="221" y="182"/>
                        <a:pt x="219" y="178"/>
                        <a:pt x="216" y="174"/>
                      </a:cubicBezTo>
                      <a:cubicBezTo>
                        <a:pt x="220" y="175"/>
                        <a:pt x="225" y="176"/>
                        <a:pt x="231" y="175"/>
                      </a:cubicBezTo>
                      <a:cubicBezTo>
                        <a:pt x="240" y="189"/>
                        <a:pt x="251" y="194"/>
                        <a:pt x="269" y="193"/>
                      </a:cubicBezTo>
                      <a:cubicBezTo>
                        <a:pt x="265" y="181"/>
                        <a:pt x="259" y="172"/>
                        <a:pt x="249" y="165"/>
                      </a:cubicBezTo>
                      <a:cubicBezTo>
                        <a:pt x="254" y="162"/>
                        <a:pt x="257" y="158"/>
                        <a:pt x="261" y="151"/>
                      </a:cubicBezTo>
                      <a:cubicBezTo>
                        <a:pt x="266" y="152"/>
                        <a:pt x="271" y="152"/>
                        <a:pt x="277" y="151"/>
                      </a:cubicBezTo>
                      <a:cubicBezTo>
                        <a:pt x="273" y="165"/>
                        <a:pt x="277" y="173"/>
                        <a:pt x="288" y="183"/>
                      </a:cubicBezTo>
                      <a:cubicBezTo>
                        <a:pt x="289" y="182"/>
                        <a:pt x="290" y="180"/>
                        <a:pt x="291" y="179"/>
                      </a:cubicBezTo>
                      <a:cubicBezTo>
                        <a:pt x="295" y="185"/>
                        <a:pt x="300" y="190"/>
                        <a:pt x="306" y="194"/>
                      </a:cubicBezTo>
                      <a:cubicBezTo>
                        <a:pt x="310" y="185"/>
                        <a:pt x="312" y="177"/>
                        <a:pt x="311" y="167"/>
                      </a:cubicBezTo>
                      <a:cubicBezTo>
                        <a:pt x="321" y="170"/>
                        <a:pt x="329" y="170"/>
                        <a:pt x="338" y="168"/>
                      </a:cubicBezTo>
                      <a:cubicBezTo>
                        <a:pt x="336" y="163"/>
                        <a:pt x="333" y="158"/>
                        <a:pt x="330" y="154"/>
                      </a:cubicBezTo>
                      <a:cubicBezTo>
                        <a:pt x="334" y="154"/>
                        <a:pt x="338" y="153"/>
                        <a:pt x="343" y="152"/>
                      </a:cubicBezTo>
                      <a:cubicBezTo>
                        <a:pt x="353" y="169"/>
                        <a:pt x="364" y="175"/>
                        <a:pt x="384" y="174"/>
                      </a:cubicBezTo>
                      <a:cubicBezTo>
                        <a:pt x="378" y="158"/>
                        <a:pt x="370" y="148"/>
                        <a:pt x="353" y="141"/>
                      </a:cubicBezTo>
                      <a:cubicBezTo>
                        <a:pt x="354" y="140"/>
                        <a:pt x="355" y="139"/>
                        <a:pt x="355" y="137"/>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5" name="Freeform 36">
                  <a:extLst>
                    <a:ext uri="{FF2B5EF4-FFF2-40B4-BE49-F238E27FC236}">
                      <a16:creationId xmlns:a16="http://schemas.microsoft.com/office/drawing/2014/main" id="{D62149BF-3971-4F4B-B2C2-B0BDD125052B}"/>
                    </a:ext>
                  </a:extLst>
                </p:cNvPr>
                <p:cNvSpPr>
                  <a:spLocks noEditPoints="1"/>
                </p:cNvSpPr>
                <p:nvPr/>
              </p:nvSpPr>
              <p:spPr bwMode="auto">
                <a:xfrm>
                  <a:off x="5965824" y="3343274"/>
                  <a:ext cx="187325" cy="104775"/>
                </a:xfrm>
                <a:custGeom>
                  <a:avLst/>
                  <a:gdLst>
                    <a:gd name="T0" fmla="*/ 341 w 386"/>
                    <a:gd name="T1" fmla="*/ 124 h 213"/>
                    <a:gd name="T2" fmla="*/ 347 w 386"/>
                    <a:gd name="T3" fmla="*/ 123 h 213"/>
                    <a:gd name="T4" fmla="*/ 269 w 386"/>
                    <a:gd name="T5" fmla="*/ 129 h 213"/>
                    <a:gd name="T6" fmla="*/ 253 w 386"/>
                    <a:gd name="T7" fmla="*/ 126 h 213"/>
                    <a:gd name="T8" fmla="*/ 269 w 386"/>
                    <a:gd name="T9" fmla="*/ 129 h 213"/>
                    <a:gd name="T10" fmla="*/ 190 w 386"/>
                    <a:gd name="T11" fmla="*/ 148 h 213"/>
                    <a:gd name="T12" fmla="*/ 188 w 386"/>
                    <a:gd name="T13" fmla="*/ 157 h 213"/>
                    <a:gd name="T14" fmla="*/ 133 w 386"/>
                    <a:gd name="T15" fmla="*/ 135 h 213"/>
                    <a:gd name="T16" fmla="*/ 141 w 386"/>
                    <a:gd name="T17" fmla="*/ 148 h 213"/>
                    <a:gd name="T18" fmla="*/ 180 w 386"/>
                    <a:gd name="T19" fmla="*/ 66 h 213"/>
                    <a:gd name="T20" fmla="*/ 174 w 386"/>
                    <a:gd name="T21" fmla="*/ 54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2 h 213"/>
                    <a:gd name="T64" fmla="*/ 255 w 386"/>
                    <a:gd name="T65" fmla="*/ 33 h 213"/>
                    <a:gd name="T66" fmla="*/ 250 w 386"/>
                    <a:gd name="T67" fmla="*/ 30 h 213"/>
                    <a:gd name="T68" fmla="*/ 215 w 386"/>
                    <a:gd name="T69" fmla="*/ 34 h 213"/>
                    <a:gd name="T70" fmla="*/ 192 w 386"/>
                    <a:gd name="T71" fmla="*/ 0 h 213"/>
                    <a:gd name="T72" fmla="*/ 177 w 386"/>
                    <a:gd name="T73" fmla="*/ 26 h 213"/>
                    <a:gd name="T74" fmla="*/ 148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7"/>
                        <a:pt x="332" y="124"/>
                      </a:cubicBezTo>
                      <a:cubicBezTo>
                        <a:pt x="334" y="124"/>
                        <a:pt x="337" y="124"/>
                        <a:pt x="341" y="124"/>
                      </a:cubicBezTo>
                      <a:cubicBezTo>
                        <a:pt x="340" y="123"/>
                        <a:pt x="340" y="122"/>
                        <a:pt x="340" y="122"/>
                      </a:cubicBezTo>
                      <a:cubicBezTo>
                        <a:pt x="341" y="122"/>
                        <a:pt x="343" y="121"/>
                        <a:pt x="345" y="121"/>
                      </a:cubicBezTo>
                      <a:cubicBezTo>
                        <a:pt x="346" y="121"/>
                        <a:pt x="346" y="123"/>
                        <a:pt x="347" y="123"/>
                      </a:cubicBezTo>
                      <a:cubicBezTo>
                        <a:pt x="348" y="127"/>
                        <a:pt x="350" y="130"/>
                        <a:pt x="352" y="133"/>
                      </a:cubicBezTo>
                      <a:cubicBezTo>
                        <a:pt x="345" y="131"/>
                        <a:pt x="338" y="130"/>
                        <a:pt x="332" y="132"/>
                      </a:cubicBezTo>
                      <a:close/>
                      <a:moveTo>
                        <a:pt x="269" y="129"/>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8" y="118"/>
                      </a:cubicBezTo>
                      <a:cubicBezTo>
                        <a:pt x="268" y="121"/>
                        <a:pt x="268" y="125"/>
                        <a:pt x="269" y="129"/>
                      </a:cubicBezTo>
                      <a:close/>
                      <a:moveTo>
                        <a:pt x="188" y="157"/>
                      </a:moveTo>
                      <a:cubicBezTo>
                        <a:pt x="189" y="154"/>
                        <a:pt x="188" y="151"/>
                        <a:pt x="188" y="148"/>
                      </a:cubicBezTo>
                      <a:cubicBezTo>
                        <a:pt x="189" y="148"/>
                        <a:pt x="189" y="148"/>
                        <a:pt x="190" y="148"/>
                      </a:cubicBezTo>
                      <a:cubicBezTo>
                        <a:pt x="191" y="147"/>
                        <a:pt x="192"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3"/>
                        <a:pt x="135" y="139"/>
                        <a:pt x="133" y="135"/>
                      </a:cubicBezTo>
                      <a:cubicBezTo>
                        <a:pt x="136" y="137"/>
                        <a:pt x="139" y="138"/>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0" y="66"/>
                        <a:pt x="180" y="66"/>
                      </a:cubicBezTo>
                      <a:cubicBezTo>
                        <a:pt x="174" y="62"/>
                        <a:pt x="168" y="59"/>
                        <a:pt x="161" y="57"/>
                      </a:cubicBezTo>
                      <a:cubicBezTo>
                        <a:pt x="161" y="57"/>
                        <a:pt x="161" y="57"/>
                        <a:pt x="161" y="57"/>
                      </a:cubicBezTo>
                      <a:cubicBezTo>
                        <a:pt x="166" y="57"/>
                        <a:pt x="170" y="56"/>
                        <a:pt x="174" y="54"/>
                      </a:cubicBezTo>
                      <a:close/>
                      <a:moveTo>
                        <a:pt x="183" y="44"/>
                      </a:moveTo>
                      <a:cubicBezTo>
                        <a:pt x="187" y="44"/>
                        <a:pt x="190" y="44"/>
                        <a:pt x="195" y="43"/>
                      </a:cubicBezTo>
                      <a:cubicBezTo>
                        <a:pt x="194" y="47"/>
                        <a:pt x="193" y="50"/>
                        <a:pt x="194" y="52"/>
                      </a:cubicBezTo>
                      <a:cubicBezTo>
                        <a:pt x="189" y="50"/>
                        <a:pt x="185" y="49"/>
                        <a:pt x="179" y="49"/>
                      </a:cubicBezTo>
                      <a:cubicBezTo>
                        <a:pt x="181" y="47"/>
                        <a:pt x="182" y="46"/>
                        <a:pt x="183" y="44"/>
                      </a:cubicBezTo>
                      <a:moveTo>
                        <a:pt x="245" y="45"/>
                      </a:moveTo>
                      <a:cubicBezTo>
                        <a:pt x="245" y="45"/>
                        <a:pt x="245" y="45"/>
                        <a:pt x="245" y="45"/>
                      </a:cubicBezTo>
                      <a:cubicBezTo>
                        <a:pt x="244" y="49"/>
                        <a:pt x="244" y="53"/>
                        <a:pt x="244" y="57"/>
                      </a:cubicBezTo>
                      <a:cubicBezTo>
                        <a:pt x="243" y="57"/>
                        <a:pt x="242" y="56"/>
                        <a:pt x="240" y="56"/>
                      </a:cubicBezTo>
                      <a:cubicBezTo>
                        <a:pt x="239" y="53"/>
                        <a:pt x="237" y="49"/>
                        <a:pt x="235" y="46"/>
                      </a:cubicBezTo>
                      <a:cubicBezTo>
                        <a:pt x="238" y="47"/>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7" y="123"/>
                        <a:pt x="219" y="123"/>
                        <a:pt x="221" y="123"/>
                      </a:cubicBezTo>
                      <a:cubicBezTo>
                        <a:pt x="222" y="123"/>
                        <a:pt x="222" y="124"/>
                        <a:pt x="222" y="124"/>
                      </a:cubicBezTo>
                      <a:cubicBezTo>
                        <a:pt x="220" y="125"/>
                        <a:pt x="217" y="126"/>
                        <a:pt x="215" y="127"/>
                      </a:cubicBezTo>
                      <a:cubicBezTo>
                        <a:pt x="221" y="136"/>
                        <a:pt x="227" y="142"/>
                        <a:pt x="237" y="146"/>
                      </a:cubicBezTo>
                      <a:cubicBezTo>
                        <a:pt x="236" y="148"/>
                        <a:pt x="235" y="149"/>
                        <a:pt x="234" y="151"/>
                      </a:cubicBezTo>
                      <a:cubicBezTo>
                        <a:pt x="232" y="151"/>
                        <a:pt x="231" y="151"/>
                        <a:pt x="230" y="150"/>
                      </a:cubicBezTo>
                      <a:close/>
                      <a:moveTo>
                        <a:pt x="121" y="106"/>
                      </a:moveTo>
                      <a:cubicBezTo>
                        <a:pt x="120" y="105"/>
                        <a:pt x="119" y="103"/>
                        <a:pt x="117" y="102"/>
                      </a:cubicBezTo>
                      <a:cubicBezTo>
                        <a:pt x="124" y="100"/>
                        <a:pt x="130" y="97"/>
                        <a:pt x="135" y="93"/>
                      </a:cubicBezTo>
                      <a:cubicBezTo>
                        <a:pt x="135" y="95"/>
                        <a:pt x="135" y="96"/>
                        <a:pt x="136" y="98"/>
                      </a:cubicBezTo>
                      <a:cubicBezTo>
                        <a:pt x="135" y="102"/>
                        <a:pt x="135" y="105"/>
                        <a:pt x="135" y="109"/>
                      </a:cubicBezTo>
                      <a:cubicBezTo>
                        <a:pt x="130" y="107"/>
                        <a:pt x="125" y="106"/>
                        <a:pt x="121"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6"/>
                        <a:pt x="251" y="86"/>
                        <a:pt x="252" y="86"/>
                      </a:cubicBezTo>
                      <a:cubicBezTo>
                        <a:pt x="252" y="87"/>
                        <a:pt x="252" y="88"/>
                        <a:pt x="252" y="89"/>
                      </a:cubicBezTo>
                      <a:close/>
                      <a:moveTo>
                        <a:pt x="170" y="126"/>
                      </a:moveTo>
                      <a:lnTo>
                        <a:pt x="170" y="125"/>
                      </a:lnTo>
                      <a:cubicBezTo>
                        <a:pt x="172" y="118"/>
                        <a:pt x="171" y="113"/>
                        <a:pt x="169" y="108"/>
                      </a:cubicBezTo>
                      <a:cubicBezTo>
                        <a:pt x="177" y="110"/>
                        <a:pt x="184" y="111"/>
                        <a:pt x="190" y="109"/>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4"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1"/>
                        <a:pt x="291" y="67"/>
                        <a:pt x="290" y="73"/>
                      </a:cubicBezTo>
                      <a:cubicBezTo>
                        <a:pt x="286" y="73"/>
                        <a:pt x="282" y="73"/>
                        <a:pt x="279" y="74"/>
                      </a:cubicBezTo>
                      <a:cubicBezTo>
                        <a:pt x="283" y="59"/>
                        <a:pt x="278" y="51"/>
                        <a:pt x="267" y="42"/>
                      </a:cubicBezTo>
                      <a:cubicBezTo>
                        <a:pt x="267" y="43"/>
                        <a:pt x="266" y="44"/>
                        <a:pt x="265" y="45"/>
                      </a:cubicBezTo>
                      <a:cubicBezTo>
                        <a:pt x="265" y="44"/>
                        <a:pt x="265"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8"/>
                        <a:pt x="233" y="29"/>
                        <a:pt x="225" y="37"/>
                      </a:cubicBezTo>
                      <a:cubicBezTo>
                        <a:pt x="222" y="35"/>
                        <a:pt x="218" y="35"/>
                        <a:pt x="215" y="34"/>
                      </a:cubicBezTo>
                      <a:cubicBezTo>
                        <a:pt x="215" y="26"/>
                        <a:pt x="212" y="17"/>
                        <a:pt x="207" y="11"/>
                      </a:cubicBezTo>
                      <a:cubicBezTo>
                        <a:pt x="206" y="11"/>
                        <a:pt x="206" y="11"/>
                        <a:pt x="205" y="14"/>
                      </a:cubicBezTo>
                      <a:lnTo>
                        <a:pt x="192" y="0"/>
                      </a:lnTo>
                      <a:cubicBezTo>
                        <a:pt x="188" y="9"/>
                        <a:pt x="187" y="17"/>
                        <a:pt x="189" y="26"/>
                      </a:cubicBezTo>
                      <a:cubicBezTo>
                        <a:pt x="185" y="26"/>
                        <a:pt x="182" y="26"/>
                        <a:pt x="179" y="27"/>
                      </a:cubicBezTo>
                      <a:cubicBezTo>
                        <a:pt x="178" y="27"/>
                        <a:pt x="178" y="26"/>
                        <a:pt x="177" y="26"/>
                      </a:cubicBezTo>
                      <a:cubicBezTo>
                        <a:pt x="171" y="12"/>
                        <a:pt x="164" y="4"/>
                        <a:pt x="148" y="6"/>
                      </a:cubicBezTo>
                      <a:cubicBezTo>
                        <a:pt x="150" y="12"/>
                        <a:pt x="152" y="17"/>
                        <a:pt x="156" y="22"/>
                      </a:cubicBezTo>
                      <a:cubicBezTo>
                        <a:pt x="153" y="23"/>
                        <a:pt x="151" y="23"/>
                        <a:pt x="148" y="24"/>
                      </a:cubicBezTo>
                      <a:cubicBezTo>
                        <a:pt x="152" y="31"/>
                        <a:pt x="157" y="36"/>
                        <a:pt x="165" y="39"/>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6" y="44"/>
                        <a:pt x="126" y="53"/>
                      </a:cubicBezTo>
                      <a:cubicBezTo>
                        <a:pt x="125" y="53"/>
                        <a:pt x="123" y="54"/>
                        <a:pt x="122" y="55"/>
                      </a:cubicBezTo>
                      <a:cubicBezTo>
                        <a:pt x="114" y="53"/>
                        <a:pt x="108" y="53"/>
                        <a:pt x="100"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6"/>
                        <a:pt x="60" y="94"/>
                      </a:cubicBezTo>
                      <a:cubicBezTo>
                        <a:pt x="56" y="96"/>
                        <a:pt x="53" y="100"/>
                        <a:pt x="50" y="102"/>
                      </a:cubicBezTo>
                      <a:cubicBezTo>
                        <a:pt x="49" y="103"/>
                        <a:pt x="48" y="102"/>
                        <a:pt x="47" y="102"/>
                      </a:cubicBezTo>
                      <a:cubicBezTo>
                        <a:pt x="30" y="92"/>
                        <a:pt x="16" y="89"/>
                        <a:pt x="0" y="104"/>
                      </a:cubicBezTo>
                      <a:cubicBezTo>
                        <a:pt x="7" y="108"/>
                        <a:pt x="14" y="112"/>
                        <a:pt x="22" y="115"/>
                      </a:cubicBezTo>
                      <a:cubicBezTo>
                        <a:pt x="19" y="118"/>
                        <a:pt x="17" y="120"/>
                        <a:pt x="15" y="123"/>
                      </a:cubicBezTo>
                      <a:cubicBezTo>
                        <a:pt x="25" y="128"/>
                        <a:pt x="34" y="130"/>
                        <a:pt x="44" y="127"/>
                      </a:cubicBezTo>
                      <a:cubicBezTo>
                        <a:pt x="43" y="136"/>
                        <a:pt x="46" y="143"/>
                        <a:pt x="51" y="150"/>
                      </a:cubicBezTo>
                      <a:cubicBezTo>
                        <a:pt x="64" y="142"/>
                        <a:pt x="69" y="133"/>
                        <a:pt x="67" y="118"/>
                      </a:cubicBezTo>
                      <a:cubicBezTo>
                        <a:pt x="68" y="117"/>
                        <a:pt x="69" y="117"/>
                        <a:pt x="70" y="116"/>
                      </a:cubicBezTo>
                      <a:cubicBezTo>
                        <a:pt x="75" y="124"/>
                        <a:pt x="82" y="130"/>
                        <a:pt x="93" y="134"/>
                      </a:cubicBezTo>
                      <a:cubicBezTo>
                        <a:pt x="92" y="136"/>
                        <a:pt x="90" y="139"/>
                        <a:pt x="90" y="141"/>
                      </a:cubicBezTo>
                      <a:cubicBezTo>
                        <a:pt x="95" y="143"/>
                        <a:pt x="99" y="144"/>
                        <a:pt x="103" y="145"/>
                      </a:cubicBezTo>
                      <a:cubicBezTo>
                        <a:pt x="102" y="145"/>
                        <a:pt x="102"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1" y="205"/>
                        <a:pt x="185" y="209"/>
                        <a:pt x="191" y="213"/>
                      </a:cubicBezTo>
                      <a:cubicBezTo>
                        <a:pt x="195" y="204"/>
                        <a:pt x="198" y="196"/>
                        <a:pt x="197" y="186"/>
                      </a:cubicBezTo>
                      <a:cubicBezTo>
                        <a:pt x="206" y="189"/>
                        <a:pt x="214" y="189"/>
                        <a:pt x="224" y="187"/>
                      </a:cubicBezTo>
                      <a:cubicBezTo>
                        <a:pt x="222" y="183"/>
                        <a:pt x="219" y="179"/>
                        <a:pt x="216" y="175"/>
                      </a:cubicBezTo>
                      <a:cubicBezTo>
                        <a:pt x="221" y="176"/>
                        <a:pt x="225" y="176"/>
                        <a:pt x="231" y="176"/>
                      </a:cubicBezTo>
                      <a:cubicBezTo>
                        <a:pt x="240" y="189"/>
                        <a:pt x="251" y="194"/>
                        <a:pt x="269" y="194"/>
                      </a:cubicBezTo>
                      <a:cubicBezTo>
                        <a:pt x="265" y="181"/>
                        <a:pt x="259" y="172"/>
                        <a:pt x="249" y="166"/>
                      </a:cubicBezTo>
                      <a:cubicBezTo>
                        <a:pt x="254" y="163"/>
                        <a:pt x="258"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2" y="167"/>
                      </a:cubicBezTo>
                      <a:cubicBezTo>
                        <a:pt x="321" y="170"/>
                        <a:pt x="329" y="170"/>
                        <a:pt x="338" y="169"/>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7"/>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37">
                  <a:extLst>
                    <a:ext uri="{FF2B5EF4-FFF2-40B4-BE49-F238E27FC236}">
                      <a16:creationId xmlns:a16="http://schemas.microsoft.com/office/drawing/2014/main" id="{B418B247-3275-4071-B3F1-CDCE8744D22E}"/>
                    </a:ext>
                  </a:extLst>
                </p:cNvPr>
                <p:cNvSpPr>
                  <a:spLocks noEditPoints="1"/>
                </p:cNvSpPr>
                <p:nvPr/>
              </p:nvSpPr>
              <p:spPr bwMode="auto">
                <a:xfrm>
                  <a:off x="6035674" y="3265487"/>
                  <a:ext cx="188913" cy="104775"/>
                </a:xfrm>
                <a:custGeom>
                  <a:avLst/>
                  <a:gdLst>
                    <a:gd name="T0" fmla="*/ 340 w 386"/>
                    <a:gd name="T1" fmla="*/ 124 h 213"/>
                    <a:gd name="T2" fmla="*/ 347 w 386"/>
                    <a:gd name="T3" fmla="*/ 123 h 213"/>
                    <a:gd name="T4" fmla="*/ 269 w 386"/>
                    <a:gd name="T5" fmla="*/ 129 h 213"/>
                    <a:gd name="T6" fmla="*/ 253 w 386"/>
                    <a:gd name="T7" fmla="*/ 127 h 213"/>
                    <a:gd name="T8" fmla="*/ 269 w 386"/>
                    <a:gd name="T9" fmla="*/ 129 h 213"/>
                    <a:gd name="T10" fmla="*/ 190 w 386"/>
                    <a:gd name="T11" fmla="*/ 148 h 213"/>
                    <a:gd name="T12" fmla="*/ 188 w 386"/>
                    <a:gd name="T13" fmla="*/ 158 h 213"/>
                    <a:gd name="T14" fmla="*/ 132 w 386"/>
                    <a:gd name="T15" fmla="*/ 136 h 213"/>
                    <a:gd name="T16" fmla="*/ 141 w 386"/>
                    <a:gd name="T17" fmla="*/ 149 h 213"/>
                    <a:gd name="T18" fmla="*/ 180 w 386"/>
                    <a:gd name="T19" fmla="*/ 66 h 213"/>
                    <a:gd name="T20" fmla="*/ 174 w 386"/>
                    <a:gd name="T21" fmla="*/ 54 h 213"/>
                    <a:gd name="T22" fmla="*/ 193 w 386"/>
                    <a:gd name="T23" fmla="*/ 52 h 213"/>
                    <a:gd name="T24" fmla="*/ 244 w 386"/>
                    <a:gd name="T25" fmla="*/ 45 h 213"/>
                    <a:gd name="T26" fmla="*/ 240 w 386"/>
                    <a:gd name="T27" fmla="*/ 56 h 213"/>
                    <a:gd name="T28" fmla="*/ 310 w 386"/>
                    <a:gd name="T29" fmla="*/ 139 h 213"/>
                    <a:gd name="T30" fmla="*/ 310 w 386"/>
                    <a:gd name="T31" fmla="*/ 139 h 213"/>
                    <a:gd name="T32" fmla="*/ 214 w 386"/>
                    <a:gd name="T33" fmla="*/ 123 h 213"/>
                    <a:gd name="T34" fmla="*/ 215 w 386"/>
                    <a:gd name="T35" fmla="*/ 127 h 213"/>
                    <a:gd name="T36" fmla="*/ 230 w 386"/>
                    <a:gd name="T37" fmla="*/ 151 h 213"/>
                    <a:gd name="T38" fmla="*/ 134 w 386"/>
                    <a:gd name="T39" fmla="*/ 93 h 213"/>
                    <a:gd name="T40" fmla="*/ 120 w 386"/>
                    <a:gd name="T41" fmla="*/ 106 h 213"/>
                    <a:gd name="T42" fmla="*/ 179 w 386"/>
                    <a:gd name="T43" fmla="*/ 69 h 213"/>
                    <a:gd name="T44" fmla="*/ 212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1 w 386"/>
                    <a:gd name="T57" fmla="*/ 82 h 213"/>
                    <a:gd name="T58" fmla="*/ 320 w 386"/>
                    <a:gd name="T59" fmla="*/ 76 h 213"/>
                    <a:gd name="T60" fmla="*/ 295 w 386"/>
                    <a:gd name="T61" fmla="*/ 56 h 213"/>
                    <a:gd name="T62" fmla="*/ 267 w 386"/>
                    <a:gd name="T63" fmla="*/ 42 h 213"/>
                    <a:gd name="T64" fmla="*/ 254 w 386"/>
                    <a:gd name="T65" fmla="*/ 33 h 213"/>
                    <a:gd name="T66" fmla="*/ 250 w 386"/>
                    <a:gd name="T67" fmla="*/ 30 h 213"/>
                    <a:gd name="T68" fmla="*/ 215 w 386"/>
                    <a:gd name="T69" fmla="*/ 34 h 213"/>
                    <a:gd name="T70" fmla="*/ 191 w 386"/>
                    <a:gd name="T71" fmla="*/ 0 h 213"/>
                    <a:gd name="T72" fmla="*/ 177 w 386"/>
                    <a:gd name="T73" fmla="*/ 26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3 h 213"/>
                    <a:gd name="T86" fmla="*/ 21 w 386"/>
                    <a:gd name="T87" fmla="*/ 115 h 213"/>
                    <a:gd name="T88" fmla="*/ 51 w 386"/>
                    <a:gd name="T89" fmla="*/ 151 h 213"/>
                    <a:gd name="T90" fmla="*/ 93 w 386"/>
                    <a:gd name="T91" fmla="*/ 134 h 213"/>
                    <a:gd name="T92" fmla="*/ 100 w 386"/>
                    <a:gd name="T93" fmla="*/ 146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7"/>
                        <a:pt x="331" y="124"/>
                      </a:cubicBezTo>
                      <a:cubicBezTo>
                        <a:pt x="334" y="124"/>
                        <a:pt x="337" y="124"/>
                        <a:pt x="340" y="124"/>
                      </a:cubicBezTo>
                      <a:cubicBezTo>
                        <a:pt x="340" y="123"/>
                        <a:pt x="340" y="123"/>
                        <a:pt x="340" y="122"/>
                      </a:cubicBezTo>
                      <a:cubicBezTo>
                        <a:pt x="341" y="122"/>
                        <a:pt x="343" y="122"/>
                        <a:pt x="344" y="121"/>
                      </a:cubicBezTo>
                      <a:cubicBezTo>
                        <a:pt x="345" y="121"/>
                        <a:pt x="346" y="123"/>
                        <a:pt x="347" y="123"/>
                      </a:cubicBezTo>
                      <a:cubicBezTo>
                        <a:pt x="348" y="127"/>
                        <a:pt x="350" y="130"/>
                        <a:pt x="352" y="133"/>
                      </a:cubicBezTo>
                      <a:cubicBezTo>
                        <a:pt x="345" y="131"/>
                        <a:pt x="338" y="130"/>
                        <a:pt x="332" y="132"/>
                      </a:cubicBezTo>
                      <a:close/>
                      <a:moveTo>
                        <a:pt x="269" y="129"/>
                      </a:moveTo>
                      <a:cubicBezTo>
                        <a:pt x="264" y="128"/>
                        <a:pt x="260" y="129"/>
                        <a:pt x="255" y="130"/>
                      </a:cubicBezTo>
                      <a:cubicBezTo>
                        <a:pt x="254" y="130"/>
                        <a:pt x="254" y="128"/>
                        <a:pt x="253" y="128"/>
                      </a:cubicBezTo>
                      <a:cubicBezTo>
                        <a:pt x="253" y="128"/>
                        <a:pt x="253" y="127"/>
                        <a:pt x="253" y="127"/>
                      </a:cubicBezTo>
                      <a:cubicBezTo>
                        <a:pt x="253" y="124"/>
                        <a:pt x="252" y="121"/>
                        <a:pt x="252" y="117"/>
                      </a:cubicBezTo>
                      <a:cubicBezTo>
                        <a:pt x="258" y="119"/>
                        <a:pt x="263" y="119"/>
                        <a:pt x="267" y="118"/>
                      </a:cubicBezTo>
                      <a:cubicBezTo>
                        <a:pt x="267" y="122"/>
                        <a:pt x="268" y="125"/>
                        <a:pt x="269" y="129"/>
                      </a:cubicBezTo>
                      <a:close/>
                      <a:moveTo>
                        <a:pt x="188" y="158"/>
                      </a:moveTo>
                      <a:cubicBezTo>
                        <a:pt x="188" y="154"/>
                        <a:pt x="188" y="151"/>
                        <a:pt x="188" y="148"/>
                      </a:cubicBezTo>
                      <a:cubicBezTo>
                        <a:pt x="188" y="148"/>
                        <a:pt x="189" y="148"/>
                        <a:pt x="190" y="148"/>
                      </a:cubicBezTo>
                      <a:cubicBezTo>
                        <a:pt x="191" y="148"/>
                        <a:pt x="191" y="149"/>
                        <a:pt x="192" y="149"/>
                      </a:cubicBezTo>
                      <a:cubicBezTo>
                        <a:pt x="194" y="153"/>
                        <a:pt x="196" y="156"/>
                        <a:pt x="198" y="159"/>
                      </a:cubicBezTo>
                      <a:cubicBezTo>
                        <a:pt x="195" y="158"/>
                        <a:pt x="192"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3" y="141"/>
                        <a:pt x="143" y="145"/>
                        <a:pt x="144" y="148"/>
                      </a:cubicBezTo>
                      <a:cubicBezTo>
                        <a:pt x="143" y="148"/>
                        <a:pt x="142" y="148"/>
                        <a:pt x="141" y="149"/>
                      </a:cubicBezTo>
                      <a:close/>
                      <a:moveTo>
                        <a:pt x="174" y="54"/>
                      </a:moveTo>
                      <a:cubicBezTo>
                        <a:pt x="176" y="59"/>
                        <a:pt x="178" y="63"/>
                        <a:pt x="180" y="66"/>
                      </a:cubicBezTo>
                      <a:cubicBezTo>
                        <a:pt x="180"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6" y="45"/>
                        <a:pt x="190" y="44"/>
                        <a:pt x="194" y="44"/>
                      </a:cubicBezTo>
                      <a:cubicBezTo>
                        <a:pt x="193" y="47"/>
                        <a:pt x="193" y="50"/>
                        <a:pt x="193" y="52"/>
                      </a:cubicBezTo>
                      <a:cubicBezTo>
                        <a:pt x="189" y="50"/>
                        <a:pt x="185" y="49"/>
                        <a:pt x="179" y="49"/>
                      </a:cubicBezTo>
                      <a:cubicBezTo>
                        <a:pt x="180" y="47"/>
                        <a:pt x="181" y="46"/>
                        <a:pt x="182" y="44"/>
                      </a:cubicBezTo>
                      <a:moveTo>
                        <a:pt x="244" y="45"/>
                      </a:moveTo>
                      <a:cubicBezTo>
                        <a:pt x="245" y="45"/>
                        <a:pt x="245" y="45"/>
                        <a:pt x="245" y="45"/>
                      </a:cubicBezTo>
                      <a:cubicBezTo>
                        <a:pt x="244" y="49"/>
                        <a:pt x="244" y="53"/>
                        <a:pt x="244" y="57"/>
                      </a:cubicBezTo>
                      <a:cubicBezTo>
                        <a:pt x="243" y="57"/>
                        <a:pt x="241" y="56"/>
                        <a:pt x="240" y="56"/>
                      </a:cubicBezTo>
                      <a:cubicBezTo>
                        <a:pt x="239" y="53"/>
                        <a:pt x="237" y="50"/>
                        <a:pt x="235" y="46"/>
                      </a:cubicBezTo>
                      <a:cubicBezTo>
                        <a:pt x="238" y="47"/>
                        <a:pt x="241" y="46"/>
                        <a:pt x="244" y="45"/>
                      </a:cubicBezTo>
                      <a:close/>
                      <a:moveTo>
                        <a:pt x="310" y="139"/>
                      </a:moveTo>
                      <a:lnTo>
                        <a:pt x="312" y="140"/>
                      </a:lnTo>
                      <a:cubicBezTo>
                        <a:pt x="311" y="140"/>
                        <a:pt x="310" y="140"/>
                        <a:pt x="309" y="140"/>
                      </a:cubicBezTo>
                      <a:cubicBezTo>
                        <a:pt x="309" y="139"/>
                        <a:pt x="310" y="139"/>
                        <a:pt x="310" y="139"/>
                      </a:cubicBezTo>
                      <a:close/>
                      <a:moveTo>
                        <a:pt x="230" y="151"/>
                      </a:moveTo>
                      <a:cubicBezTo>
                        <a:pt x="225" y="141"/>
                        <a:pt x="219" y="135"/>
                        <a:pt x="209" y="131"/>
                      </a:cubicBezTo>
                      <a:cubicBezTo>
                        <a:pt x="211" y="129"/>
                        <a:pt x="213" y="126"/>
                        <a:pt x="214" y="123"/>
                      </a:cubicBezTo>
                      <a:cubicBezTo>
                        <a:pt x="216" y="123"/>
                        <a:pt x="219" y="123"/>
                        <a:pt x="221" y="123"/>
                      </a:cubicBezTo>
                      <a:cubicBezTo>
                        <a:pt x="221" y="124"/>
                        <a:pt x="222" y="124"/>
                        <a:pt x="222" y="125"/>
                      </a:cubicBezTo>
                      <a:cubicBezTo>
                        <a:pt x="220" y="125"/>
                        <a:pt x="217" y="126"/>
                        <a:pt x="215" y="127"/>
                      </a:cubicBezTo>
                      <a:cubicBezTo>
                        <a:pt x="221" y="136"/>
                        <a:pt x="227" y="143"/>
                        <a:pt x="237" y="146"/>
                      </a:cubicBezTo>
                      <a:cubicBezTo>
                        <a:pt x="236" y="148"/>
                        <a:pt x="234" y="150"/>
                        <a:pt x="233" y="151"/>
                      </a:cubicBezTo>
                      <a:cubicBezTo>
                        <a:pt x="232" y="151"/>
                        <a:pt x="231" y="151"/>
                        <a:pt x="230" y="151"/>
                      </a:cubicBezTo>
                      <a:close/>
                      <a:moveTo>
                        <a:pt x="120" y="106"/>
                      </a:moveTo>
                      <a:cubicBezTo>
                        <a:pt x="119" y="105"/>
                        <a:pt x="118" y="103"/>
                        <a:pt x="117" y="102"/>
                      </a:cubicBezTo>
                      <a:cubicBezTo>
                        <a:pt x="124" y="100"/>
                        <a:pt x="129" y="97"/>
                        <a:pt x="134" y="93"/>
                      </a:cubicBezTo>
                      <a:cubicBezTo>
                        <a:pt x="135" y="95"/>
                        <a:pt x="135" y="96"/>
                        <a:pt x="135" y="98"/>
                      </a:cubicBezTo>
                      <a:cubicBezTo>
                        <a:pt x="135" y="102"/>
                        <a:pt x="135" y="105"/>
                        <a:pt x="135" y="109"/>
                      </a:cubicBezTo>
                      <a:cubicBezTo>
                        <a:pt x="130" y="107"/>
                        <a:pt x="125" y="107"/>
                        <a:pt x="120" y="106"/>
                      </a:cubicBezTo>
                      <a:close/>
                      <a:moveTo>
                        <a:pt x="177" y="73"/>
                      </a:moveTo>
                      <a:cubicBezTo>
                        <a:pt x="175" y="72"/>
                        <a:pt x="174" y="72"/>
                        <a:pt x="173" y="72"/>
                      </a:cubicBezTo>
                      <a:cubicBezTo>
                        <a:pt x="175" y="71"/>
                        <a:pt x="177" y="70"/>
                        <a:pt x="179" y="69"/>
                      </a:cubicBezTo>
                      <a:cubicBezTo>
                        <a:pt x="178" y="70"/>
                        <a:pt x="177" y="71"/>
                        <a:pt x="177" y="73"/>
                      </a:cubicBezTo>
                      <a:close/>
                      <a:moveTo>
                        <a:pt x="216" y="108"/>
                      </a:moveTo>
                      <a:cubicBezTo>
                        <a:pt x="215" y="106"/>
                        <a:pt x="214" y="104"/>
                        <a:pt x="212" y="102"/>
                      </a:cubicBezTo>
                      <a:cubicBezTo>
                        <a:pt x="213" y="102"/>
                        <a:pt x="213" y="102"/>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1" y="118"/>
                        <a:pt x="171" y="113"/>
                        <a:pt x="169" y="108"/>
                      </a:cubicBezTo>
                      <a:cubicBezTo>
                        <a:pt x="177" y="110"/>
                        <a:pt x="184" y="111"/>
                        <a:pt x="190" y="109"/>
                      </a:cubicBezTo>
                      <a:cubicBezTo>
                        <a:pt x="191" y="111"/>
                        <a:pt x="193" y="112"/>
                        <a:pt x="194" y="114"/>
                      </a:cubicBezTo>
                      <a:cubicBezTo>
                        <a:pt x="191" y="117"/>
                        <a:pt x="188" y="120"/>
                        <a:pt x="185" y="125"/>
                      </a:cubicBezTo>
                      <a:cubicBezTo>
                        <a:pt x="180" y="125"/>
                        <a:pt x="175" y="125"/>
                        <a:pt x="170" y="126"/>
                      </a:cubicBezTo>
                      <a:close/>
                      <a:moveTo>
                        <a:pt x="386" y="149"/>
                      </a:moveTo>
                      <a:cubicBezTo>
                        <a:pt x="383" y="142"/>
                        <a:pt x="380" y="134"/>
                        <a:pt x="375" y="128"/>
                      </a:cubicBezTo>
                      <a:cubicBezTo>
                        <a:pt x="378" y="127"/>
                        <a:pt x="381" y="126"/>
                        <a:pt x="385" y="125"/>
                      </a:cubicBezTo>
                      <a:cubicBezTo>
                        <a:pt x="379" y="115"/>
                        <a:pt x="373" y="109"/>
                        <a:pt x="363" y="105"/>
                      </a:cubicBezTo>
                      <a:cubicBezTo>
                        <a:pt x="369" y="98"/>
                        <a:pt x="371" y="91"/>
                        <a:pt x="371" y="82"/>
                      </a:cubicBezTo>
                      <a:cubicBezTo>
                        <a:pt x="356" y="81"/>
                        <a:pt x="347" y="85"/>
                        <a:pt x="340" y="99"/>
                      </a:cubicBezTo>
                      <a:cubicBezTo>
                        <a:pt x="335" y="92"/>
                        <a:pt x="331" y="86"/>
                        <a:pt x="324" y="82"/>
                      </a:cubicBezTo>
                      <a:cubicBezTo>
                        <a:pt x="323" y="80"/>
                        <a:pt x="322" y="78"/>
                        <a:pt x="320" y="76"/>
                      </a:cubicBezTo>
                      <a:cubicBezTo>
                        <a:pt x="325" y="70"/>
                        <a:pt x="326" y="64"/>
                        <a:pt x="326" y="56"/>
                      </a:cubicBezTo>
                      <a:cubicBezTo>
                        <a:pt x="316" y="56"/>
                        <a:pt x="309" y="57"/>
                        <a:pt x="303" y="62"/>
                      </a:cubicBezTo>
                      <a:cubicBezTo>
                        <a:pt x="301" y="60"/>
                        <a:pt x="298" y="58"/>
                        <a:pt x="295" y="56"/>
                      </a:cubicBezTo>
                      <a:cubicBezTo>
                        <a:pt x="292" y="62"/>
                        <a:pt x="290" y="67"/>
                        <a:pt x="290" y="73"/>
                      </a:cubicBezTo>
                      <a:cubicBezTo>
                        <a:pt x="286" y="73"/>
                        <a:pt x="282" y="73"/>
                        <a:pt x="278" y="74"/>
                      </a:cubicBezTo>
                      <a:cubicBezTo>
                        <a:pt x="283" y="60"/>
                        <a:pt x="278" y="51"/>
                        <a:pt x="267" y="42"/>
                      </a:cubicBezTo>
                      <a:cubicBezTo>
                        <a:pt x="266" y="43"/>
                        <a:pt x="266" y="44"/>
                        <a:pt x="265" y="45"/>
                      </a:cubicBezTo>
                      <a:cubicBezTo>
                        <a:pt x="265" y="45"/>
                        <a:pt x="264" y="44"/>
                        <a:pt x="264" y="44"/>
                      </a:cubicBezTo>
                      <a:cubicBezTo>
                        <a:pt x="261" y="40"/>
                        <a:pt x="258" y="37"/>
                        <a:pt x="254" y="33"/>
                      </a:cubicBezTo>
                      <a:cubicBezTo>
                        <a:pt x="255" y="33"/>
                        <a:pt x="255" y="33"/>
                        <a:pt x="255" y="32"/>
                      </a:cubicBezTo>
                      <a:cubicBezTo>
                        <a:pt x="253" y="31"/>
                        <a:pt x="252" y="31"/>
                        <a:pt x="250" y="30"/>
                      </a:cubicBezTo>
                      <a:cubicBezTo>
                        <a:pt x="250" y="30"/>
                        <a:pt x="250" y="30"/>
                        <a:pt x="250" y="30"/>
                      </a:cubicBezTo>
                      <a:cubicBezTo>
                        <a:pt x="250" y="30"/>
                        <a:pt x="250" y="30"/>
                        <a:pt x="250" y="30"/>
                      </a:cubicBezTo>
                      <a:cubicBezTo>
                        <a:pt x="240" y="28"/>
                        <a:pt x="233" y="29"/>
                        <a:pt x="225" y="37"/>
                      </a:cubicBezTo>
                      <a:cubicBezTo>
                        <a:pt x="222" y="36"/>
                        <a:pt x="218" y="35"/>
                        <a:pt x="215" y="34"/>
                      </a:cubicBezTo>
                      <a:cubicBezTo>
                        <a:pt x="215" y="26"/>
                        <a:pt x="212" y="18"/>
                        <a:pt x="207" y="11"/>
                      </a:cubicBezTo>
                      <a:cubicBezTo>
                        <a:pt x="206" y="11"/>
                        <a:pt x="206" y="11"/>
                        <a:pt x="205" y="14"/>
                      </a:cubicBezTo>
                      <a:lnTo>
                        <a:pt x="191" y="0"/>
                      </a:lnTo>
                      <a:cubicBezTo>
                        <a:pt x="188" y="9"/>
                        <a:pt x="187" y="17"/>
                        <a:pt x="189" y="26"/>
                      </a:cubicBezTo>
                      <a:cubicBezTo>
                        <a:pt x="185" y="26"/>
                        <a:pt x="182" y="27"/>
                        <a:pt x="179" y="27"/>
                      </a:cubicBezTo>
                      <a:cubicBezTo>
                        <a:pt x="178" y="27"/>
                        <a:pt x="178" y="26"/>
                        <a:pt x="177" y="26"/>
                      </a:cubicBezTo>
                      <a:cubicBezTo>
                        <a:pt x="171" y="12"/>
                        <a:pt x="163" y="4"/>
                        <a:pt x="147" y="6"/>
                      </a:cubicBezTo>
                      <a:cubicBezTo>
                        <a:pt x="149" y="12"/>
                        <a:pt x="152" y="17"/>
                        <a:pt x="156" y="22"/>
                      </a:cubicBezTo>
                      <a:cubicBezTo>
                        <a:pt x="153" y="23"/>
                        <a:pt x="151" y="23"/>
                        <a:pt x="148" y="24"/>
                      </a:cubicBezTo>
                      <a:cubicBezTo>
                        <a:pt x="152" y="32"/>
                        <a:pt x="157" y="36"/>
                        <a:pt x="165" y="40"/>
                      </a:cubicBezTo>
                      <a:cubicBezTo>
                        <a:pt x="161" y="43"/>
                        <a:pt x="159" y="47"/>
                        <a:pt x="159" y="51"/>
                      </a:cubicBezTo>
                      <a:cubicBezTo>
                        <a:pt x="156" y="48"/>
                        <a:pt x="153" y="44"/>
                        <a:pt x="149" y="41"/>
                      </a:cubicBezTo>
                      <a:cubicBezTo>
                        <a:pt x="149" y="42"/>
                        <a:pt x="148" y="43"/>
                        <a:pt x="147" y="44"/>
                      </a:cubicBezTo>
                      <a:cubicBezTo>
                        <a:pt x="143" y="38"/>
                        <a:pt x="138" y="33"/>
                        <a:pt x="132" y="29"/>
                      </a:cubicBezTo>
                      <a:cubicBezTo>
                        <a:pt x="128" y="37"/>
                        <a:pt x="126" y="44"/>
                        <a:pt x="126" y="53"/>
                      </a:cubicBezTo>
                      <a:cubicBezTo>
                        <a:pt x="124" y="54"/>
                        <a:pt x="123" y="54"/>
                        <a:pt x="122" y="55"/>
                      </a:cubicBezTo>
                      <a:cubicBezTo>
                        <a:pt x="114" y="53"/>
                        <a:pt x="107" y="53"/>
                        <a:pt x="99" y="55"/>
                      </a:cubicBezTo>
                      <a:cubicBezTo>
                        <a:pt x="102" y="60"/>
                        <a:pt x="105" y="65"/>
                        <a:pt x="108" y="69"/>
                      </a:cubicBezTo>
                      <a:cubicBezTo>
                        <a:pt x="103" y="69"/>
                        <a:pt x="99" y="69"/>
                        <a:pt x="95" y="71"/>
                      </a:cubicBezTo>
                      <a:cubicBezTo>
                        <a:pt x="85" y="54"/>
                        <a:pt x="74" y="48"/>
                        <a:pt x="54" y="48"/>
                      </a:cubicBezTo>
                      <a:cubicBezTo>
                        <a:pt x="57" y="56"/>
                        <a:pt x="60" y="63"/>
                        <a:pt x="65" y="68"/>
                      </a:cubicBezTo>
                      <a:lnTo>
                        <a:pt x="43" y="64"/>
                      </a:lnTo>
                      <a:cubicBezTo>
                        <a:pt x="46" y="76"/>
                        <a:pt x="51" y="86"/>
                        <a:pt x="60" y="94"/>
                      </a:cubicBezTo>
                      <a:cubicBezTo>
                        <a:pt x="56" y="97"/>
                        <a:pt x="53" y="100"/>
                        <a:pt x="50" y="103"/>
                      </a:cubicBezTo>
                      <a:cubicBezTo>
                        <a:pt x="49" y="103"/>
                        <a:pt x="48" y="102"/>
                        <a:pt x="47" y="103"/>
                      </a:cubicBezTo>
                      <a:cubicBezTo>
                        <a:pt x="30" y="92"/>
                        <a:pt x="16" y="89"/>
                        <a:pt x="0" y="104"/>
                      </a:cubicBezTo>
                      <a:cubicBezTo>
                        <a:pt x="7" y="109"/>
                        <a:pt x="13" y="113"/>
                        <a:pt x="21" y="115"/>
                      </a:cubicBezTo>
                      <a:cubicBezTo>
                        <a:pt x="19" y="118"/>
                        <a:pt x="17" y="120"/>
                        <a:pt x="15" y="123"/>
                      </a:cubicBezTo>
                      <a:cubicBezTo>
                        <a:pt x="25" y="128"/>
                        <a:pt x="33" y="130"/>
                        <a:pt x="44" y="127"/>
                      </a:cubicBezTo>
                      <a:cubicBezTo>
                        <a:pt x="43" y="136"/>
                        <a:pt x="46" y="143"/>
                        <a:pt x="51" y="151"/>
                      </a:cubicBezTo>
                      <a:cubicBezTo>
                        <a:pt x="63" y="142"/>
                        <a:pt x="69" y="133"/>
                        <a:pt x="67" y="118"/>
                      </a:cubicBezTo>
                      <a:cubicBezTo>
                        <a:pt x="68" y="117"/>
                        <a:pt x="69" y="117"/>
                        <a:pt x="70" y="116"/>
                      </a:cubicBezTo>
                      <a:cubicBezTo>
                        <a:pt x="75" y="124"/>
                        <a:pt x="82" y="130"/>
                        <a:pt x="93" y="134"/>
                      </a:cubicBezTo>
                      <a:cubicBezTo>
                        <a:pt x="91" y="136"/>
                        <a:pt x="90" y="139"/>
                        <a:pt x="89" y="141"/>
                      </a:cubicBezTo>
                      <a:cubicBezTo>
                        <a:pt x="94" y="143"/>
                        <a:pt x="99" y="144"/>
                        <a:pt x="103" y="145"/>
                      </a:cubicBezTo>
                      <a:cubicBezTo>
                        <a:pt x="102" y="145"/>
                        <a:pt x="101" y="145"/>
                        <a:pt x="100" y="146"/>
                      </a:cubicBezTo>
                      <a:cubicBezTo>
                        <a:pt x="106" y="155"/>
                        <a:pt x="112" y="161"/>
                        <a:pt x="122"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4" y="201"/>
                        <a:pt x="175" y="200"/>
                        <a:pt x="176" y="199"/>
                      </a:cubicBezTo>
                      <a:cubicBezTo>
                        <a:pt x="180" y="205"/>
                        <a:pt x="185" y="210"/>
                        <a:pt x="191" y="213"/>
                      </a:cubicBezTo>
                      <a:cubicBezTo>
                        <a:pt x="195" y="204"/>
                        <a:pt x="197" y="196"/>
                        <a:pt x="197" y="186"/>
                      </a:cubicBezTo>
                      <a:cubicBezTo>
                        <a:pt x="206" y="190"/>
                        <a:pt x="214" y="190"/>
                        <a:pt x="223" y="188"/>
                      </a:cubicBezTo>
                      <a:cubicBezTo>
                        <a:pt x="221" y="183"/>
                        <a:pt x="219" y="179"/>
                        <a:pt x="216" y="175"/>
                      </a:cubicBezTo>
                      <a:cubicBezTo>
                        <a:pt x="220" y="176"/>
                        <a:pt x="225" y="176"/>
                        <a:pt x="231" y="176"/>
                      </a:cubicBezTo>
                      <a:cubicBezTo>
                        <a:pt x="240" y="189"/>
                        <a:pt x="251" y="194"/>
                        <a:pt x="269" y="194"/>
                      </a:cubicBezTo>
                      <a:cubicBezTo>
                        <a:pt x="265" y="181"/>
                        <a:pt x="259" y="172"/>
                        <a:pt x="249" y="166"/>
                      </a:cubicBezTo>
                      <a:cubicBezTo>
                        <a:pt x="253" y="163"/>
                        <a:pt x="257" y="159"/>
                        <a:pt x="261" y="152"/>
                      </a:cubicBezTo>
                      <a:cubicBezTo>
                        <a:pt x="266" y="153"/>
                        <a:pt x="271" y="152"/>
                        <a:pt x="276" y="151"/>
                      </a:cubicBezTo>
                      <a:cubicBezTo>
                        <a:pt x="273" y="165"/>
                        <a:pt x="277" y="174"/>
                        <a:pt x="288" y="183"/>
                      </a:cubicBezTo>
                      <a:cubicBezTo>
                        <a:pt x="289" y="182"/>
                        <a:pt x="290" y="181"/>
                        <a:pt x="291" y="180"/>
                      </a:cubicBezTo>
                      <a:cubicBezTo>
                        <a:pt x="295" y="186"/>
                        <a:pt x="300" y="191"/>
                        <a:pt x="306" y="195"/>
                      </a:cubicBezTo>
                      <a:cubicBezTo>
                        <a:pt x="310" y="186"/>
                        <a:pt x="312" y="177"/>
                        <a:pt x="311" y="167"/>
                      </a:cubicBezTo>
                      <a:cubicBezTo>
                        <a:pt x="320" y="171"/>
                        <a:pt x="329" y="171"/>
                        <a:pt x="338" y="169"/>
                      </a:cubicBezTo>
                      <a:cubicBezTo>
                        <a:pt x="336" y="164"/>
                        <a:pt x="333" y="159"/>
                        <a:pt x="329" y="154"/>
                      </a:cubicBezTo>
                      <a:cubicBezTo>
                        <a:pt x="334" y="154"/>
                        <a:pt x="338" y="154"/>
                        <a:pt x="342" y="152"/>
                      </a:cubicBezTo>
                      <a:cubicBezTo>
                        <a:pt x="352" y="170"/>
                        <a:pt x="364" y="175"/>
                        <a:pt x="384" y="175"/>
                      </a:cubicBezTo>
                      <a:cubicBezTo>
                        <a:pt x="378" y="159"/>
                        <a:pt x="370" y="148"/>
                        <a:pt x="353" y="142"/>
                      </a:cubicBezTo>
                      <a:cubicBezTo>
                        <a:pt x="354" y="140"/>
                        <a:pt x="354" y="139"/>
                        <a:pt x="355" y="138"/>
                      </a:cubicBezTo>
                      <a:cubicBezTo>
                        <a:pt x="362" y="147"/>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7" name="Freeform 38">
                  <a:extLst>
                    <a:ext uri="{FF2B5EF4-FFF2-40B4-BE49-F238E27FC236}">
                      <a16:creationId xmlns:a16="http://schemas.microsoft.com/office/drawing/2014/main" id="{B09E55BF-896A-4389-A6C2-5EE3F6890235}"/>
                    </a:ext>
                  </a:extLst>
                </p:cNvPr>
                <p:cNvSpPr>
                  <a:spLocks noEditPoints="1"/>
                </p:cNvSpPr>
                <p:nvPr/>
              </p:nvSpPr>
              <p:spPr bwMode="auto">
                <a:xfrm>
                  <a:off x="6218237" y="3244849"/>
                  <a:ext cx="187325" cy="104775"/>
                </a:xfrm>
                <a:custGeom>
                  <a:avLst/>
                  <a:gdLst>
                    <a:gd name="T0" fmla="*/ 341 w 386"/>
                    <a:gd name="T1" fmla="*/ 123 h 213"/>
                    <a:gd name="T2" fmla="*/ 347 w 386"/>
                    <a:gd name="T3" fmla="*/ 122 h 213"/>
                    <a:gd name="T4" fmla="*/ 269 w 386"/>
                    <a:gd name="T5" fmla="*/ 128 h 213"/>
                    <a:gd name="T6" fmla="*/ 253 w 386"/>
                    <a:gd name="T7" fmla="*/ 126 h 213"/>
                    <a:gd name="T8" fmla="*/ 269 w 386"/>
                    <a:gd name="T9" fmla="*/ 128 h 213"/>
                    <a:gd name="T10" fmla="*/ 190 w 386"/>
                    <a:gd name="T11" fmla="*/ 147 h 213"/>
                    <a:gd name="T12" fmla="*/ 189 w 386"/>
                    <a:gd name="T13" fmla="*/ 157 h 213"/>
                    <a:gd name="T14" fmla="*/ 133 w 386"/>
                    <a:gd name="T15" fmla="*/ 135 h 213"/>
                    <a:gd name="T16" fmla="*/ 141 w 386"/>
                    <a:gd name="T17" fmla="*/ 148 h 213"/>
                    <a:gd name="T18" fmla="*/ 181 w 386"/>
                    <a:gd name="T19" fmla="*/ 66 h 213"/>
                    <a:gd name="T20" fmla="*/ 174 w 386"/>
                    <a:gd name="T21" fmla="*/ 53 h 213"/>
                    <a:gd name="T22" fmla="*/ 194 w 386"/>
                    <a:gd name="T23" fmla="*/ 52 h 213"/>
                    <a:gd name="T24" fmla="*/ 245 w 386"/>
                    <a:gd name="T25" fmla="*/ 45 h 213"/>
                    <a:gd name="T26" fmla="*/ 241 w 386"/>
                    <a:gd name="T27" fmla="*/ 55 h 213"/>
                    <a:gd name="T28" fmla="*/ 310 w 386"/>
                    <a:gd name="T29" fmla="*/ 138 h 213"/>
                    <a:gd name="T30" fmla="*/ 310 w 386"/>
                    <a:gd name="T31" fmla="*/ 138 h 213"/>
                    <a:gd name="T32" fmla="*/ 215 w 386"/>
                    <a:gd name="T33" fmla="*/ 123 h 213"/>
                    <a:gd name="T34" fmla="*/ 215 w 386"/>
                    <a:gd name="T35" fmla="*/ 126 h 213"/>
                    <a:gd name="T36" fmla="*/ 230 w 386"/>
                    <a:gd name="T37" fmla="*/ 150 h 213"/>
                    <a:gd name="T38" fmla="*/ 135 w 386"/>
                    <a:gd name="T39" fmla="*/ 92 h 213"/>
                    <a:gd name="T40" fmla="*/ 121 w 386"/>
                    <a:gd name="T41" fmla="*/ 106 h 213"/>
                    <a:gd name="T42" fmla="*/ 179 w 386"/>
                    <a:gd name="T43" fmla="*/ 68 h 213"/>
                    <a:gd name="T44" fmla="*/ 213 w 386"/>
                    <a:gd name="T45" fmla="*/ 102 h 213"/>
                    <a:gd name="T46" fmla="*/ 252 w 386"/>
                    <a:gd name="T47" fmla="*/ 88 h 213"/>
                    <a:gd name="T48" fmla="*/ 252 w 386"/>
                    <a:gd name="T49" fmla="*/ 88 h 213"/>
                    <a:gd name="T50" fmla="*/ 170 w 386"/>
                    <a:gd name="T51" fmla="*/ 107 h 213"/>
                    <a:gd name="T52" fmla="*/ 186 w 386"/>
                    <a:gd name="T53" fmla="*/ 125 h 213"/>
                    <a:gd name="T54" fmla="*/ 375 w 386"/>
                    <a:gd name="T55" fmla="*/ 127 h 213"/>
                    <a:gd name="T56" fmla="*/ 372 w 386"/>
                    <a:gd name="T57" fmla="*/ 81 h 213"/>
                    <a:gd name="T58" fmla="*/ 321 w 386"/>
                    <a:gd name="T59" fmla="*/ 75 h 213"/>
                    <a:gd name="T60" fmla="*/ 295 w 386"/>
                    <a:gd name="T61" fmla="*/ 55 h 213"/>
                    <a:gd name="T62" fmla="*/ 268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7 h 213"/>
                    <a:gd name="T84" fmla="*/ 50 w 386"/>
                    <a:gd name="T85" fmla="*/ 102 h 213"/>
                    <a:gd name="T86" fmla="*/ 22 w 386"/>
                    <a:gd name="T87" fmla="*/ 114 h 213"/>
                    <a:gd name="T88" fmla="*/ 51 w 386"/>
                    <a:gd name="T89" fmla="*/ 150 h 213"/>
                    <a:gd name="T90" fmla="*/ 93 w 386"/>
                    <a:gd name="T91" fmla="*/ 134 h 213"/>
                    <a:gd name="T92" fmla="*/ 101 w 386"/>
                    <a:gd name="T93" fmla="*/ 145 h 213"/>
                    <a:gd name="T94" fmla="*/ 146 w 386"/>
                    <a:gd name="T95" fmla="*/ 170 h 213"/>
                    <a:gd name="T96" fmla="*/ 174 w 386"/>
                    <a:gd name="T97" fmla="*/ 201 h 213"/>
                    <a:gd name="T98" fmla="*/ 197 w 386"/>
                    <a:gd name="T99" fmla="*/ 185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1"/>
                      </a:moveTo>
                      <a:cubicBezTo>
                        <a:pt x="333" y="129"/>
                        <a:pt x="332" y="126"/>
                        <a:pt x="332" y="123"/>
                      </a:cubicBezTo>
                      <a:cubicBezTo>
                        <a:pt x="335" y="124"/>
                        <a:pt x="337" y="124"/>
                        <a:pt x="341" y="123"/>
                      </a:cubicBezTo>
                      <a:cubicBezTo>
                        <a:pt x="341" y="123"/>
                        <a:pt x="340" y="122"/>
                        <a:pt x="340" y="121"/>
                      </a:cubicBezTo>
                      <a:cubicBezTo>
                        <a:pt x="342" y="121"/>
                        <a:pt x="343" y="121"/>
                        <a:pt x="345" y="121"/>
                      </a:cubicBezTo>
                      <a:cubicBezTo>
                        <a:pt x="346" y="121"/>
                        <a:pt x="346" y="122"/>
                        <a:pt x="347" y="122"/>
                      </a:cubicBezTo>
                      <a:cubicBezTo>
                        <a:pt x="349" y="126"/>
                        <a:pt x="350" y="130"/>
                        <a:pt x="352" y="133"/>
                      </a:cubicBezTo>
                      <a:cubicBezTo>
                        <a:pt x="345" y="131"/>
                        <a:pt x="339" y="130"/>
                        <a:pt x="333" y="131"/>
                      </a:cubicBezTo>
                      <a:close/>
                      <a:moveTo>
                        <a:pt x="269" y="128"/>
                      </a:moveTo>
                      <a:cubicBezTo>
                        <a:pt x="265" y="128"/>
                        <a:pt x="260" y="129"/>
                        <a:pt x="256" y="129"/>
                      </a:cubicBezTo>
                      <a:cubicBezTo>
                        <a:pt x="255" y="129"/>
                        <a:pt x="255" y="128"/>
                        <a:pt x="254" y="127"/>
                      </a:cubicBezTo>
                      <a:cubicBezTo>
                        <a:pt x="253" y="127"/>
                        <a:pt x="253" y="127"/>
                        <a:pt x="253" y="126"/>
                      </a:cubicBezTo>
                      <a:cubicBezTo>
                        <a:pt x="253" y="123"/>
                        <a:pt x="253" y="120"/>
                        <a:pt x="252" y="117"/>
                      </a:cubicBezTo>
                      <a:cubicBezTo>
                        <a:pt x="258" y="118"/>
                        <a:pt x="263" y="119"/>
                        <a:pt x="268" y="117"/>
                      </a:cubicBezTo>
                      <a:cubicBezTo>
                        <a:pt x="268" y="121"/>
                        <a:pt x="268" y="124"/>
                        <a:pt x="269" y="128"/>
                      </a:cubicBezTo>
                      <a:close/>
                      <a:moveTo>
                        <a:pt x="189" y="157"/>
                      </a:moveTo>
                      <a:cubicBezTo>
                        <a:pt x="189" y="154"/>
                        <a:pt x="189" y="151"/>
                        <a:pt x="188" y="147"/>
                      </a:cubicBezTo>
                      <a:cubicBezTo>
                        <a:pt x="189" y="147"/>
                        <a:pt x="190" y="147"/>
                        <a:pt x="190" y="147"/>
                      </a:cubicBezTo>
                      <a:cubicBezTo>
                        <a:pt x="191" y="147"/>
                        <a:pt x="192" y="149"/>
                        <a:pt x="193" y="149"/>
                      </a:cubicBezTo>
                      <a:cubicBezTo>
                        <a:pt x="194" y="152"/>
                        <a:pt x="196" y="156"/>
                        <a:pt x="198" y="159"/>
                      </a:cubicBezTo>
                      <a:cubicBezTo>
                        <a:pt x="195" y="158"/>
                        <a:pt x="192" y="157"/>
                        <a:pt x="189" y="157"/>
                      </a:cubicBezTo>
                      <a:close/>
                      <a:moveTo>
                        <a:pt x="141" y="148"/>
                      </a:moveTo>
                      <a:cubicBezTo>
                        <a:pt x="140" y="148"/>
                        <a:pt x="140" y="147"/>
                        <a:pt x="139" y="146"/>
                      </a:cubicBezTo>
                      <a:cubicBezTo>
                        <a:pt x="137" y="142"/>
                        <a:pt x="135" y="138"/>
                        <a:pt x="133"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cubicBezTo>
                        <a:pt x="181" y="66"/>
                        <a:pt x="181" y="66"/>
                        <a:pt x="181" y="66"/>
                      </a:cubicBezTo>
                      <a:cubicBezTo>
                        <a:pt x="174" y="61"/>
                        <a:pt x="168" y="58"/>
                        <a:pt x="162" y="56"/>
                      </a:cubicBezTo>
                      <a:cubicBezTo>
                        <a:pt x="162" y="56"/>
                        <a:pt x="162" y="56"/>
                        <a:pt x="162" y="56"/>
                      </a:cubicBezTo>
                      <a:cubicBezTo>
                        <a:pt x="166" y="56"/>
                        <a:pt x="171" y="55"/>
                        <a:pt x="174" y="53"/>
                      </a:cubicBezTo>
                      <a:close/>
                      <a:moveTo>
                        <a:pt x="183" y="43"/>
                      </a:moveTo>
                      <a:cubicBezTo>
                        <a:pt x="187" y="44"/>
                        <a:pt x="191" y="44"/>
                        <a:pt x="195" y="43"/>
                      </a:cubicBezTo>
                      <a:cubicBezTo>
                        <a:pt x="194" y="46"/>
                        <a:pt x="194" y="49"/>
                        <a:pt x="194" y="52"/>
                      </a:cubicBezTo>
                      <a:cubicBezTo>
                        <a:pt x="190" y="50"/>
                        <a:pt x="185" y="49"/>
                        <a:pt x="180" y="48"/>
                      </a:cubicBezTo>
                      <a:cubicBezTo>
                        <a:pt x="181" y="47"/>
                        <a:pt x="182" y="45"/>
                        <a:pt x="183" y="43"/>
                      </a:cubicBezTo>
                      <a:close/>
                      <a:moveTo>
                        <a:pt x="245" y="45"/>
                      </a:moveTo>
                      <a:cubicBezTo>
                        <a:pt x="245" y="45"/>
                        <a:pt x="245" y="45"/>
                        <a:pt x="245" y="45"/>
                      </a:cubicBezTo>
                      <a:cubicBezTo>
                        <a:pt x="244" y="49"/>
                        <a:pt x="244" y="53"/>
                        <a:pt x="244" y="57"/>
                      </a:cubicBezTo>
                      <a:cubicBezTo>
                        <a:pt x="243" y="56"/>
                        <a:pt x="242" y="56"/>
                        <a:pt x="241" y="55"/>
                      </a:cubicBezTo>
                      <a:cubicBezTo>
                        <a:pt x="239" y="52"/>
                        <a:pt x="237" y="49"/>
                        <a:pt x="235" y="46"/>
                      </a:cubicBezTo>
                      <a:cubicBezTo>
                        <a:pt x="238" y="46"/>
                        <a:pt x="242" y="46"/>
                        <a:pt x="245" y="45"/>
                      </a:cubicBezTo>
                      <a:close/>
                      <a:moveTo>
                        <a:pt x="310" y="138"/>
                      </a:moveTo>
                      <a:lnTo>
                        <a:pt x="312" y="140"/>
                      </a:lnTo>
                      <a:cubicBezTo>
                        <a:pt x="311" y="140"/>
                        <a:pt x="310" y="139"/>
                        <a:pt x="310" y="139"/>
                      </a:cubicBezTo>
                      <a:cubicBezTo>
                        <a:pt x="310" y="139"/>
                        <a:pt x="310" y="138"/>
                        <a:pt x="310" y="138"/>
                      </a:cubicBezTo>
                      <a:close/>
                      <a:moveTo>
                        <a:pt x="230" y="150"/>
                      </a:moveTo>
                      <a:cubicBezTo>
                        <a:pt x="225" y="141"/>
                        <a:pt x="219" y="134"/>
                        <a:pt x="209" y="131"/>
                      </a:cubicBezTo>
                      <a:cubicBezTo>
                        <a:pt x="212" y="128"/>
                        <a:pt x="213" y="125"/>
                        <a:pt x="215" y="123"/>
                      </a:cubicBezTo>
                      <a:cubicBezTo>
                        <a:pt x="217" y="123"/>
                        <a:pt x="219" y="123"/>
                        <a:pt x="222" y="122"/>
                      </a:cubicBezTo>
                      <a:cubicBezTo>
                        <a:pt x="222" y="123"/>
                        <a:pt x="222" y="123"/>
                        <a:pt x="222" y="124"/>
                      </a:cubicBezTo>
                      <a:cubicBezTo>
                        <a:pt x="220" y="125"/>
                        <a:pt x="218" y="125"/>
                        <a:pt x="215" y="126"/>
                      </a:cubicBezTo>
                      <a:cubicBezTo>
                        <a:pt x="221" y="136"/>
                        <a:pt x="227" y="142"/>
                        <a:pt x="237" y="146"/>
                      </a:cubicBezTo>
                      <a:cubicBezTo>
                        <a:pt x="236" y="147"/>
                        <a:pt x="235" y="149"/>
                        <a:pt x="234" y="151"/>
                      </a:cubicBezTo>
                      <a:cubicBezTo>
                        <a:pt x="233" y="150"/>
                        <a:pt x="232" y="150"/>
                        <a:pt x="230" y="150"/>
                      </a:cubicBezTo>
                      <a:close/>
                      <a:moveTo>
                        <a:pt x="121" y="106"/>
                      </a:moveTo>
                      <a:cubicBezTo>
                        <a:pt x="120" y="104"/>
                        <a:pt x="119" y="103"/>
                        <a:pt x="118" y="101"/>
                      </a:cubicBezTo>
                      <a:cubicBezTo>
                        <a:pt x="124" y="99"/>
                        <a:pt x="130" y="97"/>
                        <a:pt x="135" y="92"/>
                      </a:cubicBezTo>
                      <a:cubicBezTo>
                        <a:pt x="135" y="94"/>
                        <a:pt x="135" y="96"/>
                        <a:pt x="136" y="98"/>
                      </a:cubicBezTo>
                      <a:cubicBezTo>
                        <a:pt x="135" y="101"/>
                        <a:pt x="135" y="105"/>
                        <a:pt x="135" y="109"/>
                      </a:cubicBezTo>
                      <a:cubicBezTo>
                        <a:pt x="130" y="107"/>
                        <a:pt x="125" y="106"/>
                        <a:pt x="121" y="106"/>
                      </a:cubicBezTo>
                      <a:close/>
                      <a:moveTo>
                        <a:pt x="177" y="72"/>
                      </a:moveTo>
                      <a:cubicBezTo>
                        <a:pt x="176" y="72"/>
                        <a:pt x="174" y="72"/>
                        <a:pt x="173" y="72"/>
                      </a:cubicBezTo>
                      <a:cubicBezTo>
                        <a:pt x="175" y="71"/>
                        <a:pt x="177" y="69"/>
                        <a:pt x="179" y="68"/>
                      </a:cubicBezTo>
                      <a:cubicBezTo>
                        <a:pt x="178" y="69"/>
                        <a:pt x="178" y="71"/>
                        <a:pt x="177" y="72"/>
                      </a:cubicBezTo>
                      <a:close/>
                      <a:moveTo>
                        <a:pt x="216" y="107"/>
                      </a:moveTo>
                      <a:cubicBezTo>
                        <a:pt x="215" y="105"/>
                        <a:pt x="214" y="103"/>
                        <a:pt x="213" y="102"/>
                      </a:cubicBezTo>
                      <a:cubicBezTo>
                        <a:pt x="213" y="102"/>
                        <a:pt x="214" y="102"/>
                        <a:pt x="214" y="102"/>
                      </a:cubicBezTo>
                      <a:cubicBezTo>
                        <a:pt x="215" y="104"/>
                        <a:pt x="216"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2" y="112"/>
                        <a:pt x="170" y="107"/>
                      </a:cubicBezTo>
                      <a:cubicBezTo>
                        <a:pt x="177" y="110"/>
                        <a:pt x="184" y="110"/>
                        <a:pt x="191" y="108"/>
                      </a:cubicBezTo>
                      <a:cubicBezTo>
                        <a:pt x="192" y="110"/>
                        <a:pt x="193" y="112"/>
                        <a:pt x="195" y="113"/>
                      </a:cubicBezTo>
                      <a:cubicBezTo>
                        <a:pt x="191" y="116"/>
                        <a:pt x="188" y="120"/>
                        <a:pt x="186" y="125"/>
                      </a:cubicBezTo>
                      <a:cubicBezTo>
                        <a:pt x="180" y="124"/>
                        <a:pt x="176" y="124"/>
                        <a:pt x="170" y="125"/>
                      </a:cubicBezTo>
                      <a:close/>
                      <a:moveTo>
                        <a:pt x="386" y="149"/>
                      </a:moveTo>
                      <a:cubicBezTo>
                        <a:pt x="383" y="141"/>
                        <a:pt x="380" y="134"/>
                        <a:pt x="375" y="127"/>
                      </a:cubicBezTo>
                      <a:cubicBezTo>
                        <a:pt x="378" y="126"/>
                        <a:pt x="382" y="126"/>
                        <a:pt x="385" y="124"/>
                      </a:cubicBezTo>
                      <a:cubicBezTo>
                        <a:pt x="380" y="115"/>
                        <a:pt x="374" y="108"/>
                        <a:pt x="363" y="104"/>
                      </a:cubicBezTo>
                      <a:cubicBezTo>
                        <a:pt x="370" y="98"/>
                        <a:pt x="371" y="90"/>
                        <a:pt x="372" y="81"/>
                      </a:cubicBezTo>
                      <a:cubicBezTo>
                        <a:pt x="357" y="81"/>
                        <a:pt x="347" y="85"/>
                        <a:pt x="340" y="99"/>
                      </a:cubicBezTo>
                      <a:cubicBezTo>
                        <a:pt x="336" y="91"/>
                        <a:pt x="331" y="85"/>
                        <a:pt x="324" y="81"/>
                      </a:cubicBezTo>
                      <a:cubicBezTo>
                        <a:pt x="323" y="79"/>
                        <a:pt x="322" y="77"/>
                        <a:pt x="321" y="75"/>
                      </a:cubicBezTo>
                      <a:cubicBezTo>
                        <a:pt x="325" y="70"/>
                        <a:pt x="326" y="63"/>
                        <a:pt x="327" y="56"/>
                      </a:cubicBezTo>
                      <a:cubicBezTo>
                        <a:pt x="317" y="55"/>
                        <a:pt x="309" y="57"/>
                        <a:pt x="303" y="62"/>
                      </a:cubicBezTo>
                      <a:cubicBezTo>
                        <a:pt x="301" y="59"/>
                        <a:pt x="298" y="57"/>
                        <a:pt x="295" y="55"/>
                      </a:cubicBezTo>
                      <a:cubicBezTo>
                        <a:pt x="293" y="61"/>
                        <a:pt x="291" y="66"/>
                        <a:pt x="290" y="72"/>
                      </a:cubicBezTo>
                      <a:cubicBezTo>
                        <a:pt x="286" y="72"/>
                        <a:pt x="283" y="72"/>
                        <a:pt x="279" y="73"/>
                      </a:cubicBezTo>
                      <a:cubicBezTo>
                        <a:pt x="283" y="59"/>
                        <a:pt x="278" y="51"/>
                        <a:pt x="268" y="41"/>
                      </a:cubicBezTo>
                      <a:cubicBezTo>
                        <a:pt x="267" y="42"/>
                        <a:pt x="266" y="43"/>
                        <a:pt x="265" y="44"/>
                      </a:cubicBezTo>
                      <a:cubicBezTo>
                        <a:pt x="265" y="44"/>
                        <a:pt x="265" y="44"/>
                        <a:pt x="265" y="44"/>
                      </a:cubicBezTo>
                      <a:cubicBezTo>
                        <a:pt x="262" y="40"/>
                        <a:pt x="259" y="36"/>
                        <a:pt x="255" y="33"/>
                      </a:cubicBezTo>
                      <a:cubicBezTo>
                        <a:pt x="255" y="32"/>
                        <a:pt x="255" y="32"/>
                        <a:pt x="255" y="31"/>
                      </a:cubicBezTo>
                      <a:cubicBezTo>
                        <a:pt x="254" y="31"/>
                        <a:pt x="252" y="30"/>
                        <a:pt x="251" y="30"/>
                      </a:cubicBezTo>
                      <a:cubicBezTo>
                        <a:pt x="251" y="30"/>
                        <a:pt x="250" y="30"/>
                        <a:pt x="250" y="29"/>
                      </a:cubicBezTo>
                      <a:cubicBezTo>
                        <a:pt x="250" y="30"/>
                        <a:pt x="250" y="30"/>
                        <a:pt x="250" y="30"/>
                      </a:cubicBezTo>
                      <a:cubicBezTo>
                        <a:pt x="241" y="27"/>
                        <a:pt x="233" y="28"/>
                        <a:pt x="225" y="37"/>
                      </a:cubicBezTo>
                      <a:cubicBezTo>
                        <a:pt x="222" y="35"/>
                        <a:pt x="219" y="34"/>
                        <a:pt x="215" y="34"/>
                      </a:cubicBezTo>
                      <a:cubicBezTo>
                        <a:pt x="216" y="26"/>
                        <a:pt x="212" y="17"/>
                        <a:pt x="208" y="10"/>
                      </a:cubicBezTo>
                      <a:cubicBezTo>
                        <a:pt x="206" y="10"/>
                        <a:pt x="206" y="10"/>
                        <a:pt x="205" y="13"/>
                      </a:cubicBezTo>
                      <a:lnTo>
                        <a:pt x="192" y="0"/>
                      </a:lnTo>
                      <a:cubicBezTo>
                        <a:pt x="188" y="8"/>
                        <a:pt x="187" y="16"/>
                        <a:pt x="189" y="26"/>
                      </a:cubicBezTo>
                      <a:cubicBezTo>
                        <a:pt x="186" y="25"/>
                        <a:pt x="182" y="26"/>
                        <a:pt x="179" y="26"/>
                      </a:cubicBezTo>
                      <a:cubicBezTo>
                        <a:pt x="178" y="26"/>
                        <a:pt x="178" y="25"/>
                        <a:pt x="177" y="25"/>
                      </a:cubicBezTo>
                      <a:cubicBezTo>
                        <a:pt x="171" y="11"/>
                        <a:pt x="164" y="3"/>
                        <a:pt x="148" y="5"/>
                      </a:cubicBezTo>
                      <a:cubicBezTo>
                        <a:pt x="150" y="11"/>
                        <a:pt x="152" y="16"/>
                        <a:pt x="156" y="22"/>
                      </a:cubicBezTo>
                      <a:cubicBezTo>
                        <a:pt x="153" y="22"/>
                        <a:pt x="151" y="23"/>
                        <a:pt x="148" y="24"/>
                      </a:cubicBezTo>
                      <a:cubicBezTo>
                        <a:pt x="153" y="31"/>
                        <a:pt x="157" y="36"/>
                        <a:pt x="165" y="39"/>
                      </a:cubicBezTo>
                      <a:cubicBezTo>
                        <a:pt x="161" y="43"/>
                        <a:pt x="160" y="46"/>
                        <a:pt x="159" y="51"/>
                      </a:cubicBezTo>
                      <a:cubicBezTo>
                        <a:pt x="157" y="47"/>
                        <a:pt x="154" y="44"/>
                        <a:pt x="150" y="40"/>
                      </a:cubicBezTo>
                      <a:cubicBezTo>
                        <a:pt x="149" y="41"/>
                        <a:pt x="148" y="42"/>
                        <a:pt x="147" y="43"/>
                      </a:cubicBezTo>
                      <a:cubicBezTo>
                        <a:pt x="143" y="38"/>
                        <a:pt x="138" y="33"/>
                        <a:pt x="132" y="29"/>
                      </a:cubicBezTo>
                      <a:cubicBezTo>
                        <a:pt x="129" y="36"/>
                        <a:pt x="127" y="44"/>
                        <a:pt x="126" y="52"/>
                      </a:cubicBezTo>
                      <a:cubicBezTo>
                        <a:pt x="125" y="53"/>
                        <a:pt x="123" y="54"/>
                        <a:pt x="122" y="54"/>
                      </a:cubicBezTo>
                      <a:cubicBezTo>
                        <a:pt x="115" y="52"/>
                        <a:pt x="108" y="52"/>
                        <a:pt x="100" y="54"/>
                      </a:cubicBezTo>
                      <a:cubicBezTo>
                        <a:pt x="102" y="59"/>
                        <a:pt x="105" y="64"/>
                        <a:pt x="108" y="69"/>
                      </a:cubicBezTo>
                      <a:cubicBezTo>
                        <a:pt x="103" y="68"/>
                        <a:pt x="99" y="69"/>
                        <a:pt x="95" y="70"/>
                      </a:cubicBezTo>
                      <a:cubicBezTo>
                        <a:pt x="85" y="53"/>
                        <a:pt x="74" y="47"/>
                        <a:pt x="54" y="47"/>
                      </a:cubicBezTo>
                      <a:cubicBezTo>
                        <a:pt x="57" y="55"/>
                        <a:pt x="60" y="62"/>
                        <a:pt x="65" y="67"/>
                      </a:cubicBezTo>
                      <a:lnTo>
                        <a:pt x="43" y="64"/>
                      </a:lnTo>
                      <a:cubicBezTo>
                        <a:pt x="46" y="76"/>
                        <a:pt x="51" y="85"/>
                        <a:pt x="60" y="94"/>
                      </a:cubicBezTo>
                      <a:cubicBezTo>
                        <a:pt x="57" y="96"/>
                        <a:pt x="54" y="99"/>
                        <a:pt x="50" y="102"/>
                      </a:cubicBezTo>
                      <a:cubicBezTo>
                        <a:pt x="49" y="103"/>
                        <a:pt x="48" y="102"/>
                        <a:pt x="47" y="102"/>
                      </a:cubicBezTo>
                      <a:cubicBezTo>
                        <a:pt x="30" y="92"/>
                        <a:pt x="16" y="89"/>
                        <a:pt x="0" y="103"/>
                      </a:cubicBezTo>
                      <a:cubicBezTo>
                        <a:pt x="7" y="108"/>
                        <a:pt x="14" y="112"/>
                        <a:pt x="22" y="114"/>
                      </a:cubicBezTo>
                      <a:cubicBezTo>
                        <a:pt x="19" y="117"/>
                        <a:pt x="17" y="120"/>
                        <a:pt x="15" y="123"/>
                      </a:cubicBezTo>
                      <a:cubicBezTo>
                        <a:pt x="25" y="127"/>
                        <a:pt x="34" y="129"/>
                        <a:pt x="45" y="126"/>
                      </a:cubicBezTo>
                      <a:cubicBezTo>
                        <a:pt x="43" y="136"/>
                        <a:pt x="46" y="142"/>
                        <a:pt x="51" y="150"/>
                      </a:cubicBezTo>
                      <a:cubicBezTo>
                        <a:pt x="64" y="142"/>
                        <a:pt x="69" y="133"/>
                        <a:pt x="67" y="117"/>
                      </a:cubicBezTo>
                      <a:cubicBezTo>
                        <a:pt x="68" y="117"/>
                        <a:pt x="69" y="116"/>
                        <a:pt x="70" y="116"/>
                      </a:cubicBezTo>
                      <a:cubicBezTo>
                        <a:pt x="75" y="124"/>
                        <a:pt x="83" y="129"/>
                        <a:pt x="93" y="134"/>
                      </a:cubicBezTo>
                      <a:cubicBezTo>
                        <a:pt x="92" y="136"/>
                        <a:pt x="91" y="138"/>
                        <a:pt x="90" y="140"/>
                      </a:cubicBezTo>
                      <a:cubicBezTo>
                        <a:pt x="95" y="142"/>
                        <a:pt x="99" y="144"/>
                        <a:pt x="104" y="144"/>
                      </a:cubicBezTo>
                      <a:cubicBezTo>
                        <a:pt x="103" y="144"/>
                        <a:pt x="102" y="145"/>
                        <a:pt x="101" y="145"/>
                      </a:cubicBezTo>
                      <a:cubicBezTo>
                        <a:pt x="106" y="155"/>
                        <a:pt x="112" y="161"/>
                        <a:pt x="123" y="165"/>
                      </a:cubicBezTo>
                      <a:cubicBezTo>
                        <a:pt x="116" y="172"/>
                        <a:pt x="115" y="179"/>
                        <a:pt x="115" y="188"/>
                      </a:cubicBezTo>
                      <a:cubicBezTo>
                        <a:pt x="130" y="188"/>
                        <a:pt x="140" y="184"/>
                        <a:pt x="146" y="170"/>
                      </a:cubicBezTo>
                      <a:cubicBezTo>
                        <a:pt x="151" y="171"/>
                        <a:pt x="156" y="171"/>
                        <a:pt x="161" y="170"/>
                      </a:cubicBezTo>
                      <a:lnTo>
                        <a:pt x="162" y="170"/>
                      </a:lnTo>
                      <a:cubicBezTo>
                        <a:pt x="159" y="184"/>
                        <a:pt x="163" y="192"/>
                        <a:pt x="174" y="201"/>
                      </a:cubicBezTo>
                      <a:cubicBezTo>
                        <a:pt x="175" y="200"/>
                        <a:pt x="176" y="199"/>
                        <a:pt x="176" y="198"/>
                      </a:cubicBezTo>
                      <a:cubicBezTo>
                        <a:pt x="181" y="204"/>
                        <a:pt x="185" y="209"/>
                        <a:pt x="192" y="213"/>
                      </a:cubicBezTo>
                      <a:cubicBezTo>
                        <a:pt x="196" y="204"/>
                        <a:pt x="198" y="195"/>
                        <a:pt x="197" y="185"/>
                      </a:cubicBezTo>
                      <a:cubicBezTo>
                        <a:pt x="206" y="189"/>
                        <a:pt x="214" y="189"/>
                        <a:pt x="224" y="187"/>
                      </a:cubicBezTo>
                      <a:cubicBezTo>
                        <a:pt x="222" y="182"/>
                        <a:pt x="219" y="178"/>
                        <a:pt x="217" y="174"/>
                      </a:cubicBezTo>
                      <a:cubicBezTo>
                        <a:pt x="221" y="175"/>
                        <a:pt x="226" y="176"/>
                        <a:pt x="231" y="175"/>
                      </a:cubicBezTo>
                      <a:cubicBezTo>
                        <a:pt x="241" y="189"/>
                        <a:pt x="252" y="194"/>
                        <a:pt x="269" y="193"/>
                      </a:cubicBezTo>
                      <a:cubicBezTo>
                        <a:pt x="265" y="181"/>
                        <a:pt x="259" y="172"/>
                        <a:pt x="249" y="165"/>
                      </a:cubicBezTo>
                      <a:cubicBezTo>
                        <a:pt x="254" y="162"/>
                        <a:pt x="258" y="158"/>
                        <a:pt x="261" y="151"/>
                      </a:cubicBezTo>
                      <a:cubicBezTo>
                        <a:pt x="266" y="152"/>
                        <a:pt x="271" y="152"/>
                        <a:pt x="277" y="151"/>
                      </a:cubicBezTo>
                      <a:cubicBezTo>
                        <a:pt x="273" y="165"/>
                        <a:pt x="278" y="173"/>
                        <a:pt x="289" y="183"/>
                      </a:cubicBezTo>
                      <a:cubicBezTo>
                        <a:pt x="289" y="182"/>
                        <a:pt x="290" y="180"/>
                        <a:pt x="291" y="179"/>
                      </a:cubicBezTo>
                      <a:cubicBezTo>
                        <a:pt x="295" y="185"/>
                        <a:pt x="300" y="190"/>
                        <a:pt x="306" y="194"/>
                      </a:cubicBezTo>
                      <a:cubicBezTo>
                        <a:pt x="310" y="185"/>
                        <a:pt x="312" y="176"/>
                        <a:pt x="312" y="167"/>
                      </a:cubicBezTo>
                      <a:cubicBezTo>
                        <a:pt x="321" y="170"/>
                        <a:pt x="329" y="170"/>
                        <a:pt x="338" y="168"/>
                      </a:cubicBezTo>
                      <a:cubicBezTo>
                        <a:pt x="336" y="163"/>
                        <a:pt x="333" y="158"/>
                        <a:pt x="330" y="154"/>
                      </a:cubicBezTo>
                      <a:cubicBezTo>
                        <a:pt x="334" y="154"/>
                        <a:pt x="339" y="153"/>
                        <a:pt x="343" y="152"/>
                      </a:cubicBezTo>
                      <a:cubicBezTo>
                        <a:pt x="353" y="169"/>
                        <a:pt x="364" y="175"/>
                        <a:pt x="384" y="174"/>
                      </a:cubicBezTo>
                      <a:cubicBezTo>
                        <a:pt x="378" y="158"/>
                        <a:pt x="370" y="148"/>
                        <a:pt x="354" y="141"/>
                      </a:cubicBezTo>
                      <a:cubicBezTo>
                        <a:pt x="354" y="140"/>
                        <a:pt x="355" y="139"/>
                        <a:pt x="355" y="137"/>
                      </a:cubicBezTo>
                      <a:cubicBezTo>
                        <a:pt x="362" y="146"/>
                        <a:pt x="371" y="151"/>
                        <a:pt x="386" y="1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39">
                  <a:extLst>
                    <a:ext uri="{FF2B5EF4-FFF2-40B4-BE49-F238E27FC236}">
                      <a16:creationId xmlns:a16="http://schemas.microsoft.com/office/drawing/2014/main" id="{A949FEC0-2B47-42CF-838F-7AF873E8ECCD}"/>
                    </a:ext>
                  </a:extLst>
                </p:cNvPr>
                <p:cNvSpPr>
                  <a:spLocks noEditPoints="1"/>
                </p:cNvSpPr>
                <p:nvPr/>
              </p:nvSpPr>
              <p:spPr bwMode="auto">
                <a:xfrm>
                  <a:off x="5799137" y="3275012"/>
                  <a:ext cx="187325" cy="104775"/>
                </a:xfrm>
                <a:custGeom>
                  <a:avLst/>
                  <a:gdLst>
                    <a:gd name="T0" fmla="*/ 340 w 385"/>
                    <a:gd name="T1" fmla="*/ 124 h 213"/>
                    <a:gd name="T2" fmla="*/ 346 w 385"/>
                    <a:gd name="T3" fmla="*/ 123 h 213"/>
                    <a:gd name="T4" fmla="*/ 268 w 385"/>
                    <a:gd name="T5" fmla="*/ 128 h 213"/>
                    <a:gd name="T6" fmla="*/ 252 w 385"/>
                    <a:gd name="T7" fmla="*/ 126 h 213"/>
                    <a:gd name="T8" fmla="*/ 268 w 385"/>
                    <a:gd name="T9" fmla="*/ 128 h 213"/>
                    <a:gd name="T10" fmla="*/ 190 w 385"/>
                    <a:gd name="T11" fmla="*/ 148 h 213"/>
                    <a:gd name="T12" fmla="*/ 188 w 385"/>
                    <a:gd name="T13" fmla="*/ 157 h 213"/>
                    <a:gd name="T14" fmla="*/ 132 w 385"/>
                    <a:gd name="T15" fmla="*/ 135 h 213"/>
                    <a:gd name="T16" fmla="*/ 141 w 385"/>
                    <a:gd name="T17" fmla="*/ 148 h 213"/>
                    <a:gd name="T18" fmla="*/ 180 w 385"/>
                    <a:gd name="T19" fmla="*/ 66 h 213"/>
                    <a:gd name="T20" fmla="*/ 173 w 385"/>
                    <a:gd name="T21" fmla="*/ 54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7 h 213"/>
                    <a:gd name="T36" fmla="*/ 230 w 385"/>
                    <a:gd name="T37" fmla="*/ 150 h 213"/>
                    <a:gd name="T38" fmla="*/ 134 w 385"/>
                    <a:gd name="T39" fmla="*/ 93 h 213"/>
                    <a:gd name="T40" fmla="*/ 120 w 385"/>
                    <a:gd name="T41" fmla="*/ 106 h 213"/>
                    <a:gd name="T42" fmla="*/ 178 w 385"/>
                    <a:gd name="T43" fmla="*/ 68 h 213"/>
                    <a:gd name="T44" fmla="*/ 212 w 385"/>
                    <a:gd name="T45" fmla="*/ 102 h 213"/>
                    <a:gd name="T46" fmla="*/ 251 w 385"/>
                    <a:gd name="T47" fmla="*/ 89 h 213"/>
                    <a:gd name="T48" fmla="*/ 251 w 385"/>
                    <a:gd name="T49" fmla="*/ 89 h 213"/>
                    <a:gd name="T50" fmla="*/ 169 w 385"/>
                    <a:gd name="T51" fmla="*/ 108 h 213"/>
                    <a:gd name="T52" fmla="*/ 185 w 385"/>
                    <a:gd name="T53" fmla="*/ 125 h 213"/>
                    <a:gd name="T54" fmla="*/ 374 w 385"/>
                    <a:gd name="T55" fmla="*/ 128 h 213"/>
                    <a:gd name="T56" fmla="*/ 371 w 385"/>
                    <a:gd name="T57" fmla="*/ 82 h 213"/>
                    <a:gd name="T58" fmla="*/ 320 w 385"/>
                    <a:gd name="T59" fmla="*/ 76 h 213"/>
                    <a:gd name="T60" fmla="*/ 295 w 385"/>
                    <a:gd name="T61" fmla="*/ 56 h 213"/>
                    <a:gd name="T62" fmla="*/ 267 w 385"/>
                    <a:gd name="T63" fmla="*/ 42 h 213"/>
                    <a:gd name="T64" fmla="*/ 254 w 385"/>
                    <a:gd name="T65" fmla="*/ 33 h 213"/>
                    <a:gd name="T66" fmla="*/ 249 w 385"/>
                    <a:gd name="T67" fmla="*/ 30 h 213"/>
                    <a:gd name="T68" fmla="*/ 214 w 385"/>
                    <a:gd name="T69" fmla="*/ 34 h 213"/>
                    <a:gd name="T70" fmla="*/ 191 w 385"/>
                    <a:gd name="T71" fmla="*/ 0 h 213"/>
                    <a:gd name="T72" fmla="*/ 177 w 385"/>
                    <a:gd name="T73" fmla="*/ 26 h 213"/>
                    <a:gd name="T74" fmla="*/ 148 w 385"/>
                    <a:gd name="T75" fmla="*/ 24 h 213"/>
                    <a:gd name="T76" fmla="*/ 149 w 385"/>
                    <a:gd name="T77" fmla="*/ 41 h 213"/>
                    <a:gd name="T78" fmla="*/ 126 w 385"/>
                    <a:gd name="T79" fmla="*/ 53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1 h 213"/>
                    <a:gd name="T96" fmla="*/ 173 w 385"/>
                    <a:gd name="T97" fmla="*/ 202 h 213"/>
                    <a:gd name="T98" fmla="*/ 196 w 385"/>
                    <a:gd name="T99" fmla="*/ 186 h 213"/>
                    <a:gd name="T100" fmla="*/ 230 w 385"/>
                    <a:gd name="T101" fmla="*/ 176 h 213"/>
                    <a:gd name="T102" fmla="*/ 260 w 385"/>
                    <a:gd name="T103" fmla="*/ 152 h 213"/>
                    <a:gd name="T104" fmla="*/ 290 w 385"/>
                    <a:gd name="T105" fmla="*/ 180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7"/>
                        <a:pt x="331" y="124"/>
                      </a:cubicBezTo>
                      <a:cubicBezTo>
                        <a:pt x="334" y="124"/>
                        <a:pt x="337" y="124"/>
                        <a:pt x="340" y="124"/>
                      </a:cubicBezTo>
                      <a:cubicBezTo>
                        <a:pt x="340" y="123"/>
                        <a:pt x="340" y="122"/>
                        <a:pt x="339" y="122"/>
                      </a:cubicBezTo>
                      <a:cubicBezTo>
                        <a:pt x="341" y="122"/>
                        <a:pt x="342" y="121"/>
                        <a:pt x="344" y="121"/>
                      </a:cubicBezTo>
                      <a:cubicBezTo>
                        <a:pt x="345" y="121"/>
                        <a:pt x="345" y="123"/>
                        <a:pt x="346" y="123"/>
                      </a:cubicBezTo>
                      <a:cubicBezTo>
                        <a:pt x="348" y="127"/>
                        <a:pt x="350" y="130"/>
                        <a:pt x="352" y="133"/>
                      </a:cubicBezTo>
                      <a:cubicBezTo>
                        <a:pt x="344" y="131"/>
                        <a:pt x="338" y="130"/>
                        <a:pt x="332" y="132"/>
                      </a:cubicBezTo>
                      <a:close/>
                      <a:moveTo>
                        <a:pt x="268" y="128"/>
                      </a:moveTo>
                      <a:cubicBezTo>
                        <a:pt x="264" y="128"/>
                        <a:pt x="260" y="129"/>
                        <a:pt x="255" y="129"/>
                      </a:cubicBezTo>
                      <a:cubicBezTo>
                        <a:pt x="254" y="130"/>
                        <a:pt x="254" y="128"/>
                        <a:pt x="253" y="128"/>
                      </a:cubicBezTo>
                      <a:cubicBezTo>
                        <a:pt x="253" y="127"/>
                        <a:pt x="252" y="127"/>
                        <a:pt x="252" y="126"/>
                      </a:cubicBezTo>
                      <a:cubicBezTo>
                        <a:pt x="252" y="123"/>
                        <a:pt x="252" y="120"/>
                        <a:pt x="252" y="117"/>
                      </a:cubicBezTo>
                      <a:cubicBezTo>
                        <a:pt x="257" y="119"/>
                        <a:pt x="262" y="119"/>
                        <a:pt x="267" y="118"/>
                      </a:cubicBezTo>
                      <a:cubicBezTo>
                        <a:pt x="267" y="121"/>
                        <a:pt x="267" y="125"/>
                        <a:pt x="268" y="128"/>
                      </a:cubicBezTo>
                      <a:close/>
                      <a:moveTo>
                        <a:pt x="188" y="157"/>
                      </a:moveTo>
                      <a:cubicBezTo>
                        <a:pt x="188" y="154"/>
                        <a:pt x="188" y="151"/>
                        <a:pt x="187" y="148"/>
                      </a:cubicBezTo>
                      <a:cubicBezTo>
                        <a:pt x="188" y="148"/>
                        <a:pt x="189" y="148"/>
                        <a:pt x="190" y="148"/>
                      </a:cubicBezTo>
                      <a:cubicBezTo>
                        <a:pt x="191" y="147"/>
                        <a:pt x="191" y="149"/>
                        <a:pt x="192" y="149"/>
                      </a:cubicBezTo>
                      <a:cubicBezTo>
                        <a:pt x="194" y="153"/>
                        <a:pt x="195" y="156"/>
                        <a:pt x="197" y="159"/>
                      </a:cubicBezTo>
                      <a:cubicBezTo>
                        <a:pt x="194" y="158"/>
                        <a:pt x="191" y="158"/>
                        <a:pt x="188" y="157"/>
                      </a:cubicBezTo>
                      <a:close/>
                      <a:moveTo>
                        <a:pt x="141" y="148"/>
                      </a:moveTo>
                      <a:cubicBezTo>
                        <a:pt x="140" y="148"/>
                        <a:pt x="139" y="147"/>
                        <a:pt x="138" y="147"/>
                      </a:cubicBezTo>
                      <a:cubicBezTo>
                        <a:pt x="136" y="143"/>
                        <a:pt x="134" y="139"/>
                        <a:pt x="132" y="135"/>
                      </a:cubicBezTo>
                      <a:cubicBezTo>
                        <a:pt x="135" y="137"/>
                        <a:pt x="139" y="138"/>
                        <a:pt x="142" y="138"/>
                      </a:cubicBezTo>
                      <a:cubicBezTo>
                        <a:pt x="142" y="141"/>
                        <a:pt x="142" y="145"/>
                        <a:pt x="143" y="148"/>
                      </a:cubicBezTo>
                      <a:cubicBezTo>
                        <a:pt x="142" y="148"/>
                        <a:pt x="141" y="148"/>
                        <a:pt x="141" y="148"/>
                      </a:cubicBezTo>
                      <a:close/>
                      <a:moveTo>
                        <a:pt x="173" y="54"/>
                      </a:moveTo>
                      <a:cubicBezTo>
                        <a:pt x="175" y="58"/>
                        <a:pt x="177" y="62"/>
                        <a:pt x="180" y="66"/>
                      </a:cubicBezTo>
                      <a:lnTo>
                        <a:pt x="180" y="66"/>
                      </a:lnTo>
                      <a:cubicBezTo>
                        <a:pt x="173" y="62"/>
                        <a:pt x="167" y="59"/>
                        <a:pt x="161" y="57"/>
                      </a:cubicBezTo>
                      <a:lnTo>
                        <a:pt x="161" y="57"/>
                      </a:lnTo>
                      <a:cubicBezTo>
                        <a:pt x="166" y="57"/>
                        <a:pt x="170" y="56"/>
                        <a:pt x="173" y="54"/>
                      </a:cubicBezTo>
                      <a:close/>
                      <a:moveTo>
                        <a:pt x="182" y="44"/>
                      </a:moveTo>
                      <a:cubicBezTo>
                        <a:pt x="186" y="44"/>
                        <a:pt x="190" y="44"/>
                        <a:pt x="194" y="43"/>
                      </a:cubicBezTo>
                      <a:cubicBezTo>
                        <a:pt x="193" y="47"/>
                        <a:pt x="193" y="50"/>
                        <a:pt x="193" y="52"/>
                      </a:cubicBezTo>
                      <a:cubicBezTo>
                        <a:pt x="189" y="50"/>
                        <a:pt x="184" y="49"/>
                        <a:pt x="179" y="49"/>
                      </a:cubicBezTo>
                      <a:cubicBezTo>
                        <a:pt x="180" y="47"/>
                        <a:pt x="181" y="46"/>
                        <a:pt x="182" y="44"/>
                      </a:cubicBezTo>
                      <a:moveTo>
                        <a:pt x="244" y="45"/>
                      </a:moveTo>
                      <a:cubicBezTo>
                        <a:pt x="244" y="45"/>
                        <a:pt x="244" y="45"/>
                        <a:pt x="244" y="45"/>
                      </a:cubicBezTo>
                      <a:cubicBezTo>
                        <a:pt x="244" y="49"/>
                        <a:pt x="243" y="53"/>
                        <a:pt x="243" y="57"/>
                      </a:cubicBezTo>
                      <a:cubicBezTo>
                        <a:pt x="242" y="57"/>
                        <a:pt x="241" y="56"/>
                        <a:pt x="240" y="56"/>
                      </a:cubicBezTo>
                      <a:cubicBezTo>
                        <a:pt x="238" y="53"/>
                        <a:pt x="236" y="49"/>
                        <a:pt x="234" y="46"/>
                      </a:cubicBezTo>
                      <a:cubicBezTo>
                        <a:pt x="238" y="47"/>
                        <a:pt x="241" y="46"/>
                        <a:pt x="244" y="45"/>
                      </a:cubicBezTo>
                      <a:close/>
                      <a:moveTo>
                        <a:pt x="309" y="138"/>
                      </a:moveTo>
                      <a:lnTo>
                        <a:pt x="311" y="140"/>
                      </a:lnTo>
                      <a:cubicBezTo>
                        <a:pt x="311" y="140"/>
                        <a:pt x="310" y="140"/>
                        <a:pt x="309" y="140"/>
                      </a:cubicBezTo>
                      <a:cubicBezTo>
                        <a:pt x="309" y="139"/>
                        <a:pt x="309" y="139"/>
                        <a:pt x="309" y="138"/>
                      </a:cubicBezTo>
                      <a:close/>
                      <a:moveTo>
                        <a:pt x="230" y="150"/>
                      </a:moveTo>
                      <a:cubicBezTo>
                        <a:pt x="224" y="141"/>
                        <a:pt x="219" y="135"/>
                        <a:pt x="208" y="131"/>
                      </a:cubicBezTo>
                      <a:cubicBezTo>
                        <a:pt x="211" y="128"/>
                        <a:pt x="213" y="126"/>
                        <a:pt x="214" y="123"/>
                      </a:cubicBezTo>
                      <a:cubicBezTo>
                        <a:pt x="216" y="123"/>
                        <a:pt x="218" y="123"/>
                        <a:pt x="221" y="123"/>
                      </a:cubicBezTo>
                      <a:cubicBezTo>
                        <a:pt x="221" y="123"/>
                        <a:pt x="221" y="124"/>
                        <a:pt x="221" y="124"/>
                      </a:cubicBezTo>
                      <a:cubicBezTo>
                        <a:pt x="219" y="125"/>
                        <a:pt x="217" y="126"/>
                        <a:pt x="215" y="127"/>
                      </a:cubicBezTo>
                      <a:cubicBezTo>
                        <a:pt x="220" y="136"/>
                        <a:pt x="226" y="142"/>
                        <a:pt x="237" y="146"/>
                      </a:cubicBezTo>
                      <a:cubicBezTo>
                        <a:pt x="235" y="148"/>
                        <a:pt x="234" y="149"/>
                        <a:pt x="233" y="151"/>
                      </a:cubicBezTo>
                      <a:cubicBezTo>
                        <a:pt x="232" y="151"/>
                        <a:pt x="231" y="151"/>
                        <a:pt x="230" y="150"/>
                      </a:cubicBezTo>
                      <a:close/>
                      <a:moveTo>
                        <a:pt x="120" y="106"/>
                      </a:moveTo>
                      <a:cubicBezTo>
                        <a:pt x="119" y="105"/>
                        <a:pt x="118" y="103"/>
                        <a:pt x="117" y="102"/>
                      </a:cubicBezTo>
                      <a:cubicBezTo>
                        <a:pt x="124" y="100"/>
                        <a:pt x="129" y="97"/>
                        <a:pt x="134" y="93"/>
                      </a:cubicBezTo>
                      <a:cubicBezTo>
                        <a:pt x="134" y="95"/>
                        <a:pt x="135" y="96"/>
                        <a:pt x="135" y="98"/>
                      </a:cubicBezTo>
                      <a:cubicBezTo>
                        <a:pt x="134" y="102"/>
                        <a:pt x="134" y="105"/>
                        <a:pt x="134" y="109"/>
                      </a:cubicBezTo>
                      <a:cubicBezTo>
                        <a:pt x="129" y="107"/>
                        <a:pt x="125" y="106"/>
                        <a:pt x="120" y="106"/>
                      </a:cubicBezTo>
                      <a:close/>
                      <a:moveTo>
                        <a:pt x="176" y="72"/>
                      </a:moveTo>
                      <a:cubicBezTo>
                        <a:pt x="175" y="72"/>
                        <a:pt x="174" y="72"/>
                        <a:pt x="173" y="72"/>
                      </a:cubicBezTo>
                      <a:cubicBezTo>
                        <a:pt x="174" y="71"/>
                        <a:pt x="176" y="70"/>
                        <a:pt x="178" y="68"/>
                      </a:cubicBezTo>
                      <a:cubicBezTo>
                        <a:pt x="178" y="70"/>
                        <a:pt x="177" y="71"/>
                        <a:pt x="176" y="72"/>
                      </a:cubicBezTo>
                      <a:close/>
                      <a:moveTo>
                        <a:pt x="216" y="107"/>
                      </a:moveTo>
                      <a:cubicBezTo>
                        <a:pt x="214" y="106"/>
                        <a:pt x="213" y="104"/>
                        <a:pt x="212" y="102"/>
                      </a:cubicBezTo>
                      <a:cubicBezTo>
                        <a:pt x="213" y="102"/>
                        <a:pt x="213" y="102"/>
                        <a:pt x="214" y="102"/>
                      </a:cubicBezTo>
                      <a:cubicBezTo>
                        <a:pt x="214" y="104"/>
                        <a:pt x="215" y="106"/>
                        <a:pt x="216" y="107"/>
                      </a:cubicBezTo>
                      <a:close/>
                      <a:moveTo>
                        <a:pt x="251" y="89"/>
                      </a:moveTo>
                      <a:cubicBezTo>
                        <a:pt x="251" y="87"/>
                        <a:pt x="250" y="86"/>
                        <a:pt x="249" y="85"/>
                      </a:cubicBezTo>
                      <a:cubicBezTo>
                        <a:pt x="250" y="86"/>
                        <a:pt x="251" y="86"/>
                        <a:pt x="252" y="86"/>
                      </a:cubicBezTo>
                      <a:cubicBezTo>
                        <a:pt x="251" y="87"/>
                        <a:pt x="251" y="88"/>
                        <a:pt x="251" y="89"/>
                      </a:cubicBezTo>
                      <a:close/>
                      <a:moveTo>
                        <a:pt x="170" y="126"/>
                      </a:moveTo>
                      <a:lnTo>
                        <a:pt x="169" y="125"/>
                      </a:lnTo>
                      <a:cubicBezTo>
                        <a:pt x="171" y="118"/>
                        <a:pt x="171" y="113"/>
                        <a:pt x="169" y="108"/>
                      </a:cubicBezTo>
                      <a:cubicBezTo>
                        <a:pt x="177" y="110"/>
                        <a:pt x="183" y="111"/>
                        <a:pt x="190" y="109"/>
                      </a:cubicBezTo>
                      <a:cubicBezTo>
                        <a:pt x="191" y="110"/>
                        <a:pt x="192" y="112"/>
                        <a:pt x="194" y="114"/>
                      </a:cubicBezTo>
                      <a:cubicBezTo>
                        <a:pt x="190" y="116"/>
                        <a:pt x="187" y="120"/>
                        <a:pt x="185" y="125"/>
                      </a:cubicBezTo>
                      <a:cubicBezTo>
                        <a:pt x="180" y="124"/>
                        <a:pt x="175" y="125"/>
                        <a:pt x="170" y="126"/>
                      </a:cubicBezTo>
                      <a:close/>
                      <a:moveTo>
                        <a:pt x="385" y="149"/>
                      </a:moveTo>
                      <a:cubicBezTo>
                        <a:pt x="383" y="141"/>
                        <a:pt x="379" y="134"/>
                        <a:pt x="374" y="128"/>
                      </a:cubicBezTo>
                      <a:cubicBezTo>
                        <a:pt x="378" y="127"/>
                        <a:pt x="381" y="126"/>
                        <a:pt x="384" y="125"/>
                      </a:cubicBezTo>
                      <a:cubicBezTo>
                        <a:pt x="379" y="115"/>
                        <a:pt x="373" y="109"/>
                        <a:pt x="363" y="105"/>
                      </a:cubicBezTo>
                      <a:cubicBezTo>
                        <a:pt x="369" y="98"/>
                        <a:pt x="371" y="91"/>
                        <a:pt x="371" y="82"/>
                      </a:cubicBezTo>
                      <a:cubicBezTo>
                        <a:pt x="356" y="81"/>
                        <a:pt x="346" y="85"/>
                        <a:pt x="339" y="99"/>
                      </a:cubicBezTo>
                      <a:cubicBezTo>
                        <a:pt x="335" y="91"/>
                        <a:pt x="330" y="86"/>
                        <a:pt x="323" y="82"/>
                      </a:cubicBezTo>
                      <a:cubicBezTo>
                        <a:pt x="323" y="80"/>
                        <a:pt x="321" y="78"/>
                        <a:pt x="320" y="76"/>
                      </a:cubicBezTo>
                      <a:cubicBezTo>
                        <a:pt x="324" y="70"/>
                        <a:pt x="326" y="64"/>
                        <a:pt x="326" y="56"/>
                      </a:cubicBezTo>
                      <a:cubicBezTo>
                        <a:pt x="316" y="56"/>
                        <a:pt x="309" y="57"/>
                        <a:pt x="302" y="62"/>
                      </a:cubicBezTo>
                      <a:cubicBezTo>
                        <a:pt x="300" y="60"/>
                        <a:pt x="298" y="58"/>
                        <a:pt x="295" y="56"/>
                      </a:cubicBezTo>
                      <a:cubicBezTo>
                        <a:pt x="292" y="61"/>
                        <a:pt x="290" y="67"/>
                        <a:pt x="289" y="73"/>
                      </a:cubicBezTo>
                      <a:cubicBezTo>
                        <a:pt x="285" y="73"/>
                        <a:pt x="282" y="73"/>
                        <a:pt x="278" y="74"/>
                      </a:cubicBezTo>
                      <a:cubicBezTo>
                        <a:pt x="282" y="59"/>
                        <a:pt x="278" y="51"/>
                        <a:pt x="267" y="42"/>
                      </a:cubicBezTo>
                      <a:cubicBezTo>
                        <a:pt x="266" y="43"/>
                        <a:pt x="265" y="44"/>
                        <a:pt x="264" y="45"/>
                      </a:cubicBezTo>
                      <a:cubicBezTo>
                        <a:pt x="264" y="44"/>
                        <a:pt x="264" y="44"/>
                        <a:pt x="264" y="44"/>
                      </a:cubicBezTo>
                      <a:cubicBezTo>
                        <a:pt x="261" y="40"/>
                        <a:pt x="258" y="36"/>
                        <a:pt x="254" y="33"/>
                      </a:cubicBezTo>
                      <a:cubicBezTo>
                        <a:pt x="254" y="33"/>
                        <a:pt x="255" y="32"/>
                        <a:pt x="255" y="32"/>
                      </a:cubicBezTo>
                      <a:cubicBezTo>
                        <a:pt x="253" y="31"/>
                        <a:pt x="252" y="31"/>
                        <a:pt x="250" y="30"/>
                      </a:cubicBezTo>
                      <a:cubicBezTo>
                        <a:pt x="250" y="30"/>
                        <a:pt x="250" y="30"/>
                        <a:pt x="249" y="30"/>
                      </a:cubicBezTo>
                      <a:cubicBezTo>
                        <a:pt x="249" y="30"/>
                        <a:pt x="249" y="30"/>
                        <a:pt x="249" y="30"/>
                      </a:cubicBezTo>
                      <a:cubicBezTo>
                        <a:pt x="240" y="28"/>
                        <a:pt x="232" y="29"/>
                        <a:pt x="224" y="37"/>
                      </a:cubicBezTo>
                      <a:cubicBezTo>
                        <a:pt x="221" y="35"/>
                        <a:pt x="218" y="35"/>
                        <a:pt x="214" y="34"/>
                      </a:cubicBezTo>
                      <a:cubicBezTo>
                        <a:pt x="215" y="26"/>
                        <a:pt x="211" y="17"/>
                        <a:pt x="207" y="11"/>
                      </a:cubicBezTo>
                      <a:cubicBezTo>
                        <a:pt x="206" y="11"/>
                        <a:pt x="206" y="11"/>
                        <a:pt x="205" y="14"/>
                      </a:cubicBezTo>
                      <a:lnTo>
                        <a:pt x="191" y="0"/>
                      </a:lnTo>
                      <a:cubicBezTo>
                        <a:pt x="188" y="9"/>
                        <a:pt x="187" y="17"/>
                        <a:pt x="188" y="26"/>
                      </a:cubicBezTo>
                      <a:cubicBezTo>
                        <a:pt x="185" y="26"/>
                        <a:pt x="182" y="26"/>
                        <a:pt x="178" y="27"/>
                      </a:cubicBezTo>
                      <a:cubicBezTo>
                        <a:pt x="178" y="27"/>
                        <a:pt x="177" y="26"/>
                        <a:pt x="177" y="26"/>
                      </a:cubicBezTo>
                      <a:cubicBezTo>
                        <a:pt x="170" y="12"/>
                        <a:pt x="163" y="4"/>
                        <a:pt x="147" y="6"/>
                      </a:cubicBezTo>
                      <a:cubicBezTo>
                        <a:pt x="149" y="12"/>
                        <a:pt x="151" y="17"/>
                        <a:pt x="155" y="22"/>
                      </a:cubicBezTo>
                      <a:cubicBezTo>
                        <a:pt x="153" y="23"/>
                        <a:pt x="150" y="23"/>
                        <a:pt x="148" y="24"/>
                      </a:cubicBezTo>
                      <a:cubicBezTo>
                        <a:pt x="152" y="31"/>
                        <a:pt x="156" y="36"/>
                        <a:pt x="164" y="39"/>
                      </a:cubicBezTo>
                      <a:cubicBezTo>
                        <a:pt x="161" y="43"/>
                        <a:pt x="159" y="47"/>
                        <a:pt x="158" y="51"/>
                      </a:cubicBezTo>
                      <a:cubicBezTo>
                        <a:pt x="156" y="48"/>
                        <a:pt x="153" y="44"/>
                        <a:pt x="149" y="41"/>
                      </a:cubicBezTo>
                      <a:cubicBezTo>
                        <a:pt x="148" y="42"/>
                        <a:pt x="147" y="43"/>
                        <a:pt x="147" y="44"/>
                      </a:cubicBezTo>
                      <a:cubicBezTo>
                        <a:pt x="142" y="38"/>
                        <a:pt x="138" y="33"/>
                        <a:pt x="132" y="29"/>
                      </a:cubicBezTo>
                      <a:cubicBezTo>
                        <a:pt x="128" y="37"/>
                        <a:pt x="126" y="44"/>
                        <a:pt x="126" y="53"/>
                      </a:cubicBezTo>
                      <a:cubicBezTo>
                        <a:pt x="124" y="53"/>
                        <a:pt x="123" y="54"/>
                        <a:pt x="121" y="55"/>
                      </a:cubicBezTo>
                      <a:cubicBezTo>
                        <a:pt x="114" y="53"/>
                        <a:pt x="107" y="53"/>
                        <a:pt x="99" y="54"/>
                      </a:cubicBezTo>
                      <a:cubicBezTo>
                        <a:pt x="101" y="60"/>
                        <a:pt x="104" y="64"/>
                        <a:pt x="107" y="69"/>
                      </a:cubicBezTo>
                      <a:cubicBezTo>
                        <a:pt x="103" y="69"/>
                        <a:pt x="99" y="69"/>
                        <a:pt x="94" y="71"/>
                      </a:cubicBezTo>
                      <a:cubicBezTo>
                        <a:pt x="85" y="53"/>
                        <a:pt x="73" y="47"/>
                        <a:pt x="53" y="47"/>
                      </a:cubicBezTo>
                      <a:cubicBezTo>
                        <a:pt x="56" y="56"/>
                        <a:pt x="60" y="62"/>
                        <a:pt x="64" y="68"/>
                      </a:cubicBezTo>
                      <a:lnTo>
                        <a:pt x="43" y="64"/>
                      </a:lnTo>
                      <a:cubicBezTo>
                        <a:pt x="46" y="76"/>
                        <a:pt x="51" y="86"/>
                        <a:pt x="60" y="94"/>
                      </a:cubicBezTo>
                      <a:cubicBezTo>
                        <a:pt x="56" y="96"/>
                        <a:pt x="53" y="100"/>
                        <a:pt x="49" y="102"/>
                      </a:cubicBezTo>
                      <a:cubicBezTo>
                        <a:pt x="49" y="103"/>
                        <a:pt x="48" y="102"/>
                        <a:pt x="47" y="102"/>
                      </a:cubicBezTo>
                      <a:cubicBezTo>
                        <a:pt x="29" y="92"/>
                        <a:pt x="15" y="89"/>
                        <a:pt x="0" y="104"/>
                      </a:cubicBezTo>
                      <a:cubicBezTo>
                        <a:pt x="6" y="108"/>
                        <a:pt x="13" y="112"/>
                        <a:pt x="21" y="115"/>
                      </a:cubicBezTo>
                      <a:cubicBezTo>
                        <a:pt x="19" y="118"/>
                        <a:pt x="16" y="120"/>
                        <a:pt x="15" y="123"/>
                      </a:cubicBezTo>
                      <a:cubicBezTo>
                        <a:pt x="24" y="128"/>
                        <a:pt x="33" y="130"/>
                        <a:pt x="44" y="127"/>
                      </a:cubicBezTo>
                      <a:cubicBezTo>
                        <a:pt x="42" y="136"/>
                        <a:pt x="45" y="143"/>
                        <a:pt x="50" y="150"/>
                      </a:cubicBezTo>
                      <a:cubicBezTo>
                        <a:pt x="63" y="142"/>
                        <a:pt x="69" y="133"/>
                        <a:pt x="66" y="118"/>
                      </a:cubicBezTo>
                      <a:cubicBezTo>
                        <a:pt x="67" y="117"/>
                        <a:pt x="68" y="117"/>
                        <a:pt x="69" y="116"/>
                      </a:cubicBezTo>
                      <a:cubicBezTo>
                        <a:pt x="75" y="124"/>
                        <a:pt x="82" y="130"/>
                        <a:pt x="92" y="134"/>
                      </a:cubicBezTo>
                      <a:cubicBezTo>
                        <a:pt x="91" y="136"/>
                        <a:pt x="90" y="139"/>
                        <a:pt x="89" y="141"/>
                      </a:cubicBezTo>
                      <a:cubicBezTo>
                        <a:pt x="94" y="143"/>
                        <a:pt x="99" y="144"/>
                        <a:pt x="103" y="145"/>
                      </a:cubicBezTo>
                      <a:cubicBezTo>
                        <a:pt x="102" y="145"/>
                        <a:pt x="101" y="145"/>
                        <a:pt x="100" y="145"/>
                      </a:cubicBezTo>
                      <a:cubicBezTo>
                        <a:pt x="106" y="155"/>
                        <a:pt x="112" y="161"/>
                        <a:pt x="122" y="165"/>
                      </a:cubicBezTo>
                      <a:cubicBezTo>
                        <a:pt x="116" y="172"/>
                        <a:pt x="114" y="179"/>
                        <a:pt x="114" y="188"/>
                      </a:cubicBezTo>
                      <a:cubicBezTo>
                        <a:pt x="129" y="189"/>
                        <a:pt x="139" y="185"/>
                        <a:pt x="146" y="171"/>
                      </a:cubicBezTo>
                      <a:cubicBezTo>
                        <a:pt x="151" y="171"/>
                        <a:pt x="155" y="171"/>
                        <a:pt x="160" y="170"/>
                      </a:cubicBezTo>
                      <a:lnTo>
                        <a:pt x="161" y="171"/>
                      </a:lnTo>
                      <a:cubicBezTo>
                        <a:pt x="158" y="185"/>
                        <a:pt x="163" y="193"/>
                        <a:pt x="173" y="202"/>
                      </a:cubicBezTo>
                      <a:cubicBezTo>
                        <a:pt x="174" y="201"/>
                        <a:pt x="175" y="200"/>
                        <a:pt x="176" y="199"/>
                      </a:cubicBezTo>
                      <a:cubicBezTo>
                        <a:pt x="180" y="205"/>
                        <a:pt x="185" y="209"/>
                        <a:pt x="191" y="213"/>
                      </a:cubicBezTo>
                      <a:cubicBezTo>
                        <a:pt x="195" y="204"/>
                        <a:pt x="197" y="196"/>
                        <a:pt x="196" y="186"/>
                      </a:cubicBezTo>
                      <a:cubicBezTo>
                        <a:pt x="206" y="189"/>
                        <a:pt x="214" y="189"/>
                        <a:pt x="223" y="187"/>
                      </a:cubicBezTo>
                      <a:cubicBezTo>
                        <a:pt x="221" y="183"/>
                        <a:pt x="218" y="179"/>
                        <a:pt x="216" y="175"/>
                      </a:cubicBezTo>
                      <a:cubicBezTo>
                        <a:pt x="220" y="176"/>
                        <a:pt x="225" y="176"/>
                        <a:pt x="230" y="176"/>
                      </a:cubicBezTo>
                      <a:cubicBezTo>
                        <a:pt x="240" y="189"/>
                        <a:pt x="251" y="194"/>
                        <a:pt x="269" y="194"/>
                      </a:cubicBezTo>
                      <a:cubicBezTo>
                        <a:pt x="264" y="181"/>
                        <a:pt x="258" y="172"/>
                        <a:pt x="248" y="166"/>
                      </a:cubicBezTo>
                      <a:cubicBezTo>
                        <a:pt x="253" y="163"/>
                        <a:pt x="257" y="158"/>
                        <a:pt x="260" y="152"/>
                      </a:cubicBezTo>
                      <a:cubicBezTo>
                        <a:pt x="266" y="152"/>
                        <a:pt x="271" y="152"/>
                        <a:pt x="276" y="151"/>
                      </a:cubicBezTo>
                      <a:cubicBezTo>
                        <a:pt x="272" y="165"/>
                        <a:pt x="277" y="174"/>
                        <a:pt x="288" y="183"/>
                      </a:cubicBezTo>
                      <a:cubicBezTo>
                        <a:pt x="289" y="182"/>
                        <a:pt x="289" y="181"/>
                        <a:pt x="290" y="180"/>
                      </a:cubicBezTo>
                      <a:cubicBezTo>
                        <a:pt x="295" y="186"/>
                        <a:pt x="299" y="190"/>
                        <a:pt x="305" y="194"/>
                      </a:cubicBezTo>
                      <a:cubicBezTo>
                        <a:pt x="309" y="185"/>
                        <a:pt x="312" y="177"/>
                        <a:pt x="311" y="167"/>
                      </a:cubicBezTo>
                      <a:cubicBezTo>
                        <a:pt x="320" y="170"/>
                        <a:pt x="328" y="170"/>
                        <a:pt x="338" y="168"/>
                      </a:cubicBezTo>
                      <a:cubicBezTo>
                        <a:pt x="335" y="163"/>
                        <a:pt x="332" y="159"/>
                        <a:pt x="329" y="154"/>
                      </a:cubicBezTo>
                      <a:cubicBezTo>
                        <a:pt x="334" y="154"/>
                        <a:pt x="338" y="154"/>
                        <a:pt x="342" y="152"/>
                      </a:cubicBezTo>
                      <a:cubicBezTo>
                        <a:pt x="352" y="169"/>
                        <a:pt x="364" y="175"/>
                        <a:pt x="383" y="175"/>
                      </a:cubicBezTo>
                      <a:cubicBezTo>
                        <a:pt x="378" y="158"/>
                        <a:pt x="369" y="148"/>
                        <a:pt x="353" y="142"/>
                      </a:cubicBezTo>
                      <a:cubicBezTo>
                        <a:pt x="353" y="140"/>
                        <a:pt x="354" y="139"/>
                        <a:pt x="355" y="138"/>
                      </a:cubicBezTo>
                      <a:cubicBezTo>
                        <a:pt x="362" y="147"/>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9" name="Freeform 40">
                  <a:extLst>
                    <a:ext uri="{FF2B5EF4-FFF2-40B4-BE49-F238E27FC236}">
                      <a16:creationId xmlns:a16="http://schemas.microsoft.com/office/drawing/2014/main" id="{0DE3513B-B584-4CC6-AA64-1BC71C40239D}"/>
                    </a:ext>
                  </a:extLst>
                </p:cNvPr>
                <p:cNvSpPr>
                  <a:spLocks noEditPoints="1"/>
                </p:cNvSpPr>
                <p:nvPr/>
              </p:nvSpPr>
              <p:spPr bwMode="auto">
                <a:xfrm>
                  <a:off x="5922962" y="3219449"/>
                  <a:ext cx="188913" cy="103188"/>
                </a:xfrm>
                <a:custGeom>
                  <a:avLst/>
                  <a:gdLst>
                    <a:gd name="T0" fmla="*/ 340 w 386"/>
                    <a:gd name="T1" fmla="*/ 124 h 213"/>
                    <a:gd name="T2" fmla="*/ 347 w 386"/>
                    <a:gd name="T3" fmla="*/ 123 h 213"/>
                    <a:gd name="T4" fmla="*/ 269 w 386"/>
                    <a:gd name="T5" fmla="*/ 128 h 213"/>
                    <a:gd name="T6" fmla="*/ 253 w 386"/>
                    <a:gd name="T7" fmla="*/ 126 h 213"/>
                    <a:gd name="T8" fmla="*/ 269 w 386"/>
                    <a:gd name="T9" fmla="*/ 128 h 213"/>
                    <a:gd name="T10" fmla="*/ 190 w 386"/>
                    <a:gd name="T11" fmla="*/ 148 h 213"/>
                    <a:gd name="T12" fmla="*/ 188 w 386"/>
                    <a:gd name="T13" fmla="*/ 157 h 213"/>
                    <a:gd name="T14" fmla="*/ 132 w 386"/>
                    <a:gd name="T15" fmla="*/ 135 h 213"/>
                    <a:gd name="T16" fmla="*/ 141 w 386"/>
                    <a:gd name="T17" fmla="*/ 148 h 213"/>
                    <a:gd name="T18" fmla="*/ 180 w 386"/>
                    <a:gd name="T19" fmla="*/ 66 h 213"/>
                    <a:gd name="T20" fmla="*/ 174 w 386"/>
                    <a:gd name="T21" fmla="*/ 54 h 213"/>
                    <a:gd name="T22" fmla="*/ 193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4 w 386"/>
                    <a:gd name="T39" fmla="*/ 93 h 213"/>
                    <a:gd name="T40" fmla="*/ 120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1 h 213"/>
                    <a:gd name="T64" fmla="*/ 255 w 386"/>
                    <a:gd name="T65" fmla="*/ 33 h 213"/>
                    <a:gd name="T66" fmla="*/ 250 w 386"/>
                    <a:gd name="T67" fmla="*/ 30 h 213"/>
                    <a:gd name="T68" fmla="*/ 215 w 386"/>
                    <a:gd name="T69" fmla="*/ 34 h 213"/>
                    <a:gd name="T70" fmla="*/ 191 w 386"/>
                    <a:gd name="T71" fmla="*/ 0 h 213"/>
                    <a:gd name="T72" fmla="*/ 177 w 386"/>
                    <a:gd name="T73" fmla="*/ 26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2" y="124"/>
                      </a:cubicBezTo>
                      <a:cubicBezTo>
                        <a:pt x="334" y="124"/>
                        <a:pt x="337" y="124"/>
                        <a:pt x="340" y="124"/>
                      </a:cubicBezTo>
                      <a:cubicBezTo>
                        <a:pt x="340" y="123"/>
                        <a:pt x="340" y="122"/>
                        <a:pt x="340" y="122"/>
                      </a:cubicBezTo>
                      <a:cubicBezTo>
                        <a:pt x="341" y="122"/>
                        <a:pt x="343" y="121"/>
                        <a:pt x="344" y="121"/>
                      </a:cubicBezTo>
                      <a:cubicBezTo>
                        <a:pt x="345" y="121"/>
                        <a:pt x="346" y="123"/>
                        <a:pt x="347" y="123"/>
                      </a:cubicBezTo>
                      <a:cubicBezTo>
                        <a:pt x="348" y="127"/>
                        <a:pt x="350" y="130"/>
                        <a:pt x="352" y="133"/>
                      </a:cubicBezTo>
                      <a:cubicBezTo>
                        <a:pt x="345" y="131"/>
                        <a:pt x="338" y="130"/>
                        <a:pt x="332" y="132"/>
                      </a:cubicBezTo>
                      <a:close/>
                      <a:moveTo>
                        <a:pt x="269" y="128"/>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7" y="118"/>
                      </a:cubicBezTo>
                      <a:cubicBezTo>
                        <a:pt x="268" y="121"/>
                        <a:pt x="268" y="125"/>
                        <a:pt x="269" y="128"/>
                      </a:cubicBezTo>
                      <a:close/>
                      <a:moveTo>
                        <a:pt x="188" y="157"/>
                      </a:moveTo>
                      <a:cubicBezTo>
                        <a:pt x="189" y="154"/>
                        <a:pt x="188" y="151"/>
                        <a:pt x="188" y="148"/>
                      </a:cubicBezTo>
                      <a:cubicBezTo>
                        <a:pt x="188" y="148"/>
                        <a:pt x="189" y="148"/>
                        <a:pt x="190" y="148"/>
                      </a:cubicBezTo>
                      <a:cubicBezTo>
                        <a:pt x="191" y="147"/>
                        <a:pt x="191"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3"/>
                        <a:pt x="135" y="139"/>
                        <a:pt x="132" y="135"/>
                      </a:cubicBezTo>
                      <a:cubicBezTo>
                        <a:pt x="136" y="137"/>
                        <a:pt x="139" y="137"/>
                        <a:pt x="143" y="138"/>
                      </a:cubicBezTo>
                      <a:cubicBezTo>
                        <a:pt x="143" y="141"/>
                        <a:pt x="143" y="145"/>
                        <a:pt x="144" y="148"/>
                      </a:cubicBezTo>
                      <a:cubicBezTo>
                        <a:pt x="143" y="148"/>
                        <a:pt x="142" y="148"/>
                        <a:pt x="141" y="148"/>
                      </a:cubicBezTo>
                      <a:close/>
                      <a:moveTo>
                        <a:pt x="174" y="54"/>
                      </a:moveTo>
                      <a:cubicBezTo>
                        <a:pt x="176" y="58"/>
                        <a:pt x="178" y="62"/>
                        <a:pt x="180" y="66"/>
                      </a:cubicBezTo>
                      <a:cubicBezTo>
                        <a:pt x="180"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7" y="44"/>
                        <a:pt x="190" y="44"/>
                        <a:pt x="194" y="43"/>
                      </a:cubicBezTo>
                      <a:cubicBezTo>
                        <a:pt x="193" y="47"/>
                        <a:pt x="193" y="50"/>
                        <a:pt x="193" y="52"/>
                      </a:cubicBezTo>
                      <a:cubicBezTo>
                        <a:pt x="189" y="50"/>
                        <a:pt x="185" y="49"/>
                        <a:pt x="179" y="49"/>
                      </a:cubicBezTo>
                      <a:cubicBezTo>
                        <a:pt x="180" y="47"/>
                        <a:pt x="181" y="46"/>
                        <a:pt x="182" y="44"/>
                      </a:cubicBezTo>
                      <a:close/>
                      <a:moveTo>
                        <a:pt x="245" y="45"/>
                      </a:moveTo>
                      <a:cubicBezTo>
                        <a:pt x="245" y="45"/>
                        <a:pt x="245" y="45"/>
                        <a:pt x="245" y="45"/>
                      </a:cubicBezTo>
                      <a:cubicBezTo>
                        <a:pt x="244" y="49"/>
                        <a:pt x="244" y="53"/>
                        <a:pt x="244" y="57"/>
                      </a:cubicBezTo>
                      <a:cubicBezTo>
                        <a:pt x="243" y="57"/>
                        <a:pt x="241" y="56"/>
                        <a:pt x="240" y="56"/>
                      </a:cubicBezTo>
                      <a:cubicBezTo>
                        <a:pt x="239" y="52"/>
                        <a:pt x="237" y="49"/>
                        <a:pt x="235" y="46"/>
                      </a:cubicBezTo>
                      <a:cubicBezTo>
                        <a:pt x="238" y="46"/>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7"/>
                      </a:cubicBezTo>
                      <a:cubicBezTo>
                        <a:pt x="221" y="136"/>
                        <a:pt x="227" y="142"/>
                        <a:pt x="237" y="146"/>
                      </a:cubicBezTo>
                      <a:cubicBezTo>
                        <a:pt x="236" y="148"/>
                        <a:pt x="234" y="149"/>
                        <a:pt x="233" y="151"/>
                      </a:cubicBezTo>
                      <a:cubicBezTo>
                        <a:pt x="232" y="151"/>
                        <a:pt x="231" y="151"/>
                        <a:pt x="230" y="150"/>
                      </a:cubicBezTo>
                      <a:close/>
                      <a:moveTo>
                        <a:pt x="120" y="106"/>
                      </a:moveTo>
                      <a:cubicBezTo>
                        <a:pt x="119" y="105"/>
                        <a:pt x="118" y="103"/>
                        <a:pt x="117" y="102"/>
                      </a:cubicBezTo>
                      <a:cubicBezTo>
                        <a:pt x="124" y="100"/>
                        <a:pt x="129" y="97"/>
                        <a:pt x="134" y="93"/>
                      </a:cubicBezTo>
                      <a:cubicBezTo>
                        <a:pt x="135" y="95"/>
                        <a:pt x="135" y="96"/>
                        <a:pt x="136" y="98"/>
                      </a:cubicBezTo>
                      <a:cubicBezTo>
                        <a:pt x="135" y="102"/>
                        <a:pt x="135"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5"/>
                        <a:pt x="251" y="86"/>
                        <a:pt x="252" y="86"/>
                      </a:cubicBezTo>
                      <a:cubicBezTo>
                        <a:pt x="252" y="87"/>
                        <a:pt x="252" y="88"/>
                        <a:pt x="252" y="89"/>
                      </a:cubicBezTo>
                      <a:close/>
                      <a:moveTo>
                        <a:pt x="170" y="126"/>
                      </a:moveTo>
                      <a:lnTo>
                        <a:pt x="170" y="125"/>
                      </a:lnTo>
                      <a:cubicBezTo>
                        <a:pt x="171"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3"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6" y="56"/>
                      </a:cubicBezTo>
                      <a:cubicBezTo>
                        <a:pt x="317" y="56"/>
                        <a:pt x="309" y="57"/>
                        <a:pt x="303" y="62"/>
                      </a:cubicBezTo>
                      <a:cubicBezTo>
                        <a:pt x="301" y="60"/>
                        <a:pt x="298" y="57"/>
                        <a:pt x="295" y="56"/>
                      </a:cubicBezTo>
                      <a:cubicBezTo>
                        <a:pt x="292" y="61"/>
                        <a:pt x="291" y="67"/>
                        <a:pt x="290" y="73"/>
                      </a:cubicBezTo>
                      <a:cubicBezTo>
                        <a:pt x="286" y="73"/>
                        <a:pt x="282" y="73"/>
                        <a:pt x="279" y="74"/>
                      </a:cubicBezTo>
                      <a:cubicBezTo>
                        <a:pt x="283" y="59"/>
                        <a:pt x="278" y="51"/>
                        <a:pt x="267" y="41"/>
                      </a:cubicBezTo>
                      <a:cubicBezTo>
                        <a:pt x="266" y="42"/>
                        <a:pt x="266" y="44"/>
                        <a:pt x="265" y="45"/>
                      </a:cubicBezTo>
                      <a:cubicBezTo>
                        <a:pt x="265" y="44"/>
                        <a:pt x="264"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7"/>
                        <a:pt x="233" y="29"/>
                        <a:pt x="225" y="37"/>
                      </a:cubicBezTo>
                      <a:cubicBezTo>
                        <a:pt x="222" y="35"/>
                        <a:pt x="218" y="34"/>
                        <a:pt x="215"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6"/>
                      </a:cubicBezTo>
                      <a:cubicBezTo>
                        <a:pt x="171" y="12"/>
                        <a:pt x="164" y="4"/>
                        <a:pt x="148" y="5"/>
                      </a:cubicBezTo>
                      <a:cubicBezTo>
                        <a:pt x="149" y="11"/>
                        <a:pt x="152" y="17"/>
                        <a:pt x="156" y="22"/>
                      </a:cubicBezTo>
                      <a:cubicBezTo>
                        <a:pt x="153" y="23"/>
                        <a:pt x="151" y="23"/>
                        <a:pt x="148" y="24"/>
                      </a:cubicBezTo>
                      <a:cubicBezTo>
                        <a:pt x="152" y="31"/>
                        <a:pt x="157" y="36"/>
                        <a:pt x="165" y="39"/>
                      </a:cubicBezTo>
                      <a:cubicBezTo>
                        <a:pt x="161" y="43"/>
                        <a:pt x="159" y="47"/>
                        <a:pt x="159" y="51"/>
                      </a:cubicBezTo>
                      <a:cubicBezTo>
                        <a:pt x="157" y="47"/>
                        <a:pt x="153" y="44"/>
                        <a:pt x="149" y="41"/>
                      </a:cubicBezTo>
                      <a:cubicBezTo>
                        <a:pt x="149"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6"/>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3" y="134"/>
                      </a:cubicBezTo>
                      <a:cubicBezTo>
                        <a:pt x="91" y="136"/>
                        <a:pt x="90" y="138"/>
                        <a:pt x="89" y="141"/>
                      </a:cubicBezTo>
                      <a:cubicBezTo>
                        <a:pt x="94" y="143"/>
                        <a:pt x="99" y="144"/>
                        <a:pt x="103" y="145"/>
                      </a:cubicBezTo>
                      <a:cubicBezTo>
                        <a:pt x="102" y="145"/>
                        <a:pt x="101"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4" y="163"/>
                        <a:pt x="257"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1" y="170"/>
                        <a:pt x="329" y="170"/>
                        <a:pt x="338" y="168"/>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0" name="Freeform 41">
                  <a:extLst>
                    <a:ext uri="{FF2B5EF4-FFF2-40B4-BE49-F238E27FC236}">
                      <a16:creationId xmlns:a16="http://schemas.microsoft.com/office/drawing/2014/main" id="{61A09097-7C8E-401C-A3E9-A826987A8EF2}"/>
                    </a:ext>
                  </a:extLst>
                </p:cNvPr>
                <p:cNvSpPr>
                  <a:spLocks/>
                </p:cNvSpPr>
                <p:nvPr/>
              </p:nvSpPr>
              <p:spPr bwMode="auto">
                <a:xfrm>
                  <a:off x="6057899" y="3427412"/>
                  <a:ext cx="1588" cy="0"/>
                </a:xfrm>
                <a:custGeom>
                  <a:avLst/>
                  <a:gdLst>
                    <a:gd name="T0" fmla="*/ 0 w 4"/>
                    <a:gd name="T1" fmla="*/ 1 h 1"/>
                    <a:gd name="T2" fmla="*/ 0 w 4"/>
                    <a:gd name="T3" fmla="*/ 1 h 1"/>
                    <a:gd name="T4" fmla="*/ 0 w 4"/>
                    <a:gd name="T5" fmla="*/ 1 h 1"/>
                  </a:gdLst>
                  <a:ahLst/>
                  <a:cxnLst>
                    <a:cxn ang="0">
                      <a:pos x="T0" y="T1"/>
                    </a:cxn>
                    <a:cxn ang="0">
                      <a:pos x="T2" y="T3"/>
                    </a:cxn>
                    <a:cxn ang="0">
                      <a:pos x="T4" y="T5"/>
                    </a:cxn>
                  </a:cxnLst>
                  <a:rect l="0" t="0" r="r" b="b"/>
                  <a:pathLst>
                    <a:path w="4" h="1">
                      <a:moveTo>
                        <a:pt x="0" y="1"/>
                      </a:moveTo>
                      <a:lnTo>
                        <a:pt x="0" y="1"/>
                      </a:lnTo>
                      <a:cubicBezTo>
                        <a:pt x="4"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1" name="Freeform 42">
                  <a:extLst>
                    <a:ext uri="{FF2B5EF4-FFF2-40B4-BE49-F238E27FC236}">
                      <a16:creationId xmlns:a16="http://schemas.microsoft.com/office/drawing/2014/main" id="{E5EA6D17-0BB3-49DD-94DF-896CA5E4EE58}"/>
                    </a:ext>
                  </a:extLst>
                </p:cNvPr>
                <p:cNvSpPr>
                  <a:spLocks/>
                </p:cNvSpPr>
                <p:nvPr/>
              </p:nvSpPr>
              <p:spPr bwMode="auto">
                <a:xfrm>
                  <a:off x="6219824" y="3317874"/>
                  <a:ext cx="1588" cy="1588"/>
                </a:xfrm>
                <a:custGeom>
                  <a:avLst/>
                  <a:gdLst>
                    <a:gd name="T0" fmla="*/ 2 w 4"/>
                    <a:gd name="T1" fmla="*/ 0 h 3"/>
                    <a:gd name="T2" fmla="*/ 0 w 4"/>
                    <a:gd name="T3" fmla="*/ 3 h 3"/>
                    <a:gd name="T4" fmla="*/ 4 w 4"/>
                    <a:gd name="T5" fmla="*/ 0 h 3"/>
                    <a:gd name="T6" fmla="*/ 2 w 4"/>
                    <a:gd name="T7" fmla="*/ 0 h 3"/>
                  </a:gdLst>
                  <a:ahLst/>
                  <a:cxnLst>
                    <a:cxn ang="0">
                      <a:pos x="T0" y="T1"/>
                    </a:cxn>
                    <a:cxn ang="0">
                      <a:pos x="T2" y="T3"/>
                    </a:cxn>
                    <a:cxn ang="0">
                      <a:pos x="T4" y="T5"/>
                    </a:cxn>
                    <a:cxn ang="0">
                      <a:pos x="T6" y="T7"/>
                    </a:cxn>
                  </a:cxnLst>
                  <a:rect l="0" t="0" r="r" b="b"/>
                  <a:pathLst>
                    <a:path w="4" h="3">
                      <a:moveTo>
                        <a:pt x="2" y="0"/>
                      </a:moveTo>
                      <a:cubicBezTo>
                        <a:pt x="1" y="1"/>
                        <a:pt x="1" y="2"/>
                        <a:pt x="0" y="3"/>
                      </a:cubicBezTo>
                      <a:cubicBezTo>
                        <a:pt x="2" y="2"/>
                        <a:pt x="3" y="1"/>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2" name="Freeform 43">
                  <a:extLst>
                    <a:ext uri="{FF2B5EF4-FFF2-40B4-BE49-F238E27FC236}">
                      <a16:creationId xmlns:a16="http://schemas.microsoft.com/office/drawing/2014/main" id="{2DC40964-5548-4E19-8A7D-3C3F056E89A6}"/>
                    </a:ext>
                  </a:extLst>
                </p:cNvPr>
                <p:cNvSpPr>
                  <a:spLocks/>
                </p:cNvSpPr>
                <p:nvPr/>
              </p:nvSpPr>
              <p:spPr bwMode="auto">
                <a:xfrm>
                  <a:off x="6234112" y="3289299"/>
                  <a:ext cx="9525" cy="3175"/>
                </a:xfrm>
                <a:custGeom>
                  <a:avLst/>
                  <a:gdLst>
                    <a:gd name="T0" fmla="*/ 0 w 21"/>
                    <a:gd name="T1" fmla="*/ 2 h 7"/>
                    <a:gd name="T2" fmla="*/ 0 w 21"/>
                    <a:gd name="T3" fmla="*/ 3 h 7"/>
                    <a:gd name="T4" fmla="*/ 21 w 21"/>
                    <a:gd name="T5" fmla="*/ 7 h 7"/>
                    <a:gd name="T6" fmla="*/ 0 w 21"/>
                    <a:gd name="T7" fmla="*/ 2 h 7"/>
                  </a:gdLst>
                  <a:ahLst/>
                  <a:cxnLst>
                    <a:cxn ang="0">
                      <a:pos x="T0" y="T1"/>
                    </a:cxn>
                    <a:cxn ang="0">
                      <a:pos x="T2" y="T3"/>
                    </a:cxn>
                    <a:cxn ang="0">
                      <a:pos x="T4" y="T5"/>
                    </a:cxn>
                    <a:cxn ang="0">
                      <a:pos x="T6" y="T7"/>
                    </a:cxn>
                  </a:cxnLst>
                  <a:rect l="0" t="0" r="r" b="b"/>
                  <a:pathLst>
                    <a:path w="21" h="7">
                      <a:moveTo>
                        <a:pt x="0" y="2"/>
                      </a:moveTo>
                      <a:lnTo>
                        <a:pt x="0" y="3"/>
                      </a:lnTo>
                      <a:lnTo>
                        <a:pt x="21" y="7"/>
                      </a:lnTo>
                      <a:cubicBezTo>
                        <a:pt x="12" y="3"/>
                        <a:pt x="4"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3" name="Freeform 44">
                  <a:extLst>
                    <a:ext uri="{FF2B5EF4-FFF2-40B4-BE49-F238E27FC236}">
                      <a16:creationId xmlns:a16="http://schemas.microsoft.com/office/drawing/2014/main" id="{BADB4D54-72D3-4A10-A183-CDB30CBCECC1}"/>
                    </a:ext>
                  </a:extLst>
                </p:cNvPr>
                <p:cNvSpPr>
                  <a:spLocks noEditPoints="1"/>
                </p:cNvSpPr>
                <p:nvPr/>
              </p:nvSpPr>
              <p:spPr bwMode="auto">
                <a:xfrm>
                  <a:off x="5868987" y="3205162"/>
                  <a:ext cx="512763" cy="592138"/>
                </a:xfrm>
                <a:custGeom>
                  <a:avLst/>
                  <a:gdLst>
                    <a:gd name="T0" fmla="*/ 564 w 1052"/>
                    <a:gd name="T1" fmla="*/ 621 h 1217"/>
                    <a:gd name="T2" fmla="*/ 483 w 1052"/>
                    <a:gd name="T3" fmla="*/ 728 h 1217"/>
                    <a:gd name="T4" fmla="*/ 535 w 1052"/>
                    <a:gd name="T5" fmla="*/ 483 h 1217"/>
                    <a:gd name="T6" fmla="*/ 653 w 1052"/>
                    <a:gd name="T7" fmla="*/ 236 h 1217"/>
                    <a:gd name="T8" fmla="*/ 444 w 1052"/>
                    <a:gd name="T9" fmla="*/ 732 h 1217"/>
                    <a:gd name="T10" fmla="*/ 384 w 1052"/>
                    <a:gd name="T11" fmla="*/ 596 h 1217"/>
                    <a:gd name="T12" fmla="*/ 385 w 1052"/>
                    <a:gd name="T13" fmla="*/ 354 h 1217"/>
                    <a:gd name="T14" fmla="*/ 530 w 1052"/>
                    <a:gd name="T15" fmla="*/ 326 h 1217"/>
                    <a:gd name="T16" fmla="*/ 363 w 1052"/>
                    <a:gd name="T17" fmla="*/ 364 h 1217"/>
                    <a:gd name="T18" fmla="*/ 345 w 1052"/>
                    <a:gd name="T19" fmla="*/ 100 h 1217"/>
                    <a:gd name="T20" fmla="*/ 280 w 1052"/>
                    <a:gd name="T21" fmla="*/ 122 h 1217"/>
                    <a:gd name="T22" fmla="*/ 332 w 1052"/>
                    <a:gd name="T23" fmla="*/ 285 h 1217"/>
                    <a:gd name="T24" fmla="*/ 252 w 1052"/>
                    <a:gd name="T25" fmla="*/ 183 h 1217"/>
                    <a:gd name="T26" fmla="*/ 284 w 1052"/>
                    <a:gd name="T27" fmla="*/ 257 h 1217"/>
                    <a:gd name="T28" fmla="*/ 359 w 1052"/>
                    <a:gd name="T29" fmla="*/ 394 h 1217"/>
                    <a:gd name="T30" fmla="*/ 354 w 1052"/>
                    <a:gd name="T31" fmla="*/ 558 h 1217"/>
                    <a:gd name="T32" fmla="*/ 280 w 1052"/>
                    <a:gd name="T33" fmla="*/ 477 h 1217"/>
                    <a:gd name="T34" fmla="*/ 247 w 1052"/>
                    <a:gd name="T35" fmla="*/ 441 h 1217"/>
                    <a:gd name="T36" fmla="*/ 225 w 1052"/>
                    <a:gd name="T37" fmla="*/ 170 h 1217"/>
                    <a:gd name="T38" fmla="*/ 428 w 1052"/>
                    <a:gd name="T39" fmla="*/ 279 h 1217"/>
                    <a:gd name="T40" fmla="*/ 387 w 1052"/>
                    <a:gd name="T41" fmla="*/ 333 h 1217"/>
                    <a:gd name="T42" fmla="*/ 428 w 1052"/>
                    <a:gd name="T43" fmla="*/ 279 h 1217"/>
                    <a:gd name="T44" fmla="*/ 646 w 1052"/>
                    <a:gd name="T45" fmla="*/ 227 h 1217"/>
                    <a:gd name="T46" fmla="*/ 552 w 1052"/>
                    <a:gd name="T47" fmla="*/ 168 h 1217"/>
                    <a:gd name="T48" fmla="*/ 701 w 1052"/>
                    <a:gd name="T49" fmla="*/ 236 h 1217"/>
                    <a:gd name="T50" fmla="*/ 669 w 1052"/>
                    <a:gd name="T51" fmla="*/ 225 h 1217"/>
                    <a:gd name="T52" fmla="*/ 861 w 1052"/>
                    <a:gd name="T53" fmla="*/ 247 h 1217"/>
                    <a:gd name="T54" fmla="*/ 947 w 1052"/>
                    <a:gd name="T55" fmla="*/ 176 h 1217"/>
                    <a:gd name="T56" fmla="*/ 822 w 1052"/>
                    <a:gd name="T57" fmla="*/ 274 h 1217"/>
                    <a:gd name="T58" fmla="*/ 770 w 1052"/>
                    <a:gd name="T59" fmla="*/ 180 h 1217"/>
                    <a:gd name="T60" fmla="*/ 643 w 1052"/>
                    <a:gd name="T61" fmla="*/ 475 h 1217"/>
                    <a:gd name="T62" fmla="*/ 678 w 1052"/>
                    <a:gd name="T63" fmla="*/ 309 h 1217"/>
                    <a:gd name="T64" fmla="*/ 749 w 1052"/>
                    <a:gd name="T65" fmla="*/ 176 h 1217"/>
                    <a:gd name="T66" fmla="*/ 477 w 1052"/>
                    <a:gd name="T67" fmla="*/ 47 h 1217"/>
                    <a:gd name="T68" fmla="*/ 442 w 1052"/>
                    <a:gd name="T69" fmla="*/ 116 h 1217"/>
                    <a:gd name="T70" fmla="*/ 397 w 1052"/>
                    <a:gd name="T71" fmla="*/ 0 h 1217"/>
                    <a:gd name="T72" fmla="*/ 415 w 1052"/>
                    <a:gd name="T73" fmla="*/ 110 h 1217"/>
                    <a:gd name="T74" fmla="*/ 198 w 1052"/>
                    <a:gd name="T75" fmla="*/ 406 h 1217"/>
                    <a:gd name="T76" fmla="*/ 102 w 1052"/>
                    <a:gd name="T77" fmla="*/ 54 h 1217"/>
                    <a:gd name="T78" fmla="*/ 87 w 1052"/>
                    <a:gd name="T79" fmla="*/ 46 h 1217"/>
                    <a:gd name="T80" fmla="*/ 17 w 1052"/>
                    <a:gd name="T81" fmla="*/ 32 h 1217"/>
                    <a:gd name="T82" fmla="*/ 109 w 1052"/>
                    <a:gd name="T83" fmla="*/ 189 h 1217"/>
                    <a:gd name="T84" fmla="*/ 336 w 1052"/>
                    <a:gd name="T85" fmla="*/ 623 h 1217"/>
                    <a:gd name="T86" fmla="*/ 413 w 1052"/>
                    <a:gd name="T87" fmla="*/ 1069 h 1217"/>
                    <a:gd name="T88" fmla="*/ 511 w 1052"/>
                    <a:gd name="T89" fmla="*/ 1217 h 1217"/>
                    <a:gd name="T90" fmla="*/ 466 w 1052"/>
                    <a:gd name="T91" fmla="*/ 791 h 1217"/>
                    <a:gd name="T92" fmla="*/ 607 w 1052"/>
                    <a:gd name="T93" fmla="*/ 583 h 1217"/>
                    <a:gd name="T94" fmla="*/ 807 w 1052"/>
                    <a:gd name="T95" fmla="*/ 311 h 1217"/>
                    <a:gd name="T96" fmla="*/ 851 w 1052"/>
                    <a:gd name="T97" fmla="*/ 258 h 1217"/>
                    <a:gd name="T98" fmla="*/ 1051 w 1052"/>
                    <a:gd name="T99" fmla="*/ 129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2" h="1217">
                      <a:moveTo>
                        <a:pt x="593" y="546"/>
                      </a:moveTo>
                      <a:cubicBezTo>
                        <a:pt x="573" y="603"/>
                        <a:pt x="580" y="583"/>
                        <a:pt x="564" y="621"/>
                      </a:cubicBezTo>
                      <a:cubicBezTo>
                        <a:pt x="548" y="659"/>
                        <a:pt x="528" y="679"/>
                        <a:pt x="491" y="697"/>
                      </a:cubicBezTo>
                      <a:cubicBezTo>
                        <a:pt x="488" y="707"/>
                        <a:pt x="486" y="718"/>
                        <a:pt x="483" y="728"/>
                      </a:cubicBezTo>
                      <a:cubicBezTo>
                        <a:pt x="502" y="657"/>
                        <a:pt x="515" y="576"/>
                        <a:pt x="531" y="507"/>
                      </a:cubicBezTo>
                      <a:cubicBezTo>
                        <a:pt x="535" y="490"/>
                        <a:pt x="532" y="496"/>
                        <a:pt x="535" y="483"/>
                      </a:cubicBezTo>
                      <a:cubicBezTo>
                        <a:pt x="562" y="444"/>
                        <a:pt x="585" y="402"/>
                        <a:pt x="601" y="357"/>
                      </a:cubicBezTo>
                      <a:lnTo>
                        <a:pt x="653" y="236"/>
                      </a:lnTo>
                      <a:cubicBezTo>
                        <a:pt x="649" y="311"/>
                        <a:pt x="614" y="490"/>
                        <a:pt x="593" y="546"/>
                      </a:cubicBezTo>
                      <a:close/>
                      <a:moveTo>
                        <a:pt x="444" y="732"/>
                      </a:moveTo>
                      <a:cubicBezTo>
                        <a:pt x="434" y="716"/>
                        <a:pt x="423" y="708"/>
                        <a:pt x="415" y="689"/>
                      </a:cubicBezTo>
                      <a:cubicBezTo>
                        <a:pt x="400" y="659"/>
                        <a:pt x="391" y="646"/>
                        <a:pt x="384" y="596"/>
                      </a:cubicBezTo>
                      <a:cubicBezTo>
                        <a:pt x="384" y="596"/>
                        <a:pt x="374" y="483"/>
                        <a:pt x="378" y="455"/>
                      </a:cubicBezTo>
                      <a:cubicBezTo>
                        <a:pt x="381" y="434"/>
                        <a:pt x="380" y="378"/>
                        <a:pt x="385" y="354"/>
                      </a:cubicBezTo>
                      <a:cubicBezTo>
                        <a:pt x="444" y="333"/>
                        <a:pt x="439" y="245"/>
                        <a:pt x="436" y="196"/>
                      </a:cubicBezTo>
                      <a:cubicBezTo>
                        <a:pt x="422" y="76"/>
                        <a:pt x="560" y="157"/>
                        <a:pt x="530" y="326"/>
                      </a:cubicBezTo>
                      <a:cubicBezTo>
                        <a:pt x="510" y="461"/>
                        <a:pt x="498" y="605"/>
                        <a:pt x="444" y="732"/>
                      </a:cubicBezTo>
                      <a:close/>
                      <a:moveTo>
                        <a:pt x="363" y="364"/>
                      </a:moveTo>
                      <a:cubicBezTo>
                        <a:pt x="359" y="307"/>
                        <a:pt x="302" y="156"/>
                        <a:pt x="286" y="105"/>
                      </a:cubicBezTo>
                      <a:lnTo>
                        <a:pt x="345" y="100"/>
                      </a:lnTo>
                      <a:cubicBezTo>
                        <a:pt x="371" y="218"/>
                        <a:pt x="384" y="297"/>
                        <a:pt x="363" y="364"/>
                      </a:cubicBezTo>
                      <a:close/>
                      <a:moveTo>
                        <a:pt x="280" y="122"/>
                      </a:moveTo>
                      <a:cubicBezTo>
                        <a:pt x="289" y="143"/>
                        <a:pt x="325" y="264"/>
                        <a:pt x="332" y="286"/>
                      </a:cubicBezTo>
                      <a:cubicBezTo>
                        <a:pt x="332" y="286"/>
                        <a:pt x="332" y="285"/>
                        <a:pt x="332" y="285"/>
                      </a:cubicBezTo>
                      <a:cubicBezTo>
                        <a:pt x="316" y="273"/>
                        <a:pt x="300" y="262"/>
                        <a:pt x="284" y="248"/>
                      </a:cubicBezTo>
                      <a:cubicBezTo>
                        <a:pt x="270" y="234"/>
                        <a:pt x="257" y="198"/>
                        <a:pt x="252" y="183"/>
                      </a:cubicBezTo>
                      <a:cubicBezTo>
                        <a:pt x="248" y="168"/>
                        <a:pt x="249" y="176"/>
                        <a:pt x="251" y="189"/>
                      </a:cubicBezTo>
                      <a:cubicBezTo>
                        <a:pt x="253" y="202"/>
                        <a:pt x="269" y="244"/>
                        <a:pt x="284" y="257"/>
                      </a:cubicBezTo>
                      <a:lnTo>
                        <a:pt x="337" y="307"/>
                      </a:lnTo>
                      <a:cubicBezTo>
                        <a:pt x="347" y="336"/>
                        <a:pt x="354" y="364"/>
                        <a:pt x="359" y="394"/>
                      </a:cubicBezTo>
                      <a:cubicBezTo>
                        <a:pt x="357" y="427"/>
                        <a:pt x="350" y="478"/>
                        <a:pt x="350" y="507"/>
                      </a:cubicBezTo>
                      <a:cubicBezTo>
                        <a:pt x="350" y="534"/>
                        <a:pt x="353" y="536"/>
                        <a:pt x="354" y="558"/>
                      </a:cubicBezTo>
                      <a:cubicBezTo>
                        <a:pt x="352" y="556"/>
                        <a:pt x="348" y="551"/>
                        <a:pt x="347" y="550"/>
                      </a:cubicBezTo>
                      <a:cubicBezTo>
                        <a:pt x="323" y="527"/>
                        <a:pt x="300" y="500"/>
                        <a:pt x="280" y="477"/>
                      </a:cubicBezTo>
                      <a:cubicBezTo>
                        <a:pt x="271" y="466"/>
                        <a:pt x="268" y="463"/>
                        <a:pt x="260" y="454"/>
                      </a:cubicBezTo>
                      <a:cubicBezTo>
                        <a:pt x="257" y="450"/>
                        <a:pt x="244" y="432"/>
                        <a:pt x="247" y="441"/>
                      </a:cubicBezTo>
                      <a:cubicBezTo>
                        <a:pt x="234" y="407"/>
                        <a:pt x="236" y="413"/>
                        <a:pt x="231" y="367"/>
                      </a:cubicBezTo>
                      <a:cubicBezTo>
                        <a:pt x="226" y="322"/>
                        <a:pt x="217" y="230"/>
                        <a:pt x="225" y="170"/>
                      </a:cubicBezTo>
                      <a:cubicBezTo>
                        <a:pt x="225" y="168"/>
                        <a:pt x="231" y="131"/>
                        <a:pt x="229" y="125"/>
                      </a:cubicBezTo>
                      <a:moveTo>
                        <a:pt x="428" y="279"/>
                      </a:moveTo>
                      <a:cubicBezTo>
                        <a:pt x="428" y="301"/>
                        <a:pt x="408" y="331"/>
                        <a:pt x="391" y="339"/>
                      </a:cubicBezTo>
                      <a:cubicBezTo>
                        <a:pt x="382" y="343"/>
                        <a:pt x="385" y="334"/>
                        <a:pt x="387" y="333"/>
                      </a:cubicBezTo>
                      <a:cubicBezTo>
                        <a:pt x="399" y="267"/>
                        <a:pt x="364" y="168"/>
                        <a:pt x="354" y="109"/>
                      </a:cubicBezTo>
                      <a:lnTo>
                        <a:pt x="428" y="279"/>
                      </a:lnTo>
                      <a:close/>
                      <a:moveTo>
                        <a:pt x="552" y="168"/>
                      </a:moveTo>
                      <a:cubicBezTo>
                        <a:pt x="561" y="171"/>
                        <a:pt x="637" y="223"/>
                        <a:pt x="646" y="227"/>
                      </a:cubicBezTo>
                      <a:cubicBezTo>
                        <a:pt x="637" y="250"/>
                        <a:pt x="554" y="416"/>
                        <a:pt x="540" y="437"/>
                      </a:cubicBezTo>
                      <a:cubicBezTo>
                        <a:pt x="540" y="404"/>
                        <a:pt x="563" y="196"/>
                        <a:pt x="552" y="168"/>
                      </a:cubicBezTo>
                      <a:close/>
                      <a:moveTo>
                        <a:pt x="669" y="225"/>
                      </a:moveTo>
                      <a:cubicBezTo>
                        <a:pt x="675" y="224"/>
                        <a:pt x="696" y="237"/>
                        <a:pt x="701" y="236"/>
                      </a:cubicBezTo>
                      <a:cubicBezTo>
                        <a:pt x="695" y="247"/>
                        <a:pt x="668" y="297"/>
                        <a:pt x="661" y="307"/>
                      </a:cubicBezTo>
                      <a:cubicBezTo>
                        <a:pt x="662" y="297"/>
                        <a:pt x="668" y="235"/>
                        <a:pt x="669" y="225"/>
                      </a:cubicBezTo>
                      <a:close/>
                      <a:moveTo>
                        <a:pt x="1051" y="129"/>
                      </a:moveTo>
                      <a:cubicBezTo>
                        <a:pt x="994" y="180"/>
                        <a:pt x="929" y="214"/>
                        <a:pt x="861" y="247"/>
                      </a:cubicBezTo>
                      <a:cubicBezTo>
                        <a:pt x="867" y="241"/>
                        <a:pt x="875" y="231"/>
                        <a:pt x="881" y="226"/>
                      </a:cubicBezTo>
                      <a:cubicBezTo>
                        <a:pt x="902" y="206"/>
                        <a:pt x="923" y="191"/>
                        <a:pt x="947" y="176"/>
                      </a:cubicBezTo>
                      <a:cubicBezTo>
                        <a:pt x="946" y="174"/>
                        <a:pt x="946" y="173"/>
                        <a:pt x="946" y="172"/>
                      </a:cubicBezTo>
                      <a:cubicBezTo>
                        <a:pt x="901" y="202"/>
                        <a:pt x="862" y="238"/>
                        <a:pt x="822" y="274"/>
                      </a:cubicBezTo>
                      <a:cubicBezTo>
                        <a:pt x="829" y="247"/>
                        <a:pt x="833" y="221"/>
                        <a:pt x="838" y="193"/>
                      </a:cubicBezTo>
                      <a:lnTo>
                        <a:pt x="770" y="180"/>
                      </a:lnTo>
                      <a:cubicBezTo>
                        <a:pt x="788" y="188"/>
                        <a:pt x="814" y="202"/>
                        <a:pt x="821" y="199"/>
                      </a:cubicBezTo>
                      <a:cubicBezTo>
                        <a:pt x="795" y="329"/>
                        <a:pt x="743" y="391"/>
                        <a:pt x="643" y="475"/>
                      </a:cubicBezTo>
                      <a:cubicBezTo>
                        <a:pt x="648" y="418"/>
                        <a:pt x="651" y="386"/>
                        <a:pt x="661" y="337"/>
                      </a:cubicBezTo>
                      <a:cubicBezTo>
                        <a:pt x="662" y="331"/>
                        <a:pt x="678" y="315"/>
                        <a:pt x="678" y="309"/>
                      </a:cubicBezTo>
                      <a:cubicBezTo>
                        <a:pt x="690" y="291"/>
                        <a:pt x="701" y="272"/>
                        <a:pt x="711" y="253"/>
                      </a:cubicBezTo>
                      <a:lnTo>
                        <a:pt x="749" y="176"/>
                      </a:lnTo>
                      <a:lnTo>
                        <a:pt x="446" y="116"/>
                      </a:lnTo>
                      <a:cubicBezTo>
                        <a:pt x="454" y="92"/>
                        <a:pt x="464" y="69"/>
                        <a:pt x="477" y="47"/>
                      </a:cubicBezTo>
                      <a:cubicBezTo>
                        <a:pt x="476" y="46"/>
                        <a:pt x="476" y="45"/>
                        <a:pt x="475" y="45"/>
                      </a:cubicBezTo>
                      <a:cubicBezTo>
                        <a:pt x="463" y="67"/>
                        <a:pt x="451" y="92"/>
                        <a:pt x="442" y="116"/>
                      </a:cubicBezTo>
                      <a:lnTo>
                        <a:pt x="423" y="112"/>
                      </a:lnTo>
                      <a:cubicBezTo>
                        <a:pt x="415" y="74"/>
                        <a:pt x="406" y="37"/>
                        <a:pt x="397" y="0"/>
                      </a:cubicBezTo>
                      <a:cubicBezTo>
                        <a:pt x="395" y="1"/>
                        <a:pt x="396" y="3"/>
                        <a:pt x="395" y="4"/>
                      </a:cubicBezTo>
                      <a:lnTo>
                        <a:pt x="415" y="110"/>
                      </a:lnTo>
                      <a:lnTo>
                        <a:pt x="203" y="69"/>
                      </a:lnTo>
                      <a:cubicBezTo>
                        <a:pt x="202" y="181"/>
                        <a:pt x="198" y="293"/>
                        <a:pt x="198" y="406"/>
                      </a:cubicBezTo>
                      <a:cubicBezTo>
                        <a:pt x="167" y="363"/>
                        <a:pt x="144" y="287"/>
                        <a:pt x="137" y="243"/>
                      </a:cubicBezTo>
                      <a:cubicBezTo>
                        <a:pt x="128" y="190"/>
                        <a:pt x="107" y="111"/>
                        <a:pt x="102" y="54"/>
                      </a:cubicBezTo>
                      <a:lnTo>
                        <a:pt x="110" y="51"/>
                      </a:lnTo>
                      <a:lnTo>
                        <a:pt x="87" y="46"/>
                      </a:lnTo>
                      <a:cubicBezTo>
                        <a:pt x="92" y="91"/>
                        <a:pt x="97" y="148"/>
                        <a:pt x="102" y="162"/>
                      </a:cubicBezTo>
                      <a:cubicBezTo>
                        <a:pt x="70" y="128"/>
                        <a:pt x="42" y="80"/>
                        <a:pt x="17" y="32"/>
                      </a:cubicBezTo>
                      <a:lnTo>
                        <a:pt x="0" y="29"/>
                      </a:lnTo>
                      <a:cubicBezTo>
                        <a:pt x="37" y="93"/>
                        <a:pt x="49" y="131"/>
                        <a:pt x="109" y="189"/>
                      </a:cubicBezTo>
                      <a:cubicBezTo>
                        <a:pt x="113" y="233"/>
                        <a:pt x="143" y="358"/>
                        <a:pt x="156" y="379"/>
                      </a:cubicBezTo>
                      <a:cubicBezTo>
                        <a:pt x="209" y="470"/>
                        <a:pt x="295" y="552"/>
                        <a:pt x="336" y="623"/>
                      </a:cubicBezTo>
                      <a:cubicBezTo>
                        <a:pt x="377" y="695"/>
                        <a:pt x="361" y="682"/>
                        <a:pt x="400" y="748"/>
                      </a:cubicBezTo>
                      <a:cubicBezTo>
                        <a:pt x="440" y="814"/>
                        <a:pt x="409" y="996"/>
                        <a:pt x="413" y="1069"/>
                      </a:cubicBezTo>
                      <a:cubicBezTo>
                        <a:pt x="416" y="1143"/>
                        <a:pt x="411" y="1128"/>
                        <a:pt x="408" y="1217"/>
                      </a:cubicBezTo>
                      <a:cubicBezTo>
                        <a:pt x="434" y="1216"/>
                        <a:pt x="485" y="1217"/>
                        <a:pt x="511" y="1217"/>
                      </a:cubicBezTo>
                      <a:cubicBezTo>
                        <a:pt x="483" y="1108"/>
                        <a:pt x="484" y="1004"/>
                        <a:pt x="479" y="912"/>
                      </a:cubicBezTo>
                      <a:cubicBezTo>
                        <a:pt x="477" y="888"/>
                        <a:pt x="472" y="833"/>
                        <a:pt x="466" y="791"/>
                      </a:cubicBezTo>
                      <a:cubicBezTo>
                        <a:pt x="471" y="770"/>
                        <a:pt x="476" y="749"/>
                        <a:pt x="483" y="728"/>
                      </a:cubicBezTo>
                      <a:cubicBezTo>
                        <a:pt x="548" y="699"/>
                        <a:pt x="581" y="648"/>
                        <a:pt x="607" y="583"/>
                      </a:cubicBezTo>
                      <a:cubicBezTo>
                        <a:pt x="616" y="560"/>
                        <a:pt x="625" y="538"/>
                        <a:pt x="632" y="515"/>
                      </a:cubicBezTo>
                      <a:cubicBezTo>
                        <a:pt x="695" y="451"/>
                        <a:pt x="757" y="386"/>
                        <a:pt x="807" y="311"/>
                      </a:cubicBezTo>
                      <a:cubicBezTo>
                        <a:pt x="808" y="310"/>
                        <a:pt x="809" y="309"/>
                        <a:pt x="810" y="307"/>
                      </a:cubicBezTo>
                      <a:cubicBezTo>
                        <a:pt x="821" y="295"/>
                        <a:pt x="839" y="272"/>
                        <a:pt x="851" y="258"/>
                      </a:cubicBezTo>
                      <a:cubicBezTo>
                        <a:pt x="923" y="222"/>
                        <a:pt x="990" y="183"/>
                        <a:pt x="1052" y="133"/>
                      </a:cubicBezTo>
                      <a:cubicBezTo>
                        <a:pt x="1051" y="132"/>
                        <a:pt x="1051" y="130"/>
                        <a:pt x="1051"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4" name="Freeform 45">
                  <a:extLst>
                    <a:ext uri="{FF2B5EF4-FFF2-40B4-BE49-F238E27FC236}">
                      <a16:creationId xmlns:a16="http://schemas.microsoft.com/office/drawing/2014/main" id="{EE47D0D9-A495-459A-A887-1DDD10AA4CCF}"/>
                    </a:ext>
                  </a:extLst>
                </p:cNvPr>
                <p:cNvSpPr>
                  <a:spLocks/>
                </p:cNvSpPr>
                <p:nvPr/>
              </p:nvSpPr>
              <p:spPr bwMode="auto">
                <a:xfrm>
                  <a:off x="5948362" y="3279774"/>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55" name="그룹 54">
                <a:extLst>
                  <a:ext uri="{FF2B5EF4-FFF2-40B4-BE49-F238E27FC236}">
                    <a16:creationId xmlns:a16="http://schemas.microsoft.com/office/drawing/2014/main" id="{DC717128-47F8-4BD6-928C-649465602C8B}"/>
                  </a:ext>
                </a:extLst>
              </p:cNvPr>
              <p:cNvGrpSpPr/>
              <p:nvPr/>
            </p:nvGrpSpPr>
            <p:grpSpPr>
              <a:xfrm>
                <a:off x="4495495" y="3691578"/>
                <a:ext cx="647642" cy="770529"/>
                <a:chOff x="5786437" y="3060699"/>
                <a:chExt cx="619125" cy="736601"/>
              </a:xfrm>
              <a:grpFill/>
            </p:grpSpPr>
            <p:sp>
              <p:nvSpPr>
                <p:cNvPr id="56" name="Freeform 20">
                  <a:extLst>
                    <a:ext uri="{FF2B5EF4-FFF2-40B4-BE49-F238E27FC236}">
                      <a16:creationId xmlns:a16="http://schemas.microsoft.com/office/drawing/2014/main" id="{E1DDC275-A6C3-407A-BDC1-DE0FFAB41AD4}"/>
                    </a:ext>
                  </a:extLst>
                </p:cNvPr>
                <p:cNvSpPr>
                  <a:spLocks noEditPoints="1"/>
                </p:cNvSpPr>
                <p:nvPr/>
              </p:nvSpPr>
              <p:spPr bwMode="auto">
                <a:xfrm>
                  <a:off x="5786437" y="3167062"/>
                  <a:ext cx="174625" cy="114300"/>
                </a:xfrm>
                <a:custGeom>
                  <a:avLst/>
                  <a:gdLst>
                    <a:gd name="T0" fmla="*/ 296 w 361"/>
                    <a:gd name="T1" fmla="*/ 52 h 233"/>
                    <a:gd name="T2" fmla="*/ 301 w 361"/>
                    <a:gd name="T3" fmla="*/ 48 h 233"/>
                    <a:gd name="T4" fmla="*/ 239 w 361"/>
                    <a:gd name="T5" fmla="*/ 95 h 233"/>
                    <a:gd name="T6" fmla="*/ 224 w 361"/>
                    <a:gd name="T7" fmla="*/ 102 h 233"/>
                    <a:gd name="T8" fmla="*/ 239 w 361"/>
                    <a:gd name="T9" fmla="*/ 95 h 233"/>
                    <a:gd name="T10" fmla="*/ 184 w 361"/>
                    <a:gd name="T11" fmla="*/ 154 h 233"/>
                    <a:gd name="T12" fmla="*/ 187 w 361"/>
                    <a:gd name="T13" fmla="*/ 163 h 233"/>
                    <a:gd name="T14" fmla="*/ 129 w 361"/>
                    <a:gd name="T15" fmla="*/ 175 h 233"/>
                    <a:gd name="T16" fmla="*/ 143 w 361"/>
                    <a:gd name="T17" fmla="*/ 182 h 233"/>
                    <a:gd name="T18" fmla="*/ 131 w 361"/>
                    <a:gd name="T19" fmla="*/ 91 h 233"/>
                    <a:gd name="T20" fmla="*/ 119 w 361"/>
                    <a:gd name="T21" fmla="*/ 84 h 233"/>
                    <a:gd name="T22" fmla="*/ 134 w 361"/>
                    <a:gd name="T23" fmla="*/ 72 h 233"/>
                    <a:gd name="T24" fmla="*/ 173 w 361"/>
                    <a:gd name="T25" fmla="*/ 38 h 233"/>
                    <a:gd name="T26" fmla="*/ 175 w 361"/>
                    <a:gd name="T27" fmla="*/ 50 h 233"/>
                    <a:gd name="T28" fmla="*/ 279 w 361"/>
                    <a:gd name="T29" fmla="*/ 81 h 233"/>
                    <a:gd name="T30" fmla="*/ 279 w 361"/>
                    <a:gd name="T31" fmla="*/ 81 h 233"/>
                    <a:gd name="T32" fmla="*/ 190 w 361"/>
                    <a:gd name="T33" fmla="*/ 120 h 233"/>
                    <a:gd name="T34" fmla="*/ 193 w 361"/>
                    <a:gd name="T35" fmla="*/ 123 h 233"/>
                    <a:gd name="T36" fmla="*/ 219 w 361"/>
                    <a:gd name="T37" fmla="*/ 135 h 233"/>
                    <a:gd name="T38" fmla="*/ 107 w 361"/>
                    <a:gd name="T39" fmla="*/ 139 h 233"/>
                    <a:gd name="T40" fmla="*/ 103 w 361"/>
                    <a:gd name="T41" fmla="*/ 157 h 233"/>
                    <a:gd name="T42" fmla="*/ 131 w 361"/>
                    <a:gd name="T43" fmla="*/ 94 h 233"/>
                    <a:gd name="T44" fmla="*/ 177 w 361"/>
                    <a:gd name="T45" fmla="*/ 104 h 233"/>
                    <a:gd name="T46" fmla="*/ 203 w 361"/>
                    <a:gd name="T47" fmla="*/ 71 h 233"/>
                    <a:gd name="T48" fmla="*/ 203 w 361"/>
                    <a:gd name="T49" fmla="*/ 71 h 233"/>
                    <a:gd name="T50" fmla="*/ 144 w 361"/>
                    <a:gd name="T51" fmla="*/ 132 h 233"/>
                    <a:gd name="T52" fmla="*/ 167 w 361"/>
                    <a:gd name="T53" fmla="*/ 138 h 233"/>
                    <a:gd name="T54" fmla="*/ 327 w 361"/>
                    <a:gd name="T55" fmla="*/ 36 h 233"/>
                    <a:gd name="T56" fmla="*/ 300 w 361"/>
                    <a:gd name="T57" fmla="*/ 0 h 233"/>
                    <a:gd name="T58" fmla="*/ 254 w 361"/>
                    <a:gd name="T59" fmla="*/ 23 h 233"/>
                    <a:gd name="T60" fmla="*/ 221 w 361"/>
                    <a:gd name="T61" fmla="*/ 20 h 233"/>
                    <a:gd name="T62" fmla="*/ 190 w 361"/>
                    <a:gd name="T63" fmla="*/ 23 h 233"/>
                    <a:gd name="T64" fmla="*/ 175 w 361"/>
                    <a:gd name="T65" fmla="*/ 23 h 233"/>
                    <a:gd name="T66" fmla="*/ 169 w 361"/>
                    <a:gd name="T67" fmla="*/ 23 h 233"/>
                    <a:gd name="T68" fmla="*/ 142 w 361"/>
                    <a:gd name="T69" fmla="*/ 46 h 233"/>
                    <a:gd name="T70" fmla="*/ 104 w 361"/>
                    <a:gd name="T71" fmla="*/ 30 h 233"/>
                    <a:gd name="T72" fmla="*/ 106 w 361"/>
                    <a:gd name="T73" fmla="*/ 59 h 233"/>
                    <a:gd name="T74" fmla="*/ 81 w 361"/>
                    <a:gd name="T75" fmla="*/ 74 h 233"/>
                    <a:gd name="T76" fmla="*/ 91 w 361"/>
                    <a:gd name="T77" fmla="*/ 87 h 233"/>
                    <a:gd name="T78" fmla="*/ 78 w 361"/>
                    <a:gd name="T79" fmla="*/ 110 h 233"/>
                    <a:gd name="T80" fmla="*/ 72 w 361"/>
                    <a:gd name="T81" fmla="*/ 133 h 233"/>
                    <a:gd name="T82" fmla="*/ 35 w 361"/>
                    <a:gd name="T83" fmla="*/ 156 h 233"/>
                    <a:gd name="T84" fmla="*/ 41 w 361"/>
                    <a:gd name="T85" fmla="*/ 193 h 233"/>
                    <a:gd name="T86" fmla="*/ 24 w 361"/>
                    <a:gd name="T87" fmla="*/ 219 h 233"/>
                    <a:gd name="T88" fmla="*/ 68 w 361"/>
                    <a:gd name="T89" fmla="*/ 233 h 233"/>
                    <a:gd name="T90" fmla="*/ 94 w 361"/>
                    <a:gd name="T91" fmla="*/ 196 h 233"/>
                    <a:gd name="T92" fmla="*/ 107 w 361"/>
                    <a:gd name="T93" fmla="*/ 201 h 233"/>
                    <a:gd name="T94" fmla="*/ 159 w 361"/>
                    <a:gd name="T95" fmla="*/ 197 h 233"/>
                    <a:gd name="T96" fmla="*/ 200 w 361"/>
                    <a:gd name="T97" fmla="*/ 208 h 233"/>
                    <a:gd name="T98" fmla="*/ 210 w 361"/>
                    <a:gd name="T99" fmla="*/ 182 h 233"/>
                    <a:gd name="T100" fmla="*/ 233 w 361"/>
                    <a:gd name="T101" fmla="*/ 155 h 233"/>
                    <a:gd name="T102" fmla="*/ 245 w 361"/>
                    <a:gd name="T103" fmla="*/ 119 h 233"/>
                    <a:gd name="T104" fmla="*/ 285 w 361"/>
                    <a:gd name="T105" fmla="*/ 126 h 233"/>
                    <a:gd name="T106" fmla="*/ 319 w 361"/>
                    <a:gd name="T107" fmla="*/ 91 h 233"/>
                    <a:gd name="T108" fmla="*/ 361 w 361"/>
                    <a:gd name="T109" fmla="*/ 71 h 233"/>
                    <a:gd name="T110" fmla="*/ 348 w 361"/>
                    <a:gd name="T111" fmla="*/ 4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1" h="233">
                      <a:moveTo>
                        <a:pt x="294" y="63"/>
                      </a:moveTo>
                      <a:cubicBezTo>
                        <a:pt x="292" y="61"/>
                        <a:pt x="291" y="59"/>
                        <a:pt x="289" y="57"/>
                      </a:cubicBezTo>
                      <a:cubicBezTo>
                        <a:pt x="291" y="55"/>
                        <a:pt x="294" y="54"/>
                        <a:pt x="296" y="52"/>
                      </a:cubicBezTo>
                      <a:cubicBezTo>
                        <a:pt x="296" y="51"/>
                        <a:pt x="295" y="51"/>
                        <a:pt x="295" y="51"/>
                      </a:cubicBezTo>
                      <a:cubicBezTo>
                        <a:pt x="296" y="50"/>
                        <a:pt x="297" y="49"/>
                        <a:pt x="298" y="48"/>
                      </a:cubicBezTo>
                      <a:cubicBezTo>
                        <a:pt x="299" y="47"/>
                        <a:pt x="300" y="48"/>
                        <a:pt x="301" y="48"/>
                      </a:cubicBezTo>
                      <a:cubicBezTo>
                        <a:pt x="305" y="50"/>
                        <a:pt x="308" y="52"/>
                        <a:pt x="311" y="54"/>
                      </a:cubicBezTo>
                      <a:cubicBezTo>
                        <a:pt x="304" y="56"/>
                        <a:pt x="298" y="59"/>
                        <a:pt x="294" y="63"/>
                      </a:cubicBezTo>
                      <a:close/>
                      <a:moveTo>
                        <a:pt x="239" y="95"/>
                      </a:moveTo>
                      <a:cubicBezTo>
                        <a:pt x="235" y="97"/>
                        <a:pt x="232" y="100"/>
                        <a:pt x="228" y="103"/>
                      </a:cubicBezTo>
                      <a:cubicBezTo>
                        <a:pt x="228" y="104"/>
                        <a:pt x="227" y="103"/>
                        <a:pt x="226" y="103"/>
                      </a:cubicBezTo>
                      <a:cubicBezTo>
                        <a:pt x="225" y="103"/>
                        <a:pt x="225" y="102"/>
                        <a:pt x="224" y="102"/>
                      </a:cubicBezTo>
                      <a:cubicBezTo>
                        <a:pt x="223" y="100"/>
                        <a:pt x="221" y="97"/>
                        <a:pt x="219" y="95"/>
                      </a:cubicBezTo>
                      <a:cubicBezTo>
                        <a:pt x="224" y="93"/>
                        <a:pt x="229" y="90"/>
                        <a:pt x="232" y="87"/>
                      </a:cubicBezTo>
                      <a:cubicBezTo>
                        <a:pt x="234" y="90"/>
                        <a:pt x="236" y="92"/>
                        <a:pt x="239" y="95"/>
                      </a:cubicBezTo>
                      <a:close/>
                      <a:moveTo>
                        <a:pt x="187" y="163"/>
                      </a:moveTo>
                      <a:cubicBezTo>
                        <a:pt x="186" y="160"/>
                        <a:pt x="184" y="158"/>
                        <a:pt x="182" y="156"/>
                      </a:cubicBezTo>
                      <a:cubicBezTo>
                        <a:pt x="182" y="155"/>
                        <a:pt x="183" y="155"/>
                        <a:pt x="184" y="154"/>
                      </a:cubicBezTo>
                      <a:cubicBezTo>
                        <a:pt x="184" y="153"/>
                        <a:pt x="185" y="154"/>
                        <a:pt x="186" y="154"/>
                      </a:cubicBezTo>
                      <a:cubicBezTo>
                        <a:pt x="190" y="156"/>
                        <a:pt x="193" y="158"/>
                        <a:pt x="196" y="160"/>
                      </a:cubicBezTo>
                      <a:cubicBezTo>
                        <a:pt x="193" y="160"/>
                        <a:pt x="190" y="162"/>
                        <a:pt x="187" y="163"/>
                      </a:cubicBezTo>
                      <a:close/>
                      <a:moveTo>
                        <a:pt x="143" y="182"/>
                      </a:moveTo>
                      <a:cubicBezTo>
                        <a:pt x="142" y="182"/>
                        <a:pt x="141" y="181"/>
                        <a:pt x="140" y="181"/>
                      </a:cubicBezTo>
                      <a:cubicBezTo>
                        <a:pt x="136" y="179"/>
                        <a:pt x="132" y="177"/>
                        <a:pt x="129" y="175"/>
                      </a:cubicBezTo>
                      <a:cubicBezTo>
                        <a:pt x="132" y="175"/>
                        <a:pt x="135" y="173"/>
                        <a:pt x="139" y="172"/>
                      </a:cubicBezTo>
                      <a:cubicBezTo>
                        <a:pt x="140" y="175"/>
                        <a:pt x="142" y="177"/>
                        <a:pt x="145" y="180"/>
                      </a:cubicBezTo>
                      <a:cubicBezTo>
                        <a:pt x="144" y="180"/>
                        <a:pt x="144" y="181"/>
                        <a:pt x="143" y="182"/>
                      </a:cubicBezTo>
                      <a:close/>
                      <a:moveTo>
                        <a:pt x="119" y="84"/>
                      </a:moveTo>
                      <a:cubicBezTo>
                        <a:pt x="123" y="87"/>
                        <a:pt x="127" y="89"/>
                        <a:pt x="131" y="91"/>
                      </a:cubicBezTo>
                      <a:cubicBezTo>
                        <a:pt x="131" y="91"/>
                        <a:pt x="131" y="91"/>
                        <a:pt x="131" y="91"/>
                      </a:cubicBezTo>
                      <a:cubicBezTo>
                        <a:pt x="123" y="91"/>
                        <a:pt x="116" y="92"/>
                        <a:pt x="110" y="94"/>
                      </a:cubicBezTo>
                      <a:cubicBezTo>
                        <a:pt x="110" y="94"/>
                        <a:pt x="110" y="94"/>
                        <a:pt x="110" y="94"/>
                      </a:cubicBezTo>
                      <a:cubicBezTo>
                        <a:pt x="114" y="91"/>
                        <a:pt x="117" y="88"/>
                        <a:pt x="119" y="84"/>
                      </a:cubicBezTo>
                      <a:close/>
                      <a:moveTo>
                        <a:pt x="120" y="71"/>
                      </a:moveTo>
                      <a:cubicBezTo>
                        <a:pt x="124" y="70"/>
                        <a:pt x="127" y="67"/>
                        <a:pt x="130" y="64"/>
                      </a:cubicBezTo>
                      <a:cubicBezTo>
                        <a:pt x="131" y="68"/>
                        <a:pt x="133" y="70"/>
                        <a:pt x="134" y="72"/>
                      </a:cubicBezTo>
                      <a:cubicBezTo>
                        <a:pt x="130" y="73"/>
                        <a:pt x="125" y="75"/>
                        <a:pt x="120" y="77"/>
                      </a:cubicBezTo>
                      <a:cubicBezTo>
                        <a:pt x="121" y="75"/>
                        <a:pt x="121" y="73"/>
                        <a:pt x="120" y="71"/>
                      </a:cubicBezTo>
                      <a:close/>
                      <a:moveTo>
                        <a:pt x="173" y="38"/>
                      </a:moveTo>
                      <a:cubicBezTo>
                        <a:pt x="173" y="38"/>
                        <a:pt x="173" y="38"/>
                        <a:pt x="173" y="39"/>
                      </a:cubicBezTo>
                      <a:cubicBezTo>
                        <a:pt x="175" y="42"/>
                        <a:pt x="177" y="46"/>
                        <a:pt x="179" y="49"/>
                      </a:cubicBezTo>
                      <a:cubicBezTo>
                        <a:pt x="178" y="49"/>
                        <a:pt x="177" y="49"/>
                        <a:pt x="175" y="50"/>
                      </a:cubicBezTo>
                      <a:cubicBezTo>
                        <a:pt x="172" y="48"/>
                        <a:pt x="169" y="46"/>
                        <a:pt x="165" y="45"/>
                      </a:cubicBezTo>
                      <a:cubicBezTo>
                        <a:pt x="168" y="43"/>
                        <a:pt x="171" y="41"/>
                        <a:pt x="173" y="38"/>
                      </a:cubicBezTo>
                      <a:close/>
                      <a:moveTo>
                        <a:pt x="279" y="81"/>
                      </a:moveTo>
                      <a:lnTo>
                        <a:pt x="281" y="81"/>
                      </a:lnTo>
                      <a:cubicBezTo>
                        <a:pt x="281" y="82"/>
                        <a:pt x="280" y="82"/>
                        <a:pt x="279" y="82"/>
                      </a:cubicBezTo>
                      <a:cubicBezTo>
                        <a:pt x="279" y="82"/>
                        <a:pt x="279" y="81"/>
                        <a:pt x="279" y="81"/>
                      </a:cubicBezTo>
                      <a:close/>
                      <a:moveTo>
                        <a:pt x="219" y="135"/>
                      </a:moveTo>
                      <a:cubicBezTo>
                        <a:pt x="209" y="130"/>
                        <a:pt x="201" y="128"/>
                        <a:pt x="190" y="130"/>
                      </a:cubicBezTo>
                      <a:cubicBezTo>
                        <a:pt x="191" y="126"/>
                        <a:pt x="191" y="123"/>
                        <a:pt x="190" y="120"/>
                      </a:cubicBezTo>
                      <a:cubicBezTo>
                        <a:pt x="192" y="119"/>
                        <a:pt x="194" y="118"/>
                        <a:pt x="196" y="116"/>
                      </a:cubicBezTo>
                      <a:cubicBezTo>
                        <a:pt x="197" y="117"/>
                        <a:pt x="197" y="117"/>
                        <a:pt x="198" y="117"/>
                      </a:cubicBezTo>
                      <a:cubicBezTo>
                        <a:pt x="196" y="119"/>
                        <a:pt x="194" y="121"/>
                        <a:pt x="193" y="123"/>
                      </a:cubicBezTo>
                      <a:cubicBezTo>
                        <a:pt x="203" y="128"/>
                        <a:pt x="211" y="130"/>
                        <a:pt x="222" y="127"/>
                      </a:cubicBezTo>
                      <a:cubicBezTo>
                        <a:pt x="222" y="129"/>
                        <a:pt x="222" y="131"/>
                        <a:pt x="222" y="133"/>
                      </a:cubicBezTo>
                      <a:cubicBezTo>
                        <a:pt x="221" y="134"/>
                        <a:pt x="220" y="134"/>
                        <a:pt x="219" y="135"/>
                      </a:cubicBezTo>
                      <a:close/>
                      <a:moveTo>
                        <a:pt x="103" y="157"/>
                      </a:moveTo>
                      <a:cubicBezTo>
                        <a:pt x="101" y="157"/>
                        <a:pt x="99" y="156"/>
                        <a:pt x="97" y="155"/>
                      </a:cubicBezTo>
                      <a:cubicBezTo>
                        <a:pt x="102" y="150"/>
                        <a:pt x="105" y="145"/>
                        <a:pt x="107" y="139"/>
                      </a:cubicBezTo>
                      <a:cubicBezTo>
                        <a:pt x="108" y="140"/>
                        <a:pt x="109" y="141"/>
                        <a:pt x="111" y="142"/>
                      </a:cubicBezTo>
                      <a:cubicBezTo>
                        <a:pt x="112" y="146"/>
                        <a:pt x="114" y="149"/>
                        <a:pt x="116" y="152"/>
                      </a:cubicBezTo>
                      <a:cubicBezTo>
                        <a:pt x="111" y="153"/>
                        <a:pt x="107" y="155"/>
                        <a:pt x="103" y="157"/>
                      </a:cubicBezTo>
                      <a:close/>
                      <a:moveTo>
                        <a:pt x="131" y="98"/>
                      </a:moveTo>
                      <a:cubicBezTo>
                        <a:pt x="130" y="99"/>
                        <a:pt x="129" y="100"/>
                        <a:pt x="128" y="100"/>
                      </a:cubicBezTo>
                      <a:cubicBezTo>
                        <a:pt x="129" y="98"/>
                        <a:pt x="130" y="96"/>
                        <a:pt x="131" y="94"/>
                      </a:cubicBezTo>
                      <a:cubicBezTo>
                        <a:pt x="131" y="95"/>
                        <a:pt x="131" y="97"/>
                        <a:pt x="131" y="98"/>
                      </a:cubicBezTo>
                      <a:close/>
                      <a:moveTo>
                        <a:pt x="183" y="106"/>
                      </a:moveTo>
                      <a:cubicBezTo>
                        <a:pt x="181" y="105"/>
                        <a:pt x="179" y="104"/>
                        <a:pt x="177" y="104"/>
                      </a:cubicBezTo>
                      <a:cubicBezTo>
                        <a:pt x="178" y="103"/>
                        <a:pt x="178" y="103"/>
                        <a:pt x="179" y="103"/>
                      </a:cubicBezTo>
                      <a:cubicBezTo>
                        <a:pt x="180" y="104"/>
                        <a:pt x="182" y="105"/>
                        <a:pt x="183" y="106"/>
                      </a:cubicBezTo>
                      <a:close/>
                      <a:moveTo>
                        <a:pt x="203" y="71"/>
                      </a:moveTo>
                      <a:cubicBezTo>
                        <a:pt x="202" y="70"/>
                        <a:pt x="200" y="70"/>
                        <a:pt x="199" y="70"/>
                      </a:cubicBezTo>
                      <a:cubicBezTo>
                        <a:pt x="200" y="69"/>
                        <a:pt x="201" y="69"/>
                        <a:pt x="202" y="68"/>
                      </a:cubicBezTo>
                      <a:cubicBezTo>
                        <a:pt x="202" y="69"/>
                        <a:pt x="203" y="70"/>
                        <a:pt x="203" y="71"/>
                      </a:cubicBezTo>
                      <a:close/>
                      <a:moveTo>
                        <a:pt x="155" y="147"/>
                      </a:moveTo>
                      <a:lnTo>
                        <a:pt x="154" y="146"/>
                      </a:lnTo>
                      <a:cubicBezTo>
                        <a:pt x="152" y="140"/>
                        <a:pt x="149" y="135"/>
                        <a:pt x="144" y="132"/>
                      </a:cubicBezTo>
                      <a:cubicBezTo>
                        <a:pt x="152" y="130"/>
                        <a:pt x="158" y="127"/>
                        <a:pt x="162" y="121"/>
                      </a:cubicBezTo>
                      <a:cubicBezTo>
                        <a:pt x="164" y="122"/>
                        <a:pt x="166" y="123"/>
                        <a:pt x="169" y="123"/>
                      </a:cubicBezTo>
                      <a:cubicBezTo>
                        <a:pt x="167" y="127"/>
                        <a:pt x="167" y="132"/>
                        <a:pt x="167" y="138"/>
                      </a:cubicBezTo>
                      <a:cubicBezTo>
                        <a:pt x="163" y="140"/>
                        <a:pt x="159" y="143"/>
                        <a:pt x="155" y="147"/>
                      </a:cubicBezTo>
                      <a:close/>
                      <a:moveTo>
                        <a:pt x="348" y="49"/>
                      </a:moveTo>
                      <a:cubicBezTo>
                        <a:pt x="342" y="43"/>
                        <a:pt x="335" y="39"/>
                        <a:pt x="327" y="36"/>
                      </a:cubicBezTo>
                      <a:cubicBezTo>
                        <a:pt x="330" y="34"/>
                        <a:pt x="332" y="31"/>
                        <a:pt x="334" y="28"/>
                      </a:cubicBezTo>
                      <a:cubicBezTo>
                        <a:pt x="324" y="23"/>
                        <a:pt x="316" y="21"/>
                        <a:pt x="305" y="24"/>
                      </a:cubicBezTo>
                      <a:cubicBezTo>
                        <a:pt x="307" y="14"/>
                        <a:pt x="304" y="8"/>
                        <a:pt x="300" y="0"/>
                      </a:cubicBezTo>
                      <a:cubicBezTo>
                        <a:pt x="286" y="8"/>
                        <a:pt x="280" y="16"/>
                        <a:pt x="282" y="32"/>
                      </a:cubicBezTo>
                      <a:cubicBezTo>
                        <a:pt x="274" y="28"/>
                        <a:pt x="267" y="25"/>
                        <a:pt x="259" y="26"/>
                      </a:cubicBezTo>
                      <a:cubicBezTo>
                        <a:pt x="258" y="25"/>
                        <a:pt x="256" y="24"/>
                        <a:pt x="254" y="23"/>
                      </a:cubicBezTo>
                      <a:cubicBezTo>
                        <a:pt x="254" y="15"/>
                        <a:pt x="252" y="10"/>
                        <a:pt x="248" y="3"/>
                      </a:cubicBezTo>
                      <a:cubicBezTo>
                        <a:pt x="239" y="8"/>
                        <a:pt x="234" y="13"/>
                        <a:pt x="231" y="21"/>
                      </a:cubicBezTo>
                      <a:cubicBezTo>
                        <a:pt x="228" y="20"/>
                        <a:pt x="225" y="20"/>
                        <a:pt x="221" y="20"/>
                      </a:cubicBezTo>
                      <a:cubicBezTo>
                        <a:pt x="222" y="26"/>
                        <a:pt x="224" y="32"/>
                        <a:pt x="226" y="37"/>
                      </a:cubicBezTo>
                      <a:cubicBezTo>
                        <a:pt x="223" y="39"/>
                        <a:pt x="220" y="41"/>
                        <a:pt x="217" y="44"/>
                      </a:cubicBezTo>
                      <a:cubicBezTo>
                        <a:pt x="213" y="30"/>
                        <a:pt x="204" y="25"/>
                        <a:pt x="190" y="23"/>
                      </a:cubicBezTo>
                      <a:cubicBezTo>
                        <a:pt x="190" y="24"/>
                        <a:pt x="190" y="26"/>
                        <a:pt x="190" y="27"/>
                      </a:cubicBezTo>
                      <a:cubicBezTo>
                        <a:pt x="190" y="27"/>
                        <a:pt x="189" y="27"/>
                        <a:pt x="189" y="27"/>
                      </a:cubicBezTo>
                      <a:cubicBezTo>
                        <a:pt x="184" y="25"/>
                        <a:pt x="180" y="24"/>
                        <a:pt x="175" y="23"/>
                      </a:cubicBezTo>
                      <a:cubicBezTo>
                        <a:pt x="175" y="23"/>
                        <a:pt x="175" y="22"/>
                        <a:pt x="175" y="22"/>
                      </a:cubicBezTo>
                      <a:cubicBezTo>
                        <a:pt x="173" y="22"/>
                        <a:pt x="172" y="22"/>
                        <a:pt x="170" y="23"/>
                      </a:cubicBezTo>
                      <a:cubicBezTo>
                        <a:pt x="170" y="23"/>
                        <a:pt x="170" y="23"/>
                        <a:pt x="169" y="23"/>
                      </a:cubicBezTo>
                      <a:cubicBezTo>
                        <a:pt x="169" y="23"/>
                        <a:pt x="169" y="23"/>
                        <a:pt x="169" y="23"/>
                      </a:cubicBezTo>
                      <a:cubicBezTo>
                        <a:pt x="160" y="26"/>
                        <a:pt x="154" y="31"/>
                        <a:pt x="152" y="42"/>
                      </a:cubicBezTo>
                      <a:cubicBezTo>
                        <a:pt x="149" y="43"/>
                        <a:pt x="145" y="44"/>
                        <a:pt x="142" y="46"/>
                      </a:cubicBezTo>
                      <a:cubicBezTo>
                        <a:pt x="138" y="38"/>
                        <a:pt x="130" y="33"/>
                        <a:pt x="123" y="30"/>
                      </a:cubicBezTo>
                      <a:cubicBezTo>
                        <a:pt x="122" y="31"/>
                        <a:pt x="122" y="31"/>
                        <a:pt x="123" y="34"/>
                      </a:cubicBezTo>
                      <a:lnTo>
                        <a:pt x="104" y="30"/>
                      </a:lnTo>
                      <a:cubicBezTo>
                        <a:pt x="106" y="39"/>
                        <a:pt x="109" y="46"/>
                        <a:pt x="116" y="53"/>
                      </a:cubicBezTo>
                      <a:cubicBezTo>
                        <a:pt x="113" y="55"/>
                        <a:pt x="111" y="57"/>
                        <a:pt x="108" y="59"/>
                      </a:cubicBezTo>
                      <a:cubicBezTo>
                        <a:pt x="107" y="60"/>
                        <a:pt x="107" y="59"/>
                        <a:pt x="106" y="59"/>
                      </a:cubicBezTo>
                      <a:cubicBezTo>
                        <a:pt x="93" y="51"/>
                        <a:pt x="83" y="48"/>
                        <a:pt x="70" y="58"/>
                      </a:cubicBezTo>
                      <a:cubicBezTo>
                        <a:pt x="75" y="62"/>
                        <a:pt x="80" y="66"/>
                        <a:pt x="86" y="68"/>
                      </a:cubicBezTo>
                      <a:cubicBezTo>
                        <a:pt x="84" y="70"/>
                        <a:pt x="82" y="72"/>
                        <a:pt x="81" y="74"/>
                      </a:cubicBezTo>
                      <a:cubicBezTo>
                        <a:pt x="88" y="77"/>
                        <a:pt x="95" y="79"/>
                        <a:pt x="103" y="77"/>
                      </a:cubicBezTo>
                      <a:cubicBezTo>
                        <a:pt x="102" y="82"/>
                        <a:pt x="103" y="86"/>
                        <a:pt x="105" y="90"/>
                      </a:cubicBezTo>
                      <a:cubicBezTo>
                        <a:pt x="101" y="89"/>
                        <a:pt x="96" y="87"/>
                        <a:pt x="91" y="87"/>
                      </a:cubicBezTo>
                      <a:cubicBezTo>
                        <a:pt x="91" y="88"/>
                        <a:pt x="91" y="89"/>
                        <a:pt x="91" y="91"/>
                      </a:cubicBezTo>
                      <a:cubicBezTo>
                        <a:pt x="84" y="88"/>
                        <a:pt x="77" y="87"/>
                        <a:pt x="70" y="86"/>
                      </a:cubicBezTo>
                      <a:cubicBezTo>
                        <a:pt x="71" y="95"/>
                        <a:pt x="74" y="102"/>
                        <a:pt x="78" y="110"/>
                      </a:cubicBezTo>
                      <a:cubicBezTo>
                        <a:pt x="77" y="111"/>
                        <a:pt x="76" y="112"/>
                        <a:pt x="76" y="114"/>
                      </a:cubicBezTo>
                      <a:cubicBezTo>
                        <a:pt x="68" y="116"/>
                        <a:pt x="63" y="120"/>
                        <a:pt x="57" y="126"/>
                      </a:cubicBezTo>
                      <a:cubicBezTo>
                        <a:pt x="61" y="129"/>
                        <a:pt x="67" y="131"/>
                        <a:pt x="72" y="133"/>
                      </a:cubicBezTo>
                      <a:cubicBezTo>
                        <a:pt x="68" y="136"/>
                        <a:pt x="64" y="138"/>
                        <a:pt x="62" y="142"/>
                      </a:cubicBezTo>
                      <a:cubicBezTo>
                        <a:pt x="44" y="133"/>
                        <a:pt x="31" y="134"/>
                        <a:pt x="15" y="145"/>
                      </a:cubicBezTo>
                      <a:cubicBezTo>
                        <a:pt x="22" y="150"/>
                        <a:pt x="28" y="154"/>
                        <a:pt x="35" y="156"/>
                      </a:cubicBezTo>
                      <a:lnTo>
                        <a:pt x="15" y="164"/>
                      </a:lnTo>
                      <a:cubicBezTo>
                        <a:pt x="24" y="173"/>
                        <a:pt x="33" y="178"/>
                        <a:pt x="46" y="180"/>
                      </a:cubicBezTo>
                      <a:cubicBezTo>
                        <a:pt x="44" y="184"/>
                        <a:pt x="43" y="189"/>
                        <a:pt x="41" y="193"/>
                      </a:cubicBezTo>
                      <a:cubicBezTo>
                        <a:pt x="41" y="194"/>
                        <a:pt x="40" y="194"/>
                        <a:pt x="39" y="194"/>
                      </a:cubicBezTo>
                      <a:cubicBezTo>
                        <a:pt x="19" y="195"/>
                        <a:pt x="6" y="201"/>
                        <a:pt x="0" y="221"/>
                      </a:cubicBezTo>
                      <a:cubicBezTo>
                        <a:pt x="9" y="222"/>
                        <a:pt x="16" y="221"/>
                        <a:pt x="24" y="219"/>
                      </a:cubicBezTo>
                      <a:cubicBezTo>
                        <a:pt x="24" y="222"/>
                        <a:pt x="24" y="226"/>
                        <a:pt x="24" y="229"/>
                      </a:cubicBezTo>
                      <a:cubicBezTo>
                        <a:pt x="34" y="228"/>
                        <a:pt x="43" y="225"/>
                        <a:pt x="50" y="216"/>
                      </a:cubicBezTo>
                      <a:cubicBezTo>
                        <a:pt x="54" y="225"/>
                        <a:pt x="60" y="229"/>
                        <a:pt x="68" y="233"/>
                      </a:cubicBezTo>
                      <a:cubicBezTo>
                        <a:pt x="74" y="219"/>
                        <a:pt x="74" y="208"/>
                        <a:pt x="64" y="197"/>
                      </a:cubicBezTo>
                      <a:cubicBezTo>
                        <a:pt x="65" y="195"/>
                        <a:pt x="65" y="194"/>
                        <a:pt x="66" y="193"/>
                      </a:cubicBezTo>
                      <a:cubicBezTo>
                        <a:pt x="74" y="197"/>
                        <a:pt x="83" y="198"/>
                        <a:pt x="94" y="196"/>
                      </a:cubicBezTo>
                      <a:cubicBezTo>
                        <a:pt x="95" y="198"/>
                        <a:pt x="95" y="201"/>
                        <a:pt x="96" y="203"/>
                      </a:cubicBezTo>
                      <a:cubicBezTo>
                        <a:pt x="101" y="202"/>
                        <a:pt x="105" y="201"/>
                        <a:pt x="109" y="199"/>
                      </a:cubicBezTo>
                      <a:cubicBezTo>
                        <a:pt x="109" y="200"/>
                        <a:pt x="108" y="200"/>
                        <a:pt x="107" y="201"/>
                      </a:cubicBezTo>
                      <a:cubicBezTo>
                        <a:pt x="117" y="206"/>
                        <a:pt x="126" y="208"/>
                        <a:pt x="137" y="206"/>
                      </a:cubicBezTo>
                      <a:cubicBezTo>
                        <a:pt x="135" y="215"/>
                        <a:pt x="138" y="222"/>
                        <a:pt x="142" y="229"/>
                      </a:cubicBezTo>
                      <a:cubicBezTo>
                        <a:pt x="155" y="221"/>
                        <a:pt x="161" y="213"/>
                        <a:pt x="159" y="197"/>
                      </a:cubicBezTo>
                      <a:cubicBezTo>
                        <a:pt x="164" y="195"/>
                        <a:pt x="168" y="192"/>
                        <a:pt x="171" y="189"/>
                      </a:cubicBezTo>
                      <a:lnTo>
                        <a:pt x="173" y="189"/>
                      </a:lnTo>
                      <a:cubicBezTo>
                        <a:pt x="177" y="202"/>
                        <a:pt x="186" y="207"/>
                        <a:pt x="200" y="208"/>
                      </a:cubicBezTo>
                      <a:cubicBezTo>
                        <a:pt x="200" y="207"/>
                        <a:pt x="200" y="206"/>
                        <a:pt x="200" y="204"/>
                      </a:cubicBezTo>
                      <a:cubicBezTo>
                        <a:pt x="207" y="207"/>
                        <a:pt x="213" y="208"/>
                        <a:pt x="220" y="208"/>
                      </a:cubicBezTo>
                      <a:cubicBezTo>
                        <a:pt x="219" y="199"/>
                        <a:pt x="216" y="190"/>
                        <a:pt x="210" y="182"/>
                      </a:cubicBezTo>
                      <a:cubicBezTo>
                        <a:pt x="220" y="180"/>
                        <a:pt x="226" y="176"/>
                        <a:pt x="233" y="169"/>
                      </a:cubicBezTo>
                      <a:cubicBezTo>
                        <a:pt x="229" y="166"/>
                        <a:pt x="225" y="164"/>
                        <a:pt x="220" y="162"/>
                      </a:cubicBezTo>
                      <a:cubicBezTo>
                        <a:pt x="224" y="161"/>
                        <a:pt x="229" y="159"/>
                        <a:pt x="233" y="155"/>
                      </a:cubicBezTo>
                      <a:cubicBezTo>
                        <a:pt x="248" y="161"/>
                        <a:pt x="260" y="159"/>
                        <a:pt x="275" y="149"/>
                      </a:cubicBezTo>
                      <a:cubicBezTo>
                        <a:pt x="264" y="141"/>
                        <a:pt x="254" y="137"/>
                        <a:pt x="242" y="137"/>
                      </a:cubicBezTo>
                      <a:cubicBezTo>
                        <a:pt x="245" y="132"/>
                        <a:pt x="246" y="126"/>
                        <a:pt x="245" y="119"/>
                      </a:cubicBezTo>
                      <a:cubicBezTo>
                        <a:pt x="250" y="117"/>
                        <a:pt x="254" y="114"/>
                        <a:pt x="258" y="110"/>
                      </a:cubicBezTo>
                      <a:cubicBezTo>
                        <a:pt x="262" y="124"/>
                        <a:pt x="271" y="128"/>
                        <a:pt x="285" y="130"/>
                      </a:cubicBezTo>
                      <a:cubicBezTo>
                        <a:pt x="285" y="129"/>
                        <a:pt x="285" y="127"/>
                        <a:pt x="285" y="126"/>
                      </a:cubicBezTo>
                      <a:cubicBezTo>
                        <a:pt x="292" y="129"/>
                        <a:pt x="299" y="130"/>
                        <a:pt x="306" y="130"/>
                      </a:cubicBezTo>
                      <a:cubicBezTo>
                        <a:pt x="304" y="120"/>
                        <a:pt x="302" y="112"/>
                        <a:pt x="296" y="104"/>
                      </a:cubicBezTo>
                      <a:cubicBezTo>
                        <a:pt x="305" y="102"/>
                        <a:pt x="312" y="97"/>
                        <a:pt x="319" y="91"/>
                      </a:cubicBezTo>
                      <a:cubicBezTo>
                        <a:pt x="314" y="88"/>
                        <a:pt x="309" y="85"/>
                        <a:pt x="304" y="83"/>
                      </a:cubicBezTo>
                      <a:cubicBezTo>
                        <a:pt x="308" y="81"/>
                        <a:pt x="311" y="78"/>
                        <a:pt x="314" y="75"/>
                      </a:cubicBezTo>
                      <a:cubicBezTo>
                        <a:pt x="331" y="83"/>
                        <a:pt x="344" y="82"/>
                        <a:pt x="361" y="71"/>
                      </a:cubicBezTo>
                      <a:cubicBezTo>
                        <a:pt x="347" y="60"/>
                        <a:pt x="334" y="56"/>
                        <a:pt x="317" y="60"/>
                      </a:cubicBezTo>
                      <a:cubicBezTo>
                        <a:pt x="317" y="58"/>
                        <a:pt x="317" y="57"/>
                        <a:pt x="316" y="55"/>
                      </a:cubicBezTo>
                      <a:cubicBezTo>
                        <a:pt x="327" y="59"/>
                        <a:pt x="337" y="58"/>
                        <a:pt x="3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7" name="Freeform 21">
                  <a:extLst>
                    <a:ext uri="{FF2B5EF4-FFF2-40B4-BE49-F238E27FC236}">
                      <a16:creationId xmlns:a16="http://schemas.microsoft.com/office/drawing/2014/main" id="{A2CDE5ED-95AC-4558-870B-28C581E71C4A}"/>
                    </a:ext>
                  </a:extLst>
                </p:cNvPr>
                <p:cNvSpPr>
                  <a:spLocks noEditPoints="1"/>
                </p:cNvSpPr>
                <p:nvPr/>
              </p:nvSpPr>
              <p:spPr bwMode="auto">
                <a:xfrm>
                  <a:off x="5908674" y="3176587"/>
                  <a:ext cx="187325" cy="103188"/>
                </a:xfrm>
                <a:custGeom>
                  <a:avLst/>
                  <a:gdLst>
                    <a:gd name="T0" fmla="*/ 340 w 385"/>
                    <a:gd name="T1" fmla="*/ 123 h 213"/>
                    <a:gd name="T2" fmla="*/ 346 w 385"/>
                    <a:gd name="T3" fmla="*/ 123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3 w 385"/>
                    <a:gd name="T21" fmla="*/ 54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3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2 h 213"/>
                    <a:gd name="T58" fmla="*/ 320 w 385"/>
                    <a:gd name="T59" fmla="*/ 76 h 213"/>
                    <a:gd name="T60" fmla="*/ 295 w 385"/>
                    <a:gd name="T61" fmla="*/ 55 h 213"/>
                    <a:gd name="T62" fmla="*/ 267 w 385"/>
                    <a:gd name="T63" fmla="*/ 41 h 213"/>
                    <a:gd name="T64" fmla="*/ 254 w 385"/>
                    <a:gd name="T65" fmla="*/ 33 h 213"/>
                    <a:gd name="T66" fmla="*/ 249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3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80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6"/>
                        <a:pt x="331" y="124"/>
                      </a:cubicBezTo>
                      <a:cubicBezTo>
                        <a:pt x="334" y="124"/>
                        <a:pt x="337" y="124"/>
                        <a:pt x="340" y="123"/>
                      </a:cubicBezTo>
                      <a:cubicBezTo>
                        <a:pt x="340" y="123"/>
                        <a:pt x="340" y="122"/>
                        <a:pt x="339" y="122"/>
                      </a:cubicBezTo>
                      <a:cubicBezTo>
                        <a:pt x="341" y="121"/>
                        <a:pt x="342" y="121"/>
                        <a:pt x="344" y="121"/>
                      </a:cubicBezTo>
                      <a:cubicBezTo>
                        <a:pt x="345" y="121"/>
                        <a:pt x="345" y="122"/>
                        <a:pt x="346" y="123"/>
                      </a:cubicBezTo>
                      <a:cubicBezTo>
                        <a:pt x="348" y="127"/>
                        <a:pt x="350" y="130"/>
                        <a:pt x="352" y="133"/>
                      </a:cubicBezTo>
                      <a:cubicBezTo>
                        <a:pt x="344" y="131"/>
                        <a:pt x="338" y="130"/>
                        <a:pt x="332" y="132"/>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5"/>
                        <a:pt x="268" y="128"/>
                      </a:cubicBezTo>
                      <a:close/>
                      <a:moveTo>
                        <a:pt x="188" y="157"/>
                      </a:moveTo>
                      <a:cubicBezTo>
                        <a:pt x="188" y="154"/>
                        <a:pt x="188" y="151"/>
                        <a:pt x="187" y="148"/>
                      </a:cubicBezTo>
                      <a:cubicBezTo>
                        <a:pt x="188" y="148"/>
                        <a:pt x="189" y="147"/>
                        <a:pt x="190" y="147"/>
                      </a:cubicBezTo>
                      <a:cubicBezTo>
                        <a:pt x="191" y="147"/>
                        <a:pt x="191" y="149"/>
                        <a:pt x="192" y="149"/>
                      </a:cubicBezTo>
                      <a:cubicBezTo>
                        <a:pt x="194" y="153"/>
                        <a:pt x="195" y="156"/>
                        <a:pt x="197" y="159"/>
                      </a:cubicBezTo>
                      <a:cubicBezTo>
                        <a:pt x="194" y="158"/>
                        <a:pt x="191" y="157"/>
                        <a:pt x="188" y="157"/>
                      </a:cubicBezTo>
                      <a:close/>
                      <a:moveTo>
                        <a:pt x="141" y="148"/>
                      </a:moveTo>
                      <a:cubicBezTo>
                        <a:pt x="140" y="148"/>
                        <a:pt x="139" y="147"/>
                        <a:pt x="138" y="147"/>
                      </a:cubicBezTo>
                      <a:cubicBezTo>
                        <a:pt x="136" y="142"/>
                        <a:pt x="134" y="139"/>
                        <a:pt x="132" y="135"/>
                      </a:cubicBezTo>
                      <a:cubicBezTo>
                        <a:pt x="135" y="137"/>
                        <a:pt x="139" y="137"/>
                        <a:pt x="142" y="138"/>
                      </a:cubicBezTo>
                      <a:cubicBezTo>
                        <a:pt x="142" y="141"/>
                        <a:pt x="142" y="144"/>
                        <a:pt x="143" y="148"/>
                      </a:cubicBezTo>
                      <a:cubicBezTo>
                        <a:pt x="142" y="148"/>
                        <a:pt x="141" y="148"/>
                        <a:pt x="141" y="148"/>
                      </a:cubicBezTo>
                      <a:close/>
                      <a:moveTo>
                        <a:pt x="173" y="54"/>
                      </a:moveTo>
                      <a:cubicBezTo>
                        <a:pt x="175" y="58"/>
                        <a:pt x="177" y="62"/>
                        <a:pt x="180" y="66"/>
                      </a:cubicBezTo>
                      <a:lnTo>
                        <a:pt x="180" y="66"/>
                      </a:lnTo>
                      <a:cubicBezTo>
                        <a:pt x="173" y="62"/>
                        <a:pt x="167" y="58"/>
                        <a:pt x="161" y="57"/>
                      </a:cubicBezTo>
                      <a:cubicBezTo>
                        <a:pt x="161" y="57"/>
                        <a:pt x="161" y="57"/>
                        <a:pt x="161" y="57"/>
                      </a:cubicBezTo>
                      <a:cubicBezTo>
                        <a:pt x="166" y="56"/>
                        <a:pt x="170" y="56"/>
                        <a:pt x="173" y="54"/>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40"/>
                        <a:pt x="309" y="139"/>
                      </a:cubicBezTo>
                      <a:cubicBezTo>
                        <a:pt x="309" y="139"/>
                        <a:pt x="309" y="139"/>
                        <a:pt x="309" y="138"/>
                      </a:cubicBezTo>
                      <a:close/>
                      <a:moveTo>
                        <a:pt x="230" y="150"/>
                      </a:moveTo>
                      <a:cubicBezTo>
                        <a:pt x="224" y="141"/>
                        <a:pt x="218" y="135"/>
                        <a:pt x="208" y="131"/>
                      </a:cubicBezTo>
                      <a:cubicBezTo>
                        <a:pt x="211" y="128"/>
                        <a:pt x="213" y="126"/>
                        <a:pt x="214" y="123"/>
                      </a:cubicBezTo>
                      <a:cubicBezTo>
                        <a:pt x="216" y="123"/>
                        <a:pt x="218" y="123"/>
                        <a:pt x="221" y="123"/>
                      </a:cubicBezTo>
                      <a:cubicBezTo>
                        <a:pt x="221" y="123"/>
                        <a:pt x="221" y="124"/>
                        <a:pt x="221" y="124"/>
                      </a:cubicBezTo>
                      <a:cubicBezTo>
                        <a:pt x="219" y="125"/>
                        <a:pt x="217" y="126"/>
                        <a:pt x="215" y="126"/>
                      </a:cubicBezTo>
                      <a:cubicBezTo>
                        <a:pt x="220" y="136"/>
                        <a:pt x="226" y="142"/>
                        <a:pt x="237" y="146"/>
                      </a:cubicBezTo>
                      <a:cubicBezTo>
                        <a:pt x="235" y="148"/>
                        <a:pt x="234" y="149"/>
                        <a:pt x="233" y="151"/>
                      </a:cubicBezTo>
                      <a:cubicBezTo>
                        <a:pt x="232" y="151"/>
                        <a:pt x="231" y="150"/>
                        <a:pt x="230" y="150"/>
                      </a:cubicBezTo>
                      <a:close/>
                      <a:moveTo>
                        <a:pt x="120" y="106"/>
                      </a:moveTo>
                      <a:cubicBezTo>
                        <a:pt x="119" y="104"/>
                        <a:pt x="118" y="103"/>
                        <a:pt x="117" y="101"/>
                      </a:cubicBezTo>
                      <a:cubicBezTo>
                        <a:pt x="124" y="100"/>
                        <a:pt x="129" y="97"/>
                        <a:pt x="134" y="93"/>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3" y="72"/>
                      </a:cubicBezTo>
                      <a:cubicBezTo>
                        <a:pt x="174" y="71"/>
                        <a:pt x="176" y="70"/>
                        <a:pt x="178" y="68"/>
                      </a:cubicBezTo>
                      <a:cubicBezTo>
                        <a:pt x="178" y="69"/>
                        <a:pt x="177" y="71"/>
                        <a:pt x="176" y="72"/>
                      </a:cubicBezTo>
                      <a:close/>
                      <a:moveTo>
                        <a:pt x="216" y="107"/>
                      </a:moveTo>
                      <a:cubicBezTo>
                        <a:pt x="214" y="105"/>
                        <a:pt x="213" y="104"/>
                        <a:pt x="212" y="102"/>
                      </a:cubicBezTo>
                      <a:cubicBezTo>
                        <a:pt x="213" y="102"/>
                        <a:pt x="213" y="102"/>
                        <a:pt x="214" y="102"/>
                      </a:cubicBezTo>
                      <a:cubicBezTo>
                        <a:pt x="214" y="104"/>
                        <a:pt x="215" y="106"/>
                        <a:pt x="216" y="107"/>
                      </a:cubicBezTo>
                      <a:close/>
                      <a:moveTo>
                        <a:pt x="251" y="88"/>
                      </a:moveTo>
                      <a:cubicBezTo>
                        <a:pt x="251" y="87"/>
                        <a:pt x="250" y="86"/>
                        <a:pt x="249" y="85"/>
                      </a:cubicBezTo>
                      <a:cubicBezTo>
                        <a:pt x="250" y="85"/>
                        <a:pt x="251"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7"/>
                        <a:pt x="381" y="126"/>
                        <a:pt x="384" y="125"/>
                      </a:cubicBezTo>
                      <a:cubicBezTo>
                        <a:pt x="379" y="115"/>
                        <a:pt x="373" y="109"/>
                        <a:pt x="363" y="104"/>
                      </a:cubicBezTo>
                      <a:cubicBezTo>
                        <a:pt x="369" y="98"/>
                        <a:pt x="371" y="91"/>
                        <a:pt x="371" y="82"/>
                      </a:cubicBezTo>
                      <a:cubicBezTo>
                        <a:pt x="356" y="81"/>
                        <a:pt x="346" y="85"/>
                        <a:pt x="339" y="99"/>
                      </a:cubicBezTo>
                      <a:cubicBezTo>
                        <a:pt x="335" y="91"/>
                        <a:pt x="330" y="86"/>
                        <a:pt x="323" y="82"/>
                      </a:cubicBezTo>
                      <a:cubicBezTo>
                        <a:pt x="323" y="79"/>
                        <a:pt x="321" y="78"/>
                        <a:pt x="320" y="76"/>
                      </a:cubicBezTo>
                      <a:cubicBezTo>
                        <a:pt x="324" y="70"/>
                        <a:pt x="326" y="64"/>
                        <a:pt x="326" y="56"/>
                      </a:cubicBezTo>
                      <a:cubicBezTo>
                        <a:pt x="316" y="55"/>
                        <a:pt x="308" y="57"/>
                        <a:pt x="302" y="62"/>
                      </a:cubicBezTo>
                      <a:cubicBezTo>
                        <a:pt x="300" y="59"/>
                        <a:pt x="298" y="57"/>
                        <a:pt x="295" y="55"/>
                      </a:cubicBezTo>
                      <a:cubicBezTo>
                        <a:pt x="292" y="61"/>
                        <a:pt x="290" y="67"/>
                        <a:pt x="289" y="73"/>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3"/>
                        <a:pt x="255" y="32"/>
                        <a:pt x="255" y="32"/>
                      </a:cubicBezTo>
                      <a:cubicBezTo>
                        <a:pt x="253" y="31"/>
                        <a:pt x="252" y="31"/>
                        <a:pt x="250" y="30"/>
                      </a:cubicBezTo>
                      <a:cubicBezTo>
                        <a:pt x="250" y="30"/>
                        <a:pt x="250" y="30"/>
                        <a:pt x="249" y="30"/>
                      </a:cubicBezTo>
                      <a:lnTo>
                        <a:pt x="249" y="30"/>
                      </a:lnTo>
                      <a:cubicBezTo>
                        <a:pt x="240" y="27"/>
                        <a:pt x="232" y="28"/>
                        <a:pt x="224" y="37"/>
                      </a:cubicBezTo>
                      <a:cubicBezTo>
                        <a:pt x="221" y="35"/>
                        <a:pt x="218" y="34"/>
                        <a:pt x="214" y="34"/>
                      </a:cubicBezTo>
                      <a:cubicBezTo>
                        <a:pt x="215" y="26"/>
                        <a:pt x="211" y="17"/>
                        <a:pt x="207" y="10"/>
                      </a:cubicBezTo>
                      <a:cubicBezTo>
                        <a:pt x="206" y="11"/>
                        <a:pt x="206" y="11"/>
                        <a:pt x="205" y="14"/>
                      </a:cubicBezTo>
                      <a:lnTo>
                        <a:pt x="191" y="0"/>
                      </a:lnTo>
                      <a:cubicBezTo>
                        <a:pt x="188" y="9"/>
                        <a:pt x="187" y="17"/>
                        <a:pt x="188" y="26"/>
                      </a:cubicBezTo>
                      <a:cubicBezTo>
                        <a:pt x="185" y="26"/>
                        <a:pt x="182" y="26"/>
                        <a:pt x="178" y="27"/>
                      </a:cubicBezTo>
                      <a:cubicBezTo>
                        <a:pt x="178" y="27"/>
                        <a:pt x="177" y="26"/>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7"/>
                        <a:pt x="158" y="51"/>
                      </a:cubicBezTo>
                      <a:cubicBezTo>
                        <a:pt x="156" y="47"/>
                        <a:pt x="153" y="44"/>
                        <a:pt x="149" y="40"/>
                      </a:cubicBezTo>
                      <a:cubicBezTo>
                        <a:pt x="148" y="42"/>
                        <a:pt x="147" y="43"/>
                        <a:pt x="147" y="44"/>
                      </a:cubicBezTo>
                      <a:cubicBezTo>
                        <a:pt x="142" y="38"/>
                        <a:pt x="138" y="33"/>
                        <a:pt x="132" y="29"/>
                      </a:cubicBezTo>
                      <a:cubicBezTo>
                        <a:pt x="128" y="37"/>
                        <a:pt x="126" y="44"/>
                        <a:pt x="126" y="53"/>
                      </a:cubicBezTo>
                      <a:cubicBezTo>
                        <a:pt x="124" y="53"/>
                        <a:pt x="123" y="54"/>
                        <a:pt x="121" y="55"/>
                      </a:cubicBezTo>
                      <a:cubicBezTo>
                        <a:pt x="114" y="53"/>
                        <a:pt x="107" y="53"/>
                        <a:pt x="99" y="54"/>
                      </a:cubicBezTo>
                      <a:cubicBezTo>
                        <a:pt x="101" y="59"/>
                        <a:pt x="104" y="64"/>
                        <a:pt x="107" y="69"/>
                      </a:cubicBezTo>
                      <a:cubicBezTo>
                        <a:pt x="103" y="69"/>
                        <a:pt x="99" y="69"/>
                        <a:pt x="94" y="71"/>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5" y="123"/>
                      </a:cubicBezTo>
                      <a:cubicBezTo>
                        <a:pt x="24" y="127"/>
                        <a:pt x="33" y="129"/>
                        <a:pt x="44" y="127"/>
                      </a:cubicBezTo>
                      <a:cubicBezTo>
                        <a:pt x="42" y="136"/>
                        <a:pt x="45" y="143"/>
                        <a:pt x="50" y="150"/>
                      </a:cubicBezTo>
                      <a:cubicBezTo>
                        <a:pt x="63" y="142"/>
                        <a:pt x="69" y="133"/>
                        <a:pt x="66" y="118"/>
                      </a:cubicBezTo>
                      <a:cubicBezTo>
                        <a:pt x="67" y="117"/>
                        <a:pt x="68" y="116"/>
                        <a:pt x="69" y="116"/>
                      </a:cubicBezTo>
                      <a:cubicBezTo>
                        <a:pt x="75" y="124"/>
                        <a:pt x="82" y="130"/>
                        <a:pt x="92" y="134"/>
                      </a:cubicBezTo>
                      <a:cubicBezTo>
                        <a:pt x="91" y="136"/>
                        <a:pt x="90" y="138"/>
                        <a:pt x="89" y="141"/>
                      </a:cubicBezTo>
                      <a:cubicBezTo>
                        <a:pt x="94" y="143"/>
                        <a:pt x="98" y="144"/>
                        <a:pt x="103" y="144"/>
                      </a:cubicBezTo>
                      <a:cubicBezTo>
                        <a:pt x="102" y="145"/>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3"/>
                        <a:pt x="173" y="202"/>
                      </a:cubicBezTo>
                      <a:cubicBezTo>
                        <a:pt x="174" y="201"/>
                        <a:pt x="175" y="200"/>
                        <a:pt x="176" y="198"/>
                      </a:cubicBezTo>
                      <a:cubicBezTo>
                        <a:pt x="180" y="204"/>
                        <a:pt x="185" y="209"/>
                        <a:pt x="191" y="213"/>
                      </a:cubicBezTo>
                      <a:cubicBezTo>
                        <a:pt x="195" y="204"/>
                        <a:pt x="197" y="196"/>
                        <a:pt x="196" y="186"/>
                      </a:cubicBezTo>
                      <a:cubicBezTo>
                        <a:pt x="206" y="189"/>
                        <a:pt x="214" y="189"/>
                        <a:pt x="223" y="187"/>
                      </a:cubicBezTo>
                      <a:cubicBezTo>
                        <a:pt x="221" y="183"/>
                        <a:pt x="218" y="179"/>
                        <a:pt x="216" y="175"/>
                      </a:cubicBezTo>
                      <a:cubicBezTo>
                        <a:pt x="220" y="176"/>
                        <a:pt x="225" y="176"/>
                        <a:pt x="230" y="175"/>
                      </a:cubicBezTo>
                      <a:cubicBezTo>
                        <a:pt x="240" y="189"/>
                        <a:pt x="251" y="194"/>
                        <a:pt x="269" y="194"/>
                      </a:cubicBezTo>
                      <a:cubicBezTo>
                        <a:pt x="264" y="181"/>
                        <a:pt x="258" y="172"/>
                        <a:pt x="248" y="165"/>
                      </a:cubicBezTo>
                      <a:cubicBezTo>
                        <a:pt x="253" y="163"/>
                        <a:pt x="257" y="158"/>
                        <a:pt x="260" y="151"/>
                      </a:cubicBezTo>
                      <a:cubicBezTo>
                        <a:pt x="266" y="152"/>
                        <a:pt x="271" y="152"/>
                        <a:pt x="276" y="151"/>
                      </a:cubicBezTo>
                      <a:cubicBezTo>
                        <a:pt x="272" y="165"/>
                        <a:pt x="277" y="173"/>
                        <a:pt x="288" y="183"/>
                      </a:cubicBezTo>
                      <a:cubicBezTo>
                        <a:pt x="289" y="182"/>
                        <a:pt x="289" y="181"/>
                        <a:pt x="290" y="180"/>
                      </a:cubicBezTo>
                      <a:cubicBezTo>
                        <a:pt x="295" y="185"/>
                        <a:pt x="299" y="190"/>
                        <a:pt x="305" y="194"/>
                      </a:cubicBezTo>
                      <a:cubicBezTo>
                        <a:pt x="309" y="185"/>
                        <a:pt x="312" y="177"/>
                        <a:pt x="311" y="167"/>
                      </a:cubicBezTo>
                      <a:cubicBezTo>
                        <a:pt x="320" y="170"/>
                        <a:pt x="328" y="170"/>
                        <a:pt x="338" y="168"/>
                      </a:cubicBezTo>
                      <a:cubicBezTo>
                        <a:pt x="335" y="163"/>
                        <a:pt x="332" y="158"/>
                        <a:pt x="329" y="154"/>
                      </a:cubicBezTo>
                      <a:cubicBezTo>
                        <a:pt x="334" y="154"/>
                        <a:pt x="338" y="154"/>
                        <a:pt x="342" y="152"/>
                      </a:cubicBezTo>
                      <a:cubicBezTo>
                        <a:pt x="352" y="169"/>
                        <a:pt x="364" y="175"/>
                        <a:pt x="383" y="175"/>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8" name="Freeform 22">
                  <a:extLst>
                    <a:ext uri="{FF2B5EF4-FFF2-40B4-BE49-F238E27FC236}">
                      <a16:creationId xmlns:a16="http://schemas.microsoft.com/office/drawing/2014/main" id="{BBEB18DF-493B-4B1F-BEB3-B1EE513C5F0E}"/>
                    </a:ext>
                  </a:extLst>
                </p:cNvPr>
                <p:cNvSpPr>
                  <a:spLocks noEditPoints="1"/>
                </p:cNvSpPr>
                <p:nvPr/>
              </p:nvSpPr>
              <p:spPr bwMode="auto">
                <a:xfrm>
                  <a:off x="6015037" y="3243262"/>
                  <a:ext cx="188913" cy="103188"/>
                </a:xfrm>
                <a:custGeom>
                  <a:avLst/>
                  <a:gdLst>
                    <a:gd name="T0" fmla="*/ 341 w 386"/>
                    <a:gd name="T1" fmla="*/ 124 h 213"/>
                    <a:gd name="T2" fmla="*/ 347 w 386"/>
                    <a:gd name="T3" fmla="*/ 123 h 213"/>
                    <a:gd name="T4" fmla="*/ 269 w 386"/>
                    <a:gd name="T5" fmla="*/ 128 h 213"/>
                    <a:gd name="T6" fmla="*/ 253 w 386"/>
                    <a:gd name="T7" fmla="*/ 126 h 213"/>
                    <a:gd name="T8" fmla="*/ 269 w 386"/>
                    <a:gd name="T9" fmla="*/ 128 h 213"/>
                    <a:gd name="T10" fmla="*/ 190 w 386"/>
                    <a:gd name="T11" fmla="*/ 148 h 213"/>
                    <a:gd name="T12" fmla="*/ 188 w 386"/>
                    <a:gd name="T13" fmla="*/ 157 h 213"/>
                    <a:gd name="T14" fmla="*/ 133 w 386"/>
                    <a:gd name="T15" fmla="*/ 135 h 213"/>
                    <a:gd name="T16" fmla="*/ 141 w 386"/>
                    <a:gd name="T17" fmla="*/ 148 h 213"/>
                    <a:gd name="T18" fmla="*/ 180 w 386"/>
                    <a:gd name="T19" fmla="*/ 66 h 213"/>
                    <a:gd name="T20" fmla="*/ 174 w 386"/>
                    <a:gd name="T21" fmla="*/ 54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1 h 213"/>
                    <a:gd name="T64" fmla="*/ 255 w 386"/>
                    <a:gd name="T65" fmla="*/ 33 h 213"/>
                    <a:gd name="T66" fmla="*/ 250 w 386"/>
                    <a:gd name="T67" fmla="*/ 30 h 213"/>
                    <a:gd name="T68" fmla="*/ 215 w 386"/>
                    <a:gd name="T69" fmla="*/ 34 h 213"/>
                    <a:gd name="T70" fmla="*/ 192 w 386"/>
                    <a:gd name="T71" fmla="*/ 0 h 213"/>
                    <a:gd name="T72" fmla="*/ 177 w 386"/>
                    <a:gd name="T73" fmla="*/ 26 h 213"/>
                    <a:gd name="T74" fmla="*/ 148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2" y="124"/>
                      </a:cubicBezTo>
                      <a:cubicBezTo>
                        <a:pt x="334" y="124"/>
                        <a:pt x="337" y="124"/>
                        <a:pt x="341" y="124"/>
                      </a:cubicBezTo>
                      <a:cubicBezTo>
                        <a:pt x="340" y="123"/>
                        <a:pt x="340" y="122"/>
                        <a:pt x="340" y="122"/>
                      </a:cubicBezTo>
                      <a:cubicBezTo>
                        <a:pt x="341" y="122"/>
                        <a:pt x="343" y="121"/>
                        <a:pt x="345" y="121"/>
                      </a:cubicBezTo>
                      <a:cubicBezTo>
                        <a:pt x="346" y="121"/>
                        <a:pt x="346" y="123"/>
                        <a:pt x="347" y="123"/>
                      </a:cubicBezTo>
                      <a:cubicBezTo>
                        <a:pt x="348" y="127"/>
                        <a:pt x="350" y="130"/>
                        <a:pt x="352" y="133"/>
                      </a:cubicBezTo>
                      <a:cubicBezTo>
                        <a:pt x="345" y="131"/>
                        <a:pt x="338" y="130"/>
                        <a:pt x="332" y="132"/>
                      </a:cubicBezTo>
                      <a:close/>
                      <a:moveTo>
                        <a:pt x="269" y="128"/>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8" y="118"/>
                      </a:cubicBezTo>
                      <a:cubicBezTo>
                        <a:pt x="268" y="121"/>
                        <a:pt x="268" y="125"/>
                        <a:pt x="269" y="128"/>
                      </a:cubicBezTo>
                      <a:close/>
                      <a:moveTo>
                        <a:pt x="188" y="157"/>
                      </a:moveTo>
                      <a:cubicBezTo>
                        <a:pt x="189" y="154"/>
                        <a:pt x="188" y="151"/>
                        <a:pt x="188" y="148"/>
                      </a:cubicBezTo>
                      <a:cubicBezTo>
                        <a:pt x="189" y="148"/>
                        <a:pt x="189" y="148"/>
                        <a:pt x="190" y="148"/>
                      </a:cubicBezTo>
                      <a:cubicBezTo>
                        <a:pt x="191" y="147"/>
                        <a:pt x="192"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2"/>
                        <a:pt x="135" y="139"/>
                        <a:pt x="133" y="135"/>
                      </a:cubicBezTo>
                      <a:cubicBezTo>
                        <a:pt x="136" y="137"/>
                        <a:pt x="139" y="137"/>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7" y="44"/>
                        <a:pt x="190" y="44"/>
                        <a:pt x="195" y="43"/>
                      </a:cubicBezTo>
                      <a:cubicBezTo>
                        <a:pt x="194" y="47"/>
                        <a:pt x="193" y="50"/>
                        <a:pt x="194" y="52"/>
                      </a:cubicBezTo>
                      <a:cubicBezTo>
                        <a:pt x="189" y="50"/>
                        <a:pt x="185" y="49"/>
                        <a:pt x="179" y="49"/>
                      </a:cubicBezTo>
                      <a:cubicBezTo>
                        <a:pt x="181" y="47"/>
                        <a:pt x="182" y="46"/>
                        <a:pt x="182" y="44"/>
                      </a:cubicBezTo>
                      <a:close/>
                      <a:moveTo>
                        <a:pt x="245" y="45"/>
                      </a:moveTo>
                      <a:cubicBezTo>
                        <a:pt x="245" y="45"/>
                        <a:pt x="245" y="45"/>
                        <a:pt x="245" y="45"/>
                      </a:cubicBezTo>
                      <a:cubicBezTo>
                        <a:pt x="244" y="49"/>
                        <a:pt x="244" y="53"/>
                        <a:pt x="244" y="57"/>
                      </a:cubicBezTo>
                      <a:cubicBezTo>
                        <a:pt x="243" y="57"/>
                        <a:pt x="242" y="56"/>
                        <a:pt x="240" y="56"/>
                      </a:cubicBezTo>
                      <a:cubicBezTo>
                        <a:pt x="239" y="52"/>
                        <a:pt x="237" y="49"/>
                        <a:pt x="235" y="46"/>
                      </a:cubicBezTo>
                      <a:cubicBezTo>
                        <a:pt x="238" y="46"/>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7" y="123"/>
                        <a:pt x="219" y="123"/>
                        <a:pt x="221" y="123"/>
                      </a:cubicBezTo>
                      <a:cubicBezTo>
                        <a:pt x="222" y="123"/>
                        <a:pt x="222" y="124"/>
                        <a:pt x="222" y="124"/>
                      </a:cubicBezTo>
                      <a:cubicBezTo>
                        <a:pt x="220" y="125"/>
                        <a:pt x="217" y="126"/>
                        <a:pt x="215" y="127"/>
                      </a:cubicBezTo>
                      <a:cubicBezTo>
                        <a:pt x="221" y="136"/>
                        <a:pt x="227" y="142"/>
                        <a:pt x="237" y="146"/>
                      </a:cubicBezTo>
                      <a:cubicBezTo>
                        <a:pt x="236" y="148"/>
                        <a:pt x="235" y="149"/>
                        <a:pt x="234" y="151"/>
                      </a:cubicBezTo>
                      <a:cubicBezTo>
                        <a:pt x="232" y="151"/>
                        <a:pt x="231" y="151"/>
                        <a:pt x="230" y="150"/>
                      </a:cubicBezTo>
                      <a:close/>
                      <a:moveTo>
                        <a:pt x="121" y="106"/>
                      </a:moveTo>
                      <a:cubicBezTo>
                        <a:pt x="120" y="105"/>
                        <a:pt x="119" y="103"/>
                        <a:pt x="117" y="102"/>
                      </a:cubicBezTo>
                      <a:cubicBezTo>
                        <a:pt x="124" y="100"/>
                        <a:pt x="130" y="97"/>
                        <a:pt x="135" y="93"/>
                      </a:cubicBezTo>
                      <a:cubicBezTo>
                        <a:pt x="135" y="94"/>
                        <a:pt x="135" y="96"/>
                        <a:pt x="136" y="98"/>
                      </a:cubicBezTo>
                      <a:cubicBezTo>
                        <a:pt x="135" y="102"/>
                        <a:pt x="135" y="105"/>
                        <a:pt x="135" y="109"/>
                      </a:cubicBezTo>
                      <a:cubicBezTo>
                        <a:pt x="130" y="107"/>
                        <a:pt x="125" y="106"/>
                        <a:pt x="121" y="106"/>
                      </a:cubicBezTo>
                      <a:close/>
                      <a:moveTo>
                        <a:pt x="177" y="72"/>
                      </a:moveTo>
                      <a:cubicBezTo>
                        <a:pt x="175" y="72"/>
                        <a:pt x="174" y="72"/>
                        <a:pt x="173" y="72"/>
                      </a:cubicBezTo>
                      <a:cubicBezTo>
                        <a:pt x="175" y="71"/>
                        <a:pt x="177" y="70"/>
                        <a:pt x="179" y="68"/>
                      </a:cubicBezTo>
                      <a:cubicBezTo>
                        <a:pt x="178" y="70"/>
                        <a:pt x="177" y="71"/>
                        <a:pt x="177" y="72"/>
                      </a:cubicBezTo>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5"/>
                        <a:pt x="251" y="86"/>
                        <a:pt x="252" y="86"/>
                      </a:cubicBezTo>
                      <a:cubicBezTo>
                        <a:pt x="252" y="87"/>
                        <a:pt x="252" y="88"/>
                        <a:pt x="252" y="89"/>
                      </a:cubicBezTo>
                      <a:close/>
                      <a:moveTo>
                        <a:pt x="170" y="126"/>
                      </a:moveTo>
                      <a:lnTo>
                        <a:pt x="170" y="125"/>
                      </a:lnTo>
                      <a:cubicBezTo>
                        <a:pt x="172"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4"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6" y="56"/>
                      </a:cubicBezTo>
                      <a:cubicBezTo>
                        <a:pt x="317" y="56"/>
                        <a:pt x="309" y="57"/>
                        <a:pt x="303" y="62"/>
                      </a:cubicBezTo>
                      <a:cubicBezTo>
                        <a:pt x="301" y="60"/>
                        <a:pt x="298" y="57"/>
                        <a:pt x="295" y="56"/>
                      </a:cubicBezTo>
                      <a:cubicBezTo>
                        <a:pt x="293" y="61"/>
                        <a:pt x="291" y="67"/>
                        <a:pt x="290" y="73"/>
                      </a:cubicBezTo>
                      <a:cubicBezTo>
                        <a:pt x="286" y="73"/>
                        <a:pt x="282" y="73"/>
                        <a:pt x="279" y="74"/>
                      </a:cubicBezTo>
                      <a:cubicBezTo>
                        <a:pt x="283" y="59"/>
                        <a:pt x="278" y="51"/>
                        <a:pt x="267" y="41"/>
                      </a:cubicBezTo>
                      <a:cubicBezTo>
                        <a:pt x="267" y="42"/>
                        <a:pt x="266" y="44"/>
                        <a:pt x="265" y="45"/>
                      </a:cubicBezTo>
                      <a:cubicBezTo>
                        <a:pt x="265" y="44"/>
                        <a:pt x="265"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lnTo>
                        <a:pt x="250" y="30"/>
                      </a:lnTo>
                      <a:cubicBezTo>
                        <a:pt x="240" y="27"/>
                        <a:pt x="233" y="29"/>
                        <a:pt x="225" y="37"/>
                      </a:cubicBezTo>
                      <a:cubicBezTo>
                        <a:pt x="222" y="35"/>
                        <a:pt x="218" y="34"/>
                        <a:pt x="215" y="34"/>
                      </a:cubicBezTo>
                      <a:cubicBezTo>
                        <a:pt x="215" y="26"/>
                        <a:pt x="212" y="17"/>
                        <a:pt x="207" y="11"/>
                      </a:cubicBezTo>
                      <a:cubicBezTo>
                        <a:pt x="206" y="11"/>
                        <a:pt x="206" y="11"/>
                        <a:pt x="205" y="14"/>
                      </a:cubicBezTo>
                      <a:lnTo>
                        <a:pt x="192" y="0"/>
                      </a:lnTo>
                      <a:cubicBezTo>
                        <a:pt x="188" y="9"/>
                        <a:pt x="187" y="17"/>
                        <a:pt x="189" y="26"/>
                      </a:cubicBezTo>
                      <a:cubicBezTo>
                        <a:pt x="185" y="26"/>
                        <a:pt x="182" y="26"/>
                        <a:pt x="179" y="27"/>
                      </a:cubicBezTo>
                      <a:cubicBezTo>
                        <a:pt x="178" y="27"/>
                        <a:pt x="178" y="26"/>
                        <a:pt x="177" y="26"/>
                      </a:cubicBezTo>
                      <a:cubicBezTo>
                        <a:pt x="171" y="12"/>
                        <a:pt x="164" y="4"/>
                        <a:pt x="148" y="5"/>
                      </a:cubicBezTo>
                      <a:cubicBezTo>
                        <a:pt x="150" y="11"/>
                        <a:pt x="152" y="17"/>
                        <a:pt x="156" y="22"/>
                      </a:cubicBezTo>
                      <a:cubicBezTo>
                        <a:pt x="153" y="23"/>
                        <a:pt x="151" y="23"/>
                        <a:pt x="148" y="24"/>
                      </a:cubicBezTo>
                      <a:cubicBezTo>
                        <a:pt x="152" y="31"/>
                        <a:pt x="157" y="36"/>
                        <a:pt x="165" y="39"/>
                      </a:cubicBezTo>
                      <a:cubicBezTo>
                        <a:pt x="161" y="43"/>
                        <a:pt x="160" y="47"/>
                        <a:pt x="159" y="51"/>
                      </a:cubicBezTo>
                      <a:cubicBezTo>
                        <a:pt x="157" y="47"/>
                        <a:pt x="154" y="44"/>
                        <a:pt x="150" y="41"/>
                      </a:cubicBezTo>
                      <a:cubicBezTo>
                        <a:pt x="149" y="42"/>
                        <a:pt x="148" y="43"/>
                        <a:pt x="147" y="44"/>
                      </a:cubicBezTo>
                      <a:cubicBezTo>
                        <a:pt x="143" y="38"/>
                        <a:pt x="138" y="33"/>
                        <a:pt x="132" y="29"/>
                      </a:cubicBezTo>
                      <a:cubicBezTo>
                        <a:pt x="129" y="37"/>
                        <a:pt x="126" y="44"/>
                        <a:pt x="126" y="53"/>
                      </a:cubicBezTo>
                      <a:cubicBezTo>
                        <a:pt x="125" y="53"/>
                        <a:pt x="123" y="54"/>
                        <a:pt x="122" y="55"/>
                      </a:cubicBezTo>
                      <a:cubicBezTo>
                        <a:pt x="114" y="53"/>
                        <a:pt x="108" y="53"/>
                        <a:pt x="100"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2" y="115"/>
                      </a:cubicBezTo>
                      <a:cubicBezTo>
                        <a:pt x="19" y="117"/>
                        <a:pt x="17" y="120"/>
                        <a:pt x="15" y="123"/>
                      </a:cubicBezTo>
                      <a:cubicBezTo>
                        <a:pt x="25" y="128"/>
                        <a:pt x="34" y="129"/>
                        <a:pt x="44" y="127"/>
                      </a:cubicBezTo>
                      <a:cubicBezTo>
                        <a:pt x="43" y="136"/>
                        <a:pt x="46" y="143"/>
                        <a:pt x="51" y="150"/>
                      </a:cubicBezTo>
                      <a:cubicBezTo>
                        <a:pt x="64" y="142"/>
                        <a:pt x="69" y="133"/>
                        <a:pt x="67" y="118"/>
                      </a:cubicBezTo>
                      <a:cubicBezTo>
                        <a:pt x="68" y="117"/>
                        <a:pt x="69" y="117"/>
                        <a:pt x="70" y="116"/>
                      </a:cubicBezTo>
                      <a:cubicBezTo>
                        <a:pt x="75" y="124"/>
                        <a:pt x="82" y="130"/>
                        <a:pt x="93" y="134"/>
                      </a:cubicBezTo>
                      <a:cubicBezTo>
                        <a:pt x="91" y="136"/>
                        <a:pt x="90" y="138"/>
                        <a:pt x="90" y="141"/>
                      </a:cubicBezTo>
                      <a:cubicBezTo>
                        <a:pt x="95" y="143"/>
                        <a:pt x="99" y="144"/>
                        <a:pt x="103" y="145"/>
                      </a:cubicBezTo>
                      <a:cubicBezTo>
                        <a:pt x="102" y="145"/>
                        <a:pt x="102"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1" y="204"/>
                        <a:pt x="185" y="209"/>
                        <a:pt x="191" y="213"/>
                      </a:cubicBezTo>
                      <a:cubicBezTo>
                        <a:pt x="195" y="204"/>
                        <a:pt x="198" y="196"/>
                        <a:pt x="197" y="186"/>
                      </a:cubicBezTo>
                      <a:cubicBezTo>
                        <a:pt x="206" y="189"/>
                        <a:pt x="214" y="189"/>
                        <a:pt x="224" y="187"/>
                      </a:cubicBezTo>
                      <a:cubicBezTo>
                        <a:pt x="222" y="183"/>
                        <a:pt x="219" y="179"/>
                        <a:pt x="216" y="175"/>
                      </a:cubicBezTo>
                      <a:cubicBezTo>
                        <a:pt x="221" y="176"/>
                        <a:pt x="225" y="176"/>
                        <a:pt x="231" y="176"/>
                      </a:cubicBezTo>
                      <a:cubicBezTo>
                        <a:pt x="240" y="189"/>
                        <a:pt x="251" y="194"/>
                        <a:pt x="269" y="194"/>
                      </a:cubicBezTo>
                      <a:cubicBezTo>
                        <a:pt x="265" y="181"/>
                        <a:pt x="259" y="172"/>
                        <a:pt x="249" y="165"/>
                      </a:cubicBezTo>
                      <a:cubicBezTo>
                        <a:pt x="254" y="163"/>
                        <a:pt x="258"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2" y="167"/>
                      </a:cubicBezTo>
                      <a:cubicBezTo>
                        <a:pt x="321" y="170"/>
                        <a:pt x="329" y="170"/>
                        <a:pt x="338" y="168"/>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9" name="Freeform 23">
                  <a:extLst>
                    <a:ext uri="{FF2B5EF4-FFF2-40B4-BE49-F238E27FC236}">
                      <a16:creationId xmlns:a16="http://schemas.microsoft.com/office/drawing/2014/main" id="{2E29CFA1-B129-48C3-BA30-4F6BC4504E15}"/>
                    </a:ext>
                  </a:extLst>
                </p:cNvPr>
                <p:cNvSpPr>
                  <a:spLocks noEditPoints="1"/>
                </p:cNvSpPr>
                <p:nvPr/>
              </p:nvSpPr>
              <p:spPr bwMode="auto">
                <a:xfrm>
                  <a:off x="6140449" y="3259137"/>
                  <a:ext cx="187325" cy="104775"/>
                </a:xfrm>
                <a:custGeom>
                  <a:avLst/>
                  <a:gdLst>
                    <a:gd name="T0" fmla="*/ 340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8 w 386"/>
                    <a:gd name="T13" fmla="*/ 158 h 214"/>
                    <a:gd name="T14" fmla="*/ 132 w 386"/>
                    <a:gd name="T15" fmla="*/ 136 h 214"/>
                    <a:gd name="T16" fmla="*/ 141 w 386"/>
                    <a:gd name="T17" fmla="*/ 149 h 214"/>
                    <a:gd name="T18" fmla="*/ 180 w 386"/>
                    <a:gd name="T19" fmla="*/ 67 h 214"/>
                    <a:gd name="T20" fmla="*/ 174 w 386"/>
                    <a:gd name="T21" fmla="*/ 54 h 214"/>
                    <a:gd name="T22" fmla="*/ 193 w 386"/>
                    <a:gd name="T23" fmla="*/ 53 h 214"/>
                    <a:gd name="T24" fmla="*/ 245 w 386"/>
                    <a:gd name="T25" fmla="*/ 45 h 214"/>
                    <a:gd name="T26" fmla="*/ 240 w 386"/>
                    <a:gd name="T27" fmla="*/ 56 h 214"/>
                    <a:gd name="T28" fmla="*/ 310 w 386"/>
                    <a:gd name="T29" fmla="*/ 139 h 214"/>
                    <a:gd name="T30" fmla="*/ 310 w 386"/>
                    <a:gd name="T31" fmla="*/ 139 h 214"/>
                    <a:gd name="T32" fmla="*/ 214 w 386"/>
                    <a:gd name="T33" fmla="*/ 123 h 214"/>
                    <a:gd name="T34" fmla="*/ 215 w 386"/>
                    <a:gd name="T35" fmla="*/ 127 h 214"/>
                    <a:gd name="T36" fmla="*/ 230 w 386"/>
                    <a:gd name="T37" fmla="*/ 151 h 214"/>
                    <a:gd name="T38" fmla="*/ 134 w 386"/>
                    <a:gd name="T39" fmla="*/ 93 h 214"/>
                    <a:gd name="T40" fmla="*/ 120 w 386"/>
                    <a:gd name="T41" fmla="*/ 107 h 214"/>
                    <a:gd name="T42" fmla="*/ 179 w 386"/>
                    <a:gd name="T43" fmla="*/ 69 h 214"/>
                    <a:gd name="T44" fmla="*/ 213 w 386"/>
                    <a:gd name="T45" fmla="*/ 102 h 214"/>
                    <a:gd name="T46" fmla="*/ 252 w 386"/>
                    <a:gd name="T47" fmla="*/ 89 h 214"/>
                    <a:gd name="T48" fmla="*/ 252 w 386"/>
                    <a:gd name="T49" fmla="*/ 89 h 214"/>
                    <a:gd name="T50" fmla="*/ 169 w 386"/>
                    <a:gd name="T51" fmla="*/ 108 h 214"/>
                    <a:gd name="T52" fmla="*/ 185 w 386"/>
                    <a:gd name="T53" fmla="*/ 126 h 214"/>
                    <a:gd name="T54" fmla="*/ 375 w 386"/>
                    <a:gd name="T55" fmla="*/ 128 h 214"/>
                    <a:gd name="T56" fmla="*/ 372 w 386"/>
                    <a:gd name="T57" fmla="*/ 82 h 214"/>
                    <a:gd name="T58" fmla="*/ 321 w 386"/>
                    <a:gd name="T59" fmla="*/ 76 h 214"/>
                    <a:gd name="T60" fmla="*/ 295 w 386"/>
                    <a:gd name="T61" fmla="*/ 56 h 214"/>
                    <a:gd name="T62" fmla="*/ 267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1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2" y="132"/>
                      </a:moveTo>
                      <a:cubicBezTo>
                        <a:pt x="332" y="129"/>
                        <a:pt x="332" y="127"/>
                        <a:pt x="332" y="124"/>
                      </a:cubicBezTo>
                      <a:cubicBezTo>
                        <a:pt x="334" y="124"/>
                        <a:pt x="337" y="124"/>
                        <a:pt x="340" y="124"/>
                      </a:cubicBezTo>
                      <a:cubicBezTo>
                        <a:pt x="340" y="123"/>
                        <a:pt x="340" y="123"/>
                        <a:pt x="340" y="122"/>
                      </a:cubicBezTo>
                      <a:cubicBezTo>
                        <a:pt x="341" y="122"/>
                        <a:pt x="343" y="122"/>
                        <a:pt x="344" y="122"/>
                      </a:cubicBezTo>
                      <a:cubicBezTo>
                        <a:pt x="345" y="121"/>
                        <a:pt x="346" y="123"/>
                        <a:pt x="347" y="123"/>
                      </a:cubicBezTo>
                      <a:cubicBezTo>
                        <a:pt x="348" y="127"/>
                        <a:pt x="350" y="130"/>
                        <a:pt x="352" y="134"/>
                      </a:cubicBezTo>
                      <a:cubicBezTo>
                        <a:pt x="345" y="131"/>
                        <a:pt x="338" y="131"/>
                        <a:pt x="332" y="132"/>
                      </a:cubicBezTo>
                      <a:close/>
                      <a:moveTo>
                        <a:pt x="269" y="129"/>
                      </a:moveTo>
                      <a:cubicBezTo>
                        <a:pt x="264" y="128"/>
                        <a:pt x="260" y="129"/>
                        <a:pt x="256" y="130"/>
                      </a:cubicBezTo>
                      <a:cubicBezTo>
                        <a:pt x="255" y="130"/>
                        <a:pt x="254" y="128"/>
                        <a:pt x="253" y="128"/>
                      </a:cubicBezTo>
                      <a:cubicBezTo>
                        <a:pt x="253" y="128"/>
                        <a:pt x="253" y="127"/>
                        <a:pt x="253" y="127"/>
                      </a:cubicBezTo>
                      <a:cubicBezTo>
                        <a:pt x="253" y="124"/>
                        <a:pt x="253" y="121"/>
                        <a:pt x="252" y="118"/>
                      </a:cubicBezTo>
                      <a:cubicBezTo>
                        <a:pt x="258" y="119"/>
                        <a:pt x="263" y="119"/>
                        <a:pt x="267" y="118"/>
                      </a:cubicBezTo>
                      <a:cubicBezTo>
                        <a:pt x="268" y="122"/>
                        <a:pt x="268" y="125"/>
                        <a:pt x="269" y="129"/>
                      </a:cubicBezTo>
                      <a:close/>
                      <a:moveTo>
                        <a:pt x="188" y="158"/>
                      </a:moveTo>
                      <a:cubicBezTo>
                        <a:pt x="189" y="155"/>
                        <a:pt x="188" y="151"/>
                        <a:pt x="188" y="148"/>
                      </a:cubicBezTo>
                      <a:cubicBezTo>
                        <a:pt x="188" y="148"/>
                        <a:pt x="189" y="148"/>
                        <a:pt x="190" y="148"/>
                      </a:cubicBezTo>
                      <a:cubicBezTo>
                        <a:pt x="191" y="148"/>
                        <a:pt x="191" y="149"/>
                        <a:pt x="192" y="149"/>
                      </a:cubicBezTo>
                      <a:cubicBezTo>
                        <a:pt x="194" y="153"/>
                        <a:pt x="196" y="157"/>
                        <a:pt x="198" y="160"/>
                      </a:cubicBezTo>
                      <a:cubicBezTo>
                        <a:pt x="195" y="159"/>
                        <a:pt x="192"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0" y="66"/>
                        <a:pt x="180" y="67"/>
                        <a:pt x="180" y="67"/>
                      </a:cubicBezTo>
                      <a:cubicBezTo>
                        <a:pt x="174" y="62"/>
                        <a:pt x="168" y="59"/>
                        <a:pt x="161" y="57"/>
                      </a:cubicBezTo>
                      <a:cubicBezTo>
                        <a:pt x="161" y="57"/>
                        <a:pt x="161" y="57"/>
                        <a:pt x="161" y="57"/>
                      </a:cubicBezTo>
                      <a:cubicBezTo>
                        <a:pt x="166" y="57"/>
                        <a:pt x="170" y="56"/>
                        <a:pt x="174" y="54"/>
                      </a:cubicBezTo>
                      <a:close/>
                      <a:moveTo>
                        <a:pt x="182" y="44"/>
                      </a:moveTo>
                      <a:cubicBezTo>
                        <a:pt x="187" y="45"/>
                        <a:pt x="190" y="44"/>
                        <a:pt x="194" y="44"/>
                      </a:cubicBezTo>
                      <a:cubicBezTo>
                        <a:pt x="194" y="47"/>
                        <a:pt x="193" y="50"/>
                        <a:pt x="193" y="53"/>
                      </a:cubicBezTo>
                      <a:cubicBezTo>
                        <a:pt x="189" y="51"/>
                        <a:pt x="185" y="49"/>
                        <a:pt x="179" y="49"/>
                      </a:cubicBezTo>
                      <a:cubicBezTo>
                        <a:pt x="180" y="48"/>
                        <a:pt x="181" y="46"/>
                        <a:pt x="182" y="44"/>
                      </a:cubicBezTo>
                      <a:moveTo>
                        <a:pt x="245" y="45"/>
                      </a:moveTo>
                      <a:cubicBezTo>
                        <a:pt x="245" y="45"/>
                        <a:pt x="245" y="46"/>
                        <a:pt x="245" y="46"/>
                      </a:cubicBezTo>
                      <a:cubicBezTo>
                        <a:pt x="244" y="49"/>
                        <a:pt x="244" y="53"/>
                        <a:pt x="244" y="57"/>
                      </a:cubicBezTo>
                      <a:cubicBezTo>
                        <a:pt x="243" y="57"/>
                        <a:pt x="241" y="57"/>
                        <a:pt x="240" y="56"/>
                      </a:cubicBezTo>
                      <a:cubicBezTo>
                        <a:pt x="239" y="53"/>
                        <a:pt x="237" y="50"/>
                        <a:pt x="235" y="47"/>
                      </a:cubicBezTo>
                      <a:cubicBezTo>
                        <a:pt x="238" y="47"/>
                        <a:pt x="241" y="46"/>
                        <a:pt x="245" y="45"/>
                      </a:cubicBezTo>
                      <a:close/>
                      <a:moveTo>
                        <a:pt x="310" y="139"/>
                      </a:moveTo>
                      <a:lnTo>
                        <a:pt x="312" y="141"/>
                      </a:lnTo>
                      <a:cubicBezTo>
                        <a:pt x="311" y="140"/>
                        <a:pt x="310" y="140"/>
                        <a:pt x="309" y="140"/>
                      </a:cubicBezTo>
                      <a:cubicBezTo>
                        <a:pt x="310" y="139"/>
                        <a:pt x="310" y="139"/>
                        <a:pt x="310" y="139"/>
                      </a:cubicBezTo>
                      <a:close/>
                      <a:moveTo>
                        <a:pt x="230" y="151"/>
                      </a:moveTo>
                      <a:cubicBezTo>
                        <a:pt x="225" y="142"/>
                        <a:pt x="219" y="135"/>
                        <a:pt x="209" y="131"/>
                      </a:cubicBezTo>
                      <a:cubicBezTo>
                        <a:pt x="211" y="129"/>
                        <a:pt x="213" y="126"/>
                        <a:pt x="214" y="123"/>
                      </a:cubicBezTo>
                      <a:cubicBezTo>
                        <a:pt x="217" y="123"/>
                        <a:pt x="219" y="123"/>
                        <a:pt x="221" y="123"/>
                      </a:cubicBezTo>
                      <a:cubicBezTo>
                        <a:pt x="221" y="124"/>
                        <a:pt x="222" y="124"/>
                        <a:pt x="222" y="125"/>
                      </a:cubicBezTo>
                      <a:cubicBezTo>
                        <a:pt x="220" y="125"/>
                        <a:pt x="217" y="126"/>
                        <a:pt x="215" y="127"/>
                      </a:cubicBezTo>
                      <a:cubicBezTo>
                        <a:pt x="221" y="136"/>
                        <a:pt x="227" y="143"/>
                        <a:pt x="237" y="147"/>
                      </a:cubicBezTo>
                      <a:cubicBezTo>
                        <a:pt x="236" y="148"/>
                        <a:pt x="234" y="150"/>
                        <a:pt x="233" y="151"/>
                      </a:cubicBezTo>
                      <a:cubicBezTo>
                        <a:pt x="232" y="151"/>
                        <a:pt x="231" y="151"/>
                        <a:pt x="230" y="151"/>
                      </a:cubicBezTo>
                      <a:close/>
                      <a:moveTo>
                        <a:pt x="120" y="107"/>
                      </a:moveTo>
                      <a:cubicBezTo>
                        <a:pt x="119" y="105"/>
                        <a:pt x="118" y="103"/>
                        <a:pt x="117" y="102"/>
                      </a:cubicBezTo>
                      <a:cubicBezTo>
                        <a:pt x="124" y="100"/>
                        <a:pt x="130" y="97"/>
                        <a:pt x="134" y="93"/>
                      </a:cubicBezTo>
                      <a:cubicBezTo>
                        <a:pt x="135" y="95"/>
                        <a:pt x="135" y="97"/>
                        <a:pt x="136" y="98"/>
                      </a:cubicBezTo>
                      <a:cubicBezTo>
                        <a:pt x="135" y="102"/>
                        <a:pt x="135" y="106"/>
                        <a:pt x="135" y="109"/>
                      </a:cubicBezTo>
                      <a:cubicBezTo>
                        <a:pt x="130" y="108"/>
                        <a:pt x="125" y="107"/>
                        <a:pt x="120" y="107"/>
                      </a:cubicBezTo>
                      <a:close/>
                      <a:moveTo>
                        <a:pt x="177" y="73"/>
                      </a:moveTo>
                      <a:cubicBezTo>
                        <a:pt x="175" y="73"/>
                        <a:pt x="174" y="72"/>
                        <a:pt x="173" y="72"/>
                      </a:cubicBezTo>
                      <a:cubicBezTo>
                        <a:pt x="175" y="71"/>
                        <a:pt x="177" y="70"/>
                        <a:pt x="179" y="69"/>
                      </a:cubicBezTo>
                      <a:cubicBezTo>
                        <a:pt x="178" y="70"/>
                        <a:pt x="177" y="71"/>
                        <a:pt x="177" y="73"/>
                      </a:cubicBezTo>
                      <a:close/>
                      <a:moveTo>
                        <a:pt x="216" y="108"/>
                      </a:moveTo>
                      <a:cubicBezTo>
                        <a:pt x="215" y="106"/>
                        <a:pt x="214" y="104"/>
                        <a:pt x="213" y="102"/>
                      </a:cubicBezTo>
                      <a:cubicBezTo>
                        <a:pt x="213" y="102"/>
                        <a:pt x="214" y="103"/>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1" y="113"/>
                        <a:pt x="169" y="108"/>
                      </a:cubicBezTo>
                      <a:cubicBezTo>
                        <a:pt x="177" y="110"/>
                        <a:pt x="184" y="111"/>
                        <a:pt x="190" y="109"/>
                      </a:cubicBezTo>
                      <a:cubicBezTo>
                        <a:pt x="192" y="111"/>
                        <a:pt x="193" y="112"/>
                        <a:pt x="194" y="114"/>
                      </a:cubicBezTo>
                      <a:cubicBezTo>
                        <a:pt x="191" y="117"/>
                        <a:pt x="188" y="120"/>
                        <a:pt x="185" y="126"/>
                      </a:cubicBezTo>
                      <a:cubicBezTo>
                        <a:pt x="180" y="125"/>
                        <a:pt x="175" y="125"/>
                        <a:pt x="170" y="126"/>
                      </a:cubicBezTo>
                      <a:close/>
                      <a:moveTo>
                        <a:pt x="386" y="150"/>
                      </a:moveTo>
                      <a:cubicBezTo>
                        <a:pt x="383" y="142"/>
                        <a:pt x="380" y="135"/>
                        <a:pt x="375" y="128"/>
                      </a:cubicBezTo>
                      <a:cubicBezTo>
                        <a:pt x="378" y="127"/>
                        <a:pt x="382" y="126"/>
                        <a:pt x="385" y="125"/>
                      </a:cubicBezTo>
                      <a:cubicBezTo>
                        <a:pt x="379" y="115"/>
                        <a:pt x="373" y="109"/>
                        <a:pt x="363" y="105"/>
                      </a:cubicBezTo>
                      <a:cubicBezTo>
                        <a:pt x="370" y="98"/>
                        <a:pt x="371" y="91"/>
                        <a:pt x="372" y="82"/>
                      </a:cubicBezTo>
                      <a:cubicBezTo>
                        <a:pt x="356" y="81"/>
                        <a:pt x="347" y="85"/>
                        <a:pt x="340" y="99"/>
                      </a:cubicBezTo>
                      <a:cubicBezTo>
                        <a:pt x="335" y="92"/>
                        <a:pt x="331" y="86"/>
                        <a:pt x="324" y="82"/>
                      </a:cubicBezTo>
                      <a:cubicBezTo>
                        <a:pt x="323" y="80"/>
                        <a:pt x="322" y="78"/>
                        <a:pt x="321" y="76"/>
                      </a:cubicBezTo>
                      <a:cubicBezTo>
                        <a:pt x="325" y="70"/>
                        <a:pt x="326" y="64"/>
                        <a:pt x="326" y="56"/>
                      </a:cubicBezTo>
                      <a:cubicBezTo>
                        <a:pt x="317" y="56"/>
                        <a:pt x="309" y="57"/>
                        <a:pt x="303" y="62"/>
                      </a:cubicBezTo>
                      <a:cubicBezTo>
                        <a:pt x="301" y="60"/>
                        <a:pt x="298" y="58"/>
                        <a:pt x="295" y="56"/>
                      </a:cubicBezTo>
                      <a:cubicBezTo>
                        <a:pt x="292" y="62"/>
                        <a:pt x="291" y="67"/>
                        <a:pt x="290" y="73"/>
                      </a:cubicBezTo>
                      <a:cubicBezTo>
                        <a:pt x="286" y="73"/>
                        <a:pt x="282" y="73"/>
                        <a:pt x="279" y="74"/>
                      </a:cubicBezTo>
                      <a:cubicBezTo>
                        <a:pt x="283" y="60"/>
                        <a:pt x="278" y="51"/>
                        <a:pt x="267" y="42"/>
                      </a:cubicBezTo>
                      <a:cubicBezTo>
                        <a:pt x="266" y="43"/>
                        <a:pt x="266" y="44"/>
                        <a:pt x="265" y="45"/>
                      </a:cubicBezTo>
                      <a:cubicBezTo>
                        <a:pt x="265" y="45"/>
                        <a:pt x="264" y="45"/>
                        <a:pt x="264" y="44"/>
                      </a:cubicBezTo>
                      <a:cubicBezTo>
                        <a:pt x="261" y="40"/>
                        <a:pt x="258" y="37"/>
                        <a:pt x="255" y="34"/>
                      </a:cubicBezTo>
                      <a:cubicBezTo>
                        <a:pt x="255" y="33"/>
                        <a:pt x="255" y="33"/>
                        <a:pt x="255" y="32"/>
                      </a:cubicBezTo>
                      <a:cubicBezTo>
                        <a:pt x="254" y="32"/>
                        <a:pt x="252" y="31"/>
                        <a:pt x="251" y="31"/>
                      </a:cubicBezTo>
                      <a:cubicBezTo>
                        <a:pt x="250" y="30"/>
                        <a:pt x="250" y="30"/>
                        <a:pt x="250" y="30"/>
                      </a:cubicBezTo>
                      <a:cubicBezTo>
                        <a:pt x="250" y="30"/>
                        <a:pt x="250" y="30"/>
                        <a:pt x="250" y="30"/>
                      </a:cubicBezTo>
                      <a:cubicBezTo>
                        <a:pt x="240" y="28"/>
                        <a:pt x="233" y="29"/>
                        <a:pt x="225" y="37"/>
                      </a:cubicBezTo>
                      <a:cubicBezTo>
                        <a:pt x="222" y="36"/>
                        <a:pt x="218" y="35"/>
                        <a:pt x="215" y="35"/>
                      </a:cubicBezTo>
                      <a:cubicBezTo>
                        <a:pt x="215" y="26"/>
                        <a:pt x="212" y="18"/>
                        <a:pt x="207" y="11"/>
                      </a:cubicBezTo>
                      <a:cubicBezTo>
                        <a:pt x="206" y="11"/>
                        <a:pt x="206" y="11"/>
                        <a:pt x="205" y="14"/>
                      </a:cubicBezTo>
                      <a:lnTo>
                        <a:pt x="192" y="0"/>
                      </a:lnTo>
                      <a:cubicBezTo>
                        <a:pt x="188" y="9"/>
                        <a:pt x="187" y="17"/>
                        <a:pt x="189" y="27"/>
                      </a:cubicBezTo>
                      <a:cubicBezTo>
                        <a:pt x="185" y="26"/>
                        <a:pt x="182" y="27"/>
                        <a:pt x="179" y="27"/>
                      </a:cubicBezTo>
                      <a:cubicBezTo>
                        <a:pt x="178" y="27"/>
                        <a:pt x="178" y="26"/>
                        <a:pt x="177" y="26"/>
                      </a:cubicBezTo>
                      <a:cubicBezTo>
                        <a:pt x="171" y="12"/>
                        <a:pt x="164" y="4"/>
                        <a:pt x="148" y="6"/>
                      </a:cubicBezTo>
                      <a:cubicBezTo>
                        <a:pt x="149" y="12"/>
                        <a:pt x="152" y="17"/>
                        <a:pt x="156" y="22"/>
                      </a:cubicBezTo>
                      <a:cubicBezTo>
                        <a:pt x="153" y="23"/>
                        <a:pt x="151" y="24"/>
                        <a:pt x="148" y="24"/>
                      </a:cubicBezTo>
                      <a:cubicBezTo>
                        <a:pt x="152" y="32"/>
                        <a:pt x="157" y="37"/>
                        <a:pt x="165" y="40"/>
                      </a:cubicBezTo>
                      <a:cubicBezTo>
                        <a:pt x="161" y="43"/>
                        <a:pt x="160" y="47"/>
                        <a:pt x="159" y="51"/>
                      </a:cubicBezTo>
                      <a:cubicBezTo>
                        <a:pt x="157" y="48"/>
                        <a:pt x="153" y="44"/>
                        <a:pt x="150" y="41"/>
                      </a:cubicBezTo>
                      <a:cubicBezTo>
                        <a:pt x="149" y="42"/>
                        <a:pt x="148" y="43"/>
                        <a:pt x="147" y="44"/>
                      </a:cubicBezTo>
                      <a:cubicBezTo>
                        <a:pt x="143" y="38"/>
                        <a:pt x="138" y="33"/>
                        <a:pt x="132" y="29"/>
                      </a:cubicBezTo>
                      <a:cubicBezTo>
                        <a:pt x="129" y="37"/>
                        <a:pt x="126" y="45"/>
                        <a:pt x="126" y="53"/>
                      </a:cubicBezTo>
                      <a:cubicBezTo>
                        <a:pt x="125" y="54"/>
                        <a:pt x="123" y="54"/>
                        <a:pt x="122" y="55"/>
                      </a:cubicBezTo>
                      <a:cubicBezTo>
                        <a:pt x="114" y="53"/>
                        <a:pt x="107"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6" y="97"/>
                        <a:pt x="53" y="100"/>
                        <a:pt x="50" y="103"/>
                      </a:cubicBezTo>
                      <a:cubicBezTo>
                        <a:pt x="49" y="103"/>
                        <a:pt x="48" y="102"/>
                        <a:pt x="47" y="103"/>
                      </a:cubicBezTo>
                      <a:cubicBezTo>
                        <a:pt x="30" y="93"/>
                        <a:pt x="16" y="90"/>
                        <a:pt x="0" y="104"/>
                      </a:cubicBezTo>
                      <a:cubicBezTo>
                        <a:pt x="7" y="109"/>
                        <a:pt x="14" y="113"/>
                        <a:pt x="21" y="115"/>
                      </a:cubicBezTo>
                      <a:cubicBezTo>
                        <a:pt x="19" y="118"/>
                        <a:pt x="17" y="120"/>
                        <a:pt x="15" y="123"/>
                      </a:cubicBezTo>
                      <a:cubicBezTo>
                        <a:pt x="25" y="128"/>
                        <a:pt x="34" y="130"/>
                        <a:pt x="44" y="127"/>
                      </a:cubicBezTo>
                      <a:cubicBezTo>
                        <a:pt x="43" y="136"/>
                        <a:pt x="46" y="143"/>
                        <a:pt x="51" y="151"/>
                      </a:cubicBezTo>
                      <a:cubicBezTo>
                        <a:pt x="63" y="142"/>
                        <a:pt x="69" y="134"/>
                        <a:pt x="67" y="118"/>
                      </a:cubicBezTo>
                      <a:cubicBezTo>
                        <a:pt x="68" y="118"/>
                        <a:pt x="69" y="117"/>
                        <a:pt x="70" y="116"/>
                      </a:cubicBezTo>
                      <a:cubicBezTo>
                        <a:pt x="75" y="124"/>
                        <a:pt x="82" y="130"/>
                        <a:pt x="93" y="134"/>
                      </a:cubicBezTo>
                      <a:cubicBezTo>
                        <a:pt x="91" y="137"/>
                        <a:pt x="90" y="139"/>
                        <a:pt x="90" y="141"/>
                      </a:cubicBezTo>
                      <a:cubicBezTo>
                        <a:pt x="94" y="143"/>
                        <a:pt x="99" y="144"/>
                        <a:pt x="103" y="145"/>
                      </a:cubicBezTo>
                      <a:cubicBezTo>
                        <a:pt x="102" y="145"/>
                        <a:pt x="101" y="145"/>
                        <a:pt x="101" y="146"/>
                      </a:cubicBezTo>
                      <a:cubicBezTo>
                        <a:pt x="106" y="155"/>
                        <a:pt x="112" y="162"/>
                        <a:pt x="123" y="166"/>
                      </a:cubicBezTo>
                      <a:cubicBezTo>
                        <a:pt x="116" y="172"/>
                        <a:pt x="115" y="179"/>
                        <a:pt x="114" y="189"/>
                      </a:cubicBezTo>
                      <a:cubicBezTo>
                        <a:pt x="130" y="189"/>
                        <a:pt x="139" y="185"/>
                        <a:pt x="146" y="171"/>
                      </a:cubicBezTo>
                      <a:cubicBezTo>
                        <a:pt x="151" y="172"/>
                        <a:pt x="156" y="171"/>
                        <a:pt x="161" y="170"/>
                      </a:cubicBezTo>
                      <a:lnTo>
                        <a:pt x="162" y="171"/>
                      </a:lnTo>
                      <a:cubicBezTo>
                        <a:pt x="158" y="185"/>
                        <a:pt x="163" y="193"/>
                        <a:pt x="174" y="202"/>
                      </a:cubicBezTo>
                      <a:cubicBezTo>
                        <a:pt x="175" y="201"/>
                        <a:pt x="175" y="200"/>
                        <a:pt x="176" y="199"/>
                      </a:cubicBezTo>
                      <a:cubicBezTo>
                        <a:pt x="180" y="205"/>
                        <a:pt x="185" y="210"/>
                        <a:pt x="191" y="214"/>
                      </a:cubicBezTo>
                      <a:cubicBezTo>
                        <a:pt x="195" y="205"/>
                        <a:pt x="197" y="196"/>
                        <a:pt x="197" y="186"/>
                      </a:cubicBezTo>
                      <a:cubicBezTo>
                        <a:pt x="206" y="190"/>
                        <a:pt x="214" y="190"/>
                        <a:pt x="224" y="188"/>
                      </a:cubicBezTo>
                      <a:cubicBezTo>
                        <a:pt x="221" y="183"/>
                        <a:pt x="219" y="179"/>
                        <a:pt x="216" y="175"/>
                      </a:cubicBezTo>
                      <a:cubicBezTo>
                        <a:pt x="220" y="176"/>
                        <a:pt x="225" y="177"/>
                        <a:pt x="231" y="176"/>
                      </a:cubicBezTo>
                      <a:cubicBezTo>
                        <a:pt x="240" y="190"/>
                        <a:pt x="251" y="194"/>
                        <a:pt x="269" y="194"/>
                      </a:cubicBezTo>
                      <a:cubicBezTo>
                        <a:pt x="265" y="181"/>
                        <a:pt x="259" y="172"/>
                        <a:pt x="249" y="166"/>
                      </a:cubicBezTo>
                      <a:cubicBezTo>
                        <a:pt x="254" y="163"/>
                        <a:pt x="257" y="159"/>
                        <a:pt x="261" y="152"/>
                      </a:cubicBezTo>
                      <a:cubicBezTo>
                        <a:pt x="266" y="153"/>
                        <a:pt x="271" y="152"/>
                        <a:pt x="277" y="151"/>
                      </a:cubicBezTo>
                      <a:cubicBezTo>
                        <a:pt x="273" y="166"/>
                        <a:pt x="277" y="174"/>
                        <a:pt x="288" y="183"/>
                      </a:cubicBezTo>
                      <a:cubicBezTo>
                        <a:pt x="289" y="182"/>
                        <a:pt x="290" y="181"/>
                        <a:pt x="291" y="180"/>
                      </a:cubicBezTo>
                      <a:cubicBezTo>
                        <a:pt x="295" y="186"/>
                        <a:pt x="300" y="191"/>
                        <a:pt x="306" y="195"/>
                      </a:cubicBezTo>
                      <a:cubicBezTo>
                        <a:pt x="310" y="186"/>
                        <a:pt x="312" y="177"/>
                        <a:pt x="311" y="167"/>
                      </a:cubicBezTo>
                      <a:cubicBezTo>
                        <a:pt x="321" y="171"/>
                        <a:pt x="329" y="171"/>
                        <a:pt x="338" y="169"/>
                      </a:cubicBezTo>
                      <a:cubicBezTo>
                        <a:pt x="336" y="164"/>
                        <a:pt x="333" y="159"/>
                        <a:pt x="330" y="154"/>
                      </a:cubicBezTo>
                      <a:cubicBezTo>
                        <a:pt x="334" y="155"/>
                        <a:pt x="338" y="154"/>
                        <a:pt x="343" y="152"/>
                      </a:cubicBezTo>
                      <a:cubicBezTo>
                        <a:pt x="353" y="170"/>
                        <a:pt x="364" y="175"/>
                        <a:pt x="384" y="175"/>
                      </a:cubicBezTo>
                      <a:cubicBezTo>
                        <a:pt x="378" y="159"/>
                        <a:pt x="370" y="148"/>
                        <a:pt x="353"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0" name="Freeform 24">
                  <a:extLst>
                    <a:ext uri="{FF2B5EF4-FFF2-40B4-BE49-F238E27FC236}">
                      <a16:creationId xmlns:a16="http://schemas.microsoft.com/office/drawing/2014/main" id="{5387C833-67AF-4F53-B9FA-E9F7355200F9}"/>
                    </a:ext>
                  </a:extLst>
                </p:cNvPr>
                <p:cNvSpPr>
                  <a:spLocks noEditPoints="1"/>
                </p:cNvSpPr>
                <p:nvPr/>
              </p:nvSpPr>
              <p:spPr bwMode="auto">
                <a:xfrm>
                  <a:off x="6064249" y="3195637"/>
                  <a:ext cx="187325" cy="103188"/>
                </a:xfrm>
                <a:custGeom>
                  <a:avLst/>
                  <a:gdLst>
                    <a:gd name="T0" fmla="*/ 341 w 386"/>
                    <a:gd name="T1" fmla="*/ 123 h 213"/>
                    <a:gd name="T2" fmla="*/ 347 w 386"/>
                    <a:gd name="T3" fmla="*/ 123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3 w 386"/>
                    <a:gd name="T15" fmla="*/ 135 h 213"/>
                    <a:gd name="T16" fmla="*/ 141 w 386"/>
                    <a:gd name="T17" fmla="*/ 148 h 213"/>
                    <a:gd name="T18" fmla="*/ 180 w 386"/>
                    <a:gd name="T19" fmla="*/ 66 h 213"/>
                    <a:gd name="T20" fmla="*/ 174 w 386"/>
                    <a:gd name="T21" fmla="*/ 53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5 w 386"/>
                    <a:gd name="T39" fmla="*/ 92 h 213"/>
                    <a:gd name="T40" fmla="*/ 121 w 386"/>
                    <a:gd name="T41" fmla="*/ 106 h 213"/>
                    <a:gd name="T42" fmla="*/ 179 w 386"/>
                    <a:gd name="T43" fmla="*/ 68 h 213"/>
                    <a:gd name="T44" fmla="*/ 213 w 386"/>
                    <a:gd name="T45" fmla="*/ 102 h 213"/>
                    <a:gd name="T46" fmla="*/ 252 w 386"/>
                    <a:gd name="T47" fmla="*/ 88 h 213"/>
                    <a:gd name="T48" fmla="*/ 252 w 386"/>
                    <a:gd name="T49" fmla="*/ 88 h 213"/>
                    <a:gd name="T50" fmla="*/ 169 w 386"/>
                    <a:gd name="T51" fmla="*/ 107 h 213"/>
                    <a:gd name="T52" fmla="*/ 185 w 386"/>
                    <a:gd name="T53" fmla="*/ 125 h 213"/>
                    <a:gd name="T54" fmla="*/ 375 w 386"/>
                    <a:gd name="T55" fmla="*/ 127 h 213"/>
                    <a:gd name="T56" fmla="*/ 372 w 386"/>
                    <a:gd name="T57" fmla="*/ 81 h 213"/>
                    <a:gd name="T58" fmla="*/ 321 w 386"/>
                    <a:gd name="T59" fmla="*/ 75 h 213"/>
                    <a:gd name="T60" fmla="*/ 295 w 386"/>
                    <a:gd name="T61" fmla="*/ 55 h 213"/>
                    <a:gd name="T62" fmla="*/ 267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2 h 213"/>
                    <a:gd name="T98" fmla="*/ 197 w 386"/>
                    <a:gd name="T99" fmla="*/ 186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1"/>
                      </a:moveTo>
                      <a:cubicBezTo>
                        <a:pt x="332" y="129"/>
                        <a:pt x="332" y="126"/>
                        <a:pt x="332" y="123"/>
                      </a:cubicBezTo>
                      <a:cubicBezTo>
                        <a:pt x="334" y="124"/>
                        <a:pt x="337" y="124"/>
                        <a:pt x="341" y="123"/>
                      </a:cubicBezTo>
                      <a:cubicBezTo>
                        <a:pt x="340" y="123"/>
                        <a:pt x="340" y="122"/>
                        <a:pt x="340" y="121"/>
                      </a:cubicBezTo>
                      <a:cubicBezTo>
                        <a:pt x="341" y="121"/>
                        <a:pt x="343" y="121"/>
                        <a:pt x="345" y="121"/>
                      </a:cubicBezTo>
                      <a:cubicBezTo>
                        <a:pt x="346" y="121"/>
                        <a:pt x="346" y="122"/>
                        <a:pt x="347" y="123"/>
                      </a:cubicBezTo>
                      <a:cubicBezTo>
                        <a:pt x="348" y="126"/>
                        <a:pt x="350" y="130"/>
                        <a:pt x="352" y="133"/>
                      </a:cubicBezTo>
                      <a:cubicBezTo>
                        <a:pt x="345" y="131"/>
                        <a:pt x="338" y="130"/>
                        <a:pt x="332" y="131"/>
                      </a:cubicBezTo>
                      <a:close/>
                      <a:moveTo>
                        <a:pt x="269" y="128"/>
                      </a:moveTo>
                      <a:cubicBezTo>
                        <a:pt x="264" y="128"/>
                        <a:pt x="260" y="129"/>
                        <a:pt x="256" y="129"/>
                      </a:cubicBezTo>
                      <a:cubicBezTo>
                        <a:pt x="255" y="129"/>
                        <a:pt x="254" y="128"/>
                        <a:pt x="253" y="128"/>
                      </a:cubicBezTo>
                      <a:cubicBezTo>
                        <a:pt x="253" y="127"/>
                        <a:pt x="253" y="127"/>
                        <a:pt x="253" y="126"/>
                      </a:cubicBezTo>
                      <a:cubicBezTo>
                        <a:pt x="253" y="123"/>
                        <a:pt x="253" y="120"/>
                        <a:pt x="252" y="117"/>
                      </a:cubicBezTo>
                      <a:cubicBezTo>
                        <a:pt x="258" y="118"/>
                        <a:pt x="263" y="119"/>
                        <a:pt x="268" y="118"/>
                      </a:cubicBezTo>
                      <a:cubicBezTo>
                        <a:pt x="268" y="121"/>
                        <a:pt x="268" y="124"/>
                        <a:pt x="269" y="128"/>
                      </a:cubicBezTo>
                      <a:close/>
                      <a:moveTo>
                        <a:pt x="188" y="157"/>
                      </a:moveTo>
                      <a:cubicBezTo>
                        <a:pt x="189" y="154"/>
                        <a:pt x="188" y="151"/>
                        <a:pt x="188" y="147"/>
                      </a:cubicBezTo>
                      <a:cubicBezTo>
                        <a:pt x="189" y="147"/>
                        <a:pt x="189" y="147"/>
                        <a:pt x="190" y="147"/>
                      </a:cubicBezTo>
                      <a:cubicBezTo>
                        <a:pt x="191" y="147"/>
                        <a:pt x="192" y="149"/>
                        <a:pt x="192" y="149"/>
                      </a:cubicBezTo>
                      <a:cubicBezTo>
                        <a:pt x="194" y="153"/>
                        <a:pt x="196" y="156"/>
                        <a:pt x="198" y="159"/>
                      </a:cubicBezTo>
                      <a:cubicBezTo>
                        <a:pt x="195" y="158"/>
                        <a:pt x="192" y="157"/>
                        <a:pt x="188" y="157"/>
                      </a:cubicBezTo>
                      <a:close/>
                      <a:moveTo>
                        <a:pt x="141" y="148"/>
                      </a:moveTo>
                      <a:cubicBezTo>
                        <a:pt x="140" y="148"/>
                        <a:pt x="140" y="147"/>
                        <a:pt x="139" y="146"/>
                      </a:cubicBezTo>
                      <a:cubicBezTo>
                        <a:pt x="137" y="142"/>
                        <a:pt x="135" y="138"/>
                        <a:pt x="133"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lnTo>
                        <a:pt x="180" y="66"/>
                      </a:lnTo>
                      <a:cubicBezTo>
                        <a:pt x="174" y="61"/>
                        <a:pt x="168" y="58"/>
                        <a:pt x="161" y="56"/>
                      </a:cubicBezTo>
                      <a:cubicBezTo>
                        <a:pt x="161" y="56"/>
                        <a:pt x="161" y="56"/>
                        <a:pt x="161" y="56"/>
                      </a:cubicBezTo>
                      <a:cubicBezTo>
                        <a:pt x="166" y="56"/>
                        <a:pt x="170" y="55"/>
                        <a:pt x="174" y="53"/>
                      </a:cubicBezTo>
                      <a:close/>
                      <a:moveTo>
                        <a:pt x="183" y="43"/>
                      </a:moveTo>
                      <a:cubicBezTo>
                        <a:pt x="187" y="44"/>
                        <a:pt x="191" y="44"/>
                        <a:pt x="195" y="43"/>
                      </a:cubicBezTo>
                      <a:cubicBezTo>
                        <a:pt x="194" y="46"/>
                        <a:pt x="193" y="49"/>
                        <a:pt x="194" y="52"/>
                      </a:cubicBezTo>
                      <a:cubicBezTo>
                        <a:pt x="189" y="50"/>
                        <a:pt x="185" y="49"/>
                        <a:pt x="180" y="48"/>
                      </a:cubicBezTo>
                      <a:cubicBezTo>
                        <a:pt x="181" y="47"/>
                        <a:pt x="182" y="45"/>
                        <a:pt x="183" y="43"/>
                      </a:cubicBezTo>
                      <a:close/>
                      <a:moveTo>
                        <a:pt x="245" y="45"/>
                      </a:moveTo>
                      <a:cubicBezTo>
                        <a:pt x="245" y="45"/>
                        <a:pt x="245" y="45"/>
                        <a:pt x="245" y="45"/>
                      </a:cubicBezTo>
                      <a:cubicBezTo>
                        <a:pt x="244" y="49"/>
                        <a:pt x="244" y="53"/>
                        <a:pt x="244" y="57"/>
                      </a:cubicBezTo>
                      <a:cubicBezTo>
                        <a:pt x="243" y="56"/>
                        <a:pt x="242" y="56"/>
                        <a:pt x="240" y="56"/>
                      </a:cubicBezTo>
                      <a:cubicBezTo>
                        <a:pt x="239" y="52"/>
                        <a:pt x="237" y="49"/>
                        <a:pt x="235" y="46"/>
                      </a:cubicBezTo>
                      <a:cubicBezTo>
                        <a:pt x="238" y="46"/>
                        <a:pt x="241" y="46"/>
                        <a:pt x="245" y="45"/>
                      </a:cubicBezTo>
                      <a:close/>
                      <a:moveTo>
                        <a:pt x="310" y="138"/>
                      </a:moveTo>
                      <a:lnTo>
                        <a:pt x="312" y="140"/>
                      </a:lnTo>
                      <a:cubicBezTo>
                        <a:pt x="311" y="140"/>
                        <a:pt x="310" y="139"/>
                        <a:pt x="310" y="139"/>
                      </a:cubicBezTo>
                      <a:cubicBezTo>
                        <a:pt x="310" y="139"/>
                        <a:pt x="310" y="138"/>
                        <a:pt x="310" y="138"/>
                      </a:cubicBezTo>
                      <a:close/>
                      <a:moveTo>
                        <a:pt x="230" y="150"/>
                      </a:moveTo>
                      <a:cubicBezTo>
                        <a:pt x="225" y="141"/>
                        <a:pt x="219" y="135"/>
                        <a:pt x="209" y="131"/>
                      </a:cubicBezTo>
                      <a:cubicBezTo>
                        <a:pt x="211" y="128"/>
                        <a:pt x="213" y="125"/>
                        <a:pt x="214" y="123"/>
                      </a:cubicBezTo>
                      <a:cubicBezTo>
                        <a:pt x="217" y="123"/>
                        <a:pt x="219" y="123"/>
                        <a:pt x="221" y="122"/>
                      </a:cubicBezTo>
                      <a:cubicBezTo>
                        <a:pt x="222" y="123"/>
                        <a:pt x="222" y="124"/>
                        <a:pt x="222" y="124"/>
                      </a:cubicBezTo>
                      <a:cubicBezTo>
                        <a:pt x="220" y="125"/>
                        <a:pt x="217" y="125"/>
                        <a:pt x="215" y="126"/>
                      </a:cubicBezTo>
                      <a:cubicBezTo>
                        <a:pt x="221" y="136"/>
                        <a:pt x="227" y="142"/>
                        <a:pt x="237" y="146"/>
                      </a:cubicBezTo>
                      <a:cubicBezTo>
                        <a:pt x="236" y="148"/>
                        <a:pt x="235" y="149"/>
                        <a:pt x="234" y="151"/>
                      </a:cubicBezTo>
                      <a:cubicBezTo>
                        <a:pt x="232" y="150"/>
                        <a:pt x="231" y="150"/>
                        <a:pt x="230" y="150"/>
                      </a:cubicBezTo>
                      <a:close/>
                      <a:moveTo>
                        <a:pt x="121" y="106"/>
                      </a:moveTo>
                      <a:cubicBezTo>
                        <a:pt x="120" y="104"/>
                        <a:pt x="119" y="103"/>
                        <a:pt x="117" y="101"/>
                      </a:cubicBezTo>
                      <a:cubicBezTo>
                        <a:pt x="124" y="99"/>
                        <a:pt x="130" y="97"/>
                        <a:pt x="135" y="92"/>
                      </a:cubicBezTo>
                      <a:cubicBezTo>
                        <a:pt x="135" y="94"/>
                        <a:pt x="135" y="96"/>
                        <a:pt x="136" y="98"/>
                      </a:cubicBezTo>
                      <a:cubicBezTo>
                        <a:pt x="135" y="101"/>
                        <a:pt x="135" y="105"/>
                        <a:pt x="135" y="109"/>
                      </a:cubicBezTo>
                      <a:cubicBezTo>
                        <a:pt x="130" y="107"/>
                        <a:pt x="125" y="106"/>
                        <a:pt x="121" y="106"/>
                      </a:cubicBezTo>
                      <a:close/>
                      <a:moveTo>
                        <a:pt x="177" y="72"/>
                      </a:moveTo>
                      <a:cubicBezTo>
                        <a:pt x="176" y="72"/>
                        <a:pt x="174" y="72"/>
                        <a:pt x="173" y="72"/>
                      </a:cubicBezTo>
                      <a:cubicBezTo>
                        <a:pt x="175" y="71"/>
                        <a:pt x="177" y="69"/>
                        <a:pt x="179" y="68"/>
                      </a:cubicBezTo>
                      <a:cubicBezTo>
                        <a:pt x="178" y="69"/>
                        <a:pt x="177" y="71"/>
                        <a:pt x="177" y="72"/>
                      </a:cubicBezTo>
                      <a:close/>
                      <a:moveTo>
                        <a:pt x="216" y="107"/>
                      </a:moveTo>
                      <a:cubicBezTo>
                        <a:pt x="215" y="105"/>
                        <a:pt x="214" y="103"/>
                        <a:pt x="213" y="102"/>
                      </a:cubicBezTo>
                      <a:cubicBezTo>
                        <a:pt x="213" y="102"/>
                        <a:pt x="214" y="102"/>
                        <a:pt x="214" y="102"/>
                      </a:cubicBezTo>
                      <a:cubicBezTo>
                        <a:pt x="215" y="104"/>
                        <a:pt x="215"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1" y="112"/>
                        <a:pt x="169" y="107"/>
                      </a:cubicBezTo>
                      <a:cubicBezTo>
                        <a:pt x="177" y="110"/>
                        <a:pt x="184" y="110"/>
                        <a:pt x="190" y="108"/>
                      </a:cubicBezTo>
                      <a:cubicBezTo>
                        <a:pt x="192" y="110"/>
                        <a:pt x="193" y="112"/>
                        <a:pt x="194" y="113"/>
                      </a:cubicBezTo>
                      <a:cubicBezTo>
                        <a:pt x="191" y="116"/>
                        <a:pt x="188" y="120"/>
                        <a:pt x="185" y="125"/>
                      </a:cubicBezTo>
                      <a:cubicBezTo>
                        <a:pt x="180" y="124"/>
                        <a:pt x="175" y="124"/>
                        <a:pt x="170" y="125"/>
                      </a:cubicBezTo>
                      <a:close/>
                      <a:moveTo>
                        <a:pt x="386" y="149"/>
                      </a:moveTo>
                      <a:cubicBezTo>
                        <a:pt x="383" y="141"/>
                        <a:pt x="380" y="134"/>
                        <a:pt x="375" y="127"/>
                      </a:cubicBezTo>
                      <a:cubicBezTo>
                        <a:pt x="378" y="126"/>
                        <a:pt x="382" y="126"/>
                        <a:pt x="385" y="124"/>
                      </a:cubicBezTo>
                      <a:cubicBezTo>
                        <a:pt x="380" y="115"/>
                        <a:pt x="374" y="108"/>
                        <a:pt x="363" y="104"/>
                      </a:cubicBezTo>
                      <a:cubicBezTo>
                        <a:pt x="370" y="98"/>
                        <a:pt x="371" y="91"/>
                        <a:pt x="372" y="81"/>
                      </a:cubicBezTo>
                      <a:cubicBezTo>
                        <a:pt x="356" y="81"/>
                        <a:pt x="347" y="85"/>
                        <a:pt x="340" y="99"/>
                      </a:cubicBezTo>
                      <a:cubicBezTo>
                        <a:pt x="335" y="91"/>
                        <a:pt x="331" y="85"/>
                        <a:pt x="324" y="81"/>
                      </a:cubicBezTo>
                      <a:cubicBezTo>
                        <a:pt x="323" y="79"/>
                        <a:pt x="322" y="77"/>
                        <a:pt x="321" y="75"/>
                      </a:cubicBezTo>
                      <a:cubicBezTo>
                        <a:pt x="325" y="70"/>
                        <a:pt x="326" y="63"/>
                        <a:pt x="327" y="56"/>
                      </a:cubicBezTo>
                      <a:cubicBezTo>
                        <a:pt x="317" y="55"/>
                        <a:pt x="309" y="57"/>
                        <a:pt x="303" y="62"/>
                      </a:cubicBezTo>
                      <a:cubicBezTo>
                        <a:pt x="301" y="59"/>
                        <a:pt x="298" y="57"/>
                        <a:pt x="295" y="55"/>
                      </a:cubicBezTo>
                      <a:cubicBezTo>
                        <a:pt x="293" y="61"/>
                        <a:pt x="291" y="67"/>
                        <a:pt x="290" y="72"/>
                      </a:cubicBezTo>
                      <a:cubicBezTo>
                        <a:pt x="286" y="72"/>
                        <a:pt x="282" y="73"/>
                        <a:pt x="279" y="73"/>
                      </a:cubicBezTo>
                      <a:cubicBezTo>
                        <a:pt x="283" y="59"/>
                        <a:pt x="278" y="51"/>
                        <a:pt x="267" y="41"/>
                      </a:cubicBezTo>
                      <a:cubicBezTo>
                        <a:pt x="267" y="42"/>
                        <a:pt x="266" y="43"/>
                        <a:pt x="265" y="44"/>
                      </a:cubicBezTo>
                      <a:cubicBezTo>
                        <a:pt x="265" y="44"/>
                        <a:pt x="265" y="44"/>
                        <a:pt x="264" y="44"/>
                      </a:cubicBezTo>
                      <a:cubicBezTo>
                        <a:pt x="261" y="40"/>
                        <a:pt x="258" y="36"/>
                        <a:pt x="255" y="33"/>
                      </a:cubicBezTo>
                      <a:cubicBezTo>
                        <a:pt x="255" y="32"/>
                        <a:pt x="255" y="32"/>
                        <a:pt x="255" y="32"/>
                      </a:cubicBezTo>
                      <a:cubicBezTo>
                        <a:pt x="254" y="31"/>
                        <a:pt x="252" y="30"/>
                        <a:pt x="251" y="30"/>
                      </a:cubicBezTo>
                      <a:cubicBezTo>
                        <a:pt x="250" y="30"/>
                        <a:pt x="250" y="30"/>
                        <a:pt x="250" y="29"/>
                      </a:cubicBezTo>
                      <a:lnTo>
                        <a:pt x="250" y="30"/>
                      </a:lnTo>
                      <a:cubicBezTo>
                        <a:pt x="240" y="27"/>
                        <a:pt x="233" y="28"/>
                        <a:pt x="225" y="37"/>
                      </a:cubicBezTo>
                      <a:cubicBezTo>
                        <a:pt x="222" y="35"/>
                        <a:pt x="218" y="34"/>
                        <a:pt x="215" y="34"/>
                      </a:cubicBezTo>
                      <a:cubicBezTo>
                        <a:pt x="215" y="26"/>
                        <a:pt x="212" y="17"/>
                        <a:pt x="207" y="10"/>
                      </a:cubicBezTo>
                      <a:cubicBezTo>
                        <a:pt x="206" y="11"/>
                        <a:pt x="206" y="11"/>
                        <a:pt x="205" y="13"/>
                      </a:cubicBezTo>
                      <a:lnTo>
                        <a:pt x="192" y="0"/>
                      </a:lnTo>
                      <a:cubicBezTo>
                        <a:pt x="188" y="8"/>
                        <a:pt x="187" y="17"/>
                        <a:pt x="189" y="26"/>
                      </a:cubicBezTo>
                      <a:cubicBezTo>
                        <a:pt x="186" y="26"/>
                        <a:pt x="182" y="26"/>
                        <a:pt x="179" y="26"/>
                      </a:cubicBezTo>
                      <a:cubicBezTo>
                        <a:pt x="178" y="27"/>
                        <a:pt x="178" y="25"/>
                        <a:pt x="177" y="25"/>
                      </a:cubicBezTo>
                      <a:cubicBezTo>
                        <a:pt x="171" y="11"/>
                        <a:pt x="164" y="3"/>
                        <a:pt x="148" y="5"/>
                      </a:cubicBezTo>
                      <a:cubicBezTo>
                        <a:pt x="150" y="11"/>
                        <a:pt x="152" y="17"/>
                        <a:pt x="156" y="22"/>
                      </a:cubicBezTo>
                      <a:cubicBezTo>
                        <a:pt x="153" y="22"/>
                        <a:pt x="151" y="23"/>
                        <a:pt x="148" y="24"/>
                      </a:cubicBezTo>
                      <a:cubicBezTo>
                        <a:pt x="152" y="31"/>
                        <a:pt x="157" y="36"/>
                        <a:pt x="165" y="39"/>
                      </a:cubicBezTo>
                      <a:cubicBezTo>
                        <a:pt x="161" y="43"/>
                        <a:pt x="160" y="46"/>
                        <a:pt x="159" y="51"/>
                      </a:cubicBezTo>
                      <a:cubicBezTo>
                        <a:pt x="157" y="47"/>
                        <a:pt x="154" y="44"/>
                        <a:pt x="150" y="40"/>
                      </a:cubicBezTo>
                      <a:cubicBezTo>
                        <a:pt x="149" y="41"/>
                        <a:pt x="148" y="42"/>
                        <a:pt x="147" y="44"/>
                      </a:cubicBezTo>
                      <a:cubicBezTo>
                        <a:pt x="143" y="38"/>
                        <a:pt x="138" y="33"/>
                        <a:pt x="132" y="29"/>
                      </a:cubicBezTo>
                      <a:cubicBezTo>
                        <a:pt x="129" y="37"/>
                        <a:pt x="126" y="44"/>
                        <a:pt x="126" y="52"/>
                      </a:cubicBezTo>
                      <a:cubicBezTo>
                        <a:pt x="125" y="53"/>
                        <a:pt x="123" y="54"/>
                        <a:pt x="122" y="55"/>
                      </a:cubicBezTo>
                      <a:cubicBezTo>
                        <a:pt x="114" y="52"/>
                        <a:pt x="108" y="53"/>
                        <a:pt x="100" y="54"/>
                      </a:cubicBezTo>
                      <a:cubicBezTo>
                        <a:pt x="102" y="59"/>
                        <a:pt x="105" y="64"/>
                        <a:pt x="108" y="69"/>
                      </a:cubicBezTo>
                      <a:cubicBezTo>
                        <a:pt x="103" y="68"/>
                        <a:pt x="99" y="69"/>
                        <a:pt x="95" y="70"/>
                      </a:cubicBezTo>
                      <a:cubicBezTo>
                        <a:pt x="85" y="53"/>
                        <a:pt x="74" y="47"/>
                        <a:pt x="54" y="47"/>
                      </a:cubicBezTo>
                      <a:cubicBezTo>
                        <a:pt x="57" y="55"/>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2" y="115"/>
                      </a:cubicBezTo>
                      <a:cubicBezTo>
                        <a:pt x="19" y="117"/>
                        <a:pt x="17" y="120"/>
                        <a:pt x="15" y="123"/>
                      </a:cubicBezTo>
                      <a:cubicBezTo>
                        <a:pt x="25" y="127"/>
                        <a:pt x="34" y="129"/>
                        <a:pt x="44" y="126"/>
                      </a:cubicBezTo>
                      <a:cubicBezTo>
                        <a:pt x="43" y="136"/>
                        <a:pt x="46" y="142"/>
                        <a:pt x="51" y="150"/>
                      </a:cubicBezTo>
                      <a:cubicBezTo>
                        <a:pt x="64" y="142"/>
                        <a:pt x="69" y="133"/>
                        <a:pt x="67" y="117"/>
                      </a:cubicBezTo>
                      <a:cubicBezTo>
                        <a:pt x="68" y="117"/>
                        <a:pt x="69" y="116"/>
                        <a:pt x="70" y="116"/>
                      </a:cubicBezTo>
                      <a:cubicBezTo>
                        <a:pt x="75" y="124"/>
                        <a:pt x="82" y="129"/>
                        <a:pt x="93" y="134"/>
                      </a:cubicBezTo>
                      <a:cubicBezTo>
                        <a:pt x="92" y="136"/>
                        <a:pt x="91" y="138"/>
                        <a:pt x="90" y="141"/>
                      </a:cubicBezTo>
                      <a:cubicBezTo>
                        <a:pt x="95" y="142"/>
                        <a:pt x="99" y="144"/>
                        <a:pt x="103" y="144"/>
                      </a:cubicBezTo>
                      <a:cubicBezTo>
                        <a:pt x="102" y="144"/>
                        <a:pt x="102" y="145"/>
                        <a:pt x="101" y="145"/>
                      </a:cubicBezTo>
                      <a:cubicBezTo>
                        <a:pt x="106" y="155"/>
                        <a:pt x="112" y="161"/>
                        <a:pt x="123" y="165"/>
                      </a:cubicBezTo>
                      <a:cubicBezTo>
                        <a:pt x="116" y="172"/>
                        <a:pt x="115" y="179"/>
                        <a:pt x="115" y="188"/>
                      </a:cubicBezTo>
                      <a:cubicBezTo>
                        <a:pt x="130" y="188"/>
                        <a:pt x="139" y="184"/>
                        <a:pt x="146" y="170"/>
                      </a:cubicBezTo>
                      <a:cubicBezTo>
                        <a:pt x="151" y="171"/>
                        <a:pt x="156" y="171"/>
                        <a:pt x="161" y="170"/>
                      </a:cubicBezTo>
                      <a:lnTo>
                        <a:pt x="162" y="171"/>
                      </a:lnTo>
                      <a:cubicBezTo>
                        <a:pt x="158" y="184"/>
                        <a:pt x="163" y="192"/>
                        <a:pt x="174" y="202"/>
                      </a:cubicBezTo>
                      <a:cubicBezTo>
                        <a:pt x="175" y="200"/>
                        <a:pt x="176" y="199"/>
                        <a:pt x="176" y="198"/>
                      </a:cubicBezTo>
                      <a:cubicBezTo>
                        <a:pt x="181" y="204"/>
                        <a:pt x="185" y="209"/>
                        <a:pt x="191" y="213"/>
                      </a:cubicBezTo>
                      <a:cubicBezTo>
                        <a:pt x="195" y="204"/>
                        <a:pt x="198" y="195"/>
                        <a:pt x="197" y="186"/>
                      </a:cubicBezTo>
                      <a:cubicBezTo>
                        <a:pt x="206" y="189"/>
                        <a:pt x="214" y="189"/>
                        <a:pt x="224" y="187"/>
                      </a:cubicBezTo>
                      <a:cubicBezTo>
                        <a:pt x="222" y="183"/>
                        <a:pt x="219" y="178"/>
                        <a:pt x="216" y="174"/>
                      </a:cubicBezTo>
                      <a:cubicBezTo>
                        <a:pt x="221" y="176"/>
                        <a:pt x="225" y="176"/>
                        <a:pt x="231" y="175"/>
                      </a:cubicBezTo>
                      <a:cubicBezTo>
                        <a:pt x="240" y="189"/>
                        <a:pt x="251" y="194"/>
                        <a:pt x="269" y="193"/>
                      </a:cubicBezTo>
                      <a:cubicBezTo>
                        <a:pt x="265" y="181"/>
                        <a:pt x="259" y="172"/>
                        <a:pt x="249" y="165"/>
                      </a:cubicBezTo>
                      <a:cubicBezTo>
                        <a:pt x="254" y="162"/>
                        <a:pt x="258" y="158"/>
                        <a:pt x="261" y="151"/>
                      </a:cubicBezTo>
                      <a:cubicBezTo>
                        <a:pt x="266" y="152"/>
                        <a:pt x="271" y="152"/>
                        <a:pt x="277" y="151"/>
                      </a:cubicBezTo>
                      <a:cubicBezTo>
                        <a:pt x="273" y="165"/>
                        <a:pt x="277" y="173"/>
                        <a:pt x="288" y="183"/>
                      </a:cubicBezTo>
                      <a:cubicBezTo>
                        <a:pt x="289" y="182"/>
                        <a:pt x="290" y="180"/>
                        <a:pt x="291" y="179"/>
                      </a:cubicBezTo>
                      <a:cubicBezTo>
                        <a:pt x="295" y="185"/>
                        <a:pt x="300" y="190"/>
                        <a:pt x="306" y="194"/>
                      </a:cubicBezTo>
                      <a:cubicBezTo>
                        <a:pt x="310" y="185"/>
                        <a:pt x="312" y="177"/>
                        <a:pt x="312" y="167"/>
                      </a:cubicBezTo>
                      <a:cubicBezTo>
                        <a:pt x="321" y="170"/>
                        <a:pt x="329" y="170"/>
                        <a:pt x="338" y="168"/>
                      </a:cubicBezTo>
                      <a:cubicBezTo>
                        <a:pt x="336" y="163"/>
                        <a:pt x="333" y="158"/>
                        <a:pt x="330" y="154"/>
                      </a:cubicBezTo>
                      <a:cubicBezTo>
                        <a:pt x="334" y="154"/>
                        <a:pt x="338" y="153"/>
                        <a:pt x="343" y="152"/>
                      </a:cubicBezTo>
                      <a:cubicBezTo>
                        <a:pt x="353" y="169"/>
                        <a:pt x="364" y="175"/>
                        <a:pt x="384" y="174"/>
                      </a:cubicBezTo>
                      <a:cubicBezTo>
                        <a:pt x="378" y="158"/>
                        <a:pt x="370" y="148"/>
                        <a:pt x="353" y="141"/>
                      </a:cubicBezTo>
                      <a:cubicBezTo>
                        <a:pt x="354" y="140"/>
                        <a:pt x="355" y="139"/>
                        <a:pt x="355" y="137"/>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1" name="Freeform 25">
                  <a:extLst>
                    <a:ext uri="{FF2B5EF4-FFF2-40B4-BE49-F238E27FC236}">
                      <a16:creationId xmlns:a16="http://schemas.microsoft.com/office/drawing/2014/main" id="{8368599F-ABCD-455C-B668-87E77C9C5D59}"/>
                    </a:ext>
                  </a:extLst>
                </p:cNvPr>
                <p:cNvSpPr>
                  <a:spLocks noEditPoints="1"/>
                </p:cNvSpPr>
                <p:nvPr/>
              </p:nvSpPr>
              <p:spPr bwMode="auto">
                <a:xfrm>
                  <a:off x="6176962" y="3209924"/>
                  <a:ext cx="187325" cy="104775"/>
                </a:xfrm>
                <a:custGeom>
                  <a:avLst/>
                  <a:gdLst>
                    <a:gd name="T0" fmla="*/ 340 w 385"/>
                    <a:gd name="T1" fmla="*/ 124 h 214"/>
                    <a:gd name="T2" fmla="*/ 346 w 385"/>
                    <a:gd name="T3" fmla="*/ 123 h 214"/>
                    <a:gd name="T4" fmla="*/ 269 w 385"/>
                    <a:gd name="T5" fmla="*/ 129 h 214"/>
                    <a:gd name="T6" fmla="*/ 252 w 385"/>
                    <a:gd name="T7" fmla="*/ 127 h 214"/>
                    <a:gd name="T8" fmla="*/ 269 w 385"/>
                    <a:gd name="T9" fmla="*/ 129 h 214"/>
                    <a:gd name="T10" fmla="*/ 190 w 385"/>
                    <a:gd name="T11" fmla="*/ 148 h 214"/>
                    <a:gd name="T12" fmla="*/ 188 w 385"/>
                    <a:gd name="T13" fmla="*/ 158 h 214"/>
                    <a:gd name="T14" fmla="*/ 132 w 385"/>
                    <a:gd name="T15" fmla="*/ 136 h 214"/>
                    <a:gd name="T16" fmla="*/ 141 w 385"/>
                    <a:gd name="T17" fmla="*/ 149 h 214"/>
                    <a:gd name="T18" fmla="*/ 180 w 385"/>
                    <a:gd name="T19" fmla="*/ 67 h 214"/>
                    <a:gd name="T20" fmla="*/ 174 w 385"/>
                    <a:gd name="T21" fmla="*/ 54 h 214"/>
                    <a:gd name="T22" fmla="*/ 193 w 385"/>
                    <a:gd name="T23" fmla="*/ 53 h 214"/>
                    <a:gd name="T24" fmla="*/ 244 w 385"/>
                    <a:gd name="T25" fmla="*/ 45 h 214"/>
                    <a:gd name="T26" fmla="*/ 240 w 385"/>
                    <a:gd name="T27" fmla="*/ 56 h 214"/>
                    <a:gd name="T28" fmla="*/ 310 w 385"/>
                    <a:gd name="T29" fmla="*/ 139 h 214"/>
                    <a:gd name="T30" fmla="*/ 310 w 385"/>
                    <a:gd name="T31" fmla="*/ 139 h 214"/>
                    <a:gd name="T32" fmla="*/ 214 w 385"/>
                    <a:gd name="T33" fmla="*/ 123 h 214"/>
                    <a:gd name="T34" fmla="*/ 215 w 385"/>
                    <a:gd name="T35" fmla="*/ 127 h 214"/>
                    <a:gd name="T36" fmla="*/ 230 w 385"/>
                    <a:gd name="T37" fmla="*/ 151 h 214"/>
                    <a:gd name="T38" fmla="*/ 134 w 385"/>
                    <a:gd name="T39" fmla="*/ 93 h 214"/>
                    <a:gd name="T40" fmla="*/ 120 w 385"/>
                    <a:gd name="T41" fmla="*/ 107 h 214"/>
                    <a:gd name="T42" fmla="*/ 179 w 385"/>
                    <a:gd name="T43" fmla="*/ 69 h 214"/>
                    <a:gd name="T44" fmla="*/ 212 w 385"/>
                    <a:gd name="T45" fmla="*/ 102 h 214"/>
                    <a:gd name="T46" fmla="*/ 252 w 385"/>
                    <a:gd name="T47" fmla="*/ 89 h 214"/>
                    <a:gd name="T48" fmla="*/ 252 w 385"/>
                    <a:gd name="T49" fmla="*/ 89 h 214"/>
                    <a:gd name="T50" fmla="*/ 169 w 385"/>
                    <a:gd name="T51" fmla="*/ 108 h 214"/>
                    <a:gd name="T52" fmla="*/ 185 w 385"/>
                    <a:gd name="T53" fmla="*/ 126 h 214"/>
                    <a:gd name="T54" fmla="*/ 375 w 385"/>
                    <a:gd name="T55" fmla="*/ 128 h 214"/>
                    <a:gd name="T56" fmla="*/ 371 w 385"/>
                    <a:gd name="T57" fmla="*/ 82 h 214"/>
                    <a:gd name="T58" fmla="*/ 320 w 385"/>
                    <a:gd name="T59" fmla="*/ 76 h 214"/>
                    <a:gd name="T60" fmla="*/ 295 w 385"/>
                    <a:gd name="T61" fmla="*/ 56 h 214"/>
                    <a:gd name="T62" fmla="*/ 267 w 385"/>
                    <a:gd name="T63" fmla="*/ 42 h 214"/>
                    <a:gd name="T64" fmla="*/ 254 w 385"/>
                    <a:gd name="T65" fmla="*/ 34 h 214"/>
                    <a:gd name="T66" fmla="*/ 250 w 385"/>
                    <a:gd name="T67" fmla="*/ 30 h 214"/>
                    <a:gd name="T68" fmla="*/ 214 w 385"/>
                    <a:gd name="T69" fmla="*/ 35 h 214"/>
                    <a:gd name="T70" fmla="*/ 191 w 385"/>
                    <a:gd name="T71" fmla="*/ 0 h 214"/>
                    <a:gd name="T72" fmla="*/ 177 w 385"/>
                    <a:gd name="T73" fmla="*/ 26 h 214"/>
                    <a:gd name="T74" fmla="*/ 148 w 385"/>
                    <a:gd name="T75" fmla="*/ 24 h 214"/>
                    <a:gd name="T76" fmla="*/ 149 w 385"/>
                    <a:gd name="T77" fmla="*/ 41 h 214"/>
                    <a:gd name="T78" fmla="*/ 126 w 385"/>
                    <a:gd name="T79" fmla="*/ 53 h 214"/>
                    <a:gd name="T80" fmla="*/ 108 w 385"/>
                    <a:gd name="T81" fmla="*/ 69 h 214"/>
                    <a:gd name="T82" fmla="*/ 65 w 385"/>
                    <a:gd name="T83" fmla="*/ 68 h 214"/>
                    <a:gd name="T84" fmla="*/ 50 w 385"/>
                    <a:gd name="T85" fmla="*/ 103 h 214"/>
                    <a:gd name="T86" fmla="*/ 21 w 385"/>
                    <a:gd name="T87" fmla="*/ 115 h 214"/>
                    <a:gd name="T88" fmla="*/ 51 w 385"/>
                    <a:gd name="T89" fmla="*/ 151 h 214"/>
                    <a:gd name="T90" fmla="*/ 92 w 385"/>
                    <a:gd name="T91" fmla="*/ 134 h 214"/>
                    <a:gd name="T92" fmla="*/ 100 w 385"/>
                    <a:gd name="T93" fmla="*/ 146 h 214"/>
                    <a:gd name="T94" fmla="*/ 146 w 385"/>
                    <a:gd name="T95" fmla="*/ 171 h 214"/>
                    <a:gd name="T96" fmla="*/ 174 w 385"/>
                    <a:gd name="T97" fmla="*/ 202 h 214"/>
                    <a:gd name="T98" fmla="*/ 197 w 385"/>
                    <a:gd name="T99" fmla="*/ 186 h 214"/>
                    <a:gd name="T100" fmla="*/ 231 w 385"/>
                    <a:gd name="T101" fmla="*/ 176 h 214"/>
                    <a:gd name="T102" fmla="*/ 261 w 385"/>
                    <a:gd name="T103" fmla="*/ 152 h 214"/>
                    <a:gd name="T104" fmla="*/ 291 w 385"/>
                    <a:gd name="T105" fmla="*/ 180 h 214"/>
                    <a:gd name="T106" fmla="*/ 338 w 385"/>
                    <a:gd name="T107" fmla="*/ 169 h 214"/>
                    <a:gd name="T108" fmla="*/ 384 w 385"/>
                    <a:gd name="T109" fmla="*/ 175 h 214"/>
                    <a:gd name="T110" fmla="*/ 385 w 385"/>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4">
                      <a:moveTo>
                        <a:pt x="332" y="132"/>
                      </a:moveTo>
                      <a:cubicBezTo>
                        <a:pt x="332" y="129"/>
                        <a:pt x="332" y="127"/>
                        <a:pt x="331" y="124"/>
                      </a:cubicBezTo>
                      <a:cubicBezTo>
                        <a:pt x="334" y="124"/>
                        <a:pt x="337" y="124"/>
                        <a:pt x="340" y="124"/>
                      </a:cubicBezTo>
                      <a:cubicBezTo>
                        <a:pt x="340" y="123"/>
                        <a:pt x="340" y="123"/>
                        <a:pt x="340" y="122"/>
                      </a:cubicBezTo>
                      <a:cubicBezTo>
                        <a:pt x="341" y="122"/>
                        <a:pt x="343" y="122"/>
                        <a:pt x="344" y="122"/>
                      </a:cubicBezTo>
                      <a:cubicBezTo>
                        <a:pt x="345" y="122"/>
                        <a:pt x="346" y="123"/>
                        <a:pt x="346" y="123"/>
                      </a:cubicBezTo>
                      <a:cubicBezTo>
                        <a:pt x="348" y="127"/>
                        <a:pt x="350" y="131"/>
                        <a:pt x="352" y="134"/>
                      </a:cubicBezTo>
                      <a:cubicBezTo>
                        <a:pt x="345" y="131"/>
                        <a:pt x="338" y="131"/>
                        <a:pt x="332" y="132"/>
                      </a:cubicBezTo>
                      <a:close/>
                      <a:moveTo>
                        <a:pt x="269" y="129"/>
                      </a:moveTo>
                      <a:cubicBezTo>
                        <a:pt x="264" y="129"/>
                        <a:pt x="260" y="129"/>
                        <a:pt x="255" y="130"/>
                      </a:cubicBezTo>
                      <a:cubicBezTo>
                        <a:pt x="254" y="130"/>
                        <a:pt x="254" y="128"/>
                        <a:pt x="253" y="128"/>
                      </a:cubicBezTo>
                      <a:cubicBezTo>
                        <a:pt x="253" y="128"/>
                        <a:pt x="253" y="127"/>
                        <a:pt x="252" y="127"/>
                      </a:cubicBezTo>
                      <a:cubicBezTo>
                        <a:pt x="253" y="124"/>
                        <a:pt x="252" y="121"/>
                        <a:pt x="252" y="118"/>
                      </a:cubicBezTo>
                      <a:cubicBezTo>
                        <a:pt x="258" y="119"/>
                        <a:pt x="263" y="119"/>
                        <a:pt x="267" y="118"/>
                      </a:cubicBezTo>
                      <a:cubicBezTo>
                        <a:pt x="267" y="122"/>
                        <a:pt x="268" y="125"/>
                        <a:pt x="269" y="129"/>
                      </a:cubicBezTo>
                      <a:close/>
                      <a:moveTo>
                        <a:pt x="188" y="158"/>
                      </a:moveTo>
                      <a:cubicBezTo>
                        <a:pt x="188" y="155"/>
                        <a:pt x="188" y="151"/>
                        <a:pt x="187" y="148"/>
                      </a:cubicBezTo>
                      <a:cubicBezTo>
                        <a:pt x="188" y="148"/>
                        <a:pt x="189" y="148"/>
                        <a:pt x="190" y="148"/>
                      </a:cubicBezTo>
                      <a:cubicBezTo>
                        <a:pt x="191" y="148"/>
                        <a:pt x="191" y="149"/>
                        <a:pt x="192" y="149"/>
                      </a:cubicBezTo>
                      <a:cubicBezTo>
                        <a:pt x="194" y="153"/>
                        <a:pt x="196" y="157"/>
                        <a:pt x="197" y="160"/>
                      </a:cubicBezTo>
                      <a:cubicBezTo>
                        <a:pt x="194" y="159"/>
                        <a:pt x="191"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2" y="141"/>
                        <a:pt x="143" y="145"/>
                        <a:pt x="143" y="148"/>
                      </a:cubicBezTo>
                      <a:cubicBezTo>
                        <a:pt x="143" y="148"/>
                        <a:pt x="142" y="149"/>
                        <a:pt x="141" y="149"/>
                      </a:cubicBezTo>
                      <a:close/>
                      <a:moveTo>
                        <a:pt x="174" y="54"/>
                      </a:moveTo>
                      <a:cubicBezTo>
                        <a:pt x="175" y="59"/>
                        <a:pt x="178" y="63"/>
                        <a:pt x="180" y="66"/>
                      </a:cubicBezTo>
                      <a:cubicBezTo>
                        <a:pt x="180" y="66"/>
                        <a:pt x="180" y="67"/>
                        <a:pt x="180" y="67"/>
                      </a:cubicBezTo>
                      <a:cubicBezTo>
                        <a:pt x="174" y="62"/>
                        <a:pt x="168" y="59"/>
                        <a:pt x="161" y="57"/>
                      </a:cubicBezTo>
                      <a:cubicBezTo>
                        <a:pt x="161" y="57"/>
                        <a:pt x="161" y="57"/>
                        <a:pt x="161" y="57"/>
                      </a:cubicBezTo>
                      <a:cubicBezTo>
                        <a:pt x="166" y="57"/>
                        <a:pt x="170" y="56"/>
                        <a:pt x="174" y="54"/>
                      </a:cubicBezTo>
                      <a:close/>
                      <a:moveTo>
                        <a:pt x="182" y="44"/>
                      </a:moveTo>
                      <a:cubicBezTo>
                        <a:pt x="186" y="45"/>
                        <a:pt x="190" y="45"/>
                        <a:pt x="194" y="44"/>
                      </a:cubicBezTo>
                      <a:cubicBezTo>
                        <a:pt x="193" y="47"/>
                        <a:pt x="193" y="50"/>
                        <a:pt x="193" y="53"/>
                      </a:cubicBezTo>
                      <a:cubicBezTo>
                        <a:pt x="189" y="51"/>
                        <a:pt x="185" y="50"/>
                        <a:pt x="179" y="49"/>
                      </a:cubicBezTo>
                      <a:cubicBezTo>
                        <a:pt x="180" y="48"/>
                        <a:pt x="181" y="46"/>
                        <a:pt x="182" y="44"/>
                      </a:cubicBezTo>
                      <a:close/>
                      <a:moveTo>
                        <a:pt x="244" y="45"/>
                      </a:moveTo>
                      <a:lnTo>
                        <a:pt x="245" y="46"/>
                      </a:lnTo>
                      <a:cubicBezTo>
                        <a:pt x="244" y="49"/>
                        <a:pt x="244" y="53"/>
                        <a:pt x="244" y="57"/>
                      </a:cubicBezTo>
                      <a:cubicBezTo>
                        <a:pt x="243" y="57"/>
                        <a:pt x="241" y="57"/>
                        <a:pt x="240" y="56"/>
                      </a:cubicBezTo>
                      <a:cubicBezTo>
                        <a:pt x="239" y="53"/>
                        <a:pt x="237" y="50"/>
                        <a:pt x="235" y="47"/>
                      </a:cubicBezTo>
                      <a:cubicBezTo>
                        <a:pt x="238" y="47"/>
                        <a:pt x="241" y="46"/>
                        <a:pt x="244" y="45"/>
                      </a:cubicBezTo>
                      <a:close/>
                      <a:moveTo>
                        <a:pt x="310" y="139"/>
                      </a:moveTo>
                      <a:lnTo>
                        <a:pt x="312" y="141"/>
                      </a:lnTo>
                      <a:cubicBezTo>
                        <a:pt x="311" y="140"/>
                        <a:pt x="310" y="140"/>
                        <a:pt x="309" y="140"/>
                      </a:cubicBezTo>
                      <a:cubicBezTo>
                        <a:pt x="309" y="140"/>
                        <a:pt x="310" y="139"/>
                        <a:pt x="310" y="139"/>
                      </a:cubicBezTo>
                      <a:close/>
                      <a:moveTo>
                        <a:pt x="230" y="151"/>
                      </a:moveTo>
                      <a:cubicBezTo>
                        <a:pt x="225" y="142"/>
                        <a:pt x="219" y="135"/>
                        <a:pt x="209" y="131"/>
                      </a:cubicBezTo>
                      <a:cubicBezTo>
                        <a:pt x="211" y="129"/>
                        <a:pt x="213" y="126"/>
                        <a:pt x="214" y="123"/>
                      </a:cubicBezTo>
                      <a:cubicBezTo>
                        <a:pt x="216" y="123"/>
                        <a:pt x="219" y="123"/>
                        <a:pt x="221" y="123"/>
                      </a:cubicBezTo>
                      <a:cubicBezTo>
                        <a:pt x="221" y="124"/>
                        <a:pt x="222" y="124"/>
                        <a:pt x="222" y="125"/>
                      </a:cubicBezTo>
                      <a:cubicBezTo>
                        <a:pt x="219" y="125"/>
                        <a:pt x="217" y="126"/>
                        <a:pt x="215" y="127"/>
                      </a:cubicBezTo>
                      <a:cubicBezTo>
                        <a:pt x="221" y="136"/>
                        <a:pt x="227" y="143"/>
                        <a:pt x="237" y="147"/>
                      </a:cubicBezTo>
                      <a:cubicBezTo>
                        <a:pt x="235" y="148"/>
                        <a:pt x="234" y="150"/>
                        <a:pt x="233" y="151"/>
                      </a:cubicBezTo>
                      <a:cubicBezTo>
                        <a:pt x="232" y="151"/>
                        <a:pt x="231" y="151"/>
                        <a:pt x="230" y="151"/>
                      </a:cubicBezTo>
                      <a:close/>
                      <a:moveTo>
                        <a:pt x="120" y="107"/>
                      </a:moveTo>
                      <a:cubicBezTo>
                        <a:pt x="119" y="105"/>
                        <a:pt x="118" y="103"/>
                        <a:pt x="117" y="102"/>
                      </a:cubicBezTo>
                      <a:cubicBezTo>
                        <a:pt x="124" y="100"/>
                        <a:pt x="129" y="97"/>
                        <a:pt x="134" y="93"/>
                      </a:cubicBezTo>
                      <a:cubicBezTo>
                        <a:pt x="135" y="95"/>
                        <a:pt x="135" y="97"/>
                        <a:pt x="135" y="98"/>
                      </a:cubicBezTo>
                      <a:cubicBezTo>
                        <a:pt x="135" y="102"/>
                        <a:pt x="134" y="106"/>
                        <a:pt x="135" y="110"/>
                      </a:cubicBezTo>
                      <a:cubicBezTo>
                        <a:pt x="130" y="108"/>
                        <a:pt x="125" y="107"/>
                        <a:pt x="120" y="107"/>
                      </a:cubicBezTo>
                      <a:close/>
                      <a:moveTo>
                        <a:pt x="176" y="73"/>
                      </a:moveTo>
                      <a:cubicBezTo>
                        <a:pt x="175" y="73"/>
                        <a:pt x="174" y="72"/>
                        <a:pt x="173" y="72"/>
                      </a:cubicBezTo>
                      <a:cubicBezTo>
                        <a:pt x="175" y="71"/>
                        <a:pt x="177" y="70"/>
                        <a:pt x="179" y="69"/>
                      </a:cubicBezTo>
                      <a:cubicBezTo>
                        <a:pt x="178" y="70"/>
                        <a:pt x="177" y="71"/>
                        <a:pt x="176" y="73"/>
                      </a:cubicBezTo>
                      <a:close/>
                      <a:moveTo>
                        <a:pt x="216" y="108"/>
                      </a:moveTo>
                      <a:cubicBezTo>
                        <a:pt x="215" y="106"/>
                        <a:pt x="214" y="104"/>
                        <a:pt x="212" y="102"/>
                      </a:cubicBezTo>
                      <a:cubicBezTo>
                        <a:pt x="213" y="102"/>
                        <a:pt x="213" y="103"/>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69" y="125"/>
                      </a:lnTo>
                      <a:cubicBezTo>
                        <a:pt x="171" y="119"/>
                        <a:pt x="171" y="113"/>
                        <a:pt x="169" y="108"/>
                      </a:cubicBezTo>
                      <a:cubicBezTo>
                        <a:pt x="177" y="110"/>
                        <a:pt x="184" y="111"/>
                        <a:pt x="190" y="109"/>
                      </a:cubicBezTo>
                      <a:cubicBezTo>
                        <a:pt x="191" y="111"/>
                        <a:pt x="193" y="112"/>
                        <a:pt x="194" y="114"/>
                      </a:cubicBezTo>
                      <a:cubicBezTo>
                        <a:pt x="191" y="117"/>
                        <a:pt x="188" y="120"/>
                        <a:pt x="185" y="126"/>
                      </a:cubicBezTo>
                      <a:cubicBezTo>
                        <a:pt x="180" y="125"/>
                        <a:pt x="175" y="125"/>
                        <a:pt x="170" y="126"/>
                      </a:cubicBezTo>
                      <a:close/>
                      <a:moveTo>
                        <a:pt x="385" y="150"/>
                      </a:moveTo>
                      <a:cubicBezTo>
                        <a:pt x="383" y="142"/>
                        <a:pt x="380" y="135"/>
                        <a:pt x="375" y="128"/>
                      </a:cubicBezTo>
                      <a:cubicBezTo>
                        <a:pt x="378" y="127"/>
                        <a:pt x="381" y="126"/>
                        <a:pt x="385" y="125"/>
                      </a:cubicBezTo>
                      <a:cubicBezTo>
                        <a:pt x="379" y="116"/>
                        <a:pt x="373" y="109"/>
                        <a:pt x="363" y="105"/>
                      </a:cubicBezTo>
                      <a:cubicBezTo>
                        <a:pt x="369" y="98"/>
                        <a:pt x="371" y="91"/>
                        <a:pt x="371" y="82"/>
                      </a:cubicBezTo>
                      <a:cubicBezTo>
                        <a:pt x="356" y="81"/>
                        <a:pt x="346" y="85"/>
                        <a:pt x="339" y="99"/>
                      </a:cubicBezTo>
                      <a:cubicBezTo>
                        <a:pt x="335" y="92"/>
                        <a:pt x="331" y="86"/>
                        <a:pt x="324" y="82"/>
                      </a:cubicBezTo>
                      <a:cubicBezTo>
                        <a:pt x="323" y="80"/>
                        <a:pt x="322" y="78"/>
                        <a:pt x="320" y="76"/>
                      </a:cubicBezTo>
                      <a:cubicBezTo>
                        <a:pt x="325" y="70"/>
                        <a:pt x="326" y="64"/>
                        <a:pt x="326" y="56"/>
                      </a:cubicBezTo>
                      <a:cubicBezTo>
                        <a:pt x="316" y="56"/>
                        <a:pt x="309" y="57"/>
                        <a:pt x="303" y="62"/>
                      </a:cubicBezTo>
                      <a:cubicBezTo>
                        <a:pt x="300" y="60"/>
                        <a:pt x="298" y="58"/>
                        <a:pt x="295" y="56"/>
                      </a:cubicBezTo>
                      <a:cubicBezTo>
                        <a:pt x="292" y="62"/>
                        <a:pt x="290" y="67"/>
                        <a:pt x="289" y="73"/>
                      </a:cubicBezTo>
                      <a:cubicBezTo>
                        <a:pt x="286" y="73"/>
                        <a:pt x="282" y="73"/>
                        <a:pt x="278" y="74"/>
                      </a:cubicBezTo>
                      <a:cubicBezTo>
                        <a:pt x="282" y="60"/>
                        <a:pt x="278" y="51"/>
                        <a:pt x="267" y="42"/>
                      </a:cubicBezTo>
                      <a:cubicBezTo>
                        <a:pt x="266" y="43"/>
                        <a:pt x="266" y="44"/>
                        <a:pt x="265" y="45"/>
                      </a:cubicBezTo>
                      <a:cubicBezTo>
                        <a:pt x="265" y="45"/>
                        <a:pt x="264" y="45"/>
                        <a:pt x="264" y="44"/>
                      </a:cubicBezTo>
                      <a:cubicBezTo>
                        <a:pt x="261" y="40"/>
                        <a:pt x="258" y="37"/>
                        <a:pt x="254" y="34"/>
                      </a:cubicBezTo>
                      <a:cubicBezTo>
                        <a:pt x="255" y="33"/>
                        <a:pt x="255" y="33"/>
                        <a:pt x="255" y="32"/>
                      </a:cubicBezTo>
                      <a:cubicBezTo>
                        <a:pt x="253" y="32"/>
                        <a:pt x="252" y="31"/>
                        <a:pt x="250" y="31"/>
                      </a:cubicBezTo>
                      <a:cubicBezTo>
                        <a:pt x="250" y="30"/>
                        <a:pt x="250" y="30"/>
                        <a:pt x="250" y="30"/>
                      </a:cubicBezTo>
                      <a:cubicBezTo>
                        <a:pt x="250" y="30"/>
                        <a:pt x="250" y="30"/>
                        <a:pt x="250" y="30"/>
                      </a:cubicBezTo>
                      <a:cubicBezTo>
                        <a:pt x="240" y="28"/>
                        <a:pt x="232" y="29"/>
                        <a:pt x="225" y="37"/>
                      </a:cubicBezTo>
                      <a:cubicBezTo>
                        <a:pt x="221" y="36"/>
                        <a:pt x="218" y="35"/>
                        <a:pt x="214" y="35"/>
                      </a:cubicBezTo>
                      <a:cubicBezTo>
                        <a:pt x="215" y="26"/>
                        <a:pt x="212" y="18"/>
                        <a:pt x="207" y="11"/>
                      </a:cubicBezTo>
                      <a:cubicBezTo>
                        <a:pt x="206" y="11"/>
                        <a:pt x="206" y="11"/>
                        <a:pt x="205" y="14"/>
                      </a:cubicBezTo>
                      <a:lnTo>
                        <a:pt x="191" y="0"/>
                      </a:lnTo>
                      <a:cubicBezTo>
                        <a:pt x="188" y="9"/>
                        <a:pt x="187" y="17"/>
                        <a:pt x="189" y="27"/>
                      </a:cubicBezTo>
                      <a:cubicBezTo>
                        <a:pt x="185" y="26"/>
                        <a:pt x="182" y="27"/>
                        <a:pt x="179" y="27"/>
                      </a:cubicBezTo>
                      <a:cubicBezTo>
                        <a:pt x="178" y="27"/>
                        <a:pt x="178" y="26"/>
                        <a:pt x="177" y="26"/>
                      </a:cubicBezTo>
                      <a:cubicBezTo>
                        <a:pt x="171" y="12"/>
                        <a:pt x="163" y="4"/>
                        <a:pt x="147" y="6"/>
                      </a:cubicBezTo>
                      <a:cubicBezTo>
                        <a:pt x="149" y="12"/>
                        <a:pt x="152" y="17"/>
                        <a:pt x="156" y="22"/>
                      </a:cubicBezTo>
                      <a:cubicBezTo>
                        <a:pt x="153" y="23"/>
                        <a:pt x="150" y="24"/>
                        <a:pt x="148" y="24"/>
                      </a:cubicBezTo>
                      <a:cubicBezTo>
                        <a:pt x="152" y="32"/>
                        <a:pt x="157" y="37"/>
                        <a:pt x="164" y="40"/>
                      </a:cubicBezTo>
                      <a:cubicBezTo>
                        <a:pt x="161" y="43"/>
                        <a:pt x="159" y="47"/>
                        <a:pt x="159" y="51"/>
                      </a:cubicBezTo>
                      <a:cubicBezTo>
                        <a:pt x="156" y="48"/>
                        <a:pt x="153" y="45"/>
                        <a:pt x="149" y="41"/>
                      </a:cubicBezTo>
                      <a:cubicBezTo>
                        <a:pt x="148" y="42"/>
                        <a:pt x="148" y="43"/>
                        <a:pt x="147" y="44"/>
                      </a:cubicBezTo>
                      <a:cubicBezTo>
                        <a:pt x="143" y="38"/>
                        <a:pt x="138" y="33"/>
                        <a:pt x="132" y="29"/>
                      </a:cubicBezTo>
                      <a:cubicBezTo>
                        <a:pt x="128" y="37"/>
                        <a:pt x="126" y="45"/>
                        <a:pt x="126" y="53"/>
                      </a:cubicBezTo>
                      <a:cubicBezTo>
                        <a:pt x="124" y="54"/>
                        <a:pt x="123" y="54"/>
                        <a:pt x="122" y="55"/>
                      </a:cubicBezTo>
                      <a:cubicBezTo>
                        <a:pt x="114" y="53"/>
                        <a:pt x="107" y="53"/>
                        <a:pt x="99" y="55"/>
                      </a:cubicBezTo>
                      <a:cubicBezTo>
                        <a:pt x="102" y="60"/>
                        <a:pt x="105" y="65"/>
                        <a:pt x="108" y="69"/>
                      </a:cubicBezTo>
                      <a:cubicBezTo>
                        <a:pt x="103" y="69"/>
                        <a:pt x="99" y="70"/>
                        <a:pt x="95" y="71"/>
                      </a:cubicBezTo>
                      <a:cubicBezTo>
                        <a:pt x="85" y="54"/>
                        <a:pt x="73" y="48"/>
                        <a:pt x="54" y="48"/>
                      </a:cubicBezTo>
                      <a:cubicBezTo>
                        <a:pt x="56" y="56"/>
                        <a:pt x="60" y="63"/>
                        <a:pt x="65" y="68"/>
                      </a:cubicBezTo>
                      <a:lnTo>
                        <a:pt x="43" y="64"/>
                      </a:lnTo>
                      <a:cubicBezTo>
                        <a:pt x="46" y="76"/>
                        <a:pt x="51" y="86"/>
                        <a:pt x="60" y="95"/>
                      </a:cubicBezTo>
                      <a:cubicBezTo>
                        <a:pt x="56" y="97"/>
                        <a:pt x="53" y="100"/>
                        <a:pt x="50" y="103"/>
                      </a:cubicBezTo>
                      <a:cubicBezTo>
                        <a:pt x="49" y="103"/>
                        <a:pt x="48" y="102"/>
                        <a:pt x="47" y="103"/>
                      </a:cubicBezTo>
                      <a:cubicBezTo>
                        <a:pt x="30" y="93"/>
                        <a:pt x="16" y="90"/>
                        <a:pt x="0" y="104"/>
                      </a:cubicBezTo>
                      <a:cubicBezTo>
                        <a:pt x="7" y="109"/>
                        <a:pt x="13" y="113"/>
                        <a:pt x="21" y="115"/>
                      </a:cubicBezTo>
                      <a:cubicBezTo>
                        <a:pt x="19" y="118"/>
                        <a:pt x="17" y="120"/>
                        <a:pt x="15" y="123"/>
                      </a:cubicBezTo>
                      <a:cubicBezTo>
                        <a:pt x="25" y="128"/>
                        <a:pt x="33" y="130"/>
                        <a:pt x="44" y="127"/>
                      </a:cubicBezTo>
                      <a:cubicBezTo>
                        <a:pt x="43" y="136"/>
                        <a:pt x="46" y="143"/>
                        <a:pt x="51" y="151"/>
                      </a:cubicBezTo>
                      <a:cubicBezTo>
                        <a:pt x="63" y="142"/>
                        <a:pt x="69" y="134"/>
                        <a:pt x="67" y="118"/>
                      </a:cubicBezTo>
                      <a:cubicBezTo>
                        <a:pt x="68" y="118"/>
                        <a:pt x="69" y="117"/>
                        <a:pt x="70" y="116"/>
                      </a:cubicBezTo>
                      <a:cubicBezTo>
                        <a:pt x="75" y="124"/>
                        <a:pt x="82" y="130"/>
                        <a:pt x="92" y="134"/>
                      </a:cubicBezTo>
                      <a:cubicBezTo>
                        <a:pt x="91" y="137"/>
                        <a:pt x="90" y="139"/>
                        <a:pt x="89" y="141"/>
                      </a:cubicBezTo>
                      <a:cubicBezTo>
                        <a:pt x="94" y="143"/>
                        <a:pt x="99" y="144"/>
                        <a:pt x="103" y="145"/>
                      </a:cubicBezTo>
                      <a:cubicBezTo>
                        <a:pt x="102" y="145"/>
                        <a:pt x="101" y="145"/>
                        <a:pt x="100" y="146"/>
                      </a:cubicBezTo>
                      <a:cubicBezTo>
                        <a:pt x="106" y="155"/>
                        <a:pt x="112" y="162"/>
                        <a:pt x="122" y="166"/>
                      </a:cubicBezTo>
                      <a:cubicBezTo>
                        <a:pt x="116" y="172"/>
                        <a:pt x="115" y="179"/>
                        <a:pt x="114" y="189"/>
                      </a:cubicBezTo>
                      <a:cubicBezTo>
                        <a:pt x="129" y="189"/>
                        <a:pt x="139" y="185"/>
                        <a:pt x="146" y="171"/>
                      </a:cubicBezTo>
                      <a:cubicBezTo>
                        <a:pt x="151" y="172"/>
                        <a:pt x="156" y="171"/>
                        <a:pt x="161" y="170"/>
                      </a:cubicBezTo>
                      <a:lnTo>
                        <a:pt x="162" y="171"/>
                      </a:lnTo>
                      <a:cubicBezTo>
                        <a:pt x="158" y="185"/>
                        <a:pt x="163" y="193"/>
                        <a:pt x="174" y="202"/>
                      </a:cubicBezTo>
                      <a:cubicBezTo>
                        <a:pt x="174" y="201"/>
                        <a:pt x="175" y="200"/>
                        <a:pt x="176" y="199"/>
                      </a:cubicBezTo>
                      <a:cubicBezTo>
                        <a:pt x="180" y="205"/>
                        <a:pt x="185" y="210"/>
                        <a:pt x="191" y="214"/>
                      </a:cubicBezTo>
                      <a:cubicBezTo>
                        <a:pt x="195" y="205"/>
                        <a:pt x="197" y="196"/>
                        <a:pt x="197" y="186"/>
                      </a:cubicBezTo>
                      <a:cubicBezTo>
                        <a:pt x="206" y="190"/>
                        <a:pt x="214" y="190"/>
                        <a:pt x="223" y="188"/>
                      </a:cubicBezTo>
                      <a:cubicBezTo>
                        <a:pt x="221" y="183"/>
                        <a:pt x="219" y="179"/>
                        <a:pt x="216" y="175"/>
                      </a:cubicBezTo>
                      <a:cubicBezTo>
                        <a:pt x="220" y="176"/>
                        <a:pt x="225" y="177"/>
                        <a:pt x="231" y="176"/>
                      </a:cubicBezTo>
                      <a:cubicBezTo>
                        <a:pt x="240" y="190"/>
                        <a:pt x="251" y="194"/>
                        <a:pt x="269" y="194"/>
                      </a:cubicBezTo>
                      <a:cubicBezTo>
                        <a:pt x="265" y="181"/>
                        <a:pt x="259" y="172"/>
                        <a:pt x="249" y="166"/>
                      </a:cubicBezTo>
                      <a:cubicBezTo>
                        <a:pt x="253" y="163"/>
                        <a:pt x="257" y="159"/>
                        <a:pt x="261" y="152"/>
                      </a:cubicBezTo>
                      <a:cubicBezTo>
                        <a:pt x="266" y="153"/>
                        <a:pt x="271" y="152"/>
                        <a:pt x="276" y="151"/>
                      </a:cubicBezTo>
                      <a:cubicBezTo>
                        <a:pt x="273" y="166"/>
                        <a:pt x="277" y="174"/>
                        <a:pt x="288" y="183"/>
                      </a:cubicBezTo>
                      <a:cubicBezTo>
                        <a:pt x="289" y="182"/>
                        <a:pt x="290" y="181"/>
                        <a:pt x="291" y="180"/>
                      </a:cubicBezTo>
                      <a:cubicBezTo>
                        <a:pt x="295" y="186"/>
                        <a:pt x="300" y="191"/>
                        <a:pt x="306" y="195"/>
                      </a:cubicBezTo>
                      <a:cubicBezTo>
                        <a:pt x="310" y="186"/>
                        <a:pt x="312" y="177"/>
                        <a:pt x="311" y="167"/>
                      </a:cubicBezTo>
                      <a:cubicBezTo>
                        <a:pt x="320" y="171"/>
                        <a:pt x="328" y="171"/>
                        <a:pt x="338" y="169"/>
                      </a:cubicBezTo>
                      <a:cubicBezTo>
                        <a:pt x="336" y="164"/>
                        <a:pt x="333" y="159"/>
                        <a:pt x="329" y="154"/>
                      </a:cubicBezTo>
                      <a:cubicBezTo>
                        <a:pt x="334" y="155"/>
                        <a:pt x="338" y="154"/>
                        <a:pt x="342" y="152"/>
                      </a:cubicBezTo>
                      <a:cubicBezTo>
                        <a:pt x="352" y="170"/>
                        <a:pt x="364" y="175"/>
                        <a:pt x="384" y="175"/>
                      </a:cubicBezTo>
                      <a:cubicBezTo>
                        <a:pt x="378" y="159"/>
                        <a:pt x="370" y="148"/>
                        <a:pt x="353" y="142"/>
                      </a:cubicBezTo>
                      <a:cubicBezTo>
                        <a:pt x="354" y="141"/>
                        <a:pt x="354" y="139"/>
                        <a:pt x="355" y="138"/>
                      </a:cubicBezTo>
                      <a:cubicBezTo>
                        <a:pt x="362" y="147"/>
                        <a:pt x="371" y="151"/>
                        <a:pt x="38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2" name="Freeform 26">
                  <a:extLst>
                    <a:ext uri="{FF2B5EF4-FFF2-40B4-BE49-F238E27FC236}">
                      <a16:creationId xmlns:a16="http://schemas.microsoft.com/office/drawing/2014/main" id="{9A4290DA-2B7B-4E22-B3A6-EA1247B17872}"/>
                    </a:ext>
                  </a:extLst>
                </p:cNvPr>
                <p:cNvSpPr>
                  <a:spLocks noEditPoints="1"/>
                </p:cNvSpPr>
                <p:nvPr/>
              </p:nvSpPr>
              <p:spPr bwMode="auto">
                <a:xfrm>
                  <a:off x="5959474" y="3151187"/>
                  <a:ext cx="187325" cy="104775"/>
                </a:xfrm>
                <a:custGeom>
                  <a:avLst/>
                  <a:gdLst>
                    <a:gd name="T0" fmla="*/ 341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9 w 386"/>
                    <a:gd name="T13" fmla="*/ 158 h 214"/>
                    <a:gd name="T14" fmla="*/ 133 w 386"/>
                    <a:gd name="T15" fmla="*/ 136 h 214"/>
                    <a:gd name="T16" fmla="*/ 141 w 386"/>
                    <a:gd name="T17" fmla="*/ 149 h 214"/>
                    <a:gd name="T18" fmla="*/ 181 w 386"/>
                    <a:gd name="T19" fmla="*/ 67 h 214"/>
                    <a:gd name="T20" fmla="*/ 174 w 386"/>
                    <a:gd name="T21" fmla="*/ 54 h 214"/>
                    <a:gd name="T22" fmla="*/ 194 w 386"/>
                    <a:gd name="T23" fmla="*/ 53 h 214"/>
                    <a:gd name="T24" fmla="*/ 245 w 386"/>
                    <a:gd name="T25" fmla="*/ 45 h 214"/>
                    <a:gd name="T26" fmla="*/ 241 w 386"/>
                    <a:gd name="T27" fmla="*/ 56 h 214"/>
                    <a:gd name="T28" fmla="*/ 310 w 386"/>
                    <a:gd name="T29" fmla="*/ 139 h 214"/>
                    <a:gd name="T30" fmla="*/ 310 w 386"/>
                    <a:gd name="T31" fmla="*/ 139 h 214"/>
                    <a:gd name="T32" fmla="*/ 215 w 386"/>
                    <a:gd name="T33" fmla="*/ 123 h 214"/>
                    <a:gd name="T34" fmla="*/ 215 w 386"/>
                    <a:gd name="T35" fmla="*/ 127 h 214"/>
                    <a:gd name="T36" fmla="*/ 230 w 386"/>
                    <a:gd name="T37" fmla="*/ 151 h 214"/>
                    <a:gd name="T38" fmla="*/ 135 w 386"/>
                    <a:gd name="T39" fmla="*/ 93 h 214"/>
                    <a:gd name="T40" fmla="*/ 121 w 386"/>
                    <a:gd name="T41" fmla="*/ 107 h 214"/>
                    <a:gd name="T42" fmla="*/ 179 w 386"/>
                    <a:gd name="T43" fmla="*/ 69 h 214"/>
                    <a:gd name="T44" fmla="*/ 213 w 386"/>
                    <a:gd name="T45" fmla="*/ 102 h 214"/>
                    <a:gd name="T46" fmla="*/ 252 w 386"/>
                    <a:gd name="T47" fmla="*/ 89 h 214"/>
                    <a:gd name="T48" fmla="*/ 252 w 386"/>
                    <a:gd name="T49" fmla="*/ 89 h 214"/>
                    <a:gd name="T50" fmla="*/ 170 w 386"/>
                    <a:gd name="T51" fmla="*/ 108 h 214"/>
                    <a:gd name="T52" fmla="*/ 186 w 386"/>
                    <a:gd name="T53" fmla="*/ 126 h 214"/>
                    <a:gd name="T54" fmla="*/ 375 w 386"/>
                    <a:gd name="T55" fmla="*/ 128 h 214"/>
                    <a:gd name="T56" fmla="*/ 372 w 386"/>
                    <a:gd name="T57" fmla="*/ 82 h 214"/>
                    <a:gd name="T58" fmla="*/ 321 w 386"/>
                    <a:gd name="T59" fmla="*/ 76 h 214"/>
                    <a:gd name="T60" fmla="*/ 295 w 386"/>
                    <a:gd name="T61" fmla="*/ 56 h 214"/>
                    <a:gd name="T62" fmla="*/ 268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2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3" y="132"/>
                      </a:moveTo>
                      <a:cubicBezTo>
                        <a:pt x="333" y="129"/>
                        <a:pt x="332" y="127"/>
                        <a:pt x="332" y="124"/>
                      </a:cubicBezTo>
                      <a:cubicBezTo>
                        <a:pt x="335" y="124"/>
                        <a:pt x="337" y="124"/>
                        <a:pt x="341" y="124"/>
                      </a:cubicBezTo>
                      <a:cubicBezTo>
                        <a:pt x="340" y="123"/>
                        <a:pt x="340" y="123"/>
                        <a:pt x="340" y="122"/>
                      </a:cubicBezTo>
                      <a:cubicBezTo>
                        <a:pt x="342" y="122"/>
                        <a:pt x="343" y="122"/>
                        <a:pt x="345" y="122"/>
                      </a:cubicBezTo>
                      <a:cubicBezTo>
                        <a:pt x="346" y="121"/>
                        <a:pt x="346" y="123"/>
                        <a:pt x="347" y="123"/>
                      </a:cubicBezTo>
                      <a:cubicBezTo>
                        <a:pt x="349" y="127"/>
                        <a:pt x="350" y="130"/>
                        <a:pt x="352" y="134"/>
                      </a:cubicBezTo>
                      <a:cubicBezTo>
                        <a:pt x="345" y="131"/>
                        <a:pt x="339" y="131"/>
                        <a:pt x="333" y="132"/>
                      </a:cubicBezTo>
                      <a:close/>
                      <a:moveTo>
                        <a:pt x="269" y="129"/>
                      </a:moveTo>
                      <a:cubicBezTo>
                        <a:pt x="265" y="128"/>
                        <a:pt x="260" y="129"/>
                        <a:pt x="256" y="130"/>
                      </a:cubicBezTo>
                      <a:cubicBezTo>
                        <a:pt x="255" y="130"/>
                        <a:pt x="255" y="128"/>
                        <a:pt x="254" y="128"/>
                      </a:cubicBezTo>
                      <a:cubicBezTo>
                        <a:pt x="253" y="128"/>
                        <a:pt x="253" y="127"/>
                        <a:pt x="253" y="127"/>
                      </a:cubicBezTo>
                      <a:cubicBezTo>
                        <a:pt x="253" y="124"/>
                        <a:pt x="253" y="121"/>
                        <a:pt x="252" y="118"/>
                      </a:cubicBezTo>
                      <a:cubicBezTo>
                        <a:pt x="258" y="119"/>
                        <a:pt x="263" y="119"/>
                        <a:pt x="268" y="118"/>
                      </a:cubicBezTo>
                      <a:cubicBezTo>
                        <a:pt x="268" y="122"/>
                        <a:pt x="268" y="125"/>
                        <a:pt x="269" y="129"/>
                      </a:cubicBezTo>
                      <a:close/>
                      <a:moveTo>
                        <a:pt x="189" y="158"/>
                      </a:moveTo>
                      <a:cubicBezTo>
                        <a:pt x="189" y="155"/>
                        <a:pt x="189" y="151"/>
                        <a:pt x="188" y="148"/>
                      </a:cubicBezTo>
                      <a:cubicBezTo>
                        <a:pt x="189" y="148"/>
                        <a:pt x="190" y="148"/>
                        <a:pt x="190" y="148"/>
                      </a:cubicBezTo>
                      <a:cubicBezTo>
                        <a:pt x="191" y="148"/>
                        <a:pt x="192" y="149"/>
                        <a:pt x="193" y="149"/>
                      </a:cubicBezTo>
                      <a:cubicBezTo>
                        <a:pt x="194" y="153"/>
                        <a:pt x="196" y="157"/>
                        <a:pt x="198" y="160"/>
                      </a:cubicBezTo>
                      <a:cubicBezTo>
                        <a:pt x="195" y="159"/>
                        <a:pt x="192" y="158"/>
                        <a:pt x="189" y="158"/>
                      </a:cubicBezTo>
                      <a:close/>
                      <a:moveTo>
                        <a:pt x="141" y="149"/>
                      </a:moveTo>
                      <a:cubicBezTo>
                        <a:pt x="140" y="149"/>
                        <a:pt x="140" y="147"/>
                        <a:pt x="139" y="147"/>
                      </a:cubicBezTo>
                      <a:cubicBezTo>
                        <a:pt x="137" y="143"/>
                        <a:pt x="135" y="139"/>
                        <a:pt x="133"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1" y="66"/>
                        <a:pt x="181" y="67"/>
                        <a:pt x="181" y="67"/>
                      </a:cubicBezTo>
                      <a:cubicBezTo>
                        <a:pt x="174" y="62"/>
                        <a:pt x="168" y="59"/>
                        <a:pt x="162" y="57"/>
                      </a:cubicBezTo>
                      <a:cubicBezTo>
                        <a:pt x="162" y="57"/>
                        <a:pt x="162" y="57"/>
                        <a:pt x="162" y="57"/>
                      </a:cubicBezTo>
                      <a:cubicBezTo>
                        <a:pt x="166" y="57"/>
                        <a:pt x="171" y="56"/>
                        <a:pt x="174" y="54"/>
                      </a:cubicBezTo>
                      <a:close/>
                      <a:moveTo>
                        <a:pt x="183" y="44"/>
                      </a:moveTo>
                      <a:cubicBezTo>
                        <a:pt x="187" y="45"/>
                        <a:pt x="191" y="44"/>
                        <a:pt x="195" y="44"/>
                      </a:cubicBezTo>
                      <a:cubicBezTo>
                        <a:pt x="194" y="47"/>
                        <a:pt x="194" y="50"/>
                        <a:pt x="194" y="53"/>
                      </a:cubicBezTo>
                      <a:cubicBezTo>
                        <a:pt x="190" y="51"/>
                        <a:pt x="185" y="49"/>
                        <a:pt x="180" y="49"/>
                      </a:cubicBezTo>
                      <a:cubicBezTo>
                        <a:pt x="181" y="48"/>
                        <a:pt x="182" y="46"/>
                        <a:pt x="183" y="44"/>
                      </a:cubicBezTo>
                      <a:close/>
                      <a:moveTo>
                        <a:pt x="245" y="45"/>
                      </a:moveTo>
                      <a:cubicBezTo>
                        <a:pt x="245" y="45"/>
                        <a:pt x="245" y="46"/>
                        <a:pt x="245" y="46"/>
                      </a:cubicBezTo>
                      <a:cubicBezTo>
                        <a:pt x="244" y="49"/>
                        <a:pt x="244" y="53"/>
                        <a:pt x="244" y="57"/>
                      </a:cubicBezTo>
                      <a:cubicBezTo>
                        <a:pt x="243" y="57"/>
                        <a:pt x="242" y="57"/>
                        <a:pt x="241" y="56"/>
                      </a:cubicBezTo>
                      <a:cubicBezTo>
                        <a:pt x="239" y="53"/>
                        <a:pt x="237" y="50"/>
                        <a:pt x="235" y="47"/>
                      </a:cubicBezTo>
                      <a:cubicBezTo>
                        <a:pt x="238" y="47"/>
                        <a:pt x="242" y="46"/>
                        <a:pt x="245" y="45"/>
                      </a:cubicBezTo>
                      <a:close/>
                      <a:moveTo>
                        <a:pt x="310" y="139"/>
                      </a:moveTo>
                      <a:lnTo>
                        <a:pt x="312" y="141"/>
                      </a:lnTo>
                      <a:cubicBezTo>
                        <a:pt x="311" y="140"/>
                        <a:pt x="310" y="140"/>
                        <a:pt x="310" y="140"/>
                      </a:cubicBezTo>
                      <a:cubicBezTo>
                        <a:pt x="310" y="139"/>
                        <a:pt x="310" y="139"/>
                        <a:pt x="310" y="139"/>
                      </a:cubicBezTo>
                      <a:close/>
                      <a:moveTo>
                        <a:pt x="230" y="151"/>
                      </a:moveTo>
                      <a:cubicBezTo>
                        <a:pt x="225" y="141"/>
                        <a:pt x="219" y="135"/>
                        <a:pt x="209" y="131"/>
                      </a:cubicBezTo>
                      <a:cubicBezTo>
                        <a:pt x="212" y="129"/>
                        <a:pt x="213" y="126"/>
                        <a:pt x="215" y="123"/>
                      </a:cubicBezTo>
                      <a:cubicBezTo>
                        <a:pt x="217" y="123"/>
                        <a:pt x="219" y="123"/>
                        <a:pt x="222" y="123"/>
                      </a:cubicBezTo>
                      <a:cubicBezTo>
                        <a:pt x="222" y="124"/>
                        <a:pt x="222" y="124"/>
                        <a:pt x="222" y="125"/>
                      </a:cubicBezTo>
                      <a:cubicBezTo>
                        <a:pt x="220" y="125"/>
                        <a:pt x="218" y="126"/>
                        <a:pt x="215" y="127"/>
                      </a:cubicBezTo>
                      <a:cubicBezTo>
                        <a:pt x="221" y="136"/>
                        <a:pt x="227" y="143"/>
                        <a:pt x="237" y="147"/>
                      </a:cubicBezTo>
                      <a:cubicBezTo>
                        <a:pt x="236" y="148"/>
                        <a:pt x="235" y="150"/>
                        <a:pt x="234" y="151"/>
                      </a:cubicBezTo>
                      <a:cubicBezTo>
                        <a:pt x="233" y="151"/>
                        <a:pt x="232" y="151"/>
                        <a:pt x="230" y="151"/>
                      </a:cubicBezTo>
                      <a:close/>
                      <a:moveTo>
                        <a:pt x="121" y="107"/>
                      </a:moveTo>
                      <a:cubicBezTo>
                        <a:pt x="120" y="105"/>
                        <a:pt x="119" y="103"/>
                        <a:pt x="118" y="102"/>
                      </a:cubicBezTo>
                      <a:cubicBezTo>
                        <a:pt x="124" y="100"/>
                        <a:pt x="130" y="97"/>
                        <a:pt x="135" y="93"/>
                      </a:cubicBezTo>
                      <a:cubicBezTo>
                        <a:pt x="135" y="95"/>
                        <a:pt x="135" y="97"/>
                        <a:pt x="136" y="98"/>
                      </a:cubicBezTo>
                      <a:cubicBezTo>
                        <a:pt x="135" y="102"/>
                        <a:pt x="135" y="106"/>
                        <a:pt x="135" y="109"/>
                      </a:cubicBezTo>
                      <a:cubicBezTo>
                        <a:pt x="130" y="108"/>
                        <a:pt x="125" y="107"/>
                        <a:pt x="121" y="107"/>
                      </a:cubicBezTo>
                      <a:close/>
                      <a:moveTo>
                        <a:pt x="177" y="73"/>
                      </a:moveTo>
                      <a:cubicBezTo>
                        <a:pt x="176" y="73"/>
                        <a:pt x="174" y="72"/>
                        <a:pt x="173" y="72"/>
                      </a:cubicBezTo>
                      <a:cubicBezTo>
                        <a:pt x="175" y="71"/>
                        <a:pt x="177" y="70"/>
                        <a:pt x="179" y="69"/>
                      </a:cubicBezTo>
                      <a:cubicBezTo>
                        <a:pt x="178" y="70"/>
                        <a:pt x="178" y="71"/>
                        <a:pt x="177" y="73"/>
                      </a:cubicBezTo>
                      <a:close/>
                      <a:moveTo>
                        <a:pt x="216" y="108"/>
                      </a:moveTo>
                      <a:cubicBezTo>
                        <a:pt x="215" y="106"/>
                        <a:pt x="214" y="104"/>
                        <a:pt x="213" y="102"/>
                      </a:cubicBezTo>
                      <a:cubicBezTo>
                        <a:pt x="213" y="102"/>
                        <a:pt x="214" y="103"/>
                        <a:pt x="214" y="103"/>
                      </a:cubicBezTo>
                      <a:cubicBezTo>
                        <a:pt x="215" y="104"/>
                        <a:pt x="216"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2" y="113"/>
                        <a:pt x="170" y="108"/>
                      </a:cubicBezTo>
                      <a:cubicBezTo>
                        <a:pt x="177" y="110"/>
                        <a:pt x="184" y="111"/>
                        <a:pt x="191" y="109"/>
                      </a:cubicBezTo>
                      <a:cubicBezTo>
                        <a:pt x="192" y="111"/>
                        <a:pt x="193" y="112"/>
                        <a:pt x="195" y="114"/>
                      </a:cubicBezTo>
                      <a:cubicBezTo>
                        <a:pt x="191" y="117"/>
                        <a:pt x="188" y="120"/>
                        <a:pt x="186" y="126"/>
                      </a:cubicBezTo>
                      <a:cubicBezTo>
                        <a:pt x="180" y="125"/>
                        <a:pt x="176" y="125"/>
                        <a:pt x="170" y="126"/>
                      </a:cubicBezTo>
                      <a:close/>
                      <a:moveTo>
                        <a:pt x="386" y="150"/>
                      </a:moveTo>
                      <a:cubicBezTo>
                        <a:pt x="383" y="142"/>
                        <a:pt x="380" y="135"/>
                        <a:pt x="375" y="128"/>
                      </a:cubicBezTo>
                      <a:cubicBezTo>
                        <a:pt x="378" y="127"/>
                        <a:pt x="382" y="126"/>
                        <a:pt x="385" y="125"/>
                      </a:cubicBezTo>
                      <a:cubicBezTo>
                        <a:pt x="380" y="115"/>
                        <a:pt x="374" y="109"/>
                        <a:pt x="363" y="105"/>
                      </a:cubicBezTo>
                      <a:cubicBezTo>
                        <a:pt x="370" y="98"/>
                        <a:pt x="371" y="91"/>
                        <a:pt x="372" y="82"/>
                      </a:cubicBezTo>
                      <a:cubicBezTo>
                        <a:pt x="357" y="81"/>
                        <a:pt x="347" y="85"/>
                        <a:pt x="340" y="99"/>
                      </a:cubicBezTo>
                      <a:cubicBezTo>
                        <a:pt x="336" y="92"/>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2"/>
                        <a:pt x="291" y="67"/>
                        <a:pt x="290" y="73"/>
                      </a:cubicBezTo>
                      <a:cubicBezTo>
                        <a:pt x="286" y="73"/>
                        <a:pt x="283" y="73"/>
                        <a:pt x="279" y="74"/>
                      </a:cubicBezTo>
                      <a:cubicBezTo>
                        <a:pt x="283" y="60"/>
                        <a:pt x="278" y="51"/>
                        <a:pt x="268" y="42"/>
                      </a:cubicBezTo>
                      <a:cubicBezTo>
                        <a:pt x="267" y="43"/>
                        <a:pt x="266" y="44"/>
                        <a:pt x="265" y="45"/>
                      </a:cubicBezTo>
                      <a:cubicBezTo>
                        <a:pt x="265" y="45"/>
                        <a:pt x="265" y="45"/>
                        <a:pt x="265" y="44"/>
                      </a:cubicBezTo>
                      <a:cubicBezTo>
                        <a:pt x="262" y="40"/>
                        <a:pt x="258" y="37"/>
                        <a:pt x="255" y="34"/>
                      </a:cubicBezTo>
                      <a:cubicBezTo>
                        <a:pt x="255" y="33"/>
                        <a:pt x="255" y="33"/>
                        <a:pt x="255" y="32"/>
                      </a:cubicBezTo>
                      <a:cubicBezTo>
                        <a:pt x="254" y="32"/>
                        <a:pt x="252" y="31"/>
                        <a:pt x="251" y="31"/>
                      </a:cubicBezTo>
                      <a:cubicBezTo>
                        <a:pt x="251" y="30"/>
                        <a:pt x="250" y="30"/>
                        <a:pt x="250" y="30"/>
                      </a:cubicBezTo>
                      <a:cubicBezTo>
                        <a:pt x="250" y="30"/>
                        <a:pt x="250" y="30"/>
                        <a:pt x="250" y="30"/>
                      </a:cubicBezTo>
                      <a:cubicBezTo>
                        <a:pt x="241" y="28"/>
                        <a:pt x="233" y="29"/>
                        <a:pt x="225" y="37"/>
                      </a:cubicBezTo>
                      <a:cubicBezTo>
                        <a:pt x="222" y="36"/>
                        <a:pt x="219" y="35"/>
                        <a:pt x="215" y="35"/>
                      </a:cubicBezTo>
                      <a:cubicBezTo>
                        <a:pt x="216" y="26"/>
                        <a:pt x="212" y="18"/>
                        <a:pt x="208" y="11"/>
                      </a:cubicBezTo>
                      <a:cubicBezTo>
                        <a:pt x="206" y="11"/>
                        <a:pt x="206" y="11"/>
                        <a:pt x="205" y="14"/>
                      </a:cubicBezTo>
                      <a:lnTo>
                        <a:pt x="192" y="0"/>
                      </a:lnTo>
                      <a:cubicBezTo>
                        <a:pt x="188" y="9"/>
                        <a:pt x="187" y="17"/>
                        <a:pt x="189" y="26"/>
                      </a:cubicBezTo>
                      <a:cubicBezTo>
                        <a:pt x="186" y="26"/>
                        <a:pt x="182" y="27"/>
                        <a:pt x="179" y="27"/>
                      </a:cubicBezTo>
                      <a:cubicBezTo>
                        <a:pt x="178" y="27"/>
                        <a:pt x="178" y="26"/>
                        <a:pt x="177" y="26"/>
                      </a:cubicBezTo>
                      <a:cubicBezTo>
                        <a:pt x="171" y="12"/>
                        <a:pt x="164" y="4"/>
                        <a:pt x="148" y="6"/>
                      </a:cubicBezTo>
                      <a:cubicBezTo>
                        <a:pt x="150" y="12"/>
                        <a:pt x="152" y="17"/>
                        <a:pt x="156" y="22"/>
                      </a:cubicBezTo>
                      <a:cubicBezTo>
                        <a:pt x="153" y="23"/>
                        <a:pt x="151" y="24"/>
                        <a:pt x="148" y="24"/>
                      </a:cubicBezTo>
                      <a:cubicBezTo>
                        <a:pt x="153" y="32"/>
                        <a:pt x="157" y="37"/>
                        <a:pt x="165" y="40"/>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7" y="45"/>
                        <a:pt x="126" y="53"/>
                      </a:cubicBezTo>
                      <a:cubicBezTo>
                        <a:pt x="125" y="54"/>
                        <a:pt x="123" y="54"/>
                        <a:pt x="122" y="55"/>
                      </a:cubicBezTo>
                      <a:cubicBezTo>
                        <a:pt x="115" y="53"/>
                        <a:pt x="108"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7" y="97"/>
                        <a:pt x="53" y="100"/>
                        <a:pt x="50" y="103"/>
                      </a:cubicBezTo>
                      <a:cubicBezTo>
                        <a:pt x="49" y="103"/>
                        <a:pt x="48" y="102"/>
                        <a:pt x="47" y="103"/>
                      </a:cubicBezTo>
                      <a:cubicBezTo>
                        <a:pt x="30" y="93"/>
                        <a:pt x="16" y="90"/>
                        <a:pt x="0" y="104"/>
                      </a:cubicBezTo>
                      <a:cubicBezTo>
                        <a:pt x="7" y="109"/>
                        <a:pt x="14" y="113"/>
                        <a:pt x="22" y="115"/>
                      </a:cubicBezTo>
                      <a:cubicBezTo>
                        <a:pt x="19" y="118"/>
                        <a:pt x="17" y="120"/>
                        <a:pt x="15" y="123"/>
                      </a:cubicBezTo>
                      <a:cubicBezTo>
                        <a:pt x="25" y="128"/>
                        <a:pt x="34" y="130"/>
                        <a:pt x="45" y="127"/>
                      </a:cubicBezTo>
                      <a:cubicBezTo>
                        <a:pt x="43" y="136"/>
                        <a:pt x="46" y="143"/>
                        <a:pt x="51" y="151"/>
                      </a:cubicBezTo>
                      <a:cubicBezTo>
                        <a:pt x="64" y="142"/>
                        <a:pt x="69" y="134"/>
                        <a:pt x="67" y="118"/>
                      </a:cubicBezTo>
                      <a:cubicBezTo>
                        <a:pt x="68" y="118"/>
                        <a:pt x="69" y="117"/>
                        <a:pt x="70" y="116"/>
                      </a:cubicBezTo>
                      <a:cubicBezTo>
                        <a:pt x="75" y="124"/>
                        <a:pt x="82" y="130"/>
                        <a:pt x="93" y="134"/>
                      </a:cubicBezTo>
                      <a:cubicBezTo>
                        <a:pt x="92" y="137"/>
                        <a:pt x="91" y="139"/>
                        <a:pt x="90" y="141"/>
                      </a:cubicBezTo>
                      <a:cubicBezTo>
                        <a:pt x="95" y="143"/>
                        <a:pt x="99" y="144"/>
                        <a:pt x="104" y="145"/>
                      </a:cubicBezTo>
                      <a:cubicBezTo>
                        <a:pt x="103" y="145"/>
                        <a:pt x="102" y="145"/>
                        <a:pt x="101" y="146"/>
                      </a:cubicBezTo>
                      <a:cubicBezTo>
                        <a:pt x="106" y="155"/>
                        <a:pt x="112" y="162"/>
                        <a:pt x="123" y="166"/>
                      </a:cubicBezTo>
                      <a:cubicBezTo>
                        <a:pt x="116" y="172"/>
                        <a:pt x="115" y="179"/>
                        <a:pt x="115" y="188"/>
                      </a:cubicBezTo>
                      <a:cubicBezTo>
                        <a:pt x="130" y="189"/>
                        <a:pt x="140" y="185"/>
                        <a:pt x="146" y="171"/>
                      </a:cubicBezTo>
                      <a:cubicBezTo>
                        <a:pt x="151" y="172"/>
                        <a:pt x="156" y="171"/>
                        <a:pt x="161" y="170"/>
                      </a:cubicBezTo>
                      <a:lnTo>
                        <a:pt x="162" y="171"/>
                      </a:lnTo>
                      <a:cubicBezTo>
                        <a:pt x="159" y="185"/>
                        <a:pt x="163" y="193"/>
                        <a:pt x="174" y="202"/>
                      </a:cubicBezTo>
                      <a:cubicBezTo>
                        <a:pt x="175" y="201"/>
                        <a:pt x="176" y="200"/>
                        <a:pt x="176" y="199"/>
                      </a:cubicBezTo>
                      <a:cubicBezTo>
                        <a:pt x="181" y="205"/>
                        <a:pt x="185" y="210"/>
                        <a:pt x="192" y="214"/>
                      </a:cubicBezTo>
                      <a:cubicBezTo>
                        <a:pt x="196" y="205"/>
                        <a:pt x="198" y="196"/>
                        <a:pt x="197" y="186"/>
                      </a:cubicBezTo>
                      <a:cubicBezTo>
                        <a:pt x="206" y="190"/>
                        <a:pt x="214" y="190"/>
                        <a:pt x="224" y="188"/>
                      </a:cubicBezTo>
                      <a:cubicBezTo>
                        <a:pt x="222" y="183"/>
                        <a:pt x="219" y="179"/>
                        <a:pt x="217" y="175"/>
                      </a:cubicBezTo>
                      <a:cubicBezTo>
                        <a:pt x="221" y="176"/>
                        <a:pt x="226" y="177"/>
                        <a:pt x="231" y="176"/>
                      </a:cubicBezTo>
                      <a:cubicBezTo>
                        <a:pt x="241" y="190"/>
                        <a:pt x="252" y="194"/>
                        <a:pt x="269" y="194"/>
                      </a:cubicBezTo>
                      <a:cubicBezTo>
                        <a:pt x="265" y="181"/>
                        <a:pt x="259" y="172"/>
                        <a:pt x="249" y="166"/>
                      </a:cubicBezTo>
                      <a:cubicBezTo>
                        <a:pt x="254" y="163"/>
                        <a:pt x="258" y="159"/>
                        <a:pt x="261" y="152"/>
                      </a:cubicBezTo>
                      <a:cubicBezTo>
                        <a:pt x="266" y="153"/>
                        <a:pt x="271" y="152"/>
                        <a:pt x="277" y="151"/>
                      </a:cubicBezTo>
                      <a:cubicBezTo>
                        <a:pt x="273" y="166"/>
                        <a:pt x="278" y="174"/>
                        <a:pt x="289" y="183"/>
                      </a:cubicBezTo>
                      <a:cubicBezTo>
                        <a:pt x="289" y="182"/>
                        <a:pt x="290" y="181"/>
                        <a:pt x="291" y="180"/>
                      </a:cubicBezTo>
                      <a:cubicBezTo>
                        <a:pt x="295" y="186"/>
                        <a:pt x="300" y="191"/>
                        <a:pt x="306" y="195"/>
                      </a:cubicBezTo>
                      <a:cubicBezTo>
                        <a:pt x="310" y="186"/>
                        <a:pt x="312" y="177"/>
                        <a:pt x="312" y="167"/>
                      </a:cubicBezTo>
                      <a:cubicBezTo>
                        <a:pt x="321" y="171"/>
                        <a:pt x="329" y="171"/>
                        <a:pt x="338" y="169"/>
                      </a:cubicBezTo>
                      <a:cubicBezTo>
                        <a:pt x="336" y="164"/>
                        <a:pt x="333" y="159"/>
                        <a:pt x="330" y="154"/>
                      </a:cubicBezTo>
                      <a:cubicBezTo>
                        <a:pt x="334" y="155"/>
                        <a:pt x="339" y="154"/>
                        <a:pt x="343" y="152"/>
                      </a:cubicBezTo>
                      <a:cubicBezTo>
                        <a:pt x="353" y="170"/>
                        <a:pt x="364" y="175"/>
                        <a:pt x="384" y="175"/>
                      </a:cubicBezTo>
                      <a:cubicBezTo>
                        <a:pt x="378" y="159"/>
                        <a:pt x="370" y="148"/>
                        <a:pt x="354"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3" name="Freeform 27">
                  <a:extLst>
                    <a:ext uri="{FF2B5EF4-FFF2-40B4-BE49-F238E27FC236}">
                      <a16:creationId xmlns:a16="http://schemas.microsoft.com/office/drawing/2014/main" id="{A012328A-E079-4FC4-8CDD-D75690096819}"/>
                    </a:ext>
                  </a:extLst>
                </p:cNvPr>
                <p:cNvSpPr>
                  <a:spLocks noEditPoints="1"/>
                </p:cNvSpPr>
                <p:nvPr/>
              </p:nvSpPr>
              <p:spPr bwMode="auto">
                <a:xfrm>
                  <a:off x="5827712" y="3113087"/>
                  <a:ext cx="187325" cy="103188"/>
                </a:xfrm>
                <a:custGeom>
                  <a:avLst/>
                  <a:gdLst>
                    <a:gd name="T0" fmla="*/ 340 w 386"/>
                    <a:gd name="T1" fmla="*/ 123 h 213"/>
                    <a:gd name="T2" fmla="*/ 347 w 386"/>
                    <a:gd name="T3" fmla="*/ 123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2 w 386"/>
                    <a:gd name="T15" fmla="*/ 135 h 213"/>
                    <a:gd name="T16" fmla="*/ 141 w 386"/>
                    <a:gd name="T17" fmla="*/ 148 h 213"/>
                    <a:gd name="T18" fmla="*/ 180 w 386"/>
                    <a:gd name="T19" fmla="*/ 66 h 213"/>
                    <a:gd name="T20" fmla="*/ 174 w 386"/>
                    <a:gd name="T21" fmla="*/ 54 h 213"/>
                    <a:gd name="T22" fmla="*/ 193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4 w 386"/>
                    <a:gd name="T39" fmla="*/ 93 h 213"/>
                    <a:gd name="T40" fmla="*/ 120 w 386"/>
                    <a:gd name="T41" fmla="*/ 106 h 213"/>
                    <a:gd name="T42" fmla="*/ 179 w 386"/>
                    <a:gd name="T43" fmla="*/ 68 h 213"/>
                    <a:gd name="T44" fmla="*/ 212 w 386"/>
                    <a:gd name="T45" fmla="*/ 102 h 213"/>
                    <a:gd name="T46" fmla="*/ 252 w 386"/>
                    <a:gd name="T47" fmla="*/ 88 h 213"/>
                    <a:gd name="T48" fmla="*/ 252 w 386"/>
                    <a:gd name="T49" fmla="*/ 88 h 213"/>
                    <a:gd name="T50" fmla="*/ 169 w 386"/>
                    <a:gd name="T51" fmla="*/ 108 h 213"/>
                    <a:gd name="T52" fmla="*/ 185 w 386"/>
                    <a:gd name="T53" fmla="*/ 125 h 213"/>
                    <a:gd name="T54" fmla="*/ 375 w 386"/>
                    <a:gd name="T55" fmla="*/ 127 h 213"/>
                    <a:gd name="T56" fmla="*/ 372 w 386"/>
                    <a:gd name="T57" fmla="*/ 82 h 213"/>
                    <a:gd name="T58" fmla="*/ 320 w 386"/>
                    <a:gd name="T59" fmla="*/ 76 h 213"/>
                    <a:gd name="T60" fmla="*/ 295 w 386"/>
                    <a:gd name="T61" fmla="*/ 55 h 213"/>
                    <a:gd name="T62" fmla="*/ 267 w 386"/>
                    <a:gd name="T63" fmla="*/ 41 h 213"/>
                    <a:gd name="T64" fmla="*/ 254 w 386"/>
                    <a:gd name="T65" fmla="*/ 33 h 213"/>
                    <a:gd name="T66" fmla="*/ 250 w 386"/>
                    <a:gd name="T67" fmla="*/ 30 h 213"/>
                    <a:gd name="T68" fmla="*/ 215 w 386"/>
                    <a:gd name="T69" fmla="*/ 34 h 213"/>
                    <a:gd name="T70" fmla="*/ 191 w 386"/>
                    <a:gd name="T71" fmla="*/ 0 h 213"/>
                    <a:gd name="T72" fmla="*/ 177 w 386"/>
                    <a:gd name="T73" fmla="*/ 25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1" y="124"/>
                      </a:cubicBezTo>
                      <a:cubicBezTo>
                        <a:pt x="334" y="124"/>
                        <a:pt x="337" y="124"/>
                        <a:pt x="340" y="123"/>
                      </a:cubicBezTo>
                      <a:cubicBezTo>
                        <a:pt x="340" y="123"/>
                        <a:pt x="340" y="122"/>
                        <a:pt x="340" y="122"/>
                      </a:cubicBezTo>
                      <a:cubicBezTo>
                        <a:pt x="341" y="122"/>
                        <a:pt x="343" y="121"/>
                        <a:pt x="344" y="121"/>
                      </a:cubicBezTo>
                      <a:cubicBezTo>
                        <a:pt x="345" y="121"/>
                        <a:pt x="346" y="123"/>
                        <a:pt x="347" y="123"/>
                      </a:cubicBezTo>
                      <a:cubicBezTo>
                        <a:pt x="348" y="127"/>
                        <a:pt x="350" y="130"/>
                        <a:pt x="352" y="133"/>
                      </a:cubicBezTo>
                      <a:cubicBezTo>
                        <a:pt x="345" y="131"/>
                        <a:pt x="338" y="130"/>
                        <a:pt x="332" y="132"/>
                      </a:cubicBezTo>
                      <a:close/>
                      <a:moveTo>
                        <a:pt x="269" y="128"/>
                      </a:moveTo>
                      <a:cubicBezTo>
                        <a:pt x="264" y="128"/>
                        <a:pt x="260" y="129"/>
                        <a:pt x="255" y="129"/>
                      </a:cubicBezTo>
                      <a:cubicBezTo>
                        <a:pt x="254" y="129"/>
                        <a:pt x="254" y="128"/>
                        <a:pt x="253" y="128"/>
                      </a:cubicBezTo>
                      <a:cubicBezTo>
                        <a:pt x="253" y="127"/>
                        <a:pt x="253" y="127"/>
                        <a:pt x="253" y="126"/>
                      </a:cubicBezTo>
                      <a:cubicBezTo>
                        <a:pt x="253" y="123"/>
                        <a:pt x="253" y="120"/>
                        <a:pt x="252" y="117"/>
                      </a:cubicBezTo>
                      <a:cubicBezTo>
                        <a:pt x="258" y="118"/>
                        <a:pt x="263" y="119"/>
                        <a:pt x="267" y="118"/>
                      </a:cubicBezTo>
                      <a:cubicBezTo>
                        <a:pt x="268" y="121"/>
                        <a:pt x="268" y="125"/>
                        <a:pt x="269" y="128"/>
                      </a:cubicBezTo>
                      <a:close/>
                      <a:moveTo>
                        <a:pt x="188" y="157"/>
                      </a:moveTo>
                      <a:cubicBezTo>
                        <a:pt x="189" y="154"/>
                        <a:pt x="188" y="151"/>
                        <a:pt x="188" y="148"/>
                      </a:cubicBezTo>
                      <a:cubicBezTo>
                        <a:pt x="188" y="148"/>
                        <a:pt x="189" y="148"/>
                        <a:pt x="190" y="147"/>
                      </a:cubicBezTo>
                      <a:cubicBezTo>
                        <a:pt x="191" y="147"/>
                        <a:pt x="191"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2"/>
                        <a:pt x="135" y="139"/>
                        <a:pt x="132" y="135"/>
                      </a:cubicBezTo>
                      <a:cubicBezTo>
                        <a:pt x="136" y="137"/>
                        <a:pt x="139" y="137"/>
                        <a:pt x="143" y="138"/>
                      </a:cubicBezTo>
                      <a:cubicBezTo>
                        <a:pt x="143" y="141"/>
                        <a:pt x="143" y="144"/>
                        <a:pt x="144" y="148"/>
                      </a:cubicBezTo>
                      <a:cubicBezTo>
                        <a:pt x="143" y="148"/>
                        <a:pt x="142" y="148"/>
                        <a:pt x="141" y="148"/>
                      </a:cubicBezTo>
                      <a:close/>
                      <a:moveTo>
                        <a:pt x="174" y="54"/>
                      </a:moveTo>
                      <a:cubicBezTo>
                        <a:pt x="176" y="58"/>
                        <a:pt x="178" y="62"/>
                        <a:pt x="180" y="66"/>
                      </a:cubicBezTo>
                      <a:cubicBezTo>
                        <a:pt x="180" y="66"/>
                        <a:pt x="180" y="66"/>
                        <a:pt x="180" y="66"/>
                      </a:cubicBezTo>
                      <a:cubicBezTo>
                        <a:pt x="174" y="62"/>
                        <a:pt x="168" y="58"/>
                        <a:pt x="161" y="57"/>
                      </a:cubicBezTo>
                      <a:cubicBezTo>
                        <a:pt x="161" y="57"/>
                        <a:pt x="161" y="57"/>
                        <a:pt x="161" y="57"/>
                      </a:cubicBezTo>
                      <a:cubicBezTo>
                        <a:pt x="166" y="57"/>
                        <a:pt x="170" y="56"/>
                        <a:pt x="174" y="54"/>
                      </a:cubicBezTo>
                      <a:close/>
                      <a:moveTo>
                        <a:pt x="182" y="44"/>
                      </a:moveTo>
                      <a:cubicBezTo>
                        <a:pt x="186" y="44"/>
                        <a:pt x="190" y="44"/>
                        <a:pt x="194" y="43"/>
                      </a:cubicBezTo>
                      <a:cubicBezTo>
                        <a:pt x="193" y="47"/>
                        <a:pt x="193" y="49"/>
                        <a:pt x="193" y="52"/>
                      </a:cubicBezTo>
                      <a:cubicBezTo>
                        <a:pt x="189" y="50"/>
                        <a:pt x="185" y="49"/>
                        <a:pt x="179" y="49"/>
                      </a:cubicBezTo>
                      <a:cubicBezTo>
                        <a:pt x="180" y="47"/>
                        <a:pt x="181" y="45"/>
                        <a:pt x="182" y="44"/>
                      </a:cubicBezTo>
                      <a:close/>
                      <a:moveTo>
                        <a:pt x="245" y="45"/>
                      </a:moveTo>
                      <a:cubicBezTo>
                        <a:pt x="245" y="45"/>
                        <a:pt x="245" y="45"/>
                        <a:pt x="245" y="45"/>
                      </a:cubicBezTo>
                      <a:cubicBezTo>
                        <a:pt x="244" y="49"/>
                        <a:pt x="244" y="53"/>
                        <a:pt x="244" y="57"/>
                      </a:cubicBezTo>
                      <a:cubicBezTo>
                        <a:pt x="243" y="57"/>
                        <a:pt x="241" y="56"/>
                        <a:pt x="240" y="56"/>
                      </a:cubicBezTo>
                      <a:cubicBezTo>
                        <a:pt x="239" y="52"/>
                        <a:pt x="237" y="49"/>
                        <a:pt x="235" y="46"/>
                      </a:cubicBezTo>
                      <a:cubicBezTo>
                        <a:pt x="238" y="46"/>
                        <a:pt x="241" y="46"/>
                        <a:pt x="245" y="45"/>
                      </a:cubicBezTo>
                      <a:close/>
                      <a:moveTo>
                        <a:pt x="310" y="138"/>
                      </a:moveTo>
                      <a:lnTo>
                        <a:pt x="312" y="140"/>
                      </a:lnTo>
                      <a:cubicBezTo>
                        <a:pt x="311" y="140"/>
                        <a:pt x="310" y="140"/>
                        <a:pt x="309" y="139"/>
                      </a:cubicBezTo>
                      <a:cubicBezTo>
                        <a:pt x="309"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6"/>
                      </a:cubicBezTo>
                      <a:cubicBezTo>
                        <a:pt x="221" y="136"/>
                        <a:pt x="227" y="142"/>
                        <a:pt x="237" y="146"/>
                      </a:cubicBezTo>
                      <a:cubicBezTo>
                        <a:pt x="236" y="148"/>
                        <a:pt x="234" y="149"/>
                        <a:pt x="233" y="151"/>
                      </a:cubicBezTo>
                      <a:cubicBezTo>
                        <a:pt x="232" y="151"/>
                        <a:pt x="231" y="150"/>
                        <a:pt x="230" y="150"/>
                      </a:cubicBezTo>
                      <a:close/>
                      <a:moveTo>
                        <a:pt x="120" y="106"/>
                      </a:moveTo>
                      <a:cubicBezTo>
                        <a:pt x="119" y="105"/>
                        <a:pt x="118" y="103"/>
                        <a:pt x="117" y="101"/>
                      </a:cubicBezTo>
                      <a:cubicBezTo>
                        <a:pt x="124" y="100"/>
                        <a:pt x="129" y="97"/>
                        <a:pt x="134" y="93"/>
                      </a:cubicBezTo>
                      <a:cubicBezTo>
                        <a:pt x="135" y="94"/>
                        <a:pt x="135" y="96"/>
                        <a:pt x="136" y="98"/>
                      </a:cubicBezTo>
                      <a:cubicBezTo>
                        <a:pt x="135" y="101"/>
                        <a:pt x="135"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2" y="102"/>
                      </a:cubicBezTo>
                      <a:cubicBezTo>
                        <a:pt x="213" y="102"/>
                        <a:pt x="214" y="102"/>
                        <a:pt x="214" y="102"/>
                      </a:cubicBezTo>
                      <a:cubicBezTo>
                        <a:pt x="215" y="104"/>
                        <a:pt x="215" y="106"/>
                        <a:pt x="216" y="107"/>
                      </a:cubicBezTo>
                      <a:close/>
                      <a:moveTo>
                        <a:pt x="252" y="88"/>
                      </a:moveTo>
                      <a:cubicBezTo>
                        <a:pt x="251" y="87"/>
                        <a:pt x="250" y="86"/>
                        <a:pt x="249" y="85"/>
                      </a:cubicBezTo>
                      <a:cubicBezTo>
                        <a:pt x="250" y="85"/>
                        <a:pt x="251" y="86"/>
                        <a:pt x="252" y="86"/>
                      </a:cubicBezTo>
                      <a:cubicBezTo>
                        <a:pt x="252" y="87"/>
                        <a:pt x="252" y="88"/>
                        <a:pt x="252" y="88"/>
                      </a:cubicBezTo>
                      <a:close/>
                      <a:moveTo>
                        <a:pt x="170" y="126"/>
                      </a:moveTo>
                      <a:lnTo>
                        <a:pt x="170" y="125"/>
                      </a:lnTo>
                      <a:cubicBezTo>
                        <a:pt x="171"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7"/>
                      </a:cubicBezTo>
                      <a:cubicBezTo>
                        <a:pt x="378" y="127"/>
                        <a:pt x="381" y="126"/>
                        <a:pt x="385" y="125"/>
                      </a:cubicBezTo>
                      <a:cubicBezTo>
                        <a:pt x="379" y="115"/>
                        <a:pt x="373" y="109"/>
                        <a:pt x="363" y="105"/>
                      </a:cubicBezTo>
                      <a:cubicBezTo>
                        <a:pt x="370" y="98"/>
                        <a:pt x="371" y="91"/>
                        <a:pt x="372" y="82"/>
                      </a:cubicBezTo>
                      <a:cubicBezTo>
                        <a:pt x="356" y="81"/>
                        <a:pt x="347" y="85"/>
                        <a:pt x="340" y="99"/>
                      </a:cubicBezTo>
                      <a:cubicBezTo>
                        <a:pt x="335" y="91"/>
                        <a:pt x="331" y="86"/>
                        <a:pt x="324" y="82"/>
                      </a:cubicBezTo>
                      <a:cubicBezTo>
                        <a:pt x="323" y="80"/>
                        <a:pt x="322" y="78"/>
                        <a:pt x="320" y="76"/>
                      </a:cubicBezTo>
                      <a:cubicBezTo>
                        <a:pt x="325" y="70"/>
                        <a:pt x="326" y="64"/>
                        <a:pt x="326" y="56"/>
                      </a:cubicBezTo>
                      <a:cubicBezTo>
                        <a:pt x="316" y="56"/>
                        <a:pt x="309" y="57"/>
                        <a:pt x="303" y="62"/>
                      </a:cubicBezTo>
                      <a:cubicBezTo>
                        <a:pt x="301" y="60"/>
                        <a:pt x="298" y="57"/>
                        <a:pt x="295" y="55"/>
                      </a:cubicBezTo>
                      <a:cubicBezTo>
                        <a:pt x="292" y="61"/>
                        <a:pt x="291" y="67"/>
                        <a:pt x="290" y="73"/>
                      </a:cubicBezTo>
                      <a:cubicBezTo>
                        <a:pt x="286" y="73"/>
                        <a:pt x="282" y="73"/>
                        <a:pt x="279" y="74"/>
                      </a:cubicBezTo>
                      <a:cubicBezTo>
                        <a:pt x="283" y="59"/>
                        <a:pt x="278" y="51"/>
                        <a:pt x="267" y="41"/>
                      </a:cubicBezTo>
                      <a:cubicBezTo>
                        <a:pt x="266" y="42"/>
                        <a:pt x="266" y="43"/>
                        <a:pt x="265" y="45"/>
                      </a:cubicBezTo>
                      <a:cubicBezTo>
                        <a:pt x="265" y="44"/>
                        <a:pt x="264" y="44"/>
                        <a:pt x="264" y="44"/>
                      </a:cubicBezTo>
                      <a:cubicBezTo>
                        <a:pt x="261" y="40"/>
                        <a:pt x="258" y="36"/>
                        <a:pt x="254"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7"/>
                        <a:pt x="233" y="29"/>
                        <a:pt x="225" y="37"/>
                      </a:cubicBezTo>
                      <a:cubicBezTo>
                        <a:pt x="222" y="35"/>
                        <a:pt x="218" y="34"/>
                        <a:pt x="215"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5"/>
                      </a:cubicBezTo>
                      <a:cubicBezTo>
                        <a:pt x="171" y="12"/>
                        <a:pt x="163" y="4"/>
                        <a:pt x="147" y="5"/>
                      </a:cubicBezTo>
                      <a:cubicBezTo>
                        <a:pt x="149" y="11"/>
                        <a:pt x="152" y="17"/>
                        <a:pt x="156" y="22"/>
                      </a:cubicBezTo>
                      <a:cubicBezTo>
                        <a:pt x="153" y="22"/>
                        <a:pt x="151" y="23"/>
                        <a:pt x="148" y="24"/>
                      </a:cubicBezTo>
                      <a:cubicBezTo>
                        <a:pt x="152" y="31"/>
                        <a:pt x="157" y="36"/>
                        <a:pt x="165" y="39"/>
                      </a:cubicBezTo>
                      <a:cubicBezTo>
                        <a:pt x="161" y="43"/>
                        <a:pt x="159" y="47"/>
                        <a:pt x="159" y="51"/>
                      </a:cubicBezTo>
                      <a:cubicBezTo>
                        <a:pt x="157" y="47"/>
                        <a:pt x="153" y="44"/>
                        <a:pt x="149" y="41"/>
                      </a:cubicBezTo>
                      <a:cubicBezTo>
                        <a:pt x="149"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3" y="134"/>
                      </a:cubicBezTo>
                      <a:cubicBezTo>
                        <a:pt x="91" y="136"/>
                        <a:pt x="90" y="138"/>
                        <a:pt x="89" y="141"/>
                      </a:cubicBezTo>
                      <a:cubicBezTo>
                        <a:pt x="94" y="143"/>
                        <a:pt x="99" y="144"/>
                        <a:pt x="103" y="144"/>
                      </a:cubicBezTo>
                      <a:cubicBezTo>
                        <a:pt x="102" y="145"/>
                        <a:pt x="101" y="145"/>
                        <a:pt x="101" y="145"/>
                      </a:cubicBezTo>
                      <a:cubicBezTo>
                        <a:pt x="106" y="155"/>
                        <a:pt x="112" y="161"/>
                        <a:pt x="122" y="165"/>
                      </a:cubicBezTo>
                      <a:cubicBezTo>
                        <a:pt x="116" y="172"/>
                        <a:pt x="115" y="179"/>
                        <a:pt x="114" y="188"/>
                      </a:cubicBezTo>
                      <a:cubicBezTo>
                        <a:pt x="130" y="189"/>
                        <a:pt x="139" y="185"/>
                        <a:pt x="146" y="170"/>
                      </a:cubicBezTo>
                      <a:cubicBezTo>
                        <a:pt x="151" y="171"/>
                        <a:pt x="156" y="171"/>
                        <a:pt x="161" y="170"/>
                      </a:cubicBezTo>
                      <a:lnTo>
                        <a:pt x="162" y="171"/>
                      </a:lnTo>
                      <a:cubicBezTo>
                        <a:pt x="158" y="184"/>
                        <a:pt x="163" y="193"/>
                        <a:pt x="174" y="202"/>
                      </a:cubicBezTo>
                      <a:cubicBezTo>
                        <a:pt x="175" y="201"/>
                        <a:pt x="175" y="200"/>
                        <a:pt x="176" y="199"/>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3" y="163"/>
                        <a:pt x="257" y="158"/>
                        <a:pt x="261" y="152"/>
                      </a:cubicBezTo>
                      <a:cubicBezTo>
                        <a:pt x="266" y="152"/>
                        <a:pt x="271" y="152"/>
                        <a:pt x="276"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1" y="170"/>
                        <a:pt x="329" y="170"/>
                        <a:pt x="338" y="168"/>
                      </a:cubicBezTo>
                      <a:cubicBezTo>
                        <a:pt x="336" y="163"/>
                        <a:pt x="333" y="159"/>
                        <a:pt x="329" y="154"/>
                      </a:cubicBezTo>
                      <a:cubicBezTo>
                        <a:pt x="334" y="154"/>
                        <a:pt x="338" y="154"/>
                        <a:pt x="343" y="152"/>
                      </a:cubicBezTo>
                      <a:cubicBezTo>
                        <a:pt x="352" y="169"/>
                        <a:pt x="364" y="175"/>
                        <a:pt x="384" y="175"/>
                      </a:cubicBezTo>
                      <a:cubicBezTo>
                        <a:pt x="378" y="158"/>
                        <a:pt x="370" y="148"/>
                        <a:pt x="353" y="141"/>
                      </a:cubicBezTo>
                      <a:cubicBezTo>
                        <a:pt x="354" y="140"/>
                        <a:pt x="354"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4" name="Freeform 28">
                  <a:extLst>
                    <a:ext uri="{FF2B5EF4-FFF2-40B4-BE49-F238E27FC236}">
                      <a16:creationId xmlns:a16="http://schemas.microsoft.com/office/drawing/2014/main" id="{321694A1-ED42-412A-A067-6D7805FA389D}"/>
                    </a:ext>
                  </a:extLst>
                </p:cNvPr>
                <p:cNvSpPr>
                  <a:spLocks noEditPoints="1"/>
                </p:cNvSpPr>
                <p:nvPr/>
              </p:nvSpPr>
              <p:spPr bwMode="auto">
                <a:xfrm>
                  <a:off x="5978524" y="3127374"/>
                  <a:ext cx="187325" cy="103188"/>
                </a:xfrm>
                <a:custGeom>
                  <a:avLst/>
                  <a:gdLst>
                    <a:gd name="T0" fmla="*/ 340 w 385"/>
                    <a:gd name="T1" fmla="*/ 123 h 213"/>
                    <a:gd name="T2" fmla="*/ 346 w 385"/>
                    <a:gd name="T3" fmla="*/ 123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0 w 385"/>
                    <a:gd name="T17" fmla="*/ 148 h 213"/>
                    <a:gd name="T18" fmla="*/ 180 w 385"/>
                    <a:gd name="T19" fmla="*/ 66 h 213"/>
                    <a:gd name="T20" fmla="*/ 173 w 385"/>
                    <a:gd name="T21" fmla="*/ 53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2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1 h 213"/>
                    <a:gd name="T58" fmla="*/ 320 w 385"/>
                    <a:gd name="T59" fmla="*/ 76 h 213"/>
                    <a:gd name="T60" fmla="*/ 295 w 385"/>
                    <a:gd name="T61" fmla="*/ 55 h 213"/>
                    <a:gd name="T62" fmla="*/ 267 w 385"/>
                    <a:gd name="T63" fmla="*/ 41 h 213"/>
                    <a:gd name="T64" fmla="*/ 254 w 385"/>
                    <a:gd name="T65" fmla="*/ 33 h 213"/>
                    <a:gd name="T66" fmla="*/ 249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2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79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1"/>
                      </a:moveTo>
                      <a:cubicBezTo>
                        <a:pt x="332" y="129"/>
                        <a:pt x="331" y="126"/>
                        <a:pt x="331" y="123"/>
                      </a:cubicBezTo>
                      <a:cubicBezTo>
                        <a:pt x="334" y="124"/>
                        <a:pt x="337" y="124"/>
                        <a:pt x="340" y="123"/>
                      </a:cubicBezTo>
                      <a:cubicBezTo>
                        <a:pt x="340" y="123"/>
                        <a:pt x="339" y="122"/>
                        <a:pt x="339" y="121"/>
                      </a:cubicBezTo>
                      <a:cubicBezTo>
                        <a:pt x="341" y="121"/>
                        <a:pt x="342" y="121"/>
                        <a:pt x="344" y="121"/>
                      </a:cubicBezTo>
                      <a:cubicBezTo>
                        <a:pt x="345" y="121"/>
                        <a:pt x="345" y="122"/>
                        <a:pt x="346" y="123"/>
                      </a:cubicBezTo>
                      <a:cubicBezTo>
                        <a:pt x="348" y="126"/>
                        <a:pt x="350" y="130"/>
                        <a:pt x="352" y="133"/>
                      </a:cubicBezTo>
                      <a:cubicBezTo>
                        <a:pt x="344" y="131"/>
                        <a:pt x="338" y="130"/>
                        <a:pt x="332" y="131"/>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4"/>
                        <a:pt x="268" y="128"/>
                      </a:cubicBezTo>
                      <a:close/>
                      <a:moveTo>
                        <a:pt x="188" y="157"/>
                      </a:moveTo>
                      <a:cubicBezTo>
                        <a:pt x="188" y="154"/>
                        <a:pt x="188" y="151"/>
                        <a:pt x="187" y="148"/>
                      </a:cubicBezTo>
                      <a:cubicBezTo>
                        <a:pt x="188" y="147"/>
                        <a:pt x="189" y="147"/>
                        <a:pt x="190" y="147"/>
                      </a:cubicBezTo>
                      <a:cubicBezTo>
                        <a:pt x="191" y="147"/>
                        <a:pt x="191" y="149"/>
                        <a:pt x="192" y="149"/>
                      </a:cubicBezTo>
                      <a:cubicBezTo>
                        <a:pt x="194" y="153"/>
                        <a:pt x="195" y="156"/>
                        <a:pt x="197" y="159"/>
                      </a:cubicBezTo>
                      <a:cubicBezTo>
                        <a:pt x="194" y="158"/>
                        <a:pt x="191" y="157"/>
                        <a:pt x="188" y="157"/>
                      </a:cubicBezTo>
                      <a:close/>
                      <a:moveTo>
                        <a:pt x="140" y="148"/>
                      </a:moveTo>
                      <a:cubicBezTo>
                        <a:pt x="139" y="148"/>
                        <a:pt x="139" y="147"/>
                        <a:pt x="138" y="146"/>
                      </a:cubicBezTo>
                      <a:cubicBezTo>
                        <a:pt x="136" y="142"/>
                        <a:pt x="134" y="138"/>
                        <a:pt x="132" y="135"/>
                      </a:cubicBezTo>
                      <a:cubicBezTo>
                        <a:pt x="135" y="136"/>
                        <a:pt x="139" y="137"/>
                        <a:pt x="142" y="137"/>
                      </a:cubicBezTo>
                      <a:cubicBezTo>
                        <a:pt x="142" y="141"/>
                        <a:pt x="142" y="144"/>
                        <a:pt x="143" y="148"/>
                      </a:cubicBezTo>
                      <a:cubicBezTo>
                        <a:pt x="142" y="148"/>
                        <a:pt x="141" y="148"/>
                        <a:pt x="140" y="148"/>
                      </a:cubicBezTo>
                      <a:close/>
                      <a:moveTo>
                        <a:pt x="173" y="53"/>
                      </a:moveTo>
                      <a:cubicBezTo>
                        <a:pt x="175" y="58"/>
                        <a:pt x="177" y="62"/>
                        <a:pt x="180" y="66"/>
                      </a:cubicBezTo>
                      <a:lnTo>
                        <a:pt x="180" y="66"/>
                      </a:lnTo>
                      <a:cubicBezTo>
                        <a:pt x="173" y="61"/>
                        <a:pt x="167" y="58"/>
                        <a:pt x="161" y="56"/>
                      </a:cubicBezTo>
                      <a:cubicBezTo>
                        <a:pt x="161" y="56"/>
                        <a:pt x="161" y="56"/>
                        <a:pt x="161" y="56"/>
                      </a:cubicBezTo>
                      <a:cubicBezTo>
                        <a:pt x="166" y="56"/>
                        <a:pt x="170" y="55"/>
                        <a:pt x="173" y="53"/>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39"/>
                        <a:pt x="309" y="139"/>
                      </a:cubicBezTo>
                      <a:cubicBezTo>
                        <a:pt x="309" y="139"/>
                        <a:pt x="309" y="138"/>
                        <a:pt x="309" y="138"/>
                      </a:cubicBezTo>
                      <a:close/>
                      <a:moveTo>
                        <a:pt x="230" y="150"/>
                      </a:moveTo>
                      <a:cubicBezTo>
                        <a:pt x="224" y="141"/>
                        <a:pt x="218" y="135"/>
                        <a:pt x="208" y="131"/>
                      </a:cubicBezTo>
                      <a:cubicBezTo>
                        <a:pt x="211" y="128"/>
                        <a:pt x="213" y="125"/>
                        <a:pt x="214" y="123"/>
                      </a:cubicBezTo>
                      <a:cubicBezTo>
                        <a:pt x="216" y="123"/>
                        <a:pt x="218" y="123"/>
                        <a:pt x="221" y="123"/>
                      </a:cubicBezTo>
                      <a:cubicBezTo>
                        <a:pt x="221" y="123"/>
                        <a:pt x="221" y="124"/>
                        <a:pt x="221" y="124"/>
                      </a:cubicBezTo>
                      <a:cubicBezTo>
                        <a:pt x="219" y="125"/>
                        <a:pt x="217" y="125"/>
                        <a:pt x="215" y="126"/>
                      </a:cubicBezTo>
                      <a:cubicBezTo>
                        <a:pt x="220" y="136"/>
                        <a:pt x="226" y="142"/>
                        <a:pt x="237" y="146"/>
                      </a:cubicBezTo>
                      <a:cubicBezTo>
                        <a:pt x="235" y="148"/>
                        <a:pt x="234" y="149"/>
                        <a:pt x="233" y="151"/>
                      </a:cubicBezTo>
                      <a:cubicBezTo>
                        <a:pt x="232" y="150"/>
                        <a:pt x="231" y="150"/>
                        <a:pt x="230" y="150"/>
                      </a:cubicBezTo>
                      <a:close/>
                      <a:moveTo>
                        <a:pt x="120" y="106"/>
                      </a:moveTo>
                      <a:cubicBezTo>
                        <a:pt x="119" y="104"/>
                        <a:pt x="118" y="103"/>
                        <a:pt x="117" y="101"/>
                      </a:cubicBezTo>
                      <a:cubicBezTo>
                        <a:pt x="124" y="100"/>
                        <a:pt x="129" y="97"/>
                        <a:pt x="134" y="92"/>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2" y="72"/>
                      </a:cubicBezTo>
                      <a:cubicBezTo>
                        <a:pt x="174" y="71"/>
                        <a:pt x="176" y="69"/>
                        <a:pt x="178" y="68"/>
                      </a:cubicBezTo>
                      <a:cubicBezTo>
                        <a:pt x="178" y="69"/>
                        <a:pt x="177" y="71"/>
                        <a:pt x="176" y="72"/>
                      </a:cubicBezTo>
                      <a:close/>
                      <a:moveTo>
                        <a:pt x="215" y="107"/>
                      </a:moveTo>
                      <a:cubicBezTo>
                        <a:pt x="214" y="105"/>
                        <a:pt x="213" y="103"/>
                        <a:pt x="212" y="102"/>
                      </a:cubicBezTo>
                      <a:cubicBezTo>
                        <a:pt x="213" y="102"/>
                        <a:pt x="213" y="102"/>
                        <a:pt x="214" y="102"/>
                      </a:cubicBezTo>
                      <a:cubicBezTo>
                        <a:pt x="214" y="104"/>
                        <a:pt x="215" y="105"/>
                        <a:pt x="215" y="107"/>
                      </a:cubicBezTo>
                      <a:close/>
                      <a:moveTo>
                        <a:pt x="251" y="88"/>
                      </a:moveTo>
                      <a:cubicBezTo>
                        <a:pt x="251" y="87"/>
                        <a:pt x="250" y="86"/>
                        <a:pt x="249" y="85"/>
                      </a:cubicBezTo>
                      <a:cubicBezTo>
                        <a:pt x="250" y="85"/>
                        <a:pt x="250"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6"/>
                        <a:pt x="381" y="126"/>
                        <a:pt x="384" y="124"/>
                      </a:cubicBezTo>
                      <a:cubicBezTo>
                        <a:pt x="379" y="115"/>
                        <a:pt x="373" y="108"/>
                        <a:pt x="363" y="104"/>
                      </a:cubicBezTo>
                      <a:cubicBezTo>
                        <a:pt x="369" y="98"/>
                        <a:pt x="371" y="91"/>
                        <a:pt x="371" y="81"/>
                      </a:cubicBezTo>
                      <a:cubicBezTo>
                        <a:pt x="356" y="81"/>
                        <a:pt x="346" y="85"/>
                        <a:pt x="339" y="99"/>
                      </a:cubicBezTo>
                      <a:cubicBezTo>
                        <a:pt x="335" y="91"/>
                        <a:pt x="330" y="85"/>
                        <a:pt x="323" y="81"/>
                      </a:cubicBezTo>
                      <a:cubicBezTo>
                        <a:pt x="322" y="79"/>
                        <a:pt x="321" y="77"/>
                        <a:pt x="320" y="76"/>
                      </a:cubicBezTo>
                      <a:cubicBezTo>
                        <a:pt x="324" y="70"/>
                        <a:pt x="326" y="63"/>
                        <a:pt x="326" y="56"/>
                      </a:cubicBezTo>
                      <a:cubicBezTo>
                        <a:pt x="316" y="55"/>
                        <a:pt x="308" y="57"/>
                        <a:pt x="302" y="62"/>
                      </a:cubicBezTo>
                      <a:cubicBezTo>
                        <a:pt x="300" y="59"/>
                        <a:pt x="298" y="57"/>
                        <a:pt x="295" y="55"/>
                      </a:cubicBezTo>
                      <a:cubicBezTo>
                        <a:pt x="292" y="61"/>
                        <a:pt x="290" y="67"/>
                        <a:pt x="289" y="72"/>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2"/>
                        <a:pt x="254" y="32"/>
                        <a:pt x="255" y="32"/>
                      </a:cubicBezTo>
                      <a:cubicBezTo>
                        <a:pt x="253" y="31"/>
                        <a:pt x="252" y="30"/>
                        <a:pt x="250" y="30"/>
                      </a:cubicBezTo>
                      <a:cubicBezTo>
                        <a:pt x="250" y="30"/>
                        <a:pt x="250" y="30"/>
                        <a:pt x="249" y="30"/>
                      </a:cubicBezTo>
                      <a:lnTo>
                        <a:pt x="249" y="30"/>
                      </a:lnTo>
                      <a:cubicBezTo>
                        <a:pt x="240" y="27"/>
                        <a:pt x="232" y="28"/>
                        <a:pt x="224" y="37"/>
                      </a:cubicBezTo>
                      <a:cubicBezTo>
                        <a:pt x="221" y="35"/>
                        <a:pt x="218" y="34"/>
                        <a:pt x="214" y="34"/>
                      </a:cubicBezTo>
                      <a:cubicBezTo>
                        <a:pt x="215" y="26"/>
                        <a:pt x="211" y="17"/>
                        <a:pt x="207" y="10"/>
                      </a:cubicBezTo>
                      <a:cubicBezTo>
                        <a:pt x="206" y="11"/>
                        <a:pt x="206" y="11"/>
                        <a:pt x="204" y="13"/>
                      </a:cubicBezTo>
                      <a:lnTo>
                        <a:pt x="191" y="0"/>
                      </a:lnTo>
                      <a:cubicBezTo>
                        <a:pt x="188" y="8"/>
                        <a:pt x="186" y="17"/>
                        <a:pt x="188" y="26"/>
                      </a:cubicBezTo>
                      <a:cubicBezTo>
                        <a:pt x="185" y="26"/>
                        <a:pt x="182" y="26"/>
                        <a:pt x="178" y="26"/>
                      </a:cubicBezTo>
                      <a:cubicBezTo>
                        <a:pt x="178" y="27"/>
                        <a:pt x="177" y="25"/>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6"/>
                        <a:pt x="158" y="51"/>
                      </a:cubicBezTo>
                      <a:cubicBezTo>
                        <a:pt x="156" y="47"/>
                        <a:pt x="153" y="44"/>
                        <a:pt x="149" y="40"/>
                      </a:cubicBezTo>
                      <a:cubicBezTo>
                        <a:pt x="148" y="41"/>
                        <a:pt x="147" y="42"/>
                        <a:pt x="146" y="44"/>
                      </a:cubicBezTo>
                      <a:cubicBezTo>
                        <a:pt x="142" y="38"/>
                        <a:pt x="138" y="33"/>
                        <a:pt x="132" y="29"/>
                      </a:cubicBezTo>
                      <a:cubicBezTo>
                        <a:pt x="128" y="37"/>
                        <a:pt x="126" y="44"/>
                        <a:pt x="126" y="52"/>
                      </a:cubicBezTo>
                      <a:cubicBezTo>
                        <a:pt x="124" y="53"/>
                        <a:pt x="123" y="54"/>
                        <a:pt x="121" y="55"/>
                      </a:cubicBezTo>
                      <a:cubicBezTo>
                        <a:pt x="114" y="52"/>
                        <a:pt x="107" y="53"/>
                        <a:pt x="99" y="54"/>
                      </a:cubicBezTo>
                      <a:cubicBezTo>
                        <a:pt x="101" y="59"/>
                        <a:pt x="104" y="64"/>
                        <a:pt x="107" y="69"/>
                      </a:cubicBezTo>
                      <a:cubicBezTo>
                        <a:pt x="103" y="68"/>
                        <a:pt x="99" y="69"/>
                        <a:pt x="94" y="70"/>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4" y="123"/>
                      </a:cubicBezTo>
                      <a:cubicBezTo>
                        <a:pt x="24" y="127"/>
                        <a:pt x="33" y="129"/>
                        <a:pt x="44" y="126"/>
                      </a:cubicBezTo>
                      <a:cubicBezTo>
                        <a:pt x="42" y="136"/>
                        <a:pt x="45" y="142"/>
                        <a:pt x="50" y="150"/>
                      </a:cubicBezTo>
                      <a:cubicBezTo>
                        <a:pt x="63" y="142"/>
                        <a:pt x="69" y="133"/>
                        <a:pt x="66" y="117"/>
                      </a:cubicBezTo>
                      <a:cubicBezTo>
                        <a:pt x="67" y="117"/>
                        <a:pt x="68" y="116"/>
                        <a:pt x="69" y="116"/>
                      </a:cubicBezTo>
                      <a:cubicBezTo>
                        <a:pt x="75" y="124"/>
                        <a:pt x="82" y="129"/>
                        <a:pt x="92" y="134"/>
                      </a:cubicBezTo>
                      <a:cubicBezTo>
                        <a:pt x="91" y="136"/>
                        <a:pt x="90" y="138"/>
                        <a:pt x="89" y="141"/>
                      </a:cubicBezTo>
                      <a:cubicBezTo>
                        <a:pt x="94" y="142"/>
                        <a:pt x="98" y="144"/>
                        <a:pt x="103" y="144"/>
                      </a:cubicBezTo>
                      <a:cubicBezTo>
                        <a:pt x="102" y="145"/>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2"/>
                        <a:pt x="173" y="202"/>
                      </a:cubicBezTo>
                      <a:cubicBezTo>
                        <a:pt x="174" y="200"/>
                        <a:pt x="175" y="199"/>
                        <a:pt x="176" y="198"/>
                      </a:cubicBezTo>
                      <a:cubicBezTo>
                        <a:pt x="180" y="204"/>
                        <a:pt x="185" y="209"/>
                        <a:pt x="191" y="213"/>
                      </a:cubicBezTo>
                      <a:cubicBezTo>
                        <a:pt x="195" y="204"/>
                        <a:pt x="197" y="195"/>
                        <a:pt x="196" y="186"/>
                      </a:cubicBezTo>
                      <a:cubicBezTo>
                        <a:pt x="205" y="189"/>
                        <a:pt x="214" y="189"/>
                        <a:pt x="223" y="187"/>
                      </a:cubicBezTo>
                      <a:cubicBezTo>
                        <a:pt x="221" y="183"/>
                        <a:pt x="218" y="178"/>
                        <a:pt x="216" y="174"/>
                      </a:cubicBezTo>
                      <a:cubicBezTo>
                        <a:pt x="220" y="176"/>
                        <a:pt x="225" y="176"/>
                        <a:pt x="230" y="175"/>
                      </a:cubicBezTo>
                      <a:cubicBezTo>
                        <a:pt x="240" y="189"/>
                        <a:pt x="251" y="194"/>
                        <a:pt x="269" y="193"/>
                      </a:cubicBezTo>
                      <a:cubicBezTo>
                        <a:pt x="264" y="181"/>
                        <a:pt x="258" y="172"/>
                        <a:pt x="248" y="165"/>
                      </a:cubicBezTo>
                      <a:cubicBezTo>
                        <a:pt x="253" y="162"/>
                        <a:pt x="257" y="158"/>
                        <a:pt x="260" y="151"/>
                      </a:cubicBezTo>
                      <a:cubicBezTo>
                        <a:pt x="266" y="152"/>
                        <a:pt x="271" y="152"/>
                        <a:pt x="276" y="151"/>
                      </a:cubicBezTo>
                      <a:cubicBezTo>
                        <a:pt x="272" y="165"/>
                        <a:pt x="277" y="173"/>
                        <a:pt x="288" y="183"/>
                      </a:cubicBezTo>
                      <a:cubicBezTo>
                        <a:pt x="289" y="182"/>
                        <a:pt x="289" y="181"/>
                        <a:pt x="290" y="179"/>
                      </a:cubicBezTo>
                      <a:cubicBezTo>
                        <a:pt x="294" y="185"/>
                        <a:pt x="299" y="190"/>
                        <a:pt x="305" y="194"/>
                      </a:cubicBezTo>
                      <a:cubicBezTo>
                        <a:pt x="309" y="185"/>
                        <a:pt x="311" y="177"/>
                        <a:pt x="311" y="167"/>
                      </a:cubicBezTo>
                      <a:cubicBezTo>
                        <a:pt x="320" y="170"/>
                        <a:pt x="328" y="170"/>
                        <a:pt x="338" y="168"/>
                      </a:cubicBezTo>
                      <a:cubicBezTo>
                        <a:pt x="335" y="163"/>
                        <a:pt x="332" y="158"/>
                        <a:pt x="329" y="154"/>
                      </a:cubicBezTo>
                      <a:cubicBezTo>
                        <a:pt x="334" y="154"/>
                        <a:pt x="338" y="153"/>
                        <a:pt x="342" y="152"/>
                      </a:cubicBezTo>
                      <a:cubicBezTo>
                        <a:pt x="352" y="169"/>
                        <a:pt x="364" y="175"/>
                        <a:pt x="383" y="175"/>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5" name="Freeform 29">
                  <a:extLst>
                    <a:ext uri="{FF2B5EF4-FFF2-40B4-BE49-F238E27FC236}">
                      <a16:creationId xmlns:a16="http://schemas.microsoft.com/office/drawing/2014/main" id="{A3D80807-75CD-473D-B189-9FA5C916212B}"/>
                    </a:ext>
                  </a:extLst>
                </p:cNvPr>
                <p:cNvSpPr>
                  <a:spLocks noEditPoints="1"/>
                </p:cNvSpPr>
                <p:nvPr/>
              </p:nvSpPr>
              <p:spPr bwMode="auto">
                <a:xfrm>
                  <a:off x="6078537" y="3089274"/>
                  <a:ext cx="188913" cy="104775"/>
                </a:xfrm>
                <a:custGeom>
                  <a:avLst/>
                  <a:gdLst>
                    <a:gd name="T0" fmla="*/ 341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9 w 386"/>
                    <a:gd name="T13" fmla="*/ 158 h 214"/>
                    <a:gd name="T14" fmla="*/ 133 w 386"/>
                    <a:gd name="T15" fmla="*/ 136 h 214"/>
                    <a:gd name="T16" fmla="*/ 141 w 386"/>
                    <a:gd name="T17" fmla="*/ 149 h 214"/>
                    <a:gd name="T18" fmla="*/ 181 w 386"/>
                    <a:gd name="T19" fmla="*/ 67 h 214"/>
                    <a:gd name="T20" fmla="*/ 174 w 386"/>
                    <a:gd name="T21" fmla="*/ 54 h 214"/>
                    <a:gd name="T22" fmla="*/ 194 w 386"/>
                    <a:gd name="T23" fmla="*/ 53 h 214"/>
                    <a:gd name="T24" fmla="*/ 245 w 386"/>
                    <a:gd name="T25" fmla="*/ 45 h 214"/>
                    <a:gd name="T26" fmla="*/ 241 w 386"/>
                    <a:gd name="T27" fmla="*/ 56 h 214"/>
                    <a:gd name="T28" fmla="*/ 310 w 386"/>
                    <a:gd name="T29" fmla="*/ 139 h 214"/>
                    <a:gd name="T30" fmla="*/ 310 w 386"/>
                    <a:gd name="T31" fmla="*/ 139 h 214"/>
                    <a:gd name="T32" fmla="*/ 215 w 386"/>
                    <a:gd name="T33" fmla="*/ 123 h 214"/>
                    <a:gd name="T34" fmla="*/ 215 w 386"/>
                    <a:gd name="T35" fmla="*/ 127 h 214"/>
                    <a:gd name="T36" fmla="*/ 230 w 386"/>
                    <a:gd name="T37" fmla="*/ 151 h 214"/>
                    <a:gd name="T38" fmla="*/ 135 w 386"/>
                    <a:gd name="T39" fmla="*/ 93 h 214"/>
                    <a:gd name="T40" fmla="*/ 121 w 386"/>
                    <a:gd name="T41" fmla="*/ 107 h 214"/>
                    <a:gd name="T42" fmla="*/ 179 w 386"/>
                    <a:gd name="T43" fmla="*/ 69 h 214"/>
                    <a:gd name="T44" fmla="*/ 213 w 386"/>
                    <a:gd name="T45" fmla="*/ 102 h 214"/>
                    <a:gd name="T46" fmla="*/ 252 w 386"/>
                    <a:gd name="T47" fmla="*/ 89 h 214"/>
                    <a:gd name="T48" fmla="*/ 252 w 386"/>
                    <a:gd name="T49" fmla="*/ 89 h 214"/>
                    <a:gd name="T50" fmla="*/ 170 w 386"/>
                    <a:gd name="T51" fmla="*/ 108 h 214"/>
                    <a:gd name="T52" fmla="*/ 186 w 386"/>
                    <a:gd name="T53" fmla="*/ 126 h 214"/>
                    <a:gd name="T54" fmla="*/ 375 w 386"/>
                    <a:gd name="T55" fmla="*/ 128 h 214"/>
                    <a:gd name="T56" fmla="*/ 372 w 386"/>
                    <a:gd name="T57" fmla="*/ 82 h 214"/>
                    <a:gd name="T58" fmla="*/ 321 w 386"/>
                    <a:gd name="T59" fmla="*/ 76 h 214"/>
                    <a:gd name="T60" fmla="*/ 295 w 386"/>
                    <a:gd name="T61" fmla="*/ 56 h 214"/>
                    <a:gd name="T62" fmla="*/ 268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2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3" y="132"/>
                      </a:moveTo>
                      <a:cubicBezTo>
                        <a:pt x="333" y="129"/>
                        <a:pt x="332" y="127"/>
                        <a:pt x="332" y="124"/>
                      </a:cubicBezTo>
                      <a:cubicBezTo>
                        <a:pt x="335" y="124"/>
                        <a:pt x="337" y="124"/>
                        <a:pt x="341" y="124"/>
                      </a:cubicBezTo>
                      <a:cubicBezTo>
                        <a:pt x="340" y="123"/>
                        <a:pt x="340" y="123"/>
                        <a:pt x="340" y="122"/>
                      </a:cubicBezTo>
                      <a:cubicBezTo>
                        <a:pt x="342" y="122"/>
                        <a:pt x="343" y="122"/>
                        <a:pt x="345" y="122"/>
                      </a:cubicBezTo>
                      <a:cubicBezTo>
                        <a:pt x="346" y="121"/>
                        <a:pt x="346" y="123"/>
                        <a:pt x="347" y="123"/>
                      </a:cubicBezTo>
                      <a:cubicBezTo>
                        <a:pt x="349" y="127"/>
                        <a:pt x="350" y="130"/>
                        <a:pt x="352" y="134"/>
                      </a:cubicBezTo>
                      <a:cubicBezTo>
                        <a:pt x="345" y="131"/>
                        <a:pt x="339" y="131"/>
                        <a:pt x="333" y="132"/>
                      </a:cubicBezTo>
                      <a:close/>
                      <a:moveTo>
                        <a:pt x="269" y="129"/>
                      </a:moveTo>
                      <a:cubicBezTo>
                        <a:pt x="264" y="128"/>
                        <a:pt x="260" y="129"/>
                        <a:pt x="256" y="130"/>
                      </a:cubicBezTo>
                      <a:cubicBezTo>
                        <a:pt x="255" y="130"/>
                        <a:pt x="254" y="128"/>
                        <a:pt x="254" y="128"/>
                      </a:cubicBezTo>
                      <a:cubicBezTo>
                        <a:pt x="253" y="128"/>
                        <a:pt x="253" y="127"/>
                        <a:pt x="253" y="127"/>
                      </a:cubicBezTo>
                      <a:cubicBezTo>
                        <a:pt x="253" y="124"/>
                        <a:pt x="253" y="121"/>
                        <a:pt x="252" y="118"/>
                      </a:cubicBezTo>
                      <a:cubicBezTo>
                        <a:pt x="258" y="119"/>
                        <a:pt x="263" y="119"/>
                        <a:pt x="268" y="118"/>
                      </a:cubicBezTo>
                      <a:cubicBezTo>
                        <a:pt x="268" y="122"/>
                        <a:pt x="268" y="125"/>
                        <a:pt x="269" y="129"/>
                      </a:cubicBezTo>
                      <a:close/>
                      <a:moveTo>
                        <a:pt x="189" y="158"/>
                      </a:moveTo>
                      <a:cubicBezTo>
                        <a:pt x="189" y="155"/>
                        <a:pt x="189" y="151"/>
                        <a:pt x="188" y="148"/>
                      </a:cubicBezTo>
                      <a:cubicBezTo>
                        <a:pt x="189" y="148"/>
                        <a:pt x="190" y="148"/>
                        <a:pt x="190" y="148"/>
                      </a:cubicBezTo>
                      <a:cubicBezTo>
                        <a:pt x="191" y="148"/>
                        <a:pt x="192" y="149"/>
                        <a:pt x="193" y="149"/>
                      </a:cubicBezTo>
                      <a:cubicBezTo>
                        <a:pt x="194" y="153"/>
                        <a:pt x="196" y="157"/>
                        <a:pt x="198" y="160"/>
                      </a:cubicBezTo>
                      <a:cubicBezTo>
                        <a:pt x="195" y="159"/>
                        <a:pt x="192" y="158"/>
                        <a:pt x="189" y="158"/>
                      </a:cubicBezTo>
                      <a:close/>
                      <a:moveTo>
                        <a:pt x="141" y="149"/>
                      </a:moveTo>
                      <a:cubicBezTo>
                        <a:pt x="140" y="149"/>
                        <a:pt x="140" y="147"/>
                        <a:pt x="139" y="147"/>
                      </a:cubicBezTo>
                      <a:cubicBezTo>
                        <a:pt x="137" y="143"/>
                        <a:pt x="135" y="139"/>
                        <a:pt x="133"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1" y="66"/>
                        <a:pt x="181" y="67"/>
                        <a:pt x="181" y="67"/>
                      </a:cubicBezTo>
                      <a:cubicBezTo>
                        <a:pt x="174" y="62"/>
                        <a:pt x="168" y="59"/>
                        <a:pt x="162" y="57"/>
                      </a:cubicBezTo>
                      <a:cubicBezTo>
                        <a:pt x="162" y="57"/>
                        <a:pt x="162" y="57"/>
                        <a:pt x="162" y="57"/>
                      </a:cubicBezTo>
                      <a:cubicBezTo>
                        <a:pt x="166" y="57"/>
                        <a:pt x="171" y="56"/>
                        <a:pt x="174" y="54"/>
                      </a:cubicBezTo>
                      <a:close/>
                      <a:moveTo>
                        <a:pt x="183" y="44"/>
                      </a:moveTo>
                      <a:cubicBezTo>
                        <a:pt x="187" y="45"/>
                        <a:pt x="191" y="44"/>
                        <a:pt x="195" y="44"/>
                      </a:cubicBezTo>
                      <a:cubicBezTo>
                        <a:pt x="194" y="47"/>
                        <a:pt x="194" y="50"/>
                        <a:pt x="194" y="53"/>
                      </a:cubicBezTo>
                      <a:cubicBezTo>
                        <a:pt x="190" y="51"/>
                        <a:pt x="185" y="49"/>
                        <a:pt x="180" y="49"/>
                      </a:cubicBezTo>
                      <a:cubicBezTo>
                        <a:pt x="181" y="48"/>
                        <a:pt x="182" y="46"/>
                        <a:pt x="183" y="44"/>
                      </a:cubicBezTo>
                      <a:close/>
                      <a:moveTo>
                        <a:pt x="245" y="45"/>
                      </a:moveTo>
                      <a:cubicBezTo>
                        <a:pt x="245" y="45"/>
                        <a:pt x="245" y="46"/>
                        <a:pt x="245" y="46"/>
                      </a:cubicBezTo>
                      <a:cubicBezTo>
                        <a:pt x="244" y="49"/>
                        <a:pt x="244" y="53"/>
                        <a:pt x="244" y="57"/>
                      </a:cubicBezTo>
                      <a:cubicBezTo>
                        <a:pt x="243" y="57"/>
                        <a:pt x="242" y="57"/>
                        <a:pt x="241" y="56"/>
                      </a:cubicBezTo>
                      <a:cubicBezTo>
                        <a:pt x="239" y="53"/>
                        <a:pt x="237" y="50"/>
                        <a:pt x="235" y="47"/>
                      </a:cubicBezTo>
                      <a:cubicBezTo>
                        <a:pt x="238" y="47"/>
                        <a:pt x="242" y="46"/>
                        <a:pt x="245" y="45"/>
                      </a:cubicBezTo>
                      <a:close/>
                      <a:moveTo>
                        <a:pt x="310" y="139"/>
                      </a:moveTo>
                      <a:lnTo>
                        <a:pt x="312" y="141"/>
                      </a:lnTo>
                      <a:cubicBezTo>
                        <a:pt x="311" y="140"/>
                        <a:pt x="310" y="140"/>
                        <a:pt x="310" y="140"/>
                      </a:cubicBezTo>
                      <a:cubicBezTo>
                        <a:pt x="310" y="139"/>
                        <a:pt x="310" y="139"/>
                        <a:pt x="310" y="139"/>
                      </a:cubicBezTo>
                      <a:close/>
                      <a:moveTo>
                        <a:pt x="230" y="151"/>
                      </a:moveTo>
                      <a:cubicBezTo>
                        <a:pt x="225" y="142"/>
                        <a:pt x="219" y="135"/>
                        <a:pt x="209" y="131"/>
                      </a:cubicBezTo>
                      <a:cubicBezTo>
                        <a:pt x="212" y="129"/>
                        <a:pt x="213" y="126"/>
                        <a:pt x="215" y="123"/>
                      </a:cubicBezTo>
                      <a:cubicBezTo>
                        <a:pt x="217" y="123"/>
                        <a:pt x="219" y="123"/>
                        <a:pt x="221" y="123"/>
                      </a:cubicBezTo>
                      <a:cubicBezTo>
                        <a:pt x="222" y="124"/>
                        <a:pt x="222" y="124"/>
                        <a:pt x="222" y="125"/>
                      </a:cubicBezTo>
                      <a:cubicBezTo>
                        <a:pt x="220" y="125"/>
                        <a:pt x="218" y="126"/>
                        <a:pt x="215" y="127"/>
                      </a:cubicBezTo>
                      <a:cubicBezTo>
                        <a:pt x="221" y="136"/>
                        <a:pt x="227" y="143"/>
                        <a:pt x="237" y="147"/>
                      </a:cubicBezTo>
                      <a:cubicBezTo>
                        <a:pt x="236" y="148"/>
                        <a:pt x="235" y="150"/>
                        <a:pt x="234" y="151"/>
                      </a:cubicBezTo>
                      <a:cubicBezTo>
                        <a:pt x="233" y="151"/>
                        <a:pt x="231" y="151"/>
                        <a:pt x="230" y="151"/>
                      </a:cubicBezTo>
                      <a:close/>
                      <a:moveTo>
                        <a:pt x="121" y="107"/>
                      </a:moveTo>
                      <a:cubicBezTo>
                        <a:pt x="120" y="105"/>
                        <a:pt x="119" y="103"/>
                        <a:pt x="118" y="102"/>
                      </a:cubicBezTo>
                      <a:cubicBezTo>
                        <a:pt x="124" y="100"/>
                        <a:pt x="130" y="97"/>
                        <a:pt x="135" y="93"/>
                      </a:cubicBezTo>
                      <a:cubicBezTo>
                        <a:pt x="135" y="95"/>
                        <a:pt x="135" y="97"/>
                        <a:pt x="136" y="98"/>
                      </a:cubicBezTo>
                      <a:cubicBezTo>
                        <a:pt x="135" y="102"/>
                        <a:pt x="135" y="106"/>
                        <a:pt x="135" y="109"/>
                      </a:cubicBezTo>
                      <a:cubicBezTo>
                        <a:pt x="130" y="108"/>
                        <a:pt x="125" y="107"/>
                        <a:pt x="121" y="107"/>
                      </a:cubicBezTo>
                      <a:close/>
                      <a:moveTo>
                        <a:pt x="177" y="73"/>
                      </a:moveTo>
                      <a:cubicBezTo>
                        <a:pt x="176" y="73"/>
                        <a:pt x="174" y="72"/>
                        <a:pt x="173" y="72"/>
                      </a:cubicBezTo>
                      <a:cubicBezTo>
                        <a:pt x="175" y="71"/>
                        <a:pt x="177" y="70"/>
                        <a:pt x="179" y="69"/>
                      </a:cubicBezTo>
                      <a:cubicBezTo>
                        <a:pt x="178" y="70"/>
                        <a:pt x="178" y="71"/>
                        <a:pt x="177" y="73"/>
                      </a:cubicBezTo>
                      <a:close/>
                      <a:moveTo>
                        <a:pt x="216" y="108"/>
                      </a:moveTo>
                      <a:cubicBezTo>
                        <a:pt x="215" y="106"/>
                        <a:pt x="214" y="104"/>
                        <a:pt x="213" y="102"/>
                      </a:cubicBezTo>
                      <a:cubicBezTo>
                        <a:pt x="213" y="102"/>
                        <a:pt x="214" y="103"/>
                        <a:pt x="214" y="103"/>
                      </a:cubicBezTo>
                      <a:cubicBezTo>
                        <a:pt x="215" y="104"/>
                        <a:pt x="216"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2" y="113"/>
                        <a:pt x="170" y="108"/>
                      </a:cubicBezTo>
                      <a:cubicBezTo>
                        <a:pt x="177" y="110"/>
                        <a:pt x="184" y="111"/>
                        <a:pt x="191" y="109"/>
                      </a:cubicBezTo>
                      <a:cubicBezTo>
                        <a:pt x="192" y="111"/>
                        <a:pt x="193" y="112"/>
                        <a:pt x="195" y="114"/>
                      </a:cubicBezTo>
                      <a:cubicBezTo>
                        <a:pt x="191" y="117"/>
                        <a:pt x="188" y="120"/>
                        <a:pt x="186" y="126"/>
                      </a:cubicBezTo>
                      <a:cubicBezTo>
                        <a:pt x="180" y="125"/>
                        <a:pt x="175" y="125"/>
                        <a:pt x="170" y="126"/>
                      </a:cubicBezTo>
                      <a:close/>
                      <a:moveTo>
                        <a:pt x="386" y="150"/>
                      </a:moveTo>
                      <a:cubicBezTo>
                        <a:pt x="383" y="142"/>
                        <a:pt x="380" y="135"/>
                        <a:pt x="375" y="128"/>
                      </a:cubicBezTo>
                      <a:cubicBezTo>
                        <a:pt x="378" y="127"/>
                        <a:pt x="382" y="126"/>
                        <a:pt x="385" y="125"/>
                      </a:cubicBezTo>
                      <a:cubicBezTo>
                        <a:pt x="380" y="115"/>
                        <a:pt x="374" y="109"/>
                        <a:pt x="363" y="105"/>
                      </a:cubicBezTo>
                      <a:cubicBezTo>
                        <a:pt x="370" y="98"/>
                        <a:pt x="371" y="91"/>
                        <a:pt x="372" y="82"/>
                      </a:cubicBezTo>
                      <a:cubicBezTo>
                        <a:pt x="357" y="81"/>
                        <a:pt x="347" y="85"/>
                        <a:pt x="340" y="99"/>
                      </a:cubicBezTo>
                      <a:cubicBezTo>
                        <a:pt x="336" y="92"/>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2"/>
                        <a:pt x="291" y="67"/>
                        <a:pt x="290" y="73"/>
                      </a:cubicBezTo>
                      <a:cubicBezTo>
                        <a:pt x="286" y="73"/>
                        <a:pt x="283" y="73"/>
                        <a:pt x="279" y="74"/>
                      </a:cubicBezTo>
                      <a:cubicBezTo>
                        <a:pt x="283" y="60"/>
                        <a:pt x="278" y="51"/>
                        <a:pt x="268" y="42"/>
                      </a:cubicBezTo>
                      <a:cubicBezTo>
                        <a:pt x="267" y="43"/>
                        <a:pt x="266" y="44"/>
                        <a:pt x="265" y="45"/>
                      </a:cubicBezTo>
                      <a:cubicBezTo>
                        <a:pt x="265" y="45"/>
                        <a:pt x="265" y="45"/>
                        <a:pt x="265" y="44"/>
                      </a:cubicBezTo>
                      <a:cubicBezTo>
                        <a:pt x="262" y="40"/>
                        <a:pt x="258" y="37"/>
                        <a:pt x="255" y="34"/>
                      </a:cubicBezTo>
                      <a:cubicBezTo>
                        <a:pt x="255" y="33"/>
                        <a:pt x="255" y="33"/>
                        <a:pt x="255" y="32"/>
                      </a:cubicBezTo>
                      <a:cubicBezTo>
                        <a:pt x="254" y="32"/>
                        <a:pt x="252" y="31"/>
                        <a:pt x="251" y="31"/>
                      </a:cubicBezTo>
                      <a:cubicBezTo>
                        <a:pt x="251" y="30"/>
                        <a:pt x="250" y="30"/>
                        <a:pt x="250" y="30"/>
                      </a:cubicBezTo>
                      <a:cubicBezTo>
                        <a:pt x="250" y="30"/>
                        <a:pt x="250" y="30"/>
                        <a:pt x="250" y="30"/>
                      </a:cubicBezTo>
                      <a:cubicBezTo>
                        <a:pt x="241" y="28"/>
                        <a:pt x="233" y="29"/>
                        <a:pt x="225" y="37"/>
                      </a:cubicBezTo>
                      <a:cubicBezTo>
                        <a:pt x="222" y="36"/>
                        <a:pt x="219" y="35"/>
                        <a:pt x="215" y="35"/>
                      </a:cubicBezTo>
                      <a:cubicBezTo>
                        <a:pt x="216" y="26"/>
                        <a:pt x="212" y="18"/>
                        <a:pt x="208" y="11"/>
                      </a:cubicBezTo>
                      <a:cubicBezTo>
                        <a:pt x="206" y="11"/>
                        <a:pt x="206" y="11"/>
                        <a:pt x="205" y="14"/>
                      </a:cubicBezTo>
                      <a:lnTo>
                        <a:pt x="192" y="0"/>
                      </a:lnTo>
                      <a:cubicBezTo>
                        <a:pt x="188" y="9"/>
                        <a:pt x="187" y="17"/>
                        <a:pt x="189" y="27"/>
                      </a:cubicBezTo>
                      <a:cubicBezTo>
                        <a:pt x="186" y="26"/>
                        <a:pt x="182" y="27"/>
                        <a:pt x="179" y="27"/>
                      </a:cubicBezTo>
                      <a:cubicBezTo>
                        <a:pt x="178" y="27"/>
                        <a:pt x="178" y="26"/>
                        <a:pt x="177" y="26"/>
                      </a:cubicBezTo>
                      <a:cubicBezTo>
                        <a:pt x="171" y="12"/>
                        <a:pt x="164" y="4"/>
                        <a:pt x="148" y="6"/>
                      </a:cubicBezTo>
                      <a:cubicBezTo>
                        <a:pt x="150" y="12"/>
                        <a:pt x="152" y="17"/>
                        <a:pt x="156" y="22"/>
                      </a:cubicBezTo>
                      <a:cubicBezTo>
                        <a:pt x="153" y="23"/>
                        <a:pt x="151" y="24"/>
                        <a:pt x="148" y="24"/>
                      </a:cubicBezTo>
                      <a:cubicBezTo>
                        <a:pt x="152" y="32"/>
                        <a:pt x="157" y="37"/>
                        <a:pt x="165" y="40"/>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7" y="45"/>
                        <a:pt x="126" y="53"/>
                      </a:cubicBezTo>
                      <a:cubicBezTo>
                        <a:pt x="125" y="54"/>
                        <a:pt x="123" y="54"/>
                        <a:pt x="122" y="55"/>
                      </a:cubicBezTo>
                      <a:cubicBezTo>
                        <a:pt x="115" y="53"/>
                        <a:pt x="108"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7" y="97"/>
                        <a:pt x="53" y="100"/>
                        <a:pt x="50" y="103"/>
                      </a:cubicBezTo>
                      <a:cubicBezTo>
                        <a:pt x="49" y="103"/>
                        <a:pt x="48" y="102"/>
                        <a:pt x="47" y="103"/>
                      </a:cubicBezTo>
                      <a:cubicBezTo>
                        <a:pt x="30" y="93"/>
                        <a:pt x="16" y="90"/>
                        <a:pt x="0" y="104"/>
                      </a:cubicBezTo>
                      <a:cubicBezTo>
                        <a:pt x="7" y="109"/>
                        <a:pt x="14" y="113"/>
                        <a:pt x="22" y="115"/>
                      </a:cubicBezTo>
                      <a:cubicBezTo>
                        <a:pt x="19" y="118"/>
                        <a:pt x="17" y="120"/>
                        <a:pt x="15" y="123"/>
                      </a:cubicBezTo>
                      <a:cubicBezTo>
                        <a:pt x="25" y="128"/>
                        <a:pt x="34" y="130"/>
                        <a:pt x="45" y="127"/>
                      </a:cubicBezTo>
                      <a:cubicBezTo>
                        <a:pt x="43" y="136"/>
                        <a:pt x="46" y="143"/>
                        <a:pt x="51" y="151"/>
                      </a:cubicBezTo>
                      <a:cubicBezTo>
                        <a:pt x="64" y="142"/>
                        <a:pt x="69" y="134"/>
                        <a:pt x="67" y="118"/>
                      </a:cubicBezTo>
                      <a:cubicBezTo>
                        <a:pt x="68" y="118"/>
                        <a:pt x="69" y="117"/>
                        <a:pt x="70" y="116"/>
                      </a:cubicBezTo>
                      <a:cubicBezTo>
                        <a:pt x="75" y="124"/>
                        <a:pt x="82" y="130"/>
                        <a:pt x="93" y="134"/>
                      </a:cubicBezTo>
                      <a:cubicBezTo>
                        <a:pt x="92" y="137"/>
                        <a:pt x="91" y="139"/>
                        <a:pt x="90" y="141"/>
                      </a:cubicBezTo>
                      <a:cubicBezTo>
                        <a:pt x="95" y="143"/>
                        <a:pt x="99" y="144"/>
                        <a:pt x="104" y="145"/>
                      </a:cubicBezTo>
                      <a:cubicBezTo>
                        <a:pt x="103" y="145"/>
                        <a:pt x="102" y="145"/>
                        <a:pt x="101" y="146"/>
                      </a:cubicBezTo>
                      <a:cubicBezTo>
                        <a:pt x="106" y="155"/>
                        <a:pt x="112" y="162"/>
                        <a:pt x="123" y="166"/>
                      </a:cubicBezTo>
                      <a:cubicBezTo>
                        <a:pt x="116" y="172"/>
                        <a:pt x="115" y="179"/>
                        <a:pt x="115" y="189"/>
                      </a:cubicBezTo>
                      <a:cubicBezTo>
                        <a:pt x="130" y="189"/>
                        <a:pt x="140" y="185"/>
                        <a:pt x="146" y="171"/>
                      </a:cubicBezTo>
                      <a:cubicBezTo>
                        <a:pt x="151" y="172"/>
                        <a:pt x="156" y="171"/>
                        <a:pt x="161" y="170"/>
                      </a:cubicBezTo>
                      <a:lnTo>
                        <a:pt x="162" y="171"/>
                      </a:lnTo>
                      <a:cubicBezTo>
                        <a:pt x="159" y="185"/>
                        <a:pt x="163" y="193"/>
                        <a:pt x="174" y="202"/>
                      </a:cubicBezTo>
                      <a:cubicBezTo>
                        <a:pt x="175" y="201"/>
                        <a:pt x="176" y="200"/>
                        <a:pt x="176" y="199"/>
                      </a:cubicBezTo>
                      <a:cubicBezTo>
                        <a:pt x="181" y="205"/>
                        <a:pt x="185" y="210"/>
                        <a:pt x="192" y="214"/>
                      </a:cubicBezTo>
                      <a:cubicBezTo>
                        <a:pt x="196" y="205"/>
                        <a:pt x="198" y="196"/>
                        <a:pt x="197" y="186"/>
                      </a:cubicBezTo>
                      <a:cubicBezTo>
                        <a:pt x="206" y="190"/>
                        <a:pt x="214" y="190"/>
                        <a:pt x="224" y="188"/>
                      </a:cubicBezTo>
                      <a:cubicBezTo>
                        <a:pt x="222" y="183"/>
                        <a:pt x="219" y="179"/>
                        <a:pt x="216" y="175"/>
                      </a:cubicBezTo>
                      <a:cubicBezTo>
                        <a:pt x="221" y="176"/>
                        <a:pt x="226" y="177"/>
                        <a:pt x="231" y="176"/>
                      </a:cubicBezTo>
                      <a:cubicBezTo>
                        <a:pt x="241" y="190"/>
                        <a:pt x="252" y="194"/>
                        <a:pt x="269" y="194"/>
                      </a:cubicBezTo>
                      <a:cubicBezTo>
                        <a:pt x="265" y="181"/>
                        <a:pt x="259" y="172"/>
                        <a:pt x="249" y="166"/>
                      </a:cubicBezTo>
                      <a:cubicBezTo>
                        <a:pt x="254" y="163"/>
                        <a:pt x="258" y="159"/>
                        <a:pt x="261" y="152"/>
                      </a:cubicBezTo>
                      <a:cubicBezTo>
                        <a:pt x="266" y="153"/>
                        <a:pt x="271" y="152"/>
                        <a:pt x="277" y="151"/>
                      </a:cubicBezTo>
                      <a:cubicBezTo>
                        <a:pt x="273" y="166"/>
                        <a:pt x="278" y="174"/>
                        <a:pt x="289" y="183"/>
                      </a:cubicBezTo>
                      <a:cubicBezTo>
                        <a:pt x="289" y="182"/>
                        <a:pt x="290" y="181"/>
                        <a:pt x="291" y="180"/>
                      </a:cubicBezTo>
                      <a:cubicBezTo>
                        <a:pt x="295" y="186"/>
                        <a:pt x="300" y="191"/>
                        <a:pt x="306" y="195"/>
                      </a:cubicBezTo>
                      <a:cubicBezTo>
                        <a:pt x="310" y="186"/>
                        <a:pt x="312" y="177"/>
                        <a:pt x="312" y="167"/>
                      </a:cubicBezTo>
                      <a:cubicBezTo>
                        <a:pt x="321" y="171"/>
                        <a:pt x="329" y="171"/>
                        <a:pt x="338" y="169"/>
                      </a:cubicBezTo>
                      <a:cubicBezTo>
                        <a:pt x="336" y="164"/>
                        <a:pt x="333" y="159"/>
                        <a:pt x="330" y="154"/>
                      </a:cubicBezTo>
                      <a:cubicBezTo>
                        <a:pt x="334" y="155"/>
                        <a:pt x="338" y="154"/>
                        <a:pt x="343" y="152"/>
                      </a:cubicBezTo>
                      <a:cubicBezTo>
                        <a:pt x="353" y="170"/>
                        <a:pt x="364" y="175"/>
                        <a:pt x="384" y="175"/>
                      </a:cubicBezTo>
                      <a:cubicBezTo>
                        <a:pt x="378" y="159"/>
                        <a:pt x="370" y="148"/>
                        <a:pt x="354"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30">
                  <a:extLst>
                    <a:ext uri="{FF2B5EF4-FFF2-40B4-BE49-F238E27FC236}">
                      <a16:creationId xmlns:a16="http://schemas.microsoft.com/office/drawing/2014/main" id="{A469CB71-C892-4431-BD72-7913431FFBC1}"/>
                    </a:ext>
                  </a:extLst>
                </p:cNvPr>
                <p:cNvSpPr>
                  <a:spLocks noEditPoints="1"/>
                </p:cNvSpPr>
                <p:nvPr/>
              </p:nvSpPr>
              <p:spPr bwMode="auto">
                <a:xfrm>
                  <a:off x="5948362" y="3074987"/>
                  <a:ext cx="188913" cy="103188"/>
                </a:xfrm>
                <a:custGeom>
                  <a:avLst/>
                  <a:gdLst>
                    <a:gd name="T0" fmla="*/ 341 w 386"/>
                    <a:gd name="T1" fmla="*/ 124 h 213"/>
                    <a:gd name="T2" fmla="*/ 347 w 386"/>
                    <a:gd name="T3" fmla="*/ 123 h 213"/>
                    <a:gd name="T4" fmla="*/ 269 w 386"/>
                    <a:gd name="T5" fmla="*/ 129 h 213"/>
                    <a:gd name="T6" fmla="*/ 253 w 386"/>
                    <a:gd name="T7" fmla="*/ 126 h 213"/>
                    <a:gd name="T8" fmla="*/ 269 w 386"/>
                    <a:gd name="T9" fmla="*/ 129 h 213"/>
                    <a:gd name="T10" fmla="*/ 191 w 386"/>
                    <a:gd name="T11" fmla="*/ 148 h 213"/>
                    <a:gd name="T12" fmla="*/ 189 w 386"/>
                    <a:gd name="T13" fmla="*/ 157 h 213"/>
                    <a:gd name="T14" fmla="*/ 133 w 386"/>
                    <a:gd name="T15" fmla="*/ 135 h 213"/>
                    <a:gd name="T16" fmla="*/ 141 w 386"/>
                    <a:gd name="T17" fmla="*/ 148 h 213"/>
                    <a:gd name="T18" fmla="*/ 181 w 386"/>
                    <a:gd name="T19" fmla="*/ 66 h 213"/>
                    <a:gd name="T20" fmla="*/ 174 w 386"/>
                    <a:gd name="T21" fmla="*/ 54 h 213"/>
                    <a:gd name="T22" fmla="*/ 194 w 386"/>
                    <a:gd name="T23" fmla="*/ 52 h 213"/>
                    <a:gd name="T24" fmla="*/ 245 w 386"/>
                    <a:gd name="T25" fmla="*/ 45 h 213"/>
                    <a:gd name="T26" fmla="*/ 241 w 386"/>
                    <a:gd name="T27" fmla="*/ 56 h 213"/>
                    <a:gd name="T28" fmla="*/ 310 w 386"/>
                    <a:gd name="T29" fmla="*/ 138 h 213"/>
                    <a:gd name="T30" fmla="*/ 310 w 386"/>
                    <a:gd name="T31" fmla="*/ 138 h 213"/>
                    <a:gd name="T32" fmla="*/ 215 w 386"/>
                    <a:gd name="T33" fmla="*/ 123 h 213"/>
                    <a:gd name="T34" fmla="*/ 216 w 386"/>
                    <a:gd name="T35" fmla="*/ 127 h 213"/>
                    <a:gd name="T36" fmla="*/ 231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70 w 386"/>
                    <a:gd name="T51" fmla="*/ 108 h 213"/>
                    <a:gd name="T52" fmla="*/ 186 w 386"/>
                    <a:gd name="T53" fmla="*/ 125 h 213"/>
                    <a:gd name="T54" fmla="*/ 375 w 386"/>
                    <a:gd name="T55" fmla="*/ 128 h 213"/>
                    <a:gd name="T56" fmla="*/ 372 w 386"/>
                    <a:gd name="T57" fmla="*/ 82 h 213"/>
                    <a:gd name="T58" fmla="*/ 321 w 386"/>
                    <a:gd name="T59" fmla="*/ 76 h 213"/>
                    <a:gd name="T60" fmla="*/ 296 w 386"/>
                    <a:gd name="T61" fmla="*/ 56 h 213"/>
                    <a:gd name="T62" fmla="*/ 268 w 386"/>
                    <a:gd name="T63" fmla="*/ 42 h 213"/>
                    <a:gd name="T64" fmla="*/ 255 w 386"/>
                    <a:gd name="T65" fmla="*/ 33 h 213"/>
                    <a:gd name="T66" fmla="*/ 250 w 386"/>
                    <a:gd name="T67" fmla="*/ 30 h 213"/>
                    <a:gd name="T68" fmla="*/ 215 w 386"/>
                    <a:gd name="T69" fmla="*/ 34 h 213"/>
                    <a:gd name="T70" fmla="*/ 192 w 386"/>
                    <a:gd name="T71" fmla="*/ 0 h 213"/>
                    <a:gd name="T72" fmla="*/ 178 w 386"/>
                    <a:gd name="T73" fmla="*/ 26 h 213"/>
                    <a:gd name="T74" fmla="*/ 149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7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2"/>
                      </a:moveTo>
                      <a:cubicBezTo>
                        <a:pt x="333" y="129"/>
                        <a:pt x="332" y="127"/>
                        <a:pt x="332" y="124"/>
                      </a:cubicBezTo>
                      <a:cubicBezTo>
                        <a:pt x="335" y="124"/>
                        <a:pt x="338" y="124"/>
                        <a:pt x="341" y="124"/>
                      </a:cubicBezTo>
                      <a:cubicBezTo>
                        <a:pt x="341" y="123"/>
                        <a:pt x="340" y="122"/>
                        <a:pt x="340" y="122"/>
                      </a:cubicBezTo>
                      <a:cubicBezTo>
                        <a:pt x="342" y="122"/>
                        <a:pt x="343" y="121"/>
                        <a:pt x="345" y="121"/>
                      </a:cubicBezTo>
                      <a:cubicBezTo>
                        <a:pt x="346" y="121"/>
                        <a:pt x="346" y="123"/>
                        <a:pt x="347" y="123"/>
                      </a:cubicBezTo>
                      <a:cubicBezTo>
                        <a:pt x="349" y="127"/>
                        <a:pt x="351" y="130"/>
                        <a:pt x="353" y="133"/>
                      </a:cubicBezTo>
                      <a:cubicBezTo>
                        <a:pt x="345" y="131"/>
                        <a:pt x="339" y="130"/>
                        <a:pt x="333" y="132"/>
                      </a:cubicBezTo>
                      <a:close/>
                      <a:moveTo>
                        <a:pt x="269" y="129"/>
                      </a:moveTo>
                      <a:cubicBezTo>
                        <a:pt x="265" y="128"/>
                        <a:pt x="260" y="129"/>
                        <a:pt x="256" y="129"/>
                      </a:cubicBezTo>
                      <a:cubicBezTo>
                        <a:pt x="255" y="130"/>
                        <a:pt x="255" y="128"/>
                        <a:pt x="254" y="128"/>
                      </a:cubicBezTo>
                      <a:cubicBezTo>
                        <a:pt x="253" y="127"/>
                        <a:pt x="253" y="127"/>
                        <a:pt x="253" y="126"/>
                      </a:cubicBezTo>
                      <a:cubicBezTo>
                        <a:pt x="253" y="123"/>
                        <a:pt x="253" y="120"/>
                        <a:pt x="253" y="117"/>
                      </a:cubicBezTo>
                      <a:cubicBezTo>
                        <a:pt x="258" y="119"/>
                        <a:pt x="263" y="119"/>
                        <a:pt x="268" y="118"/>
                      </a:cubicBezTo>
                      <a:cubicBezTo>
                        <a:pt x="268" y="121"/>
                        <a:pt x="268" y="125"/>
                        <a:pt x="269" y="129"/>
                      </a:cubicBezTo>
                      <a:close/>
                      <a:moveTo>
                        <a:pt x="189" y="157"/>
                      </a:moveTo>
                      <a:cubicBezTo>
                        <a:pt x="189" y="154"/>
                        <a:pt x="189" y="151"/>
                        <a:pt x="188" y="148"/>
                      </a:cubicBezTo>
                      <a:cubicBezTo>
                        <a:pt x="189" y="148"/>
                        <a:pt x="190" y="148"/>
                        <a:pt x="191" y="148"/>
                      </a:cubicBezTo>
                      <a:cubicBezTo>
                        <a:pt x="192" y="147"/>
                        <a:pt x="192" y="149"/>
                        <a:pt x="193" y="149"/>
                      </a:cubicBezTo>
                      <a:cubicBezTo>
                        <a:pt x="194" y="153"/>
                        <a:pt x="196" y="156"/>
                        <a:pt x="198" y="159"/>
                      </a:cubicBezTo>
                      <a:cubicBezTo>
                        <a:pt x="195" y="158"/>
                        <a:pt x="192" y="158"/>
                        <a:pt x="189" y="157"/>
                      </a:cubicBezTo>
                      <a:close/>
                      <a:moveTo>
                        <a:pt x="141" y="148"/>
                      </a:moveTo>
                      <a:cubicBezTo>
                        <a:pt x="140" y="148"/>
                        <a:pt x="140" y="147"/>
                        <a:pt x="139" y="147"/>
                      </a:cubicBezTo>
                      <a:cubicBezTo>
                        <a:pt x="137" y="143"/>
                        <a:pt x="135" y="139"/>
                        <a:pt x="133" y="135"/>
                      </a:cubicBezTo>
                      <a:cubicBezTo>
                        <a:pt x="136" y="137"/>
                        <a:pt x="140" y="138"/>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1" y="66"/>
                        <a:pt x="181" y="66"/>
                      </a:cubicBezTo>
                      <a:cubicBezTo>
                        <a:pt x="174" y="62"/>
                        <a:pt x="168" y="59"/>
                        <a:pt x="162" y="57"/>
                      </a:cubicBezTo>
                      <a:cubicBezTo>
                        <a:pt x="162" y="57"/>
                        <a:pt x="162" y="57"/>
                        <a:pt x="162" y="57"/>
                      </a:cubicBezTo>
                      <a:cubicBezTo>
                        <a:pt x="167" y="57"/>
                        <a:pt x="171" y="56"/>
                        <a:pt x="174" y="54"/>
                      </a:cubicBezTo>
                      <a:close/>
                      <a:moveTo>
                        <a:pt x="183" y="44"/>
                      </a:moveTo>
                      <a:cubicBezTo>
                        <a:pt x="187" y="44"/>
                        <a:pt x="191" y="44"/>
                        <a:pt x="195" y="43"/>
                      </a:cubicBezTo>
                      <a:cubicBezTo>
                        <a:pt x="194" y="47"/>
                        <a:pt x="194" y="50"/>
                        <a:pt x="194" y="52"/>
                      </a:cubicBezTo>
                      <a:cubicBezTo>
                        <a:pt x="190" y="50"/>
                        <a:pt x="185" y="49"/>
                        <a:pt x="180" y="49"/>
                      </a:cubicBezTo>
                      <a:cubicBezTo>
                        <a:pt x="181" y="47"/>
                        <a:pt x="182" y="46"/>
                        <a:pt x="183" y="44"/>
                      </a:cubicBezTo>
                      <a:moveTo>
                        <a:pt x="245" y="45"/>
                      </a:moveTo>
                      <a:cubicBezTo>
                        <a:pt x="245" y="45"/>
                        <a:pt x="245" y="45"/>
                        <a:pt x="245" y="45"/>
                      </a:cubicBezTo>
                      <a:cubicBezTo>
                        <a:pt x="244" y="49"/>
                        <a:pt x="244" y="53"/>
                        <a:pt x="244" y="57"/>
                      </a:cubicBezTo>
                      <a:cubicBezTo>
                        <a:pt x="243" y="57"/>
                        <a:pt x="242" y="56"/>
                        <a:pt x="241" y="56"/>
                      </a:cubicBezTo>
                      <a:cubicBezTo>
                        <a:pt x="239" y="53"/>
                        <a:pt x="237" y="49"/>
                        <a:pt x="235" y="46"/>
                      </a:cubicBezTo>
                      <a:cubicBezTo>
                        <a:pt x="239" y="47"/>
                        <a:pt x="242" y="46"/>
                        <a:pt x="245" y="45"/>
                      </a:cubicBezTo>
                      <a:close/>
                      <a:moveTo>
                        <a:pt x="310" y="138"/>
                      </a:moveTo>
                      <a:lnTo>
                        <a:pt x="312" y="140"/>
                      </a:lnTo>
                      <a:cubicBezTo>
                        <a:pt x="311" y="140"/>
                        <a:pt x="311" y="140"/>
                        <a:pt x="310" y="140"/>
                      </a:cubicBezTo>
                      <a:cubicBezTo>
                        <a:pt x="310" y="139"/>
                        <a:pt x="310" y="139"/>
                        <a:pt x="310" y="138"/>
                      </a:cubicBezTo>
                      <a:close/>
                      <a:moveTo>
                        <a:pt x="231" y="150"/>
                      </a:moveTo>
                      <a:cubicBezTo>
                        <a:pt x="225" y="141"/>
                        <a:pt x="219" y="135"/>
                        <a:pt x="209" y="131"/>
                      </a:cubicBezTo>
                      <a:cubicBezTo>
                        <a:pt x="212" y="128"/>
                        <a:pt x="214" y="126"/>
                        <a:pt x="215" y="123"/>
                      </a:cubicBezTo>
                      <a:cubicBezTo>
                        <a:pt x="217" y="123"/>
                        <a:pt x="219" y="123"/>
                        <a:pt x="222" y="123"/>
                      </a:cubicBezTo>
                      <a:cubicBezTo>
                        <a:pt x="222" y="123"/>
                        <a:pt x="222" y="124"/>
                        <a:pt x="222" y="124"/>
                      </a:cubicBezTo>
                      <a:cubicBezTo>
                        <a:pt x="220" y="125"/>
                        <a:pt x="218" y="126"/>
                        <a:pt x="216" y="127"/>
                      </a:cubicBezTo>
                      <a:cubicBezTo>
                        <a:pt x="221" y="136"/>
                        <a:pt x="227" y="142"/>
                        <a:pt x="238" y="146"/>
                      </a:cubicBezTo>
                      <a:cubicBezTo>
                        <a:pt x="236" y="148"/>
                        <a:pt x="235" y="149"/>
                        <a:pt x="234" y="151"/>
                      </a:cubicBezTo>
                      <a:cubicBezTo>
                        <a:pt x="233" y="151"/>
                        <a:pt x="232" y="151"/>
                        <a:pt x="231" y="150"/>
                      </a:cubicBezTo>
                      <a:close/>
                      <a:moveTo>
                        <a:pt x="121" y="106"/>
                      </a:moveTo>
                      <a:cubicBezTo>
                        <a:pt x="120" y="105"/>
                        <a:pt x="119" y="103"/>
                        <a:pt x="118" y="102"/>
                      </a:cubicBezTo>
                      <a:cubicBezTo>
                        <a:pt x="125" y="100"/>
                        <a:pt x="130" y="97"/>
                        <a:pt x="135" y="93"/>
                      </a:cubicBezTo>
                      <a:cubicBezTo>
                        <a:pt x="135" y="95"/>
                        <a:pt x="136" y="96"/>
                        <a:pt x="136" y="98"/>
                      </a:cubicBezTo>
                      <a:cubicBezTo>
                        <a:pt x="135" y="102"/>
                        <a:pt x="135" y="105"/>
                        <a:pt x="135" y="109"/>
                      </a:cubicBezTo>
                      <a:cubicBezTo>
                        <a:pt x="130" y="107"/>
                        <a:pt x="126" y="106"/>
                        <a:pt x="121" y="106"/>
                      </a:cubicBezTo>
                      <a:close/>
                      <a:moveTo>
                        <a:pt x="177" y="72"/>
                      </a:moveTo>
                      <a:cubicBezTo>
                        <a:pt x="176" y="72"/>
                        <a:pt x="175" y="72"/>
                        <a:pt x="173" y="72"/>
                      </a:cubicBezTo>
                      <a:cubicBezTo>
                        <a:pt x="175" y="71"/>
                        <a:pt x="177" y="70"/>
                        <a:pt x="179" y="68"/>
                      </a:cubicBezTo>
                      <a:cubicBezTo>
                        <a:pt x="179" y="70"/>
                        <a:pt x="178" y="71"/>
                        <a:pt x="177" y="72"/>
                      </a:cubicBezTo>
                      <a:close/>
                      <a:moveTo>
                        <a:pt x="216" y="107"/>
                      </a:moveTo>
                      <a:cubicBezTo>
                        <a:pt x="215" y="106"/>
                        <a:pt x="214" y="104"/>
                        <a:pt x="213" y="102"/>
                      </a:cubicBezTo>
                      <a:cubicBezTo>
                        <a:pt x="213" y="102"/>
                        <a:pt x="214" y="102"/>
                        <a:pt x="215" y="102"/>
                      </a:cubicBezTo>
                      <a:cubicBezTo>
                        <a:pt x="215" y="104"/>
                        <a:pt x="216" y="106"/>
                        <a:pt x="216" y="107"/>
                      </a:cubicBezTo>
                      <a:close/>
                      <a:moveTo>
                        <a:pt x="252" y="89"/>
                      </a:moveTo>
                      <a:cubicBezTo>
                        <a:pt x="251" y="87"/>
                        <a:pt x="250" y="86"/>
                        <a:pt x="249" y="85"/>
                      </a:cubicBezTo>
                      <a:cubicBezTo>
                        <a:pt x="250" y="86"/>
                        <a:pt x="251" y="86"/>
                        <a:pt x="252" y="86"/>
                      </a:cubicBezTo>
                      <a:cubicBezTo>
                        <a:pt x="252" y="87"/>
                        <a:pt x="252" y="88"/>
                        <a:pt x="252" y="89"/>
                      </a:cubicBezTo>
                      <a:close/>
                      <a:moveTo>
                        <a:pt x="171" y="126"/>
                      </a:moveTo>
                      <a:lnTo>
                        <a:pt x="170" y="125"/>
                      </a:lnTo>
                      <a:cubicBezTo>
                        <a:pt x="172" y="118"/>
                        <a:pt x="172" y="113"/>
                        <a:pt x="170" y="108"/>
                      </a:cubicBezTo>
                      <a:cubicBezTo>
                        <a:pt x="177" y="110"/>
                        <a:pt x="184" y="111"/>
                        <a:pt x="191" y="109"/>
                      </a:cubicBezTo>
                      <a:cubicBezTo>
                        <a:pt x="192" y="110"/>
                        <a:pt x="193" y="112"/>
                        <a:pt x="195" y="114"/>
                      </a:cubicBezTo>
                      <a:cubicBezTo>
                        <a:pt x="191" y="116"/>
                        <a:pt x="188" y="120"/>
                        <a:pt x="186" y="125"/>
                      </a:cubicBezTo>
                      <a:cubicBezTo>
                        <a:pt x="181" y="124"/>
                        <a:pt x="176" y="125"/>
                        <a:pt x="171" y="126"/>
                      </a:cubicBezTo>
                      <a:close/>
                      <a:moveTo>
                        <a:pt x="386" y="149"/>
                      </a:moveTo>
                      <a:cubicBezTo>
                        <a:pt x="383" y="141"/>
                        <a:pt x="380" y="134"/>
                        <a:pt x="375" y="128"/>
                      </a:cubicBezTo>
                      <a:cubicBezTo>
                        <a:pt x="379" y="127"/>
                        <a:pt x="382" y="126"/>
                        <a:pt x="385" y="125"/>
                      </a:cubicBezTo>
                      <a:cubicBezTo>
                        <a:pt x="380" y="115"/>
                        <a:pt x="374" y="109"/>
                        <a:pt x="364" y="105"/>
                      </a:cubicBezTo>
                      <a:cubicBezTo>
                        <a:pt x="370" y="98"/>
                        <a:pt x="372" y="91"/>
                        <a:pt x="372" y="82"/>
                      </a:cubicBezTo>
                      <a:cubicBezTo>
                        <a:pt x="357" y="81"/>
                        <a:pt x="347" y="85"/>
                        <a:pt x="340" y="99"/>
                      </a:cubicBezTo>
                      <a:cubicBezTo>
                        <a:pt x="336" y="91"/>
                        <a:pt x="331" y="86"/>
                        <a:pt x="324" y="82"/>
                      </a:cubicBezTo>
                      <a:cubicBezTo>
                        <a:pt x="323" y="80"/>
                        <a:pt x="322" y="78"/>
                        <a:pt x="321" y="76"/>
                      </a:cubicBezTo>
                      <a:cubicBezTo>
                        <a:pt x="325" y="70"/>
                        <a:pt x="326" y="64"/>
                        <a:pt x="327" y="56"/>
                      </a:cubicBezTo>
                      <a:cubicBezTo>
                        <a:pt x="317" y="56"/>
                        <a:pt x="309" y="57"/>
                        <a:pt x="303" y="62"/>
                      </a:cubicBezTo>
                      <a:cubicBezTo>
                        <a:pt x="301" y="60"/>
                        <a:pt x="298" y="58"/>
                        <a:pt x="296" y="56"/>
                      </a:cubicBezTo>
                      <a:cubicBezTo>
                        <a:pt x="293" y="61"/>
                        <a:pt x="291" y="67"/>
                        <a:pt x="290" y="73"/>
                      </a:cubicBezTo>
                      <a:cubicBezTo>
                        <a:pt x="286" y="73"/>
                        <a:pt x="283" y="73"/>
                        <a:pt x="279" y="74"/>
                      </a:cubicBezTo>
                      <a:cubicBezTo>
                        <a:pt x="283" y="59"/>
                        <a:pt x="278" y="51"/>
                        <a:pt x="268" y="42"/>
                      </a:cubicBezTo>
                      <a:cubicBezTo>
                        <a:pt x="267" y="43"/>
                        <a:pt x="266" y="44"/>
                        <a:pt x="265" y="45"/>
                      </a:cubicBezTo>
                      <a:cubicBezTo>
                        <a:pt x="265" y="44"/>
                        <a:pt x="265" y="44"/>
                        <a:pt x="265" y="44"/>
                      </a:cubicBezTo>
                      <a:cubicBezTo>
                        <a:pt x="262" y="40"/>
                        <a:pt x="259" y="36"/>
                        <a:pt x="255" y="33"/>
                      </a:cubicBezTo>
                      <a:cubicBezTo>
                        <a:pt x="255" y="33"/>
                        <a:pt x="255" y="32"/>
                        <a:pt x="256" y="32"/>
                      </a:cubicBezTo>
                      <a:cubicBezTo>
                        <a:pt x="254" y="31"/>
                        <a:pt x="252" y="31"/>
                        <a:pt x="251" y="30"/>
                      </a:cubicBezTo>
                      <a:cubicBezTo>
                        <a:pt x="251" y="30"/>
                        <a:pt x="251" y="30"/>
                        <a:pt x="250" y="30"/>
                      </a:cubicBezTo>
                      <a:cubicBezTo>
                        <a:pt x="250" y="30"/>
                        <a:pt x="250" y="30"/>
                        <a:pt x="250" y="30"/>
                      </a:cubicBezTo>
                      <a:cubicBezTo>
                        <a:pt x="241" y="28"/>
                        <a:pt x="233" y="29"/>
                        <a:pt x="225" y="37"/>
                      </a:cubicBezTo>
                      <a:cubicBezTo>
                        <a:pt x="222" y="35"/>
                        <a:pt x="219" y="35"/>
                        <a:pt x="215" y="34"/>
                      </a:cubicBezTo>
                      <a:cubicBezTo>
                        <a:pt x="216" y="26"/>
                        <a:pt x="212" y="17"/>
                        <a:pt x="208" y="11"/>
                      </a:cubicBezTo>
                      <a:cubicBezTo>
                        <a:pt x="207" y="11"/>
                        <a:pt x="207" y="11"/>
                        <a:pt x="205" y="14"/>
                      </a:cubicBezTo>
                      <a:lnTo>
                        <a:pt x="192" y="0"/>
                      </a:lnTo>
                      <a:cubicBezTo>
                        <a:pt x="189" y="9"/>
                        <a:pt x="187" y="17"/>
                        <a:pt x="189" y="26"/>
                      </a:cubicBezTo>
                      <a:cubicBezTo>
                        <a:pt x="186" y="26"/>
                        <a:pt x="183" y="26"/>
                        <a:pt x="179" y="27"/>
                      </a:cubicBezTo>
                      <a:cubicBezTo>
                        <a:pt x="178" y="27"/>
                        <a:pt x="178" y="26"/>
                        <a:pt x="178" y="26"/>
                      </a:cubicBezTo>
                      <a:cubicBezTo>
                        <a:pt x="171" y="12"/>
                        <a:pt x="164" y="4"/>
                        <a:pt x="148" y="6"/>
                      </a:cubicBezTo>
                      <a:cubicBezTo>
                        <a:pt x="150" y="12"/>
                        <a:pt x="152" y="17"/>
                        <a:pt x="156" y="22"/>
                      </a:cubicBezTo>
                      <a:cubicBezTo>
                        <a:pt x="154" y="23"/>
                        <a:pt x="151" y="23"/>
                        <a:pt x="149" y="24"/>
                      </a:cubicBezTo>
                      <a:cubicBezTo>
                        <a:pt x="153" y="31"/>
                        <a:pt x="157" y="36"/>
                        <a:pt x="165" y="39"/>
                      </a:cubicBezTo>
                      <a:cubicBezTo>
                        <a:pt x="162" y="43"/>
                        <a:pt x="160" y="47"/>
                        <a:pt x="159" y="51"/>
                      </a:cubicBezTo>
                      <a:cubicBezTo>
                        <a:pt x="157" y="48"/>
                        <a:pt x="154" y="44"/>
                        <a:pt x="150" y="41"/>
                      </a:cubicBezTo>
                      <a:cubicBezTo>
                        <a:pt x="149" y="42"/>
                        <a:pt x="148" y="43"/>
                        <a:pt x="147" y="44"/>
                      </a:cubicBezTo>
                      <a:cubicBezTo>
                        <a:pt x="143" y="38"/>
                        <a:pt x="139" y="33"/>
                        <a:pt x="133" y="29"/>
                      </a:cubicBezTo>
                      <a:cubicBezTo>
                        <a:pt x="129" y="37"/>
                        <a:pt x="127" y="44"/>
                        <a:pt x="126" y="53"/>
                      </a:cubicBezTo>
                      <a:cubicBezTo>
                        <a:pt x="125" y="53"/>
                        <a:pt x="123" y="54"/>
                        <a:pt x="122" y="55"/>
                      </a:cubicBezTo>
                      <a:cubicBezTo>
                        <a:pt x="115" y="53"/>
                        <a:pt x="108" y="53"/>
                        <a:pt x="100" y="54"/>
                      </a:cubicBezTo>
                      <a:cubicBezTo>
                        <a:pt x="102" y="60"/>
                        <a:pt x="105" y="64"/>
                        <a:pt x="108" y="69"/>
                      </a:cubicBezTo>
                      <a:cubicBezTo>
                        <a:pt x="104" y="69"/>
                        <a:pt x="100" y="69"/>
                        <a:pt x="95" y="71"/>
                      </a:cubicBezTo>
                      <a:cubicBezTo>
                        <a:pt x="85" y="53"/>
                        <a:pt x="74" y="47"/>
                        <a:pt x="54" y="47"/>
                      </a:cubicBezTo>
                      <a:cubicBezTo>
                        <a:pt x="57" y="56"/>
                        <a:pt x="60" y="62"/>
                        <a:pt x="65" y="68"/>
                      </a:cubicBezTo>
                      <a:lnTo>
                        <a:pt x="43" y="64"/>
                      </a:lnTo>
                      <a:cubicBezTo>
                        <a:pt x="47" y="76"/>
                        <a:pt x="52" y="86"/>
                        <a:pt x="61" y="94"/>
                      </a:cubicBezTo>
                      <a:cubicBezTo>
                        <a:pt x="57" y="96"/>
                        <a:pt x="54" y="100"/>
                        <a:pt x="50" y="102"/>
                      </a:cubicBezTo>
                      <a:cubicBezTo>
                        <a:pt x="50" y="103"/>
                        <a:pt x="48" y="102"/>
                        <a:pt x="48" y="102"/>
                      </a:cubicBezTo>
                      <a:cubicBezTo>
                        <a:pt x="30" y="92"/>
                        <a:pt x="16" y="89"/>
                        <a:pt x="0" y="104"/>
                      </a:cubicBezTo>
                      <a:cubicBezTo>
                        <a:pt x="7" y="108"/>
                        <a:pt x="14" y="112"/>
                        <a:pt x="22" y="115"/>
                      </a:cubicBezTo>
                      <a:cubicBezTo>
                        <a:pt x="20" y="118"/>
                        <a:pt x="17" y="120"/>
                        <a:pt x="15" y="123"/>
                      </a:cubicBezTo>
                      <a:cubicBezTo>
                        <a:pt x="25" y="128"/>
                        <a:pt x="34" y="130"/>
                        <a:pt x="45" y="127"/>
                      </a:cubicBezTo>
                      <a:cubicBezTo>
                        <a:pt x="43" y="136"/>
                        <a:pt x="46" y="143"/>
                        <a:pt x="51" y="150"/>
                      </a:cubicBezTo>
                      <a:cubicBezTo>
                        <a:pt x="64" y="142"/>
                        <a:pt x="70" y="133"/>
                        <a:pt x="67" y="118"/>
                      </a:cubicBezTo>
                      <a:cubicBezTo>
                        <a:pt x="68" y="117"/>
                        <a:pt x="69" y="117"/>
                        <a:pt x="70" y="116"/>
                      </a:cubicBezTo>
                      <a:cubicBezTo>
                        <a:pt x="76" y="124"/>
                        <a:pt x="83" y="130"/>
                        <a:pt x="93" y="134"/>
                      </a:cubicBezTo>
                      <a:cubicBezTo>
                        <a:pt x="92" y="136"/>
                        <a:pt x="91" y="139"/>
                        <a:pt x="90" y="141"/>
                      </a:cubicBezTo>
                      <a:cubicBezTo>
                        <a:pt x="95" y="143"/>
                        <a:pt x="99" y="144"/>
                        <a:pt x="104" y="145"/>
                      </a:cubicBezTo>
                      <a:cubicBezTo>
                        <a:pt x="103" y="145"/>
                        <a:pt x="102" y="145"/>
                        <a:pt x="101" y="145"/>
                      </a:cubicBezTo>
                      <a:cubicBezTo>
                        <a:pt x="107" y="155"/>
                        <a:pt x="113" y="161"/>
                        <a:pt x="123" y="165"/>
                      </a:cubicBezTo>
                      <a:cubicBezTo>
                        <a:pt x="117" y="172"/>
                        <a:pt x="115" y="179"/>
                        <a:pt x="115" y="188"/>
                      </a:cubicBezTo>
                      <a:cubicBezTo>
                        <a:pt x="130" y="189"/>
                        <a:pt x="140" y="185"/>
                        <a:pt x="147" y="171"/>
                      </a:cubicBezTo>
                      <a:cubicBezTo>
                        <a:pt x="152" y="171"/>
                        <a:pt x="156" y="171"/>
                        <a:pt x="161" y="170"/>
                      </a:cubicBezTo>
                      <a:lnTo>
                        <a:pt x="162" y="171"/>
                      </a:lnTo>
                      <a:cubicBezTo>
                        <a:pt x="159" y="185"/>
                        <a:pt x="163" y="193"/>
                        <a:pt x="174" y="202"/>
                      </a:cubicBezTo>
                      <a:cubicBezTo>
                        <a:pt x="175" y="201"/>
                        <a:pt x="176" y="200"/>
                        <a:pt x="177" y="199"/>
                      </a:cubicBezTo>
                      <a:cubicBezTo>
                        <a:pt x="181" y="205"/>
                        <a:pt x="186" y="209"/>
                        <a:pt x="192" y="213"/>
                      </a:cubicBezTo>
                      <a:cubicBezTo>
                        <a:pt x="196" y="204"/>
                        <a:pt x="198" y="196"/>
                        <a:pt x="197" y="186"/>
                      </a:cubicBezTo>
                      <a:cubicBezTo>
                        <a:pt x="206" y="189"/>
                        <a:pt x="214" y="189"/>
                        <a:pt x="224" y="187"/>
                      </a:cubicBezTo>
                      <a:cubicBezTo>
                        <a:pt x="222" y="183"/>
                        <a:pt x="219" y="179"/>
                        <a:pt x="217" y="175"/>
                      </a:cubicBezTo>
                      <a:cubicBezTo>
                        <a:pt x="221" y="176"/>
                        <a:pt x="226" y="176"/>
                        <a:pt x="231" y="176"/>
                      </a:cubicBezTo>
                      <a:cubicBezTo>
                        <a:pt x="241" y="189"/>
                        <a:pt x="252" y="194"/>
                        <a:pt x="270" y="194"/>
                      </a:cubicBezTo>
                      <a:cubicBezTo>
                        <a:pt x="265" y="181"/>
                        <a:pt x="259" y="172"/>
                        <a:pt x="249" y="166"/>
                      </a:cubicBezTo>
                      <a:cubicBezTo>
                        <a:pt x="254" y="163"/>
                        <a:pt x="258" y="158"/>
                        <a:pt x="261" y="152"/>
                      </a:cubicBezTo>
                      <a:cubicBezTo>
                        <a:pt x="266" y="152"/>
                        <a:pt x="272" y="152"/>
                        <a:pt x="277" y="151"/>
                      </a:cubicBezTo>
                      <a:cubicBezTo>
                        <a:pt x="273" y="165"/>
                        <a:pt x="278" y="174"/>
                        <a:pt x="289" y="183"/>
                      </a:cubicBezTo>
                      <a:cubicBezTo>
                        <a:pt x="290" y="182"/>
                        <a:pt x="290" y="181"/>
                        <a:pt x="291" y="180"/>
                      </a:cubicBezTo>
                      <a:cubicBezTo>
                        <a:pt x="295" y="186"/>
                        <a:pt x="300" y="190"/>
                        <a:pt x="306" y="194"/>
                      </a:cubicBezTo>
                      <a:cubicBezTo>
                        <a:pt x="310" y="185"/>
                        <a:pt x="312" y="177"/>
                        <a:pt x="312" y="167"/>
                      </a:cubicBezTo>
                      <a:cubicBezTo>
                        <a:pt x="321" y="170"/>
                        <a:pt x="329" y="170"/>
                        <a:pt x="338" y="168"/>
                      </a:cubicBezTo>
                      <a:cubicBezTo>
                        <a:pt x="336" y="163"/>
                        <a:pt x="333" y="159"/>
                        <a:pt x="330" y="154"/>
                      </a:cubicBezTo>
                      <a:cubicBezTo>
                        <a:pt x="335" y="154"/>
                        <a:pt x="339" y="154"/>
                        <a:pt x="343" y="152"/>
                      </a:cubicBezTo>
                      <a:cubicBezTo>
                        <a:pt x="353" y="169"/>
                        <a:pt x="364" y="175"/>
                        <a:pt x="384" y="175"/>
                      </a:cubicBezTo>
                      <a:cubicBezTo>
                        <a:pt x="378" y="158"/>
                        <a:pt x="370" y="148"/>
                        <a:pt x="354" y="142"/>
                      </a:cubicBezTo>
                      <a:cubicBezTo>
                        <a:pt x="354" y="140"/>
                        <a:pt x="355" y="139"/>
                        <a:pt x="356" y="138"/>
                      </a:cubicBezTo>
                      <a:cubicBezTo>
                        <a:pt x="362" y="147"/>
                        <a:pt x="372"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7" name="Freeform 31">
                  <a:extLst>
                    <a:ext uri="{FF2B5EF4-FFF2-40B4-BE49-F238E27FC236}">
                      <a16:creationId xmlns:a16="http://schemas.microsoft.com/office/drawing/2014/main" id="{12738983-593B-4E4A-8CDB-3616FB1EF9CB}"/>
                    </a:ext>
                  </a:extLst>
                </p:cNvPr>
                <p:cNvSpPr>
                  <a:spLocks noEditPoints="1"/>
                </p:cNvSpPr>
                <p:nvPr/>
              </p:nvSpPr>
              <p:spPr bwMode="auto">
                <a:xfrm>
                  <a:off x="5870574" y="3060699"/>
                  <a:ext cx="187325" cy="103188"/>
                </a:xfrm>
                <a:custGeom>
                  <a:avLst/>
                  <a:gdLst>
                    <a:gd name="T0" fmla="*/ 340 w 385"/>
                    <a:gd name="T1" fmla="*/ 123 h 213"/>
                    <a:gd name="T2" fmla="*/ 346 w 385"/>
                    <a:gd name="T3" fmla="*/ 122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3 w 385"/>
                    <a:gd name="T21" fmla="*/ 53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2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1 h 213"/>
                    <a:gd name="T58" fmla="*/ 320 w 385"/>
                    <a:gd name="T59" fmla="*/ 75 h 213"/>
                    <a:gd name="T60" fmla="*/ 295 w 385"/>
                    <a:gd name="T61" fmla="*/ 55 h 213"/>
                    <a:gd name="T62" fmla="*/ 267 w 385"/>
                    <a:gd name="T63" fmla="*/ 41 h 213"/>
                    <a:gd name="T64" fmla="*/ 254 w 385"/>
                    <a:gd name="T65" fmla="*/ 33 h 213"/>
                    <a:gd name="T66" fmla="*/ 249 w 385"/>
                    <a:gd name="T67" fmla="*/ 29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2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79 h 213"/>
                    <a:gd name="T106" fmla="*/ 338 w 385"/>
                    <a:gd name="T107" fmla="*/ 168 h 213"/>
                    <a:gd name="T108" fmla="*/ 383 w 385"/>
                    <a:gd name="T109" fmla="*/ 174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1"/>
                      </a:moveTo>
                      <a:cubicBezTo>
                        <a:pt x="332" y="129"/>
                        <a:pt x="332" y="126"/>
                        <a:pt x="331" y="123"/>
                      </a:cubicBezTo>
                      <a:cubicBezTo>
                        <a:pt x="334" y="124"/>
                        <a:pt x="337" y="124"/>
                        <a:pt x="340" y="123"/>
                      </a:cubicBezTo>
                      <a:cubicBezTo>
                        <a:pt x="340" y="123"/>
                        <a:pt x="340" y="122"/>
                        <a:pt x="339" y="121"/>
                      </a:cubicBezTo>
                      <a:cubicBezTo>
                        <a:pt x="341" y="121"/>
                        <a:pt x="342" y="121"/>
                        <a:pt x="344" y="121"/>
                      </a:cubicBezTo>
                      <a:cubicBezTo>
                        <a:pt x="345" y="121"/>
                        <a:pt x="345" y="122"/>
                        <a:pt x="346" y="122"/>
                      </a:cubicBezTo>
                      <a:cubicBezTo>
                        <a:pt x="348" y="126"/>
                        <a:pt x="350" y="130"/>
                        <a:pt x="352" y="133"/>
                      </a:cubicBezTo>
                      <a:cubicBezTo>
                        <a:pt x="344" y="131"/>
                        <a:pt x="338" y="130"/>
                        <a:pt x="332" y="131"/>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4"/>
                        <a:pt x="268" y="128"/>
                      </a:cubicBezTo>
                      <a:close/>
                      <a:moveTo>
                        <a:pt x="188" y="157"/>
                      </a:moveTo>
                      <a:cubicBezTo>
                        <a:pt x="188" y="154"/>
                        <a:pt x="188" y="151"/>
                        <a:pt x="187" y="147"/>
                      </a:cubicBezTo>
                      <a:cubicBezTo>
                        <a:pt x="188" y="147"/>
                        <a:pt x="189" y="147"/>
                        <a:pt x="190" y="147"/>
                      </a:cubicBezTo>
                      <a:cubicBezTo>
                        <a:pt x="191" y="147"/>
                        <a:pt x="191" y="149"/>
                        <a:pt x="192" y="149"/>
                      </a:cubicBezTo>
                      <a:cubicBezTo>
                        <a:pt x="194" y="152"/>
                        <a:pt x="195" y="156"/>
                        <a:pt x="197" y="159"/>
                      </a:cubicBezTo>
                      <a:cubicBezTo>
                        <a:pt x="194" y="158"/>
                        <a:pt x="191" y="157"/>
                        <a:pt x="188" y="157"/>
                      </a:cubicBezTo>
                      <a:close/>
                      <a:moveTo>
                        <a:pt x="141" y="148"/>
                      </a:moveTo>
                      <a:cubicBezTo>
                        <a:pt x="140" y="148"/>
                        <a:pt x="139" y="147"/>
                        <a:pt x="138" y="146"/>
                      </a:cubicBezTo>
                      <a:cubicBezTo>
                        <a:pt x="136" y="142"/>
                        <a:pt x="134" y="138"/>
                        <a:pt x="132" y="135"/>
                      </a:cubicBezTo>
                      <a:cubicBezTo>
                        <a:pt x="135" y="136"/>
                        <a:pt x="139" y="137"/>
                        <a:pt x="142" y="137"/>
                      </a:cubicBezTo>
                      <a:cubicBezTo>
                        <a:pt x="142" y="141"/>
                        <a:pt x="142" y="144"/>
                        <a:pt x="143" y="148"/>
                      </a:cubicBezTo>
                      <a:cubicBezTo>
                        <a:pt x="142" y="148"/>
                        <a:pt x="141" y="148"/>
                        <a:pt x="141" y="148"/>
                      </a:cubicBezTo>
                      <a:close/>
                      <a:moveTo>
                        <a:pt x="173" y="53"/>
                      </a:moveTo>
                      <a:cubicBezTo>
                        <a:pt x="175" y="58"/>
                        <a:pt x="177" y="62"/>
                        <a:pt x="180" y="66"/>
                      </a:cubicBezTo>
                      <a:lnTo>
                        <a:pt x="180" y="66"/>
                      </a:lnTo>
                      <a:cubicBezTo>
                        <a:pt x="173" y="61"/>
                        <a:pt x="167" y="58"/>
                        <a:pt x="161" y="56"/>
                      </a:cubicBezTo>
                      <a:cubicBezTo>
                        <a:pt x="161" y="56"/>
                        <a:pt x="161" y="56"/>
                        <a:pt x="161" y="56"/>
                      </a:cubicBezTo>
                      <a:cubicBezTo>
                        <a:pt x="166" y="56"/>
                        <a:pt x="170" y="55"/>
                        <a:pt x="173" y="53"/>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39"/>
                        <a:pt x="309" y="139"/>
                      </a:cubicBezTo>
                      <a:cubicBezTo>
                        <a:pt x="309" y="139"/>
                        <a:pt x="309" y="138"/>
                        <a:pt x="309" y="138"/>
                      </a:cubicBezTo>
                      <a:close/>
                      <a:moveTo>
                        <a:pt x="230" y="150"/>
                      </a:moveTo>
                      <a:cubicBezTo>
                        <a:pt x="224" y="141"/>
                        <a:pt x="218" y="135"/>
                        <a:pt x="208" y="131"/>
                      </a:cubicBezTo>
                      <a:cubicBezTo>
                        <a:pt x="211" y="128"/>
                        <a:pt x="213" y="125"/>
                        <a:pt x="214" y="123"/>
                      </a:cubicBezTo>
                      <a:cubicBezTo>
                        <a:pt x="216" y="123"/>
                        <a:pt x="218" y="123"/>
                        <a:pt x="221" y="122"/>
                      </a:cubicBezTo>
                      <a:cubicBezTo>
                        <a:pt x="221" y="123"/>
                        <a:pt x="221" y="124"/>
                        <a:pt x="221" y="124"/>
                      </a:cubicBezTo>
                      <a:cubicBezTo>
                        <a:pt x="219" y="125"/>
                        <a:pt x="217" y="125"/>
                        <a:pt x="215" y="126"/>
                      </a:cubicBezTo>
                      <a:cubicBezTo>
                        <a:pt x="220" y="136"/>
                        <a:pt x="226" y="142"/>
                        <a:pt x="237" y="146"/>
                      </a:cubicBezTo>
                      <a:cubicBezTo>
                        <a:pt x="235" y="148"/>
                        <a:pt x="234" y="149"/>
                        <a:pt x="233" y="151"/>
                      </a:cubicBezTo>
                      <a:cubicBezTo>
                        <a:pt x="232" y="150"/>
                        <a:pt x="231" y="150"/>
                        <a:pt x="230" y="150"/>
                      </a:cubicBezTo>
                      <a:close/>
                      <a:moveTo>
                        <a:pt x="120" y="106"/>
                      </a:moveTo>
                      <a:cubicBezTo>
                        <a:pt x="119" y="104"/>
                        <a:pt x="118" y="103"/>
                        <a:pt x="117" y="101"/>
                      </a:cubicBezTo>
                      <a:cubicBezTo>
                        <a:pt x="124" y="99"/>
                        <a:pt x="129" y="97"/>
                        <a:pt x="134" y="92"/>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3" y="72"/>
                      </a:cubicBezTo>
                      <a:cubicBezTo>
                        <a:pt x="174" y="71"/>
                        <a:pt x="176" y="69"/>
                        <a:pt x="178" y="68"/>
                      </a:cubicBezTo>
                      <a:cubicBezTo>
                        <a:pt x="178" y="69"/>
                        <a:pt x="177" y="71"/>
                        <a:pt x="176" y="72"/>
                      </a:cubicBezTo>
                      <a:close/>
                      <a:moveTo>
                        <a:pt x="216" y="107"/>
                      </a:moveTo>
                      <a:cubicBezTo>
                        <a:pt x="214" y="105"/>
                        <a:pt x="213" y="103"/>
                        <a:pt x="212" y="102"/>
                      </a:cubicBezTo>
                      <a:cubicBezTo>
                        <a:pt x="213" y="102"/>
                        <a:pt x="213" y="102"/>
                        <a:pt x="214" y="102"/>
                      </a:cubicBezTo>
                      <a:cubicBezTo>
                        <a:pt x="214" y="104"/>
                        <a:pt x="215" y="105"/>
                        <a:pt x="216" y="107"/>
                      </a:cubicBezTo>
                      <a:close/>
                      <a:moveTo>
                        <a:pt x="251" y="88"/>
                      </a:moveTo>
                      <a:cubicBezTo>
                        <a:pt x="251" y="87"/>
                        <a:pt x="250" y="86"/>
                        <a:pt x="249" y="85"/>
                      </a:cubicBezTo>
                      <a:cubicBezTo>
                        <a:pt x="250" y="85"/>
                        <a:pt x="251"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6"/>
                        <a:pt x="381" y="126"/>
                        <a:pt x="384" y="124"/>
                      </a:cubicBezTo>
                      <a:cubicBezTo>
                        <a:pt x="379" y="115"/>
                        <a:pt x="373" y="108"/>
                        <a:pt x="363" y="104"/>
                      </a:cubicBezTo>
                      <a:cubicBezTo>
                        <a:pt x="369" y="98"/>
                        <a:pt x="371" y="91"/>
                        <a:pt x="371" y="81"/>
                      </a:cubicBezTo>
                      <a:cubicBezTo>
                        <a:pt x="356" y="81"/>
                        <a:pt x="346" y="85"/>
                        <a:pt x="339" y="99"/>
                      </a:cubicBezTo>
                      <a:cubicBezTo>
                        <a:pt x="335" y="91"/>
                        <a:pt x="330" y="85"/>
                        <a:pt x="323" y="81"/>
                      </a:cubicBezTo>
                      <a:cubicBezTo>
                        <a:pt x="323" y="79"/>
                        <a:pt x="321" y="77"/>
                        <a:pt x="320" y="75"/>
                      </a:cubicBezTo>
                      <a:cubicBezTo>
                        <a:pt x="324" y="70"/>
                        <a:pt x="326" y="63"/>
                        <a:pt x="326" y="56"/>
                      </a:cubicBezTo>
                      <a:cubicBezTo>
                        <a:pt x="316" y="55"/>
                        <a:pt x="308" y="57"/>
                        <a:pt x="302" y="62"/>
                      </a:cubicBezTo>
                      <a:cubicBezTo>
                        <a:pt x="300" y="59"/>
                        <a:pt x="298" y="57"/>
                        <a:pt x="295" y="55"/>
                      </a:cubicBezTo>
                      <a:cubicBezTo>
                        <a:pt x="292" y="61"/>
                        <a:pt x="290" y="67"/>
                        <a:pt x="289" y="72"/>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2"/>
                        <a:pt x="255" y="32"/>
                        <a:pt x="255" y="31"/>
                      </a:cubicBezTo>
                      <a:cubicBezTo>
                        <a:pt x="253" y="31"/>
                        <a:pt x="252" y="30"/>
                        <a:pt x="250" y="30"/>
                      </a:cubicBezTo>
                      <a:cubicBezTo>
                        <a:pt x="250" y="30"/>
                        <a:pt x="250" y="30"/>
                        <a:pt x="249" y="29"/>
                      </a:cubicBezTo>
                      <a:lnTo>
                        <a:pt x="249" y="30"/>
                      </a:lnTo>
                      <a:cubicBezTo>
                        <a:pt x="240" y="27"/>
                        <a:pt x="232" y="28"/>
                        <a:pt x="224" y="37"/>
                      </a:cubicBezTo>
                      <a:cubicBezTo>
                        <a:pt x="221" y="35"/>
                        <a:pt x="218" y="34"/>
                        <a:pt x="214" y="34"/>
                      </a:cubicBezTo>
                      <a:cubicBezTo>
                        <a:pt x="215" y="26"/>
                        <a:pt x="211" y="17"/>
                        <a:pt x="207" y="10"/>
                      </a:cubicBezTo>
                      <a:cubicBezTo>
                        <a:pt x="206" y="11"/>
                        <a:pt x="206" y="11"/>
                        <a:pt x="205" y="13"/>
                      </a:cubicBezTo>
                      <a:lnTo>
                        <a:pt x="191" y="0"/>
                      </a:lnTo>
                      <a:cubicBezTo>
                        <a:pt x="188" y="8"/>
                        <a:pt x="187" y="17"/>
                        <a:pt x="188" y="26"/>
                      </a:cubicBezTo>
                      <a:cubicBezTo>
                        <a:pt x="185" y="26"/>
                        <a:pt x="182" y="26"/>
                        <a:pt x="178" y="26"/>
                      </a:cubicBezTo>
                      <a:cubicBezTo>
                        <a:pt x="178" y="26"/>
                        <a:pt x="177" y="25"/>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6"/>
                        <a:pt x="158" y="51"/>
                      </a:cubicBezTo>
                      <a:cubicBezTo>
                        <a:pt x="156" y="47"/>
                        <a:pt x="153" y="44"/>
                        <a:pt x="149" y="40"/>
                      </a:cubicBezTo>
                      <a:cubicBezTo>
                        <a:pt x="148" y="41"/>
                        <a:pt x="147" y="42"/>
                        <a:pt x="147" y="44"/>
                      </a:cubicBezTo>
                      <a:cubicBezTo>
                        <a:pt x="142" y="38"/>
                        <a:pt x="138" y="33"/>
                        <a:pt x="132" y="29"/>
                      </a:cubicBezTo>
                      <a:cubicBezTo>
                        <a:pt x="128" y="37"/>
                        <a:pt x="126" y="44"/>
                        <a:pt x="126" y="52"/>
                      </a:cubicBezTo>
                      <a:cubicBezTo>
                        <a:pt x="124" y="53"/>
                        <a:pt x="123" y="54"/>
                        <a:pt x="121" y="54"/>
                      </a:cubicBezTo>
                      <a:cubicBezTo>
                        <a:pt x="114" y="52"/>
                        <a:pt x="107" y="53"/>
                        <a:pt x="99" y="54"/>
                      </a:cubicBezTo>
                      <a:cubicBezTo>
                        <a:pt x="101" y="59"/>
                        <a:pt x="104" y="64"/>
                        <a:pt x="107" y="69"/>
                      </a:cubicBezTo>
                      <a:cubicBezTo>
                        <a:pt x="103" y="68"/>
                        <a:pt x="99" y="69"/>
                        <a:pt x="94" y="70"/>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5" y="123"/>
                      </a:cubicBezTo>
                      <a:cubicBezTo>
                        <a:pt x="24" y="127"/>
                        <a:pt x="33" y="129"/>
                        <a:pt x="44" y="126"/>
                      </a:cubicBezTo>
                      <a:cubicBezTo>
                        <a:pt x="42" y="136"/>
                        <a:pt x="45" y="142"/>
                        <a:pt x="50" y="150"/>
                      </a:cubicBezTo>
                      <a:cubicBezTo>
                        <a:pt x="63" y="142"/>
                        <a:pt x="69" y="133"/>
                        <a:pt x="66" y="117"/>
                      </a:cubicBezTo>
                      <a:cubicBezTo>
                        <a:pt x="67" y="117"/>
                        <a:pt x="68" y="116"/>
                        <a:pt x="69" y="116"/>
                      </a:cubicBezTo>
                      <a:cubicBezTo>
                        <a:pt x="75" y="124"/>
                        <a:pt x="82" y="129"/>
                        <a:pt x="92" y="134"/>
                      </a:cubicBezTo>
                      <a:cubicBezTo>
                        <a:pt x="91" y="136"/>
                        <a:pt x="90" y="138"/>
                        <a:pt x="89" y="141"/>
                      </a:cubicBezTo>
                      <a:cubicBezTo>
                        <a:pt x="94" y="142"/>
                        <a:pt x="98" y="144"/>
                        <a:pt x="103" y="144"/>
                      </a:cubicBezTo>
                      <a:cubicBezTo>
                        <a:pt x="102" y="144"/>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2"/>
                        <a:pt x="173" y="202"/>
                      </a:cubicBezTo>
                      <a:cubicBezTo>
                        <a:pt x="174" y="200"/>
                        <a:pt x="175" y="199"/>
                        <a:pt x="176" y="198"/>
                      </a:cubicBezTo>
                      <a:cubicBezTo>
                        <a:pt x="180" y="204"/>
                        <a:pt x="185" y="209"/>
                        <a:pt x="191" y="213"/>
                      </a:cubicBezTo>
                      <a:cubicBezTo>
                        <a:pt x="195" y="204"/>
                        <a:pt x="197" y="195"/>
                        <a:pt x="196" y="186"/>
                      </a:cubicBezTo>
                      <a:cubicBezTo>
                        <a:pt x="206" y="189"/>
                        <a:pt x="214" y="189"/>
                        <a:pt x="223" y="187"/>
                      </a:cubicBezTo>
                      <a:cubicBezTo>
                        <a:pt x="221" y="183"/>
                        <a:pt x="218" y="178"/>
                        <a:pt x="216" y="174"/>
                      </a:cubicBezTo>
                      <a:cubicBezTo>
                        <a:pt x="220" y="176"/>
                        <a:pt x="225" y="176"/>
                        <a:pt x="230" y="175"/>
                      </a:cubicBezTo>
                      <a:cubicBezTo>
                        <a:pt x="240" y="189"/>
                        <a:pt x="251" y="194"/>
                        <a:pt x="269" y="193"/>
                      </a:cubicBezTo>
                      <a:cubicBezTo>
                        <a:pt x="264" y="181"/>
                        <a:pt x="258" y="172"/>
                        <a:pt x="248" y="165"/>
                      </a:cubicBezTo>
                      <a:cubicBezTo>
                        <a:pt x="253" y="162"/>
                        <a:pt x="257" y="158"/>
                        <a:pt x="260" y="151"/>
                      </a:cubicBezTo>
                      <a:cubicBezTo>
                        <a:pt x="266" y="152"/>
                        <a:pt x="271" y="152"/>
                        <a:pt x="276" y="151"/>
                      </a:cubicBezTo>
                      <a:cubicBezTo>
                        <a:pt x="272" y="165"/>
                        <a:pt x="277" y="173"/>
                        <a:pt x="288" y="183"/>
                      </a:cubicBezTo>
                      <a:cubicBezTo>
                        <a:pt x="289" y="182"/>
                        <a:pt x="289" y="180"/>
                        <a:pt x="290" y="179"/>
                      </a:cubicBezTo>
                      <a:cubicBezTo>
                        <a:pt x="295" y="185"/>
                        <a:pt x="299" y="190"/>
                        <a:pt x="305" y="194"/>
                      </a:cubicBezTo>
                      <a:cubicBezTo>
                        <a:pt x="309" y="185"/>
                        <a:pt x="312" y="177"/>
                        <a:pt x="311" y="167"/>
                      </a:cubicBezTo>
                      <a:cubicBezTo>
                        <a:pt x="320" y="170"/>
                        <a:pt x="328" y="170"/>
                        <a:pt x="338" y="168"/>
                      </a:cubicBezTo>
                      <a:cubicBezTo>
                        <a:pt x="335" y="163"/>
                        <a:pt x="332" y="158"/>
                        <a:pt x="329" y="154"/>
                      </a:cubicBezTo>
                      <a:cubicBezTo>
                        <a:pt x="334" y="154"/>
                        <a:pt x="338" y="153"/>
                        <a:pt x="342" y="152"/>
                      </a:cubicBezTo>
                      <a:cubicBezTo>
                        <a:pt x="352" y="169"/>
                        <a:pt x="364" y="175"/>
                        <a:pt x="383" y="174"/>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8" name="Freeform 32">
                  <a:extLst>
                    <a:ext uri="{FF2B5EF4-FFF2-40B4-BE49-F238E27FC236}">
                      <a16:creationId xmlns:a16="http://schemas.microsoft.com/office/drawing/2014/main" id="{01729DF7-B0E9-4A4D-ACE9-4C0A3EF3639F}"/>
                    </a:ext>
                  </a:extLst>
                </p:cNvPr>
                <p:cNvSpPr>
                  <a:spLocks noEditPoints="1"/>
                </p:cNvSpPr>
                <p:nvPr/>
              </p:nvSpPr>
              <p:spPr bwMode="auto">
                <a:xfrm>
                  <a:off x="6018212" y="3063874"/>
                  <a:ext cx="187325" cy="103188"/>
                </a:xfrm>
                <a:custGeom>
                  <a:avLst/>
                  <a:gdLst>
                    <a:gd name="T0" fmla="*/ 340 w 385"/>
                    <a:gd name="T1" fmla="*/ 123 h 213"/>
                    <a:gd name="T2" fmla="*/ 346 w 385"/>
                    <a:gd name="T3" fmla="*/ 123 h 213"/>
                    <a:gd name="T4" fmla="*/ 269 w 385"/>
                    <a:gd name="T5" fmla="*/ 128 h 213"/>
                    <a:gd name="T6" fmla="*/ 252 w 385"/>
                    <a:gd name="T7" fmla="*/ 126 h 213"/>
                    <a:gd name="T8" fmla="*/ 269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4 w 385"/>
                    <a:gd name="T21" fmla="*/ 54 h 213"/>
                    <a:gd name="T22" fmla="*/ 193 w 385"/>
                    <a:gd name="T23" fmla="*/ 52 h 213"/>
                    <a:gd name="T24" fmla="*/ 244 w 385"/>
                    <a:gd name="T25" fmla="*/ 45 h 213"/>
                    <a:gd name="T26" fmla="*/ 240 w 385"/>
                    <a:gd name="T27" fmla="*/ 56 h 213"/>
                    <a:gd name="T28" fmla="*/ 310 w 385"/>
                    <a:gd name="T29" fmla="*/ 138 h 213"/>
                    <a:gd name="T30" fmla="*/ 310 w 385"/>
                    <a:gd name="T31" fmla="*/ 138 h 213"/>
                    <a:gd name="T32" fmla="*/ 214 w 385"/>
                    <a:gd name="T33" fmla="*/ 123 h 213"/>
                    <a:gd name="T34" fmla="*/ 215 w 385"/>
                    <a:gd name="T35" fmla="*/ 126 h 213"/>
                    <a:gd name="T36" fmla="*/ 230 w 385"/>
                    <a:gd name="T37" fmla="*/ 150 h 213"/>
                    <a:gd name="T38" fmla="*/ 134 w 385"/>
                    <a:gd name="T39" fmla="*/ 93 h 213"/>
                    <a:gd name="T40" fmla="*/ 120 w 385"/>
                    <a:gd name="T41" fmla="*/ 106 h 213"/>
                    <a:gd name="T42" fmla="*/ 179 w 385"/>
                    <a:gd name="T43" fmla="*/ 68 h 213"/>
                    <a:gd name="T44" fmla="*/ 212 w 385"/>
                    <a:gd name="T45" fmla="*/ 102 h 213"/>
                    <a:gd name="T46" fmla="*/ 252 w 385"/>
                    <a:gd name="T47" fmla="*/ 88 h 213"/>
                    <a:gd name="T48" fmla="*/ 252 w 385"/>
                    <a:gd name="T49" fmla="*/ 88 h 213"/>
                    <a:gd name="T50" fmla="*/ 169 w 385"/>
                    <a:gd name="T51" fmla="*/ 108 h 213"/>
                    <a:gd name="T52" fmla="*/ 185 w 385"/>
                    <a:gd name="T53" fmla="*/ 125 h 213"/>
                    <a:gd name="T54" fmla="*/ 375 w 385"/>
                    <a:gd name="T55" fmla="*/ 127 h 213"/>
                    <a:gd name="T56" fmla="*/ 371 w 385"/>
                    <a:gd name="T57" fmla="*/ 82 h 213"/>
                    <a:gd name="T58" fmla="*/ 320 w 385"/>
                    <a:gd name="T59" fmla="*/ 76 h 213"/>
                    <a:gd name="T60" fmla="*/ 295 w 385"/>
                    <a:gd name="T61" fmla="*/ 55 h 213"/>
                    <a:gd name="T62" fmla="*/ 267 w 385"/>
                    <a:gd name="T63" fmla="*/ 41 h 213"/>
                    <a:gd name="T64" fmla="*/ 254 w 385"/>
                    <a:gd name="T65" fmla="*/ 33 h 213"/>
                    <a:gd name="T66" fmla="*/ 250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1 h 213"/>
                    <a:gd name="T78" fmla="*/ 126 w 385"/>
                    <a:gd name="T79" fmla="*/ 53 h 213"/>
                    <a:gd name="T80" fmla="*/ 108 w 385"/>
                    <a:gd name="T81" fmla="*/ 69 h 213"/>
                    <a:gd name="T82" fmla="*/ 65 w 385"/>
                    <a:gd name="T83" fmla="*/ 68 h 213"/>
                    <a:gd name="T84" fmla="*/ 50 w 385"/>
                    <a:gd name="T85" fmla="*/ 102 h 213"/>
                    <a:gd name="T86" fmla="*/ 21 w 385"/>
                    <a:gd name="T87" fmla="*/ 115 h 213"/>
                    <a:gd name="T88" fmla="*/ 51 w 385"/>
                    <a:gd name="T89" fmla="*/ 150 h 213"/>
                    <a:gd name="T90" fmla="*/ 92 w 385"/>
                    <a:gd name="T91" fmla="*/ 134 h 213"/>
                    <a:gd name="T92" fmla="*/ 100 w 385"/>
                    <a:gd name="T93" fmla="*/ 145 h 213"/>
                    <a:gd name="T94" fmla="*/ 146 w 385"/>
                    <a:gd name="T95" fmla="*/ 170 h 213"/>
                    <a:gd name="T96" fmla="*/ 174 w 385"/>
                    <a:gd name="T97" fmla="*/ 202 h 213"/>
                    <a:gd name="T98" fmla="*/ 197 w 385"/>
                    <a:gd name="T99" fmla="*/ 186 h 213"/>
                    <a:gd name="T100" fmla="*/ 231 w 385"/>
                    <a:gd name="T101" fmla="*/ 176 h 213"/>
                    <a:gd name="T102" fmla="*/ 261 w 385"/>
                    <a:gd name="T103" fmla="*/ 152 h 213"/>
                    <a:gd name="T104" fmla="*/ 291 w 385"/>
                    <a:gd name="T105" fmla="*/ 180 h 213"/>
                    <a:gd name="T106" fmla="*/ 338 w 385"/>
                    <a:gd name="T107" fmla="*/ 168 h 213"/>
                    <a:gd name="T108" fmla="*/ 384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6"/>
                        <a:pt x="331" y="124"/>
                      </a:cubicBezTo>
                      <a:cubicBezTo>
                        <a:pt x="334" y="124"/>
                        <a:pt x="337" y="124"/>
                        <a:pt x="340" y="123"/>
                      </a:cubicBezTo>
                      <a:cubicBezTo>
                        <a:pt x="340" y="123"/>
                        <a:pt x="340" y="122"/>
                        <a:pt x="340" y="122"/>
                      </a:cubicBezTo>
                      <a:cubicBezTo>
                        <a:pt x="341" y="121"/>
                        <a:pt x="343" y="121"/>
                        <a:pt x="344" y="121"/>
                      </a:cubicBezTo>
                      <a:cubicBezTo>
                        <a:pt x="345" y="121"/>
                        <a:pt x="346" y="123"/>
                        <a:pt x="346" y="123"/>
                      </a:cubicBezTo>
                      <a:cubicBezTo>
                        <a:pt x="348" y="127"/>
                        <a:pt x="350" y="130"/>
                        <a:pt x="352" y="133"/>
                      </a:cubicBezTo>
                      <a:cubicBezTo>
                        <a:pt x="345" y="131"/>
                        <a:pt x="338" y="130"/>
                        <a:pt x="332" y="132"/>
                      </a:cubicBezTo>
                      <a:close/>
                      <a:moveTo>
                        <a:pt x="269" y="128"/>
                      </a:moveTo>
                      <a:cubicBezTo>
                        <a:pt x="264" y="128"/>
                        <a:pt x="260" y="129"/>
                        <a:pt x="255" y="129"/>
                      </a:cubicBezTo>
                      <a:cubicBezTo>
                        <a:pt x="254" y="129"/>
                        <a:pt x="254" y="128"/>
                        <a:pt x="253" y="128"/>
                      </a:cubicBezTo>
                      <a:cubicBezTo>
                        <a:pt x="253" y="127"/>
                        <a:pt x="253" y="127"/>
                        <a:pt x="252" y="126"/>
                      </a:cubicBezTo>
                      <a:cubicBezTo>
                        <a:pt x="253" y="123"/>
                        <a:pt x="252" y="120"/>
                        <a:pt x="252" y="117"/>
                      </a:cubicBezTo>
                      <a:cubicBezTo>
                        <a:pt x="258" y="118"/>
                        <a:pt x="263" y="119"/>
                        <a:pt x="267" y="118"/>
                      </a:cubicBezTo>
                      <a:cubicBezTo>
                        <a:pt x="267" y="121"/>
                        <a:pt x="268" y="125"/>
                        <a:pt x="269" y="128"/>
                      </a:cubicBezTo>
                      <a:close/>
                      <a:moveTo>
                        <a:pt x="188" y="157"/>
                      </a:moveTo>
                      <a:cubicBezTo>
                        <a:pt x="188" y="154"/>
                        <a:pt x="188" y="151"/>
                        <a:pt x="188" y="148"/>
                      </a:cubicBezTo>
                      <a:cubicBezTo>
                        <a:pt x="188" y="148"/>
                        <a:pt x="189" y="148"/>
                        <a:pt x="190" y="147"/>
                      </a:cubicBezTo>
                      <a:cubicBezTo>
                        <a:pt x="191" y="147"/>
                        <a:pt x="191" y="149"/>
                        <a:pt x="192" y="149"/>
                      </a:cubicBezTo>
                      <a:cubicBezTo>
                        <a:pt x="194" y="153"/>
                        <a:pt x="196" y="156"/>
                        <a:pt x="197" y="159"/>
                      </a:cubicBezTo>
                      <a:cubicBezTo>
                        <a:pt x="195" y="158"/>
                        <a:pt x="192" y="158"/>
                        <a:pt x="188" y="157"/>
                      </a:cubicBezTo>
                      <a:close/>
                      <a:moveTo>
                        <a:pt x="141" y="148"/>
                      </a:moveTo>
                      <a:cubicBezTo>
                        <a:pt x="140" y="148"/>
                        <a:pt x="140" y="147"/>
                        <a:pt x="139" y="147"/>
                      </a:cubicBezTo>
                      <a:cubicBezTo>
                        <a:pt x="137" y="142"/>
                        <a:pt x="135" y="139"/>
                        <a:pt x="132" y="135"/>
                      </a:cubicBezTo>
                      <a:cubicBezTo>
                        <a:pt x="136" y="137"/>
                        <a:pt x="139" y="137"/>
                        <a:pt x="143" y="138"/>
                      </a:cubicBezTo>
                      <a:cubicBezTo>
                        <a:pt x="142" y="141"/>
                        <a:pt x="143" y="144"/>
                        <a:pt x="143" y="148"/>
                      </a:cubicBezTo>
                      <a:cubicBezTo>
                        <a:pt x="143" y="148"/>
                        <a:pt x="142" y="148"/>
                        <a:pt x="141" y="148"/>
                      </a:cubicBezTo>
                      <a:close/>
                      <a:moveTo>
                        <a:pt x="174" y="54"/>
                      </a:moveTo>
                      <a:cubicBezTo>
                        <a:pt x="175" y="58"/>
                        <a:pt x="178" y="62"/>
                        <a:pt x="180" y="66"/>
                      </a:cubicBezTo>
                      <a:cubicBezTo>
                        <a:pt x="180" y="66"/>
                        <a:pt x="180" y="66"/>
                        <a:pt x="180" y="66"/>
                      </a:cubicBezTo>
                      <a:cubicBezTo>
                        <a:pt x="174" y="62"/>
                        <a:pt x="168" y="58"/>
                        <a:pt x="161" y="57"/>
                      </a:cubicBezTo>
                      <a:cubicBezTo>
                        <a:pt x="161" y="57"/>
                        <a:pt x="161" y="57"/>
                        <a:pt x="161" y="57"/>
                      </a:cubicBezTo>
                      <a:cubicBezTo>
                        <a:pt x="166" y="57"/>
                        <a:pt x="170" y="56"/>
                        <a:pt x="174" y="54"/>
                      </a:cubicBezTo>
                      <a:close/>
                      <a:moveTo>
                        <a:pt x="182" y="44"/>
                      </a:moveTo>
                      <a:cubicBezTo>
                        <a:pt x="186" y="44"/>
                        <a:pt x="190" y="44"/>
                        <a:pt x="194" y="43"/>
                      </a:cubicBezTo>
                      <a:cubicBezTo>
                        <a:pt x="193" y="47"/>
                        <a:pt x="193" y="49"/>
                        <a:pt x="193" y="52"/>
                      </a:cubicBezTo>
                      <a:cubicBezTo>
                        <a:pt x="189" y="50"/>
                        <a:pt x="185" y="49"/>
                        <a:pt x="179" y="49"/>
                      </a:cubicBezTo>
                      <a:cubicBezTo>
                        <a:pt x="180" y="47"/>
                        <a:pt x="181" y="45"/>
                        <a:pt x="182" y="44"/>
                      </a:cubicBezTo>
                      <a:close/>
                      <a:moveTo>
                        <a:pt x="244" y="45"/>
                      </a:moveTo>
                      <a:cubicBezTo>
                        <a:pt x="244" y="45"/>
                        <a:pt x="245" y="45"/>
                        <a:pt x="245" y="45"/>
                      </a:cubicBezTo>
                      <a:cubicBezTo>
                        <a:pt x="244" y="49"/>
                        <a:pt x="244" y="53"/>
                        <a:pt x="244" y="57"/>
                      </a:cubicBezTo>
                      <a:cubicBezTo>
                        <a:pt x="243" y="57"/>
                        <a:pt x="241" y="56"/>
                        <a:pt x="240" y="56"/>
                      </a:cubicBezTo>
                      <a:cubicBezTo>
                        <a:pt x="239" y="52"/>
                        <a:pt x="237" y="49"/>
                        <a:pt x="235" y="46"/>
                      </a:cubicBezTo>
                      <a:cubicBezTo>
                        <a:pt x="238" y="46"/>
                        <a:pt x="241" y="46"/>
                        <a:pt x="244" y="45"/>
                      </a:cubicBezTo>
                      <a:close/>
                      <a:moveTo>
                        <a:pt x="310" y="138"/>
                      </a:moveTo>
                      <a:lnTo>
                        <a:pt x="312" y="140"/>
                      </a:lnTo>
                      <a:cubicBezTo>
                        <a:pt x="311" y="140"/>
                        <a:pt x="310" y="140"/>
                        <a:pt x="309" y="139"/>
                      </a:cubicBezTo>
                      <a:cubicBezTo>
                        <a:pt x="309"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6"/>
                      </a:cubicBezTo>
                      <a:cubicBezTo>
                        <a:pt x="221" y="136"/>
                        <a:pt x="227" y="142"/>
                        <a:pt x="237" y="146"/>
                      </a:cubicBezTo>
                      <a:cubicBezTo>
                        <a:pt x="235" y="148"/>
                        <a:pt x="234" y="149"/>
                        <a:pt x="233" y="151"/>
                      </a:cubicBezTo>
                      <a:cubicBezTo>
                        <a:pt x="232" y="151"/>
                        <a:pt x="231" y="150"/>
                        <a:pt x="230" y="150"/>
                      </a:cubicBezTo>
                      <a:close/>
                      <a:moveTo>
                        <a:pt x="120" y="106"/>
                      </a:moveTo>
                      <a:cubicBezTo>
                        <a:pt x="119" y="105"/>
                        <a:pt x="118" y="103"/>
                        <a:pt x="117" y="101"/>
                      </a:cubicBezTo>
                      <a:cubicBezTo>
                        <a:pt x="124" y="100"/>
                        <a:pt x="129" y="97"/>
                        <a:pt x="134" y="93"/>
                      </a:cubicBezTo>
                      <a:cubicBezTo>
                        <a:pt x="135" y="94"/>
                        <a:pt x="135" y="96"/>
                        <a:pt x="135" y="98"/>
                      </a:cubicBezTo>
                      <a:cubicBezTo>
                        <a:pt x="135" y="101"/>
                        <a:pt x="134"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moveTo>
                        <a:pt x="216" y="107"/>
                      </a:moveTo>
                      <a:cubicBezTo>
                        <a:pt x="215" y="106"/>
                        <a:pt x="214" y="104"/>
                        <a:pt x="212" y="102"/>
                      </a:cubicBezTo>
                      <a:cubicBezTo>
                        <a:pt x="213" y="102"/>
                        <a:pt x="213" y="102"/>
                        <a:pt x="214" y="102"/>
                      </a:cubicBezTo>
                      <a:cubicBezTo>
                        <a:pt x="215" y="104"/>
                        <a:pt x="215" y="106"/>
                        <a:pt x="216" y="107"/>
                      </a:cubicBezTo>
                      <a:close/>
                      <a:moveTo>
                        <a:pt x="252" y="88"/>
                      </a:moveTo>
                      <a:cubicBezTo>
                        <a:pt x="251" y="87"/>
                        <a:pt x="250" y="86"/>
                        <a:pt x="249" y="85"/>
                      </a:cubicBezTo>
                      <a:cubicBezTo>
                        <a:pt x="250" y="85"/>
                        <a:pt x="251" y="86"/>
                        <a:pt x="252" y="86"/>
                      </a:cubicBezTo>
                      <a:cubicBezTo>
                        <a:pt x="252" y="87"/>
                        <a:pt x="252" y="88"/>
                        <a:pt x="252" y="88"/>
                      </a:cubicBezTo>
                      <a:close/>
                      <a:moveTo>
                        <a:pt x="170" y="126"/>
                      </a:moveTo>
                      <a:lnTo>
                        <a:pt x="169" y="125"/>
                      </a:lnTo>
                      <a:cubicBezTo>
                        <a:pt x="171" y="118"/>
                        <a:pt x="171" y="113"/>
                        <a:pt x="169" y="108"/>
                      </a:cubicBezTo>
                      <a:cubicBezTo>
                        <a:pt x="177" y="110"/>
                        <a:pt x="184" y="111"/>
                        <a:pt x="190" y="108"/>
                      </a:cubicBezTo>
                      <a:cubicBezTo>
                        <a:pt x="191" y="110"/>
                        <a:pt x="193" y="112"/>
                        <a:pt x="194" y="114"/>
                      </a:cubicBezTo>
                      <a:cubicBezTo>
                        <a:pt x="191" y="116"/>
                        <a:pt x="188" y="120"/>
                        <a:pt x="185" y="125"/>
                      </a:cubicBezTo>
                      <a:cubicBezTo>
                        <a:pt x="180" y="124"/>
                        <a:pt x="175" y="125"/>
                        <a:pt x="170" y="126"/>
                      </a:cubicBezTo>
                      <a:close/>
                      <a:moveTo>
                        <a:pt x="385" y="149"/>
                      </a:moveTo>
                      <a:cubicBezTo>
                        <a:pt x="383" y="141"/>
                        <a:pt x="380" y="134"/>
                        <a:pt x="375" y="127"/>
                      </a:cubicBezTo>
                      <a:cubicBezTo>
                        <a:pt x="378" y="127"/>
                        <a:pt x="381" y="126"/>
                        <a:pt x="385" y="125"/>
                      </a:cubicBezTo>
                      <a:cubicBezTo>
                        <a:pt x="379" y="115"/>
                        <a:pt x="373" y="109"/>
                        <a:pt x="363" y="105"/>
                      </a:cubicBezTo>
                      <a:cubicBezTo>
                        <a:pt x="369" y="98"/>
                        <a:pt x="371" y="91"/>
                        <a:pt x="371" y="82"/>
                      </a:cubicBezTo>
                      <a:cubicBezTo>
                        <a:pt x="356" y="81"/>
                        <a:pt x="346" y="85"/>
                        <a:pt x="339" y="99"/>
                      </a:cubicBezTo>
                      <a:cubicBezTo>
                        <a:pt x="335" y="91"/>
                        <a:pt x="331" y="86"/>
                        <a:pt x="324" y="82"/>
                      </a:cubicBezTo>
                      <a:cubicBezTo>
                        <a:pt x="323" y="80"/>
                        <a:pt x="322" y="78"/>
                        <a:pt x="320" y="76"/>
                      </a:cubicBezTo>
                      <a:cubicBezTo>
                        <a:pt x="325" y="70"/>
                        <a:pt x="326" y="64"/>
                        <a:pt x="326" y="56"/>
                      </a:cubicBezTo>
                      <a:cubicBezTo>
                        <a:pt x="316" y="56"/>
                        <a:pt x="309" y="57"/>
                        <a:pt x="303" y="62"/>
                      </a:cubicBezTo>
                      <a:cubicBezTo>
                        <a:pt x="300" y="60"/>
                        <a:pt x="298" y="57"/>
                        <a:pt x="295" y="55"/>
                      </a:cubicBezTo>
                      <a:cubicBezTo>
                        <a:pt x="292" y="61"/>
                        <a:pt x="290" y="67"/>
                        <a:pt x="290" y="73"/>
                      </a:cubicBezTo>
                      <a:cubicBezTo>
                        <a:pt x="286" y="72"/>
                        <a:pt x="282" y="73"/>
                        <a:pt x="278" y="74"/>
                      </a:cubicBezTo>
                      <a:cubicBezTo>
                        <a:pt x="283" y="59"/>
                        <a:pt x="278" y="51"/>
                        <a:pt x="267" y="41"/>
                      </a:cubicBezTo>
                      <a:cubicBezTo>
                        <a:pt x="266" y="42"/>
                        <a:pt x="266" y="43"/>
                        <a:pt x="265" y="45"/>
                      </a:cubicBezTo>
                      <a:cubicBezTo>
                        <a:pt x="265" y="44"/>
                        <a:pt x="264" y="44"/>
                        <a:pt x="264" y="44"/>
                      </a:cubicBezTo>
                      <a:cubicBezTo>
                        <a:pt x="261" y="40"/>
                        <a:pt x="258" y="36"/>
                        <a:pt x="254" y="33"/>
                      </a:cubicBezTo>
                      <a:cubicBezTo>
                        <a:pt x="255" y="33"/>
                        <a:pt x="255" y="32"/>
                        <a:pt x="255" y="32"/>
                      </a:cubicBezTo>
                      <a:cubicBezTo>
                        <a:pt x="253" y="31"/>
                        <a:pt x="252" y="31"/>
                        <a:pt x="250" y="30"/>
                      </a:cubicBezTo>
                      <a:cubicBezTo>
                        <a:pt x="250" y="30"/>
                        <a:pt x="250" y="30"/>
                        <a:pt x="250" y="30"/>
                      </a:cubicBezTo>
                      <a:cubicBezTo>
                        <a:pt x="250" y="30"/>
                        <a:pt x="250" y="30"/>
                        <a:pt x="250" y="30"/>
                      </a:cubicBezTo>
                      <a:cubicBezTo>
                        <a:pt x="240" y="27"/>
                        <a:pt x="232" y="29"/>
                        <a:pt x="225" y="37"/>
                      </a:cubicBezTo>
                      <a:cubicBezTo>
                        <a:pt x="221" y="35"/>
                        <a:pt x="218" y="34"/>
                        <a:pt x="214"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5"/>
                      </a:cubicBezTo>
                      <a:cubicBezTo>
                        <a:pt x="171" y="12"/>
                        <a:pt x="163" y="4"/>
                        <a:pt x="147" y="5"/>
                      </a:cubicBezTo>
                      <a:cubicBezTo>
                        <a:pt x="149" y="11"/>
                        <a:pt x="152" y="17"/>
                        <a:pt x="156" y="22"/>
                      </a:cubicBezTo>
                      <a:cubicBezTo>
                        <a:pt x="153" y="22"/>
                        <a:pt x="150" y="23"/>
                        <a:pt x="148" y="24"/>
                      </a:cubicBezTo>
                      <a:cubicBezTo>
                        <a:pt x="152" y="31"/>
                        <a:pt x="157" y="36"/>
                        <a:pt x="164" y="39"/>
                      </a:cubicBezTo>
                      <a:cubicBezTo>
                        <a:pt x="161" y="43"/>
                        <a:pt x="159" y="47"/>
                        <a:pt x="159" y="51"/>
                      </a:cubicBezTo>
                      <a:cubicBezTo>
                        <a:pt x="156" y="47"/>
                        <a:pt x="153" y="44"/>
                        <a:pt x="149" y="41"/>
                      </a:cubicBezTo>
                      <a:cubicBezTo>
                        <a:pt x="148"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6"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2" y="134"/>
                      </a:cubicBezTo>
                      <a:cubicBezTo>
                        <a:pt x="91" y="136"/>
                        <a:pt x="90" y="138"/>
                        <a:pt x="89" y="141"/>
                      </a:cubicBezTo>
                      <a:cubicBezTo>
                        <a:pt x="94" y="143"/>
                        <a:pt x="99" y="144"/>
                        <a:pt x="103" y="144"/>
                      </a:cubicBezTo>
                      <a:cubicBezTo>
                        <a:pt x="102" y="145"/>
                        <a:pt x="101" y="145"/>
                        <a:pt x="100" y="145"/>
                      </a:cubicBezTo>
                      <a:cubicBezTo>
                        <a:pt x="106" y="155"/>
                        <a:pt x="112" y="161"/>
                        <a:pt x="122" y="165"/>
                      </a:cubicBezTo>
                      <a:cubicBezTo>
                        <a:pt x="116" y="172"/>
                        <a:pt x="115" y="179"/>
                        <a:pt x="114" y="188"/>
                      </a:cubicBezTo>
                      <a:cubicBezTo>
                        <a:pt x="130" y="188"/>
                        <a:pt x="139" y="185"/>
                        <a:pt x="146" y="170"/>
                      </a:cubicBezTo>
                      <a:cubicBezTo>
                        <a:pt x="151" y="171"/>
                        <a:pt x="156" y="171"/>
                        <a:pt x="161" y="170"/>
                      </a:cubicBezTo>
                      <a:lnTo>
                        <a:pt x="162" y="171"/>
                      </a:lnTo>
                      <a:cubicBezTo>
                        <a:pt x="158" y="184"/>
                        <a:pt x="163" y="193"/>
                        <a:pt x="174" y="202"/>
                      </a:cubicBezTo>
                      <a:cubicBezTo>
                        <a:pt x="174" y="201"/>
                        <a:pt x="175" y="200"/>
                        <a:pt x="176" y="198"/>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3" y="163"/>
                        <a:pt x="257" y="158"/>
                        <a:pt x="261" y="152"/>
                      </a:cubicBezTo>
                      <a:cubicBezTo>
                        <a:pt x="266" y="152"/>
                        <a:pt x="271" y="152"/>
                        <a:pt x="276"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0" y="170"/>
                        <a:pt x="328" y="170"/>
                        <a:pt x="338" y="168"/>
                      </a:cubicBezTo>
                      <a:cubicBezTo>
                        <a:pt x="336" y="163"/>
                        <a:pt x="333" y="159"/>
                        <a:pt x="329" y="154"/>
                      </a:cubicBezTo>
                      <a:cubicBezTo>
                        <a:pt x="334" y="154"/>
                        <a:pt x="338" y="154"/>
                        <a:pt x="342" y="152"/>
                      </a:cubicBezTo>
                      <a:cubicBezTo>
                        <a:pt x="352" y="169"/>
                        <a:pt x="364" y="175"/>
                        <a:pt x="384" y="175"/>
                      </a:cubicBezTo>
                      <a:cubicBezTo>
                        <a:pt x="378" y="158"/>
                        <a:pt x="370" y="148"/>
                        <a:pt x="353" y="141"/>
                      </a:cubicBezTo>
                      <a:cubicBezTo>
                        <a:pt x="354" y="140"/>
                        <a:pt x="354" y="139"/>
                        <a:pt x="355" y="138"/>
                      </a:cubicBezTo>
                      <a:cubicBezTo>
                        <a:pt x="362" y="146"/>
                        <a:pt x="371" y="151"/>
                        <a:pt x="385" y="1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9" name="Freeform 33">
                  <a:extLst>
                    <a:ext uri="{FF2B5EF4-FFF2-40B4-BE49-F238E27FC236}">
                      <a16:creationId xmlns:a16="http://schemas.microsoft.com/office/drawing/2014/main" id="{F59CE955-3A21-493F-A49A-C2F046AA9FA7}"/>
                    </a:ext>
                  </a:extLst>
                </p:cNvPr>
                <p:cNvSpPr>
                  <a:spLocks noEditPoints="1"/>
                </p:cNvSpPr>
                <p:nvPr/>
              </p:nvSpPr>
              <p:spPr bwMode="auto">
                <a:xfrm>
                  <a:off x="6159499" y="3148012"/>
                  <a:ext cx="187325" cy="103188"/>
                </a:xfrm>
                <a:custGeom>
                  <a:avLst/>
                  <a:gdLst>
                    <a:gd name="T0" fmla="*/ 340 w 385"/>
                    <a:gd name="T1" fmla="*/ 124 h 214"/>
                    <a:gd name="T2" fmla="*/ 346 w 385"/>
                    <a:gd name="T3" fmla="*/ 123 h 214"/>
                    <a:gd name="T4" fmla="*/ 268 w 385"/>
                    <a:gd name="T5" fmla="*/ 129 h 214"/>
                    <a:gd name="T6" fmla="*/ 252 w 385"/>
                    <a:gd name="T7" fmla="*/ 127 h 214"/>
                    <a:gd name="T8" fmla="*/ 268 w 385"/>
                    <a:gd name="T9" fmla="*/ 129 h 214"/>
                    <a:gd name="T10" fmla="*/ 190 w 385"/>
                    <a:gd name="T11" fmla="*/ 148 h 214"/>
                    <a:gd name="T12" fmla="*/ 188 w 385"/>
                    <a:gd name="T13" fmla="*/ 158 h 214"/>
                    <a:gd name="T14" fmla="*/ 132 w 385"/>
                    <a:gd name="T15" fmla="*/ 136 h 214"/>
                    <a:gd name="T16" fmla="*/ 140 w 385"/>
                    <a:gd name="T17" fmla="*/ 149 h 214"/>
                    <a:gd name="T18" fmla="*/ 180 w 385"/>
                    <a:gd name="T19" fmla="*/ 67 h 214"/>
                    <a:gd name="T20" fmla="*/ 173 w 385"/>
                    <a:gd name="T21" fmla="*/ 54 h 214"/>
                    <a:gd name="T22" fmla="*/ 193 w 385"/>
                    <a:gd name="T23" fmla="*/ 53 h 214"/>
                    <a:gd name="T24" fmla="*/ 244 w 385"/>
                    <a:gd name="T25" fmla="*/ 45 h 214"/>
                    <a:gd name="T26" fmla="*/ 240 w 385"/>
                    <a:gd name="T27" fmla="*/ 56 h 214"/>
                    <a:gd name="T28" fmla="*/ 309 w 385"/>
                    <a:gd name="T29" fmla="*/ 139 h 214"/>
                    <a:gd name="T30" fmla="*/ 309 w 385"/>
                    <a:gd name="T31" fmla="*/ 139 h 214"/>
                    <a:gd name="T32" fmla="*/ 214 w 385"/>
                    <a:gd name="T33" fmla="*/ 123 h 214"/>
                    <a:gd name="T34" fmla="*/ 215 w 385"/>
                    <a:gd name="T35" fmla="*/ 127 h 214"/>
                    <a:gd name="T36" fmla="*/ 230 w 385"/>
                    <a:gd name="T37" fmla="*/ 151 h 214"/>
                    <a:gd name="T38" fmla="*/ 134 w 385"/>
                    <a:gd name="T39" fmla="*/ 93 h 214"/>
                    <a:gd name="T40" fmla="*/ 120 w 385"/>
                    <a:gd name="T41" fmla="*/ 107 h 214"/>
                    <a:gd name="T42" fmla="*/ 178 w 385"/>
                    <a:gd name="T43" fmla="*/ 69 h 214"/>
                    <a:gd name="T44" fmla="*/ 212 w 385"/>
                    <a:gd name="T45" fmla="*/ 102 h 214"/>
                    <a:gd name="T46" fmla="*/ 251 w 385"/>
                    <a:gd name="T47" fmla="*/ 89 h 214"/>
                    <a:gd name="T48" fmla="*/ 251 w 385"/>
                    <a:gd name="T49" fmla="*/ 89 h 214"/>
                    <a:gd name="T50" fmla="*/ 169 w 385"/>
                    <a:gd name="T51" fmla="*/ 108 h 214"/>
                    <a:gd name="T52" fmla="*/ 185 w 385"/>
                    <a:gd name="T53" fmla="*/ 126 h 214"/>
                    <a:gd name="T54" fmla="*/ 374 w 385"/>
                    <a:gd name="T55" fmla="*/ 128 h 214"/>
                    <a:gd name="T56" fmla="*/ 371 w 385"/>
                    <a:gd name="T57" fmla="*/ 82 h 214"/>
                    <a:gd name="T58" fmla="*/ 320 w 385"/>
                    <a:gd name="T59" fmla="*/ 76 h 214"/>
                    <a:gd name="T60" fmla="*/ 295 w 385"/>
                    <a:gd name="T61" fmla="*/ 56 h 214"/>
                    <a:gd name="T62" fmla="*/ 267 w 385"/>
                    <a:gd name="T63" fmla="*/ 42 h 214"/>
                    <a:gd name="T64" fmla="*/ 254 w 385"/>
                    <a:gd name="T65" fmla="*/ 34 h 214"/>
                    <a:gd name="T66" fmla="*/ 249 w 385"/>
                    <a:gd name="T67" fmla="*/ 30 h 214"/>
                    <a:gd name="T68" fmla="*/ 214 w 385"/>
                    <a:gd name="T69" fmla="*/ 35 h 214"/>
                    <a:gd name="T70" fmla="*/ 191 w 385"/>
                    <a:gd name="T71" fmla="*/ 0 h 214"/>
                    <a:gd name="T72" fmla="*/ 177 w 385"/>
                    <a:gd name="T73" fmla="*/ 26 h 214"/>
                    <a:gd name="T74" fmla="*/ 148 w 385"/>
                    <a:gd name="T75" fmla="*/ 25 h 214"/>
                    <a:gd name="T76" fmla="*/ 149 w 385"/>
                    <a:gd name="T77" fmla="*/ 41 h 214"/>
                    <a:gd name="T78" fmla="*/ 126 w 385"/>
                    <a:gd name="T79" fmla="*/ 53 h 214"/>
                    <a:gd name="T80" fmla="*/ 107 w 385"/>
                    <a:gd name="T81" fmla="*/ 70 h 214"/>
                    <a:gd name="T82" fmla="*/ 64 w 385"/>
                    <a:gd name="T83" fmla="*/ 68 h 214"/>
                    <a:gd name="T84" fmla="*/ 49 w 385"/>
                    <a:gd name="T85" fmla="*/ 103 h 214"/>
                    <a:gd name="T86" fmla="*/ 21 w 385"/>
                    <a:gd name="T87" fmla="*/ 115 h 214"/>
                    <a:gd name="T88" fmla="*/ 50 w 385"/>
                    <a:gd name="T89" fmla="*/ 151 h 214"/>
                    <a:gd name="T90" fmla="*/ 92 w 385"/>
                    <a:gd name="T91" fmla="*/ 134 h 214"/>
                    <a:gd name="T92" fmla="*/ 100 w 385"/>
                    <a:gd name="T93" fmla="*/ 146 h 214"/>
                    <a:gd name="T94" fmla="*/ 146 w 385"/>
                    <a:gd name="T95" fmla="*/ 171 h 214"/>
                    <a:gd name="T96" fmla="*/ 173 w 385"/>
                    <a:gd name="T97" fmla="*/ 202 h 214"/>
                    <a:gd name="T98" fmla="*/ 196 w 385"/>
                    <a:gd name="T99" fmla="*/ 186 h 214"/>
                    <a:gd name="T100" fmla="*/ 230 w 385"/>
                    <a:gd name="T101" fmla="*/ 176 h 214"/>
                    <a:gd name="T102" fmla="*/ 260 w 385"/>
                    <a:gd name="T103" fmla="*/ 152 h 214"/>
                    <a:gd name="T104" fmla="*/ 290 w 385"/>
                    <a:gd name="T105" fmla="*/ 180 h 214"/>
                    <a:gd name="T106" fmla="*/ 338 w 385"/>
                    <a:gd name="T107" fmla="*/ 169 h 214"/>
                    <a:gd name="T108" fmla="*/ 383 w 385"/>
                    <a:gd name="T109" fmla="*/ 175 h 214"/>
                    <a:gd name="T110" fmla="*/ 385 w 385"/>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4">
                      <a:moveTo>
                        <a:pt x="332" y="132"/>
                      </a:moveTo>
                      <a:cubicBezTo>
                        <a:pt x="332" y="130"/>
                        <a:pt x="331" y="127"/>
                        <a:pt x="331" y="124"/>
                      </a:cubicBezTo>
                      <a:cubicBezTo>
                        <a:pt x="334" y="124"/>
                        <a:pt x="337" y="124"/>
                        <a:pt x="340" y="124"/>
                      </a:cubicBezTo>
                      <a:cubicBezTo>
                        <a:pt x="340" y="123"/>
                        <a:pt x="339" y="123"/>
                        <a:pt x="339" y="122"/>
                      </a:cubicBezTo>
                      <a:cubicBezTo>
                        <a:pt x="341" y="122"/>
                        <a:pt x="342" y="122"/>
                        <a:pt x="344" y="122"/>
                      </a:cubicBezTo>
                      <a:cubicBezTo>
                        <a:pt x="345" y="122"/>
                        <a:pt x="345" y="123"/>
                        <a:pt x="346" y="123"/>
                      </a:cubicBezTo>
                      <a:cubicBezTo>
                        <a:pt x="348" y="127"/>
                        <a:pt x="350" y="131"/>
                        <a:pt x="352" y="134"/>
                      </a:cubicBezTo>
                      <a:cubicBezTo>
                        <a:pt x="344" y="132"/>
                        <a:pt x="338" y="131"/>
                        <a:pt x="332" y="132"/>
                      </a:cubicBezTo>
                      <a:close/>
                      <a:moveTo>
                        <a:pt x="268" y="129"/>
                      </a:moveTo>
                      <a:cubicBezTo>
                        <a:pt x="264" y="129"/>
                        <a:pt x="259" y="129"/>
                        <a:pt x="255" y="130"/>
                      </a:cubicBezTo>
                      <a:cubicBezTo>
                        <a:pt x="254" y="130"/>
                        <a:pt x="254" y="129"/>
                        <a:pt x="253" y="128"/>
                      </a:cubicBezTo>
                      <a:cubicBezTo>
                        <a:pt x="253" y="128"/>
                        <a:pt x="252" y="127"/>
                        <a:pt x="252" y="127"/>
                      </a:cubicBezTo>
                      <a:cubicBezTo>
                        <a:pt x="252" y="124"/>
                        <a:pt x="252" y="121"/>
                        <a:pt x="252" y="118"/>
                      </a:cubicBezTo>
                      <a:cubicBezTo>
                        <a:pt x="257" y="119"/>
                        <a:pt x="262" y="119"/>
                        <a:pt x="267" y="118"/>
                      </a:cubicBezTo>
                      <a:cubicBezTo>
                        <a:pt x="267" y="122"/>
                        <a:pt x="267" y="125"/>
                        <a:pt x="268" y="129"/>
                      </a:cubicBezTo>
                      <a:close/>
                      <a:moveTo>
                        <a:pt x="188" y="158"/>
                      </a:moveTo>
                      <a:cubicBezTo>
                        <a:pt x="188" y="155"/>
                        <a:pt x="188" y="151"/>
                        <a:pt x="187" y="148"/>
                      </a:cubicBezTo>
                      <a:cubicBezTo>
                        <a:pt x="188" y="148"/>
                        <a:pt x="189" y="148"/>
                        <a:pt x="190" y="148"/>
                      </a:cubicBezTo>
                      <a:cubicBezTo>
                        <a:pt x="191" y="148"/>
                        <a:pt x="191" y="149"/>
                        <a:pt x="192" y="150"/>
                      </a:cubicBezTo>
                      <a:cubicBezTo>
                        <a:pt x="194" y="153"/>
                        <a:pt x="195" y="157"/>
                        <a:pt x="197" y="160"/>
                      </a:cubicBezTo>
                      <a:cubicBezTo>
                        <a:pt x="194" y="159"/>
                        <a:pt x="191" y="158"/>
                        <a:pt x="188" y="158"/>
                      </a:cubicBezTo>
                      <a:close/>
                      <a:moveTo>
                        <a:pt x="140" y="149"/>
                      </a:moveTo>
                      <a:cubicBezTo>
                        <a:pt x="139" y="149"/>
                        <a:pt x="139" y="147"/>
                        <a:pt x="138" y="147"/>
                      </a:cubicBezTo>
                      <a:cubicBezTo>
                        <a:pt x="136" y="143"/>
                        <a:pt x="134" y="139"/>
                        <a:pt x="132" y="136"/>
                      </a:cubicBezTo>
                      <a:cubicBezTo>
                        <a:pt x="135" y="137"/>
                        <a:pt x="139" y="138"/>
                        <a:pt x="142" y="138"/>
                      </a:cubicBezTo>
                      <a:cubicBezTo>
                        <a:pt x="142" y="142"/>
                        <a:pt x="142" y="145"/>
                        <a:pt x="143" y="148"/>
                      </a:cubicBezTo>
                      <a:cubicBezTo>
                        <a:pt x="142" y="149"/>
                        <a:pt x="141" y="149"/>
                        <a:pt x="140" y="149"/>
                      </a:cubicBezTo>
                      <a:close/>
                      <a:moveTo>
                        <a:pt x="173" y="54"/>
                      </a:moveTo>
                      <a:cubicBezTo>
                        <a:pt x="175" y="59"/>
                        <a:pt x="177" y="63"/>
                        <a:pt x="180" y="67"/>
                      </a:cubicBezTo>
                      <a:cubicBezTo>
                        <a:pt x="180" y="67"/>
                        <a:pt x="180" y="67"/>
                        <a:pt x="180" y="67"/>
                      </a:cubicBezTo>
                      <a:cubicBezTo>
                        <a:pt x="173" y="62"/>
                        <a:pt x="167" y="59"/>
                        <a:pt x="161" y="57"/>
                      </a:cubicBezTo>
                      <a:cubicBezTo>
                        <a:pt x="161" y="57"/>
                        <a:pt x="161" y="57"/>
                        <a:pt x="161" y="57"/>
                      </a:cubicBezTo>
                      <a:cubicBezTo>
                        <a:pt x="166" y="57"/>
                        <a:pt x="170" y="56"/>
                        <a:pt x="173" y="54"/>
                      </a:cubicBezTo>
                      <a:close/>
                      <a:moveTo>
                        <a:pt x="182" y="44"/>
                      </a:moveTo>
                      <a:cubicBezTo>
                        <a:pt x="186" y="45"/>
                        <a:pt x="190" y="45"/>
                        <a:pt x="194" y="44"/>
                      </a:cubicBezTo>
                      <a:cubicBezTo>
                        <a:pt x="193" y="47"/>
                        <a:pt x="193" y="50"/>
                        <a:pt x="193" y="53"/>
                      </a:cubicBezTo>
                      <a:cubicBezTo>
                        <a:pt x="189" y="51"/>
                        <a:pt x="184" y="50"/>
                        <a:pt x="179" y="49"/>
                      </a:cubicBezTo>
                      <a:cubicBezTo>
                        <a:pt x="180" y="48"/>
                        <a:pt x="181" y="46"/>
                        <a:pt x="182" y="44"/>
                      </a:cubicBezTo>
                      <a:close/>
                      <a:moveTo>
                        <a:pt x="244" y="45"/>
                      </a:moveTo>
                      <a:lnTo>
                        <a:pt x="244" y="46"/>
                      </a:lnTo>
                      <a:cubicBezTo>
                        <a:pt x="244" y="50"/>
                        <a:pt x="243" y="53"/>
                        <a:pt x="243" y="58"/>
                      </a:cubicBezTo>
                      <a:cubicBezTo>
                        <a:pt x="242" y="57"/>
                        <a:pt x="241" y="57"/>
                        <a:pt x="240" y="56"/>
                      </a:cubicBezTo>
                      <a:cubicBezTo>
                        <a:pt x="238" y="53"/>
                        <a:pt x="236" y="50"/>
                        <a:pt x="234" y="47"/>
                      </a:cubicBezTo>
                      <a:cubicBezTo>
                        <a:pt x="238" y="47"/>
                        <a:pt x="241" y="47"/>
                        <a:pt x="244" y="45"/>
                      </a:cubicBezTo>
                      <a:close/>
                      <a:moveTo>
                        <a:pt x="309" y="139"/>
                      </a:moveTo>
                      <a:lnTo>
                        <a:pt x="311" y="141"/>
                      </a:lnTo>
                      <a:cubicBezTo>
                        <a:pt x="310" y="140"/>
                        <a:pt x="310" y="140"/>
                        <a:pt x="309" y="140"/>
                      </a:cubicBezTo>
                      <a:cubicBezTo>
                        <a:pt x="309" y="140"/>
                        <a:pt x="309" y="139"/>
                        <a:pt x="309" y="139"/>
                      </a:cubicBezTo>
                      <a:close/>
                      <a:moveTo>
                        <a:pt x="230" y="151"/>
                      </a:moveTo>
                      <a:cubicBezTo>
                        <a:pt x="224" y="142"/>
                        <a:pt x="218" y="135"/>
                        <a:pt x="208" y="131"/>
                      </a:cubicBezTo>
                      <a:cubicBezTo>
                        <a:pt x="211" y="129"/>
                        <a:pt x="213" y="126"/>
                        <a:pt x="214" y="123"/>
                      </a:cubicBezTo>
                      <a:cubicBezTo>
                        <a:pt x="216" y="124"/>
                        <a:pt x="218" y="124"/>
                        <a:pt x="221" y="123"/>
                      </a:cubicBezTo>
                      <a:cubicBezTo>
                        <a:pt x="221" y="124"/>
                        <a:pt x="221" y="124"/>
                        <a:pt x="221" y="125"/>
                      </a:cubicBezTo>
                      <a:cubicBezTo>
                        <a:pt x="219" y="125"/>
                        <a:pt x="217" y="126"/>
                        <a:pt x="215" y="127"/>
                      </a:cubicBezTo>
                      <a:cubicBezTo>
                        <a:pt x="220" y="137"/>
                        <a:pt x="226" y="143"/>
                        <a:pt x="237" y="147"/>
                      </a:cubicBezTo>
                      <a:cubicBezTo>
                        <a:pt x="235" y="148"/>
                        <a:pt x="234" y="150"/>
                        <a:pt x="233" y="152"/>
                      </a:cubicBezTo>
                      <a:cubicBezTo>
                        <a:pt x="232" y="151"/>
                        <a:pt x="231" y="151"/>
                        <a:pt x="230" y="151"/>
                      </a:cubicBezTo>
                      <a:close/>
                      <a:moveTo>
                        <a:pt x="120" y="107"/>
                      </a:moveTo>
                      <a:cubicBezTo>
                        <a:pt x="119" y="105"/>
                        <a:pt x="118" y="104"/>
                        <a:pt x="117" y="102"/>
                      </a:cubicBezTo>
                      <a:cubicBezTo>
                        <a:pt x="124" y="100"/>
                        <a:pt x="129" y="97"/>
                        <a:pt x="134" y="93"/>
                      </a:cubicBezTo>
                      <a:cubicBezTo>
                        <a:pt x="134" y="95"/>
                        <a:pt x="135" y="97"/>
                        <a:pt x="135" y="98"/>
                      </a:cubicBezTo>
                      <a:cubicBezTo>
                        <a:pt x="134" y="102"/>
                        <a:pt x="134" y="106"/>
                        <a:pt x="134" y="110"/>
                      </a:cubicBezTo>
                      <a:cubicBezTo>
                        <a:pt x="129" y="108"/>
                        <a:pt x="125" y="107"/>
                        <a:pt x="120" y="107"/>
                      </a:cubicBezTo>
                      <a:close/>
                      <a:moveTo>
                        <a:pt x="176" y="73"/>
                      </a:moveTo>
                      <a:cubicBezTo>
                        <a:pt x="175" y="73"/>
                        <a:pt x="174" y="73"/>
                        <a:pt x="172" y="72"/>
                      </a:cubicBezTo>
                      <a:cubicBezTo>
                        <a:pt x="174" y="71"/>
                        <a:pt x="176" y="70"/>
                        <a:pt x="178" y="69"/>
                      </a:cubicBezTo>
                      <a:cubicBezTo>
                        <a:pt x="178" y="70"/>
                        <a:pt x="177" y="71"/>
                        <a:pt x="176" y="73"/>
                      </a:cubicBezTo>
                      <a:close/>
                      <a:moveTo>
                        <a:pt x="215" y="108"/>
                      </a:moveTo>
                      <a:cubicBezTo>
                        <a:pt x="214" y="106"/>
                        <a:pt x="213" y="104"/>
                        <a:pt x="212" y="102"/>
                      </a:cubicBezTo>
                      <a:cubicBezTo>
                        <a:pt x="213" y="103"/>
                        <a:pt x="213" y="103"/>
                        <a:pt x="214" y="103"/>
                      </a:cubicBezTo>
                      <a:cubicBezTo>
                        <a:pt x="214" y="105"/>
                        <a:pt x="215" y="106"/>
                        <a:pt x="215" y="108"/>
                      </a:cubicBezTo>
                      <a:close/>
                      <a:moveTo>
                        <a:pt x="251" y="89"/>
                      </a:moveTo>
                      <a:cubicBezTo>
                        <a:pt x="251" y="88"/>
                        <a:pt x="250" y="87"/>
                        <a:pt x="249" y="86"/>
                      </a:cubicBezTo>
                      <a:cubicBezTo>
                        <a:pt x="250" y="86"/>
                        <a:pt x="250" y="86"/>
                        <a:pt x="252" y="86"/>
                      </a:cubicBezTo>
                      <a:cubicBezTo>
                        <a:pt x="251" y="87"/>
                        <a:pt x="251" y="88"/>
                        <a:pt x="251" y="89"/>
                      </a:cubicBezTo>
                      <a:close/>
                      <a:moveTo>
                        <a:pt x="170" y="126"/>
                      </a:moveTo>
                      <a:lnTo>
                        <a:pt x="169" y="126"/>
                      </a:lnTo>
                      <a:cubicBezTo>
                        <a:pt x="171" y="119"/>
                        <a:pt x="171" y="113"/>
                        <a:pt x="169" y="108"/>
                      </a:cubicBezTo>
                      <a:cubicBezTo>
                        <a:pt x="177" y="110"/>
                        <a:pt x="183" y="111"/>
                        <a:pt x="190" y="109"/>
                      </a:cubicBezTo>
                      <a:cubicBezTo>
                        <a:pt x="191" y="111"/>
                        <a:pt x="192" y="113"/>
                        <a:pt x="194" y="114"/>
                      </a:cubicBezTo>
                      <a:cubicBezTo>
                        <a:pt x="190" y="117"/>
                        <a:pt x="187" y="121"/>
                        <a:pt x="185" y="126"/>
                      </a:cubicBezTo>
                      <a:cubicBezTo>
                        <a:pt x="180" y="125"/>
                        <a:pt x="175" y="125"/>
                        <a:pt x="170" y="126"/>
                      </a:cubicBezTo>
                      <a:close/>
                      <a:moveTo>
                        <a:pt x="385" y="150"/>
                      </a:moveTo>
                      <a:cubicBezTo>
                        <a:pt x="383" y="142"/>
                        <a:pt x="379" y="135"/>
                        <a:pt x="374" y="128"/>
                      </a:cubicBezTo>
                      <a:cubicBezTo>
                        <a:pt x="378" y="127"/>
                        <a:pt x="381" y="126"/>
                        <a:pt x="384" y="125"/>
                      </a:cubicBezTo>
                      <a:cubicBezTo>
                        <a:pt x="379" y="116"/>
                        <a:pt x="373" y="109"/>
                        <a:pt x="363" y="105"/>
                      </a:cubicBezTo>
                      <a:cubicBezTo>
                        <a:pt x="369" y="98"/>
                        <a:pt x="371" y="91"/>
                        <a:pt x="371" y="82"/>
                      </a:cubicBezTo>
                      <a:cubicBezTo>
                        <a:pt x="356" y="82"/>
                        <a:pt x="346" y="85"/>
                        <a:pt x="339" y="99"/>
                      </a:cubicBezTo>
                      <a:cubicBezTo>
                        <a:pt x="335" y="92"/>
                        <a:pt x="330" y="86"/>
                        <a:pt x="323" y="82"/>
                      </a:cubicBezTo>
                      <a:cubicBezTo>
                        <a:pt x="322" y="80"/>
                        <a:pt x="321" y="78"/>
                        <a:pt x="320" y="76"/>
                      </a:cubicBezTo>
                      <a:cubicBezTo>
                        <a:pt x="324" y="70"/>
                        <a:pt x="326" y="64"/>
                        <a:pt x="326" y="57"/>
                      </a:cubicBezTo>
                      <a:cubicBezTo>
                        <a:pt x="316" y="56"/>
                        <a:pt x="308" y="58"/>
                        <a:pt x="302" y="62"/>
                      </a:cubicBezTo>
                      <a:cubicBezTo>
                        <a:pt x="300" y="60"/>
                        <a:pt x="298" y="58"/>
                        <a:pt x="295" y="56"/>
                      </a:cubicBezTo>
                      <a:cubicBezTo>
                        <a:pt x="292" y="62"/>
                        <a:pt x="290" y="67"/>
                        <a:pt x="289" y="73"/>
                      </a:cubicBezTo>
                      <a:cubicBezTo>
                        <a:pt x="285" y="73"/>
                        <a:pt x="282" y="73"/>
                        <a:pt x="278" y="74"/>
                      </a:cubicBezTo>
                      <a:cubicBezTo>
                        <a:pt x="282" y="60"/>
                        <a:pt x="278" y="51"/>
                        <a:pt x="267" y="42"/>
                      </a:cubicBezTo>
                      <a:cubicBezTo>
                        <a:pt x="266" y="43"/>
                        <a:pt x="265" y="44"/>
                        <a:pt x="264" y="45"/>
                      </a:cubicBezTo>
                      <a:cubicBezTo>
                        <a:pt x="264" y="45"/>
                        <a:pt x="264" y="45"/>
                        <a:pt x="264" y="44"/>
                      </a:cubicBezTo>
                      <a:cubicBezTo>
                        <a:pt x="261" y="40"/>
                        <a:pt x="258" y="37"/>
                        <a:pt x="254" y="34"/>
                      </a:cubicBezTo>
                      <a:cubicBezTo>
                        <a:pt x="254" y="33"/>
                        <a:pt x="254" y="33"/>
                        <a:pt x="255" y="32"/>
                      </a:cubicBezTo>
                      <a:cubicBezTo>
                        <a:pt x="253" y="32"/>
                        <a:pt x="252" y="31"/>
                        <a:pt x="250" y="31"/>
                      </a:cubicBezTo>
                      <a:cubicBezTo>
                        <a:pt x="250" y="31"/>
                        <a:pt x="250" y="30"/>
                        <a:pt x="249" y="30"/>
                      </a:cubicBezTo>
                      <a:cubicBezTo>
                        <a:pt x="249" y="30"/>
                        <a:pt x="249" y="30"/>
                        <a:pt x="249" y="31"/>
                      </a:cubicBezTo>
                      <a:cubicBezTo>
                        <a:pt x="240" y="28"/>
                        <a:pt x="232" y="29"/>
                        <a:pt x="224" y="38"/>
                      </a:cubicBezTo>
                      <a:cubicBezTo>
                        <a:pt x="221" y="36"/>
                        <a:pt x="218" y="35"/>
                        <a:pt x="214" y="35"/>
                      </a:cubicBezTo>
                      <a:cubicBezTo>
                        <a:pt x="215" y="26"/>
                        <a:pt x="211" y="18"/>
                        <a:pt x="207" y="11"/>
                      </a:cubicBezTo>
                      <a:cubicBezTo>
                        <a:pt x="206" y="11"/>
                        <a:pt x="206" y="11"/>
                        <a:pt x="204" y="14"/>
                      </a:cubicBezTo>
                      <a:lnTo>
                        <a:pt x="191" y="0"/>
                      </a:lnTo>
                      <a:cubicBezTo>
                        <a:pt x="188" y="9"/>
                        <a:pt x="186" y="17"/>
                        <a:pt x="188" y="27"/>
                      </a:cubicBezTo>
                      <a:cubicBezTo>
                        <a:pt x="185" y="26"/>
                        <a:pt x="182" y="27"/>
                        <a:pt x="178" y="27"/>
                      </a:cubicBezTo>
                      <a:cubicBezTo>
                        <a:pt x="178" y="27"/>
                        <a:pt x="177" y="26"/>
                        <a:pt x="177" y="26"/>
                      </a:cubicBezTo>
                      <a:cubicBezTo>
                        <a:pt x="170" y="12"/>
                        <a:pt x="163" y="4"/>
                        <a:pt x="147" y="6"/>
                      </a:cubicBezTo>
                      <a:cubicBezTo>
                        <a:pt x="149" y="12"/>
                        <a:pt x="151" y="17"/>
                        <a:pt x="155" y="22"/>
                      </a:cubicBezTo>
                      <a:cubicBezTo>
                        <a:pt x="153" y="23"/>
                        <a:pt x="150" y="24"/>
                        <a:pt x="148" y="25"/>
                      </a:cubicBezTo>
                      <a:cubicBezTo>
                        <a:pt x="152" y="32"/>
                        <a:pt x="156" y="37"/>
                        <a:pt x="164" y="40"/>
                      </a:cubicBezTo>
                      <a:cubicBezTo>
                        <a:pt x="161" y="43"/>
                        <a:pt x="159" y="47"/>
                        <a:pt x="158" y="52"/>
                      </a:cubicBezTo>
                      <a:cubicBezTo>
                        <a:pt x="156" y="48"/>
                        <a:pt x="153" y="45"/>
                        <a:pt x="149" y="41"/>
                      </a:cubicBezTo>
                      <a:cubicBezTo>
                        <a:pt x="148" y="42"/>
                        <a:pt x="147" y="43"/>
                        <a:pt x="146" y="44"/>
                      </a:cubicBezTo>
                      <a:cubicBezTo>
                        <a:pt x="142" y="38"/>
                        <a:pt x="138" y="33"/>
                        <a:pt x="132" y="29"/>
                      </a:cubicBezTo>
                      <a:cubicBezTo>
                        <a:pt x="128" y="37"/>
                        <a:pt x="126" y="45"/>
                        <a:pt x="126" y="53"/>
                      </a:cubicBezTo>
                      <a:cubicBezTo>
                        <a:pt x="124" y="54"/>
                        <a:pt x="123" y="55"/>
                        <a:pt x="121" y="55"/>
                      </a:cubicBezTo>
                      <a:cubicBezTo>
                        <a:pt x="114" y="53"/>
                        <a:pt x="107" y="53"/>
                        <a:pt x="99" y="55"/>
                      </a:cubicBezTo>
                      <a:cubicBezTo>
                        <a:pt x="101" y="60"/>
                        <a:pt x="104" y="65"/>
                        <a:pt x="107" y="70"/>
                      </a:cubicBezTo>
                      <a:cubicBezTo>
                        <a:pt x="103" y="69"/>
                        <a:pt x="99" y="70"/>
                        <a:pt x="94" y="71"/>
                      </a:cubicBezTo>
                      <a:cubicBezTo>
                        <a:pt x="85" y="54"/>
                        <a:pt x="73" y="48"/>
                        <a:pt x="53" y="48"/>
                      </a:cubicBezTo>
                      <a:cubicBezTo>
                        <a:pt x="56" y="56"/>
                        <a:pt x="60" y="63"/>
                        <a:pt x="64" y="68"/>
                      </a:cubicBezTo>
                      <a:lnTo>
                        <a:pt x="43" y="64"/>
                      </a:lnTo>
                      <a:cubicBezTo>
                        <a:pt x="46" y="76"/>
                        <a:pt x="51" y="86"/>
                        <a:pt x="60" y="95"/>
                      </a:cubicBezTo>
                      <a:cubicBezTo>
                        <a:pt x="56" y="97"/>
                        <a:pt x="53" y="100"/>
                        <a:pt x="49" y="103"/>
                      </a:cubicBezTo>
                      <a:cubicBezTo>
                        <a:pt x="49" y="104"/>
                        <a:pt x="48" y="102"/>
                        <a:pt x="47" y="103"/>
                      </a:cubicBezTo>
                      <a:cubicBezTo>
                        <a:pt x="29" y="93"/>
                        <a:pt x="15" y="90"/>
                        <a:pt x="0" y="104"/>
                      </a:cubicBezTo>
                      <a:cubicBezTo>
                        <a:pt x="6" y="109"/>
                        <a:pt x="13" y="113"/>
                        <a:pt x="21" y="115"/>
                      </a:cubicBezTo>
                      <a:cubicBezTo>
                        <a:pt x="19" y="118"/>
                        <a:pt x="16" y="121"/>
                        <a:pt x="14" y="124"/>
                      </a:cubicBezTo>
                      <a:cubicBezTo>
                        <a:pt x="24" y="128"/>
                        <a:pt x="33" y="130"/>
                        <a:pt x="44" y="127"/>
                      </a:cubicBezTo>
                      <a:cubicBezTo>
                        <a:pt x="42" y="136"/>
                        <a:pt x="45" y="143"/>
                        <a:pt x="50" y="151"/>
                      </a:cubicBezTo>
                      <a:cubicBezTo>
                        <a:pt x="63" y="142"/>
                        <a:pt x="69" y="134"/>
                        <a:pt x="66" y="118"/>
                      </a:cubicBezTo>
                      <a:cubicBezTo>
                        <a:pt x="67" y="118"/>
                        <a:pt x="68" y="117"/>
                        <a:pt x="69" y="116"/>
                      </a:cubicBezTo>
                      <a:cubicBezTo>
                        <a:pt x="75" y="124"/>
                        <a:pt x="82" y="130"/>
                        <a:pt x="92" y="134"/>
                      </a:cubicBezTo>
                      <a:cubicBezTo>
                        <a:pt x="91" y="137"/>
                        <a:pt x="90" y="139"/>
                        <a:pt x="89" y="141"/>
                      </a:cubicBezTo>
                      <a:cubicBezTo>
                        <a:pt x="94" y="143"/>
                        <a:pt x="98" y="144"/>
                        <a:pt x="103" y="145"/>
                      </a:cubicBezTo>
                      <a:cubicBezTo>
                        <a:pt x="102" y="145"/>
                        <a:pt x="101" y="146"/>
                        <a:pt x="100" y="146"/>
                      </a:cubicBezTo>
                      <a:cubicBezTo>
                        <a:pt x="106" y="155"/>
                        <a:pt x="112" y="162"/>
                        <a:pt x="122" y="166"/>
                      </a:cubicBezTo>
                      <a:cubicBezTo>
                        <a:pt x="116" y="172"/>
                        <a:pt x="114" y="180"/>
                        <a:pt x="114" y="189"/>
                      </a:cubicBezTo>
                      <a:cubicBezTo>
                        <a:pt x="129" y="189"/>
                        <a:pt x="139" y="185"/>
                        <a:pt x="146" y="171"/>
                      </a:cubicBezTo>
                      <a:cubicBezTo>
                        <a:pt x="151" y="172"/>
                        <a:pt x="155" y="171"/>
                        <a:pt x="160" y="171"/>
                      </a:cubicBezTo>
                      <a:lnTo>
                        <a:pt x="161" y="171"/>
                      </a:lnTo>
                      <a:cubicBezTo>
                        <a:pt x="158" y="185"/>
                        <a:pt x="163" y="193"/>
                        <a:pt x="173" y="202"/>
                      </a:cubicBezTo>
                      <a:cubicBezTo>
                        <a:pt x="174" y="201"/>
                        <a:pt x="175" y="200"/>
                        <a:pt x="176" y="199"/>
                      </a:cubicBezTo>
                      <a:cubicBezTo>
                        <a:pt x="180" y="205"/>
                        <a:pt x="185" y="210"/>
                        <a:pt x="191" y="214"/>
                      </a:cubicBezTo>
                      <a:cubicBezTo>
                        <a:pt x="195" y="205"/>
                        <a:pt x="197" y="196"/>
                        <a:pt x="196" y="186"/>
                      </a:cubicBezTo>
                      <a:cubicBezTo>
                        <a:pt x="205" y="190"/>
                        <a:pt x="214" y="190"/>
                        <a:pt x="223" y="188"/>
                      </a:cubicBezTo>
                      <a:cubicBezTo>
                        <a:pt x="221" y="183"/>
                        <a:pt x="218" y="179"/>
                        <a:pt x="216" y="175"/>
                      </a:cubicBezTo>
                      <a:cubicBezTo>
                        <a:pt x="220" y="176"/>
                        <a:pt x="225" y="177"/>
                        <a:pt x="230" y="176"/>
                      </a:cubicBezTo>
                      <a:cubicBezTo>
                        <a:pt x="240" y="190"/>
                        <a:pt x="251" y="194"/>
                        <a:pt x="269" y="194"/>
                      </a:cubicBezTo>
                      <a:cubicBezTo>
                        <a:pt x="264" y="181"/>
                        <a:pt x="258" y="172"/>
                        <a:pt x="248" y="166"/>
                      </a:cubicBezTo>
                      <a:cubicBezTo>
                        <a:pt x="253" y="163"/>
                        <a:pt x="257" y="159"/>
                        <a:pt x="260" y="152"/>
                      </a:cubicBezTo>
                      <a:cubicBezTo>
                        <a:pt x="266" y="153"/>
                        <a:pt x="271" y="153"/>
                        <a:pt x="276" y="151"/>
                      </a:cubicBezTo>
                      <a:cubicBezTo>
                        <a:pt x="272" y="166"/>
                        <a:pt x="277" y="174"/>
                        <a:pt x="288" y="183"/>
                      </a:cubicBezTo>
                      <a:cubicBezTo>
                        <a:pt x="289" y="182"/>
                        <a:pt x="289" y="181"/>
                        <a:pt x="290" y="180"/>
                      </a:cubicBezTo>
                      <a:cubicBezTo>
                        <a:pt x="294" y="186"/>
                        <a:pt x="299" y="191"/>
                        <a:pt x="305" y="195"/>
                      </a:cubicBezTo>
                      <a:cubicBezTo>
                        <a:pt x="309" y="186"/>
                        <a:pt x="311" y="177"/>
                        <a:pt x="311" y="167"/>
                      </a:cubicBezTo>
                      <a:cubicBezTo>
                        <a:pt x="320" y="171"/>
                        <a:pt x="328" y="171"/>
                        <a:pt x="338" y="169"/>
                      </a:cubicBezTo>
                      <a:cubicBezTo>
                        <a:pt x="335" y="164"/>
                        <a:pt x="332" y="159"/>
                        <a:pt x="329" y="154"/>
                      </a:cubicBezTo>
                      <a:cubicBezTo>
                        <a:pt x="334" y="155"/>
                        <a:pt x="338" y="154"/>
                        <a:pt x="342" y="153"/>
                      </a:cubicBezTo>
                      <a:cubicBezTo>
                        <a:pt x="352" y="170"/>
                        <a:pt x="364" y="176"/>
                        <a:pt x="383" y="175"/>
                      </a:cubicBezTo>
                      <a:cubicBezTo>
                        <a:pt x="378" y="159"/>
                        <a:pt x="369" y="148"/>
                        <a:pt x="353" y="142"/>
                      </a:cubicBezTo>
                      <a:cubicBezTo>
                        <a:pt x="353" y="141"/>
                        <a:pt x="354" y="139"/>
                        <a:pt x="355" y="138"/>
                      </a:cubicBezTo>
                      <a:cubicBezTo>
                        <a:pt x="362" y="147"/>
                        <a:pt x="371" y="151"/>
                        <a:pt x="38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0" name="Freeform 34">
                  <a:extLst>
                    <a:ext uri="{FF2B5EF4-FFF2-40B4-BE49-F238E27FC236}">
                      <a16:creationId xmlns:a16="http://schemas.microsoft.com/office/drawing/2014/main" id="{6780360E-3A1E-410F-8B4D-5B879A2D9B1B}"/>
                    </a:ext>
                  </a:extLst>
                </p:cNvPr>
                <p:cNvSpPr>
                  <a:spLocks noEditPoints="1"/>
                </p:cNvSpPr>
                <p:nvPr/>
              </p:nvSpPr>
              <p:spPr bwMode="auto">
                <a:xfrm>
                  <a:off x="6102349" y="3148012"/>
                  <a:ext cx="188913" cy="104775"/>
                </a:xfrm>
                <a:custGeom>
                  <a:avLst/>
                  <a:gdLst>
                    <a:gd name="T0" fmla="*/ 341 w 386"/>
                    <a:gd name="T1" fmla="*/ 124 h 213"/>
                    <a:gd name="T2" fmla="*/ 347 w 386"/>
                    <a:gd name="T3" fmla="*/ 123 h 213"/>
                    <a:gd name="T4" fmla="*/ 269 w 386"/>
                    <a:gd name="T5" fmla="*/ 129 h 213"/>
                    <a:gd name="T6" fmla="*/ 253 w 386"/>
                    <a:gd name="T7" fmla="*/ 127 h 213"/>
                    <a:gd name="T8" fmla="*/ 269 w 386"/>
                    <a:gd name="T9" fmla="*/ 129 h 213"/>
                    <a:gd name="T10" fmla="*/ 191 w 386"/>
                    <a:gd name="T11" fmla="*/ 148 h 213"/>
                    <a:gd name="T12" fmla="*/ 189 w 386"/>
                    <a:gd name="T13" fmla="*/ 158 h 213"/>
                    <a:gd name="T14" fmla="*/ 133 w 386"/>
                    <a:gd name="T15" fmla="*/ 136 h 213"/>
                    <a:gd name="T16" fmla="*/ 141 w 386"/>
                    <a:gd name="T17" fmla="*/ 148 h 213"/>
                    <a:gd name="T18" fmla="*/ 181 w 386"/>
                    <a:gd name="T19" fmla="*/ 66 h 213"/>
                    <a:gd name="T20" fmla="*/ 174 w 386"/>
                    <a:gd name="T21" fmla="*/ 54 h 213"/>
                    <a:gd name="T22" fmla="*/ 194 w 386"/>
                    <a:gd name="T23" fmla="*/ 52 h 213"/>
                    <a:gd name="T24" fmla="*/ 245 w 386"/>
                    <a:gd name="T25" fmla="*/ 45 h 213"/>
                    <a:gd name="T26" fmla="*/ 241 w 386"/>
                    <a:gd name="T27" fmla="*/ 56 h 213"/>
                    <a:gd name="T28" fmla="*/ 310 w 386"/>
                    <a:gd name="T29" fmla="*/ 138 h 213"/>
                    <a:gd name="T30" fmla="*/ 310 w 386"/>
                    <a:gd name="T31" fmla="*/ 138 h 213"/>
                    <a:gd name="T32" fmla="*/ 215 w 386"/>
                    <a:gd name="T33" fmla="*/ 123 h 213"/>
                    <a:gd name="T34" fmla="*/ 216 w 386"/>
                    <a:gd name="T35" fmla="*/ 127 h 213"/>
                    <a:gd name="T36" fmla="*/ 231 w 386"/>
                    <a:gd name="T37" fmla="*/ 150 h 213"/>
                    <a:gd name="T38" fmla="*/ 135 w 386"/>
                    <a:gd name="T39" fmla="*/ 93 h 213"/>
                    <a:gd name="T40" fmla="*/ 121 w 386"/>
                    <a:gd name="T41" fmla="*/ 106 h 213"/>
                    <a:gd name="T42" fmla="*/ 179 w 386"/>
                    <a:gd name="T43" fmla="*/ 69 h 213"/>
                    <a:gd name="T44" fmla="*/ 213 w 386"/>
                    <a:gd name="T45" fmla="*/ 102 h 213"/>
                    <a:gd name="T46" fmla="*/ 252 w 386"/>
                    <a:gd name="T47" fmla="*/ 89 h 213"/>
                    <a:gd name="T48" fmla="*/ 252 w 386"/>
                    <a:gd name="T49" fmla="*/ 89 h 213"/>
                    <a:gd name="T50" fmla="*/ 170 w 386"/>
                    <a:gd name="T51" fmla="*/ 108 h 213"/>
                    <a:gd name="T52" fmla="*/ 186 w 386"/>
                    <a:gd name="T53" fmla="*/ 125 h 213"/>
                    <a:gd name="T54" fmla="*/ 375 w 386"/>
                    <a:gd name="T55" fmla="*/ 128 h 213"/>
                    <a:gd name="T56" fmla="*/ 372 w 386"/>
                    <a:gd name="T57" fmla="*/ 82 h 213"/>
                    <a:gd name="T58" fmla="*/ 321 w 386"/>
                    <a:gd name="T59" fmla="*/ 76 h 213"/>
                    <a:gd name="T60" fmla="*/ 296 w 386"/>
                    <a:gd name="T61" fmla="*/ 56 h 213"/>
                    <a:gd name="T62" fmla="*/ 268 w 386"/>
                    <a:gd name="T63" fmla="*/ 42 h 213"/>
                    <a:gd name="T64" fmla="*/ 255 w 386"/>
                    <a:gd name="T65" fmla="*/ 33 h 213"/>
                    <a:gd name="T66" fmla="*/ 250 w 386"/>
                    <a:gd name="T67" fmla="*/ 30 h 213"/>
                    <a:gd name="T68" fmla="*/ 215 w 386"/>
                    <a:gd name="T69" fmla="*/ 34 h 213"/>
                    <a:gd name="T70" fmla="*/ 192 w 386"/>
                    <a:gd name="T71" fmla="*/ 0 h 213"/>
                    <a:gd name="T72" fmla="*/ 178 w 386"/>
                    <a:gd name="T73" fmla="*/ 26 h 213"/>
                    <a:gd name="T74" fmla="*/ 149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3 h 213"/>
                    <a:gd name="T86" fmla="*/ 22 w 386"/>
                    <a:gd name="T87" fmla="*/ 115 h 213"/>
                    <a:gd name="T88" fmla="*/ 51 w 386"/>
                    <a:gd name="T89" fmla="*/ 150 h 213"/>
                    <a:gd name="T90" fmla="*/ 93 w 386"/>
                    <a:gd name="T91" fmla="*/ 134 h 213"/>
                    <a:gd name="T92" fmla="*/ 101 w 386"/>
                    <a:gd name="T93" fmla="*/ 146 h 213"/>
                    <a:gd name="T94" fmla="*/ 147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2"/>
                      </a:moveTo>
                      <a:cubicBezTo>
                        <a:pt x="333" y="129"/>
                        <a:pt x="332" y="127"/>
                        <a:pt x="332" y="124"/>
                      </a:cubicBezTo>
                      <a:cubicBezTo>
                        <a:pt x="335" y="124"/>
                        <a:pt x="338" y="124"/>
                        <a:pt x="341" y="124"/>
                      </a:cubicBezTo>
                      <a:cubicBezTo>
                        <a:pt x="341" y="123"/>
                        <a:pt x="340" y="122"/>
                        <a:pt x="340" y="122"/>
                      </a:cubicBezTo>
                      <a:cubicBezTo>
                        <a:pt x="342" y="122"/>
                        <a:pt x="343" y="122"/>
                        <a:pt x="345" y="121"/>
                      </a:cubicBezTo>
                      <a:cubicBezTo>
                        <a:pt x="346" y="121"/>
                        <a:pt x="346" y="123"/>
                        <a:pt x="347" y="123"/>
                      </a:cubicBezTo>
                      <a:cubicBezTo>
                        <a:pt x="349" y="127"/>
                        <a:pt x="351" y="130"/>
                        <a:pt x="353" y="133"/>
                      </a:cubicBezTo>
                      <a:cubicBezTo>
                        <a:pt x="345" y="131"/>
                        <a:pt x="339" y="130"/>
                        <a:pt x="333" y="132"/>
                      </a:cubicBezTo>
                      <a:close/>
                      <a:moveTo>
                        <a:pt x="269" y="129"/>
                      </a:moveTo>
                      <a:cubicBezTo>
                        <a:pt x="265" y="128"/>
                        <a:pt x="260" y="129"/>
                        <a:pt x="256" y="130"/>
                      </a:cubicBezTo>
                      <a:cubicBezTo>
                        <a:pt x="255" y="130"/>
                        <a:pt x="255" y="128"/>
                        <a:pt x="254" y="128"/>
                      </a:cubicBezTo>
                      <a:cubicBezTo>
                        <a:pt x="253" y="127"/>
                        <a:pt x="253" y="127"/>
                        <a:pt x="253" y="127"/>
                      </a:cubicBezTo>
                      <a:cubicBezTo>
                        <a:pt x="253" y="124"/>
                        <a:pt x="253" y="120"/>
                        <a:pt x="253" y="117"/>
                      </a:cubicBezTo>
                      <a:cubicBezTo>
                        <a:pt x="258" y="119"/>
                        <a:pt x="263" y="119"/>
                        <a:pt x="268" y="118"/>
                      </a:cubicBezTo>
                      <a:cubicBezTo>
                        <a:pt x="268" y="121"/>
                        <a:pt x="268" y="125"/>
                        <a:pt x="269" y="129"/>
                      </a:cubicBezTo>
                      <a:close/>
                      <a:moveTo>
                        <a:pt x="189" y="158"/>
                      </a:moveTo>
                      <a:cubicBezTo>
                        <a:pt x="189" y="154"/>
                        <a:pt x="189" y="151"/>
                        <a:pt x="188" y="148"/>
                      </a:cubicBezTo>
                      <a:cubicBezTo>
                        <a:pt x="189" y="148"/>
                        <a:pt x="190" y="148"/>
                        <a:pt x="191" y="148"/>
                      </a:cubicBezTo>
                      <a:cubicBezTo>
                        <a:pt x="192" y="148"/>
                        <a:pt x="192" y="149"/>
                        <a:pt x="193" y="149"/>
                      </a:cubicBezTo>
                      <a:cubicBezTo>
                        <a:pt x="194" y="153"/>
                        <a:pt x="196" y="156"/>
                        <a:pt x="198" y="159"/>
                      </a:cubicBezTo>
                      <a:cubicBezTo>
                        <a:pt x="195" y="158"/>
                        <a:pt x="192" y="158"/>
                        <a:pt x="189" y="158"/>
                      </a:cubicBezTo>
                      <a:close/>
                      <a:moveTo>
                        <a:pt x="141" y="148"/>
                      </a:moveTo>
                      <a:cubicBezTo>
                        <a:pt x="140" y="149"/>
                        <a:pt x="140" y="147"/>
                        <a:pt x="139" y="147"/>
                      </a:cubicBezTo>
                      <a:cubicBezTo>
                        <a:pt x="137" y="143"/>
                        <a:pt x="135" y="139"/>
                        <a:pt x="133" y="136"/>
                      </a:cubicBezTo>
                      <a:cubicBezTo>
                        <a:pt x="136" y="137"/>
                        <a:pt x="140" y="138"/>
                        <a:pt x="143" y="138"/>
                      </a:cubicBezTo>
                      <a:cubicBezTo>
                        <a:pt x="143" y="141"/>
                        <a:pt x="143" y="145"/>
                        <a:pt x="144" y="148"/>
                      </a:cubicBezTo>
                      <a:cubicBezTo>
                        <a:pt x="143" y="148"/>
                        <a:pt x="142" y="148"/>
                        <a:pt x="141" y="148"/>
                      </a:cubicBezTo>
                      <a:close/>
                      <a:moveTo>
                        <a:pt x="174" y="54"/>
                      </a:moveTo>
                      <a:cubicBezTo>
                        <a:pt x="176" y="58"/>
                        <a:pt x="178" y="63"/>
                        <a:pt x="181" y="66"/>
                      </a:cubicBezTo>
                      <a:cubicBezTo>
                        <a:pt x="181" y="66"/>
                        <a:pt x="181" y="66"/>
                        <a:pt x="181" y="66"/>
                      </a:cubicBezTo>
                      <a:cubicBezTo>
                        <a:pt x="174" y="62"/>
                        <a:pt x="168" y="59"/>
                        <a:pt x="162" y="57"/>
                      </a:cubicBezTo>
                      <a:cubicBezTo>
                        <a:pt x="162" y="57"/>
                        <a:pt x="162" y="57"/>
                        <a:pt x="162" y="57"/>
                      </a:cubicBezTo>
                      <a:cubicBezTo>
                        <a:pt x="167" y="57"/>
                        <a:pt x="171" y="56"/>
                        <a:pt x="174" y="54"/>
                      </a:cubicBezTo>
                      <a:close/>
                      <a:moveTo>
                        <a:pt x="183" y="44"/>
                      </a:moveTo>
                      <a:cubicBezTo>
                        <a:pt x="187" y="44"/>
                        <a:pt x="191" y="44"/>
                        <a:pt x="195" y="43"/>
                      </a:cubicBezTo>
                      <a:cubicBezTo>
                        <a:pt x="194" y="47"/>
                        <a:pt x="194" y="50"/>
                        <a:pt x="194" y="52"/>
                      </a:cubicBezTo>
                      <a:cubicBezTo>
                        <a:pt x="190" y="50"/>
                        <a:pt x="185" y="49"/>
                        <a:pt x="180" y="49"/>
                      </a:cubicBezTo>
                      <a:cubicBezTo>
                        <a:pt x="181" y="47"/>
                        <a:pt x="182" y="46"/>
                        <a:pt x="183" y="44"/>
                      </a:cubicBezTo>
                      <a:close/>
                      <a:moveTo>
                        <a:pt x="245" y="45"/>
                      </a:moveTo>
                      <a:cubicBezTo>
                        <a:pt x="245" y="45"/>
                        <a:pt x="245" y="45"/>
                        <a:pt x="245" y="45"/>
                      </a:cubicBezTo>
                      <a:cubicBezTo>
                        <a:pt x="244" y="49"/>
                        <a:pt x="244" y="53"/>
                        <a:pt x="244" y="57"/>
                      </a:cubicBezTo>
                      <a:cubicBezTo>
                        <a:pt x="243" y="57"/>
                        <a:pt x="242" y="56"/>
                        <a:pt x="241" y="56"/>
                      </a:cubicBezTo>
                      <a:cubicBezTo>
                        <a:pt x="239" y="53"/>
                        <a:pt x="237" y="49"/>
                        <a:pt x="235" y="46"/>
                      </a:cubicBezTo>
                      <a:cubicBezTo>
                        <a:pt x="239" y="47"/>
                        <a:pt x="242" y="46"/>
                        <a:pt x="245" y="45"/>
                      </a:cubicBezTo>
                      <a:close/>
                      <a:moveTo>
                        <a:pt x="310" y="138"/>
                      </a:moveTo>
                      <a:lnTo>
                        <a:pt x="312" y="140"/>
                      </a:lnTo>
                      <a:cubicBezTo>
                        <a:pt x="311" y="140"/>
                        <a:pt x="311" y="140"/>
                        <a:pt x="310" y="140"/>
                      </a:cubicBezTo>
                      <a:cubicBezTo>
                        <a:pt x="310" y="139"/>
                        <a:pt x="310" y="139"/>
                        <a:pt x="310" y="138"/>
                      </a:cubicBezTo>
                      <a:close/>
                      <a:moveTo>
                        <a:pt x="231" y="150"/>
                      </a:moveTo>
                      <a:cubicBezTo>
                        <a:pt x="225" y="141"/>
                        <a:pt x="219" y="135"/>
                        <a:pt x="209" y="131"/>
                      </a:cubicBezTo>
                      <a:cubicBezTo>
                        <a:pt x="212" y="128"/>
                        <a:pt x="214" y="126"/>
                        <a:pt x="215" y="123"/>
                      </a:cubicBezTo>
                      <a:cubicBezTo>
                        <a:pt x="217" y="123"/>
                        <a:pt x="219" y="123"/>
                        <a:pt x="222" y="123"/>
                      </a:cubicBezTo>
                      <a:cubicBezTo>
                        <a:pt x="222" y="123"/>
                        <a:pt x="222" y="124"/>
                        <a:pt x="222" y="125"/>
                      </a:cubicBezTo>
                      <a:cubicBezTo>
                        <a:pt x="220" y="125"/>
                        <a:pt x="218" y="126"/>
                        <a:pt x="216" y="127"/>
                      </a:cubicBezTo>
                      <a:cubicBezTo>
                        <a:pt x="221" y="136"/>
                        <a:pt x="227" y="143"/>
                        <a:pt x="238" y="146"/>
                      </a:cubicBezTo>
                      <a:cubicBezTo>
                        <a:pt x="236" y="148"/>
                        <a:pt x="235" y="150"/>
                        <a:pt x="234" y="151"/>
                      </a:cubicBezTo>
                      <a:cubicBezTo>
                        <a:pt x="233" y="151"/>
                        <a:pt x="232" y="151"/>
                        <a:pt x="231" y="150"/>
                      </a:cubicBezTo>
                      <a:close/>
                      <a:moveTo>
                        <a:pt x="121" y="106"/>
                      </a:moveTo>
                      <a:cubicBezTo>
                        <a:pt x="120" y="105"/>
                        <a:pt x="119" y="103"/>
                        <a:pt x="118" y="102"/>
                      </a:cubicBezTo>
                      <a:cubicBezTo>
                        <a:pt x="125" y="100"/>
                        <a:pt x="130" y="97"/>
                        <a:pt x="135" y="93"/>
                      </a:cubicBezTo>
                      <a:cubicBezTo>
                        <a:pt x="135" y="95"/>
                        <a:pt x="136" y="96"/>
                        <a:pt x="136" y="98"/>
                      </a:cubicBezTo>
                      <a:cubicBezTo>
                        <a:pt x="135" y="102"/>
                        <a:pt x="135" y="105"/>
                        <a:pt x="135" y="109"/>
                      </a:cubicBezTo>
                      <a:cubicBezTo>
                        <a:pt x="130" y="107"/>
                        <a:pt x="126" y="106"/>
                        <a:pt x="121" y="106"/>
                      </a:cubicBezTo>
                      <a:close/>
                      <a:moveTo>
                        <a:pt x="177" y="72"/>
                      </a:moveTo>
                      <a:cubicBezTo>
                        <a:pt x="176" y="72"/>
                        <a:pt x="175" y="72"/>
                        <a:pt x="173" y="72"/>
                      </a:cubicBezTo>
                      <a:cubicBezTo>
                        <a:pt x="175" y="71"/>
                        <a:pt x="177" y="70"/>
                        <a:pt x="179" y="69"/>
                      </a:cubicBezTo>
                      <a:cubicBezTo>
                        <a:pt x="179" y="70"/>
                        <a:pt x="178" y="71"/>
                        <a:pt x="177" y="72"/>
                      </a:cubicBezTo>
                      <a:moveTo>
                        <a:pt x="216" y="108"/>
                      </a:moveTo>
                      <a:cubicBezTo>
                        <a:pt x="215" y="106"/>
                        <a:pt x="214" y="104"/>
                        <a:pt x="213" y="102"/>
                      </a:cubicBezTo>
                      <a:cubicBezTo>
                        <a:pt x="213" y="102"/>
                        <a:pt x="214" y="102"/>
                        <a:pt x="214" y="102"/>
                      </a:cubicBezTo>
                      <a:cubicBezTo>
                        <a:pt x="215" y="104"/>
                        <a:pt x="216" y="106"/>
                        <a:pt x="216" y="108"/>
                      </a:cubicBezTo>
                      <a:close/>
                      <a:moveTo>
                        <a:pt x="252" y="89"/>
                      </a:moveTo>
                      <a:cubicBezTo>
                        <a:pt x="251" y="88"/>
                        <a:pt x="250" y="86"/>
                        <a:pt x="249" y="85"/>
                      </a:cubicBezTo>
                      <a:cubicBezTo>
                        <a:pt x="250" y="86"/>
                        <a:pt x="251" y="86"/>
                        <a:pt x="252" y="86"/>
                      </a:cubicBezTo>
                      <a:cubicBezTo>
                        <a:pt x="252" y="87"/>
                        <a:pt x="252" y="88"/>
                        <a:pt x="252" y="89"/>
                      </a:cubicBezTo>
                      <a:close/>
                      <a:moveTo>
                        <a:pt x="171" y="126"/>
                      </a:moveTo>
                      <a:lnTo>
                        <a:pt x="170" y="125"/>
                      </a:lnTo>
                      <a:cubicBezTo>
                        <a:pt x="172" y="118"/>
                        <a:pt x="172" y="113"/>
                        <a:pt x="170" y="108"/>
                      </a:cubicBezTo>
                      <a:cubicBezTo>
                        <a:pt x="177" y="110"/>
                        <a:pt x="184" y="111"/>
                        <a:pt x="191" y="109"/>
                      </a:cubicBezTo>
                      <a:cubicBezTo>
                        <a:pt x="192" y="110"/>
                        <a:pt x="193" y="112"/>
                        <a:pt x="195" y="114"/>
                      </a:cubicBezTo>
                      <a:cubicBezTo>
                        <a:pt x="191" y="116"/>
                        <a:pt x="188" y="120"/>
                        <a:pt x="186" y="125"/>
                      </a:cubicBezTo>
                      <a:cubicBezTo>
                        <a:pt x="181" y="125"/>
                        <a:pt x="176" y="125"/>
                        <a:pt x="171" y="126"/>
                      </a:cubicBezTo>
                      <a:close/>
                      <a:moveTo>
                        <a:pt x="386" y="149"/>
                      </a:moveTo>
                      <a:cubicBezTo>
                        <a:pt x="383" y="141"/>
                        <a:pt x="380" y="134"/>
                        <a:pt x="375" y="128"/>
                      </a:cubicBezTo>
                      <a:cubicBezTo>
                        <a:pt x="379" y="127"/>
                        <a:pt x="382" y="126"/>
                        <a:pt x="385" y="125"/>
                      </a:cubicBezTo>
                      <a:cubicBezTo>
                        <a:pt x="380" y="115"/>
                        <a:pt x="374" y="109"/>
                        <a:pt x="364" y="105"/>
                      </a:cubicBezTo>
                      <a:cubicBezTo>
                        <a:pt x="370" y="98"/>
                        <a:pt x="372" y="91"/>
                        <a:pt x="372" y="82"/>
                      </a:cubicBezTo>
                      <a:cubicBezTo>
                        <a:pt x="357" y="81"/>
                        <a:pt x="347" y="85"/>
                        <a:pt x="340" y="99"/>
                      </a:cubicBezTo>
                      <a:cubicBezTo>
                        <a:pt x="336" y="91"/>
                        <a:pt x="331" y="86"/>
                        <a:pt x="324" y="82"/>
                      </a:cubicBezTo>
                      <a:cubicBezTo>
                        <a:pt x="323" y="80"/>
                        <a:pt x="322" y="78"/>
                        <a:pt x="321" y="76"/>
                      </a:cubicBezTo>
                      <a:cubicBezTo>
                        <a:pt x="325" y="70"/>
                        <a:pt x="326" y="64"/>
                        <a:pt x="327" y="56"/>
                      </a:cubicBezTo>
                      <a:cubicBezTo>
                        <a:pt x="317" y="56"/>
                        <a:pt x="309" y="57"/>
                        <a:pt x="303" y="62"/>
                      </a:cubicBezTo>
                      <a:cubicBezTo>
                        <a:pt x="301" y="60"/>
                        <a:pt x="298" y="58"/>
                        <a:pt x="296" y="56"/>
                      </a:cubicBezTo>
                      <a:cubicBezTo>
                        <a:pt x="293" y="61"/>
                        <a:pt x="291" y="67"/>
                        <a:pt x="290" y="73"/>
                      </a:cubicBezTo>
                      <a:cubicBezTo>
                        <a:pt x="286" y="73"/>
                        <a:pt x="283" y="73"/>
                        <a:pt x="279" y="74"/>
                      </a:cubicBezTo>
                      <a:cubicBezTo>
                        <a:pt x="283" y="59"/>
                        <a:pt x="278" y="51"/>
                        <a:pt x="268" y="42"/>
                      </a:cubicBezTo>
                      <a:cubicBezTo>
                        <a:pt x="267" y="43"/>
                        <a:pt x="266" y="44"/>
                        <a:pt x="265" y="45"/>
                      </a:cubicBezTo>
                      <a:cubicBezTo>
                        <a:pt x="265" y="45"/>
                        <a:pt x="265" y="44"/>
                        <a:pt x="265" y="44"/>
                      </a:cubicBezTo>
                      <a:cubicBezTo>
                        <a:pt x="262" y="40"/>
                        <a:pt x="259" y="36"/>
                        <a:pt x="255" y="33"/>
                      </a:cubicBezTo>
                      <a:cubicBezTo>
                        <a:pt x="255" y="33"/>
                        <a:pt x="255" y="32"/>
                        <a:pt x="256" y="32"/>
                      </a:cubicBezTo>
                      <a:cubicBezTo>
                        <a:pt x="254" y="31"/>
                        <a:pt x="252" y="31"/>
                        <a:pt x="251" y="30"/>
                      </a:cubicBezTo>
                      <a:cubicBezTo>
                        <a:pt x="251" y="30"/>
                        <a:pt x="251" y="30"/>
                        <a:pt x="250" y="30"/>
                      </a:cubicBezTo>
                      <a:cubicBezTo>
                        <a:pt x="250" y="30"/>
                        <a:pt x="250" y="30"/>
                        <a:pt x="250" y="30"/>
                      </a:cubicBezTo>
                      <a:cubicBezTo>
                        <a:pt x="241" y="28"/>
                        <a:pt x="233" y="29"/>
                        <a:pt x="225" y="37"/>
                      </a:cubicBezTo>
                      <a:cubicBezTo>
                        <a:pt x="222" y="35"/>
                        <a:pt x="219" y="35"/>
                        <a:pt x="215" y="34"/>
                      </a:cubicBezTo>
                      <a:cubicBezTo>
                        <a:pt x="216" y="26"/>
                        <a:pt x="212" y="18"/>
                        <a:pt x="208" y="11"/>
                      </a:cubicBezTo>
                      <a:cubicBezTo>
                        <a:pt x="207" y="11"/>
                        <a:pt x="207" y="11"/>
                        <a:pt x="205" y="14"/>
                      </a:cubicBezTo>
                      <a:lnTo>
                        <a:pt x="192" y="0"/>
                      </a:lnTo>
                      <a:cubicBezTo>
                        <a:pt x="189" y="9"/>
                        <a:pt x="187" y="17"/>
                        <a:pt x="189" y="26"/>
                      </a:cubicBezTo>
                      <a:cubicBezTo>
                        <a:pt x="186" y="26"/>
                        <a:pt x="183" y="27"/>
                        <a:pt x="179" y="27"/>
                      </a:cubicBezTo>
                      <a:cubicBezTo>
                        <a:pt x="178" y="27"/>
                        <a:pt x="178" y="26"/>
                        <a:pt x="178" y="26"/>
                      </a:cubicBezTo>
                      <a:cubicBezTo>
                        <a:pt x="171" y="12"/>
                        <a:pt x="164" y="4"/>
                        <a:pt x="148" y="6"/>
                      </a:cubicBezTo>
                      <a:cubicBezTo>
                        <a:pt x="150" y="12"/>
                        <a:pt x="152" y="17"/>
                        <a:pt x="156" y="22"/>
                      </a:cubicBezTo>
                      <a:cubicBezTo>
                        <a:pt x="154" y="23"/>
                        <a:pt x="151" y="23"/>
                        <a:pt x="149" y="24"/>
                      </a:cubicBezTo>
                      <a:cubicBezTo>
                        <a:pt x="153" y="32"/>
                        <a:pt x="157" y="36"/>
                        <a:pt x="165" y="39"/>
                      </a:cubicBezTo>
                      <a:cubicBezTo>
                        <a:pt x="162" y="43"/>
                        <a:pt x="160" y="47"/>
                        <a:pt x="159" y="51"/>
                      </a:cubicBezTo>
                      <a:cubicBezTo>
                        <a:pt x="157" y="48"/>
                        <a:pt x="154" y="44"/>
                        <a:pt x="150" y="41"/>
                      </a:cubicBezTo>
                      <a:cubicBezTo>
                        <a:pt x="149" y="42"/>
                        <a:pt x="148" y="43"/>
                        <a:pt x="147" y="44"/>
                      </a:cubicBezTo>
                      <a:cubicBezTo>
                        <a:pt x="143" y="38"/>
                        <a:pt x="139" y="33"/>
                        <a:pt x="133" y="29"/>
                      </a:cubicBezTo>
                      <a:cubicBezTo>
                        <a:pt x="129" y="37"/>
                        <a:pt x="127" y="44"/>
                        <a:pt x="126" y="53"/>
                      </a:cubicBezTo>
                      <a:cubicBezTo>
                        <a:pt x="125" y="53"/>
                        <a:pt x="123" y="54"/>
                        <a:pt x="122" y="55"/>
                      </a:cubicBezTo>
                      <a:cubicBezTo>
                        <a:pt x="115" y="53"/>
                        <a:pt x="108" y="53"/>
                        <a:pt x="100" y="55"/>
                      </a:cubicBezTo>
                      <a:cubicBezTo>
                        <a:pt x="102" y="60"/>
                        <a:pt x="105" y="64"/>
                        <a:pt x="108" y="69"/>
                      </a:cubicBezTo>
                      <a:cubicBezTo>
                        <a:pt x="104" y="69"/>
                        <a:pt x="100" y="69"/>
                        <a:pt x="95" y="71"/>
                      </a:cubicBezTo>
                      <a:cubicBezTo>
                        <a:pt x="85" y="53"/>
                        <a:pt x="74" y="48"/>
                        <a:pt x="54" y="48"/>
                      </a:cubicBezTo>
                      <a:cubicBezTo>
                        <a:pt x="57" y="56"/>
                        <a:pt x="60" y="62"/>
                        <a:pt x="65" y="68"/>
                      </a:cubicBezTo>
                      <a:lnTo>
                        <a:pt x="43" y="64"/>
                      </a:lnTo>
                      <a:cubicBezTo>
                        <a:pt x="47" y="76"/>
                        <a:pt x="52" y="86"/>
                        <a:pt x="61" y="94"/>
                      </a:cubicBezTo>
                      <a:cubicBezTo>
                        <a:pt x="57" y="97"/>
                        <a:pt x="54" y="100"/>
                        <a:pt x="50" y="103"/>
                      </a:cubicBezTo>
                      <a:cubicBezTo>
                        <a:pt x="50" y="103"/>
                        <a:pt x="48" y="102"/>
                        <a:pt x="48" y="103"/>
                      </a:cubicBezTo>
                      <a:cubicBezTo>
                        <a:pt x="30" y="92"/>
                        <a:pt x="16" y="89"/>
                        <a:pt x="0" y="104"/>
                      </a:cubicBezTo>
                      <a:cubicBezTo>
                        <a:pt x="7" y="109"/>
                        <a:pt x="14" y="112"/>
                        <a:pt x="22" y="115"/>
                      </a:cubicBezTo>
                      <a:cubicBezTo>
                        <a:pt x="20" y="118"/>
                        <a:pt x="17" y="120"/>
                        <a:pt x="15" y="123"/>
                      </a:cubicBezTo>
                      <a:cubicBezTo>
                        <a:pt x="25" y="128"/>
                        <a:pt x="34" y="130"/>
                        <a:pt x="45" y="127"/>
                      </a:cubicBezTo>
                      <a:cubicBezTo>
                        <a:pt x="43" y="136"/>
                        <a:pt x="46" y="143"/>
                        <a:pt x="51" y="150"/>
                      </a:cubicBezTo>
                      <a:cubicBezTo>
                        <a:pt x="64" y="142"/>
                        <a:pt x="70" y="133"/>
                        <a:pt x="67" y="118"/>
                      </a:cubicBezTo>
                      <a:cubicBezTo>
                        <a:pt x="68" y="117"/>
                        <a:pt x="69" y="117"/>
                        <a:pt x="70" y="116"/>
                      </a:cubicBezTo>
                      <a:cubicBezTo>
                        <a:pt x="76" y="124"/>
                        <a:pt x="83" y="130"/>
                        <a:pt x="93" y="134"/>
                      </a:cubicBezTo>
                      <a:cubicBezTo>
                        <a:pt x="92" y="136"/>
                        <a:pt x="91" y="139"/>
                        <a:pt x="90" y="141"/>
                      </a:cubicBezTo>
                      <a:cubicBezTo>
                        <a:pt x="95" y="143"/>
                        <a:pt x="99" y="144"/>
                        <a:pt x="104" y="145"/>
                      </a:cubicBezTo>
                      <a:cubicBezTo>
                        <a:pt x="103" y="145"/>
                        <a:pt x="102" y="145"/>
                        <a:pt x="101" y="146"/>
                      </a:cubicBezTo>
                      <a:cubicBezTo>
                        <a:pt x="107" y="155"/>
                        <a:pt x="113" y="161"/>
                        <a:pt x="123" y="165"/>
                      </a:cubicBezTo>
                      <a:cubicBezTo>
                        <a:pt x="117" y="172"/>
                        <a:pt x="115" y="179"/>
                        <a:pt x="115" y="188"/>
                      </a:cubicBezTo>
                      <a:cubicBezTo>
                        <a:pt x="130" y="189"/>
                        <a:pt x="140" y="185"/>
                        <a:pt x="147" y="171"/>
                      </a:cubicBezTo>
                      <a:cubicBezTo>
                        <a:pt x="152" y="171"/>
                        <a:pt x="156" y="171"/>
                        <a:pt x="161" y="170"/>
                      </a:cubicBezTo>
                      <a:lnTo>
                        <a:pt x="162" y="171"/>
                      </a:lnTo>
                      <a:cubicBezTo>
                        <a:pt x="159" y="185"/>
                        <a:pt x="163" y="193"/>
                        <a:pt x="174" y="202"/>
                      </a:cubicBezTo>
                      <a:cubicBezTo>
                        <a:pt x="175" y="201"/>
                        <a:pt x="176" y="200"/>
                        <a:pt x="177" y="199"/>
                      </a:cubicBezTo>
                      <a:cubicBezTo>
                        <a:pt x="181" y="205"/>
                        <a:pt x="186" y="209"/>
                        <a:pt x="192" y="213"/>
                      </a:cubicBezTo>
                      <a:cubicBezTo>
                        <a:pt x="196" y="204"/>
                        <a:pt x="198" y="196"/>
                        <a:pt x="197" y="186"/>
                      </a:cubicBezTo>
                      <a:cubicBezTo>
                        <a:pt x="206" y="189"/>
                        <a:pt x="214" y="189"/>
                        <a:pt x="224" y="187"/>
                      </a:cubicBezTo>
                      <a:cubicBezTo>
                        <a:pt x="222" y="183"/>
                        <a:pt x="219" y="179"/>
                        <a:pt x="217" y="175"/>
                      </a:cubicBezTo>
                      <a:cubicBezTo>
                        <a:pt x="221" y="176"/>
                        <a:pt x="226" y="176"/>
                        <a:pt x="231" y="176"/>
                      </a:cubicBezTo>
                      <a:cubicBezTo>
                        <a:pt x="241" y="189"/>
                        <a:pt x="252" y="194"/>
                        <a:pt x="270" y="194"/>
                      </a:cubicBezTo>
                      <a:cubicBezTo>
                        <a:pt x="265" y="181"/>
                        <a:pt x="259" y="172"/>
                        <a:pt x="249" y="166"/>
                      </a:cubicBezTo>
                      <a:cubicBezTo>
                        <a:pt x="254" y="163"/>
                        <a:pt x="258" y="158"/>
                        <a:pt x="261" y="152"/>
                      </a:cubicBezTo>
                      <a:cubicBezTo>
                        <a:pt x="266" y="153"/>
                        <a:pt x="272" y="152"/>
                        <a:pt x="277" y="151"/>
                      </a:cubicBezTo>
                      <a:cubicBezTo>
                        <a:pt x="273" y="165"/>
                        <a:pt x="278" y="174"/>
                        <a:pt x="289" y="183"/>
                      </a:cubicBezTo>
                      <a:cubicBezTo>
                        <a:pt x="290" y="182"/>
                        <a:pt x="290" y="181"/>
                        <a:pt x="291" y="180"/>
                      </a:cubicBezTo>
                      <a:cubicBezTo>
                        <a:pt x="295" y="186"/>
                        <a:pt x="300" y="191"/>
                        <a:pt x="306" y="194"/>
                      </a:cubicBezTo>
                      <a:cubicBezTo>
                        <a:pt x="310" y="185"/>
                        <a:pt x="312" y="177"/>
                        <a:pt x="312" y="167"/>
                      </a:cubicBezTo>
                      <a:cubicBezTo>
                        <a:pt x="321" y="171"/>
                        <a:pt x="329" y="171"/>
                        <a:pt x="338" y="169"/>
                      </a:cubicBezTo>
                      <a:cubicBezTo>
                        <a:pt x="336" y="163"/>
                        <a:pt x="333" y="159"/>
                        <a:pt x="330" y="154"/>
                      </a:cubicBezTo>
                      <a:cubicBezTo>
                        <a:pt x="335" y="154"/>
                        <a:pt x="339" y="154"/>
                        <a:pt x="343" y="152"/>
                      </a:cubicBezTo>
                      <a:cubicBezTo>
                        <a:pt x="353" y="169"/>
                        <a:pt x="364" y="175"/>
                        <a:pt x="384" y="175"/>
                      </a:cubicBezTo>
                      <a:cubicBezTo>
                        <a:pt x="378" y="158"/>
                        <a:pt x="370" y="148"/>
                        <a:pt x="354" y="142"/>
                      </a:cubicBezTo>
                      <a:cubicBezTo>
                        <a:pt x="354" y="140"/>
                        <a:pt x="355" y="139"/>
                        <a:pt x="356" y="138"/>
                      </a:cubicBezTo>
                      <a:cubicBezTo>
                        <a:pt x="362" y="147"/>
                        <a:pt x="372"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35">
                  <a:extLst>
                    <a:ext uri="{FF2B5EF4-FFF2-40B4-BE49-F238E27FC236}">
                      <a16:creationId xmlns:a16="http://schemas.microsoft.com/office/drawing/2014/main" id="{AA03B040-37D9-4512-AD41-558EB42041C7}"/>
                    </a:ext>
                  </a:extLst>
                </p:cNvPr>
                <p:cNvSpPr>
                  <a:spLocks noEditPoints="1"/>
                </p:cNvSpPr>
                <p:nvPr/>
              </p:nvSpPr>
              <p:spPr bwMode="auto">
                <a:xfrm>
                  <a:off x="6205537" y="3322637"/>
                  <a:ext cx="188913" cy="103188"/>
                </a:xfrm>
                <a:custGeom>
                  <a:avLst/>
                  <a:gdLst>
                    <a:gd name="T0" fmla="*/ 340 w 386"/>
                    <a:gd name="T1" fmla="*/ 123 h 213"/>
                    <a:gd name="T2" fmla="*/ 347 w 386"/>
                    <a:gd name="T3" fmla="*/ 122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2 w 386"/>
                    <a:gd name="T15" fmla="*/ 135 h 213"/>
                    <a:gd name="T16" fmla="*/ 141 w 386"/>
                    <a:gd name="T17" fmla="*/ 148 h 213"/>
                    <a:gd name="T18" fmla="*/ 180 w 386"/>
                    <a:gd name="T19" fmla="*/ 66 h 213"/>
                    <a:gd name="T20" fmla="*/ 174 w 386"/>
                    <a:gd name="T21" fmla="*/ 53 h 213"/>
                    <a:gd name="T22" fmla="*/ 194 w 386"/>
                    <a:gd name="T23" fmla="*/ 52 h 213"/>
                    <a:gd name="T24" fmla="*/ 245 w 386"/>
                    <a:gd name="T25" fmla="*/ 45 h 213"/>
                    <a:gd name="T26" fmla="*/ 240 w 386"/>
                    <a:gd name="T27" fmla="*/ 55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4 w 386"/>
                    <a:gd name="T39" fmla="*/ 92 h 213"/>
                    <a:gd name="T40" fmla="*/ 120 w 386"/>
                    <a:gd name="T41" fmla="*/ 106 h 213"/>
                    <a:gd name="T42" fmla="*/ 179 w 386"/>
                    <a:gd name="T43" fmla="*/ 68 h 213"/>
                    <a:gd name="T44" fmla="*/ 213 w 386"/>
                    <a:gd name="T45" fmla="*/ 102 h 213"/>
                    <a:gd name="T46" fmla="*/ 252 w 386"/>
                    <a:gd name="T47" fmla="*/ 88 h 213"/>
                    <a:gd name="T48" fmla="*/ 252 w 386"/>
                    <a:gd name="T49" fmla="*/ 88 h 213"/>
                    <a:gd name="T50" fmla="*/ 169 w 386"/>
                    <a:gd name="T51" fmla="*/ 107 h 213"/>
                    <a:gd name="T52" fmla="*/ 185 w 386"/>
                    <a:gd name="T53" fmla="*/ 125 h 213"/>
                    <a:gd name="T54" fmla="*/ 375 w 386"/>
                    <a:gd name="T55" fmla="*/ 127 h 213"/>
                    <a:gd name="T56" fmla="*/ 372 w 386"/>
                    <a:gd name="T57" fmla="*/ 81 h 213"/>
                    <a:gd name="T58" fmla="*/ 321 w 386"/>
                    <a:gd name="T59" fmla="*/ 75 h 213"/>
                    <a:gd name="T60" fmla="*/ 295 w 386"/>
                    <a:gd name="T61" fmla="*/ 55 h 213"/>
                    <a:gd name="T62" fmla="*/ 267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7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1 h 213"/>
                    <a:gd name="T98" fmla="*/ 197 w 386"/>
                    <a:gd name="T99" fmla="*/ 186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1"/>
                      </a:moveTo>
                      <a:cubicBezTo>
                        <a:pt x="332" y="129"/>
                        <a:pt x="332" y="126"/>
                        <a:pt x="332" y="123"/>
                      </a:cubicBezTo>
                      <a:cubicBezTo>
                        <a:pt x="334" y="124"/>
                        <a:pt x="337" y="124"/>
                        <a:pt x="340" y="123"/>
                      </a:cubicBezTo>
                      <a:cubicBezTo>
                        <a:pt x="340" y="123"/>
                        <a:pt x="340" y="122"/>
                        <a:pt x="340" y="121"/>
                      </a:cubicBezTo>
                      <a:cubicBezTo>
                        <a:pt x="341" y="121"/>
                        <a:pt x="343" y="121"/>
                        <a:pt x="344" y="121"/>
                      </a:cubicBezTo>
                      <a:cubicBezTo>
                        <a:pt x="345" y="121"/>
                        <a:pt x="346" y="122"/>
                        <a:pt x="347" y="122"/>
                      </a:cubicBezTo>
                      <a:cubicBezTo>
                        <a:pt x="348" y="126"/>
                        <a:pt x="350" y="130"/>
                        <a:pt x="352" y="133"/>
                      </a:cubicBezTo>
                      <a:cubicBezTo>
                        <a:pt x="345" y="131"/>
                        <a:pt x="338" y="130"/>
                        <a:pt x="332" y="131"/>
                      </a:cubicBezTo>
                      <a:close/>
                      <a:moveTo>
                        <a:pt x="269" y="128"/>
                      </a:moveTo>
                      <a:cubicBezTo>
                        <a:pt x="264" y="128"/>
                        <a:pt x="260" y="129"/>
                        <a:pt x="256" y="129"/>
                      </a:cubicBezTo>
                      <a:cubicBezTo>
                        <a:pt x="255" y="129"/>
                        <a:pt x="254" y="128"/>
                        <a:pt x="253" y="127"/>
                      </a:cubicBezTo>
                      <a:cubicBezTo>
                        <a:pt x="253" y="127"/>
                        <a:pt x="253" y="127"/>
                        <a:pt x="253" y="126"/>
                      </a:cubicBezTo>
                      <a:cubicBezTo>
                        <a:pt x="253" y="123"/>
                        <a:pt x="253" y="120"/>
                        <a:pt x="252" y="117"/>
                      </a:cubicBezTo>
                      <a:cubicBezTo>
                        <a:pt x="258" y="118"/>
                        <a:pt x="263" y="119"/>
                        <a:pt x="267" y="117"/>
                      </a:cubicBezTo>
                      <a:cubicBezTo>
                        <a:pt x="268" y="121"/>
                        <a:pt x="268" y="124"/>
                        <a:pt x="269" y="128"/>
                      </a:cubicBezTo>
                      <a:close/>
                      <a:moveTo>
                        <a:pt x="188" y="157"/>
                      </a:moveTo>
                      <a:cubicBezTo>
                        <a:pt x="189" y="154"/>
                        <a:pt x="188" y="151"/>
                        <a:pt x="188" y="147"/>
                      </a:cubicBezTo>
                      <a:cubicBezTo>
                        <a:pt x="188" y="147"/>
                        <a:pt x="189" y="147"/>
                        <a:pt x="190" y="147"/>
                      </a:cubicBezTo>
                      <a:cubicBezTo>
                        <a:pt x="191" y="147"/>
                        <a:pt x="191" y="149"/>
                        <a:pt x="192" y="149"/>
                      </a:cubicBezTo>
                      <a:cubicBezTo>
                        <a:pt x="194" y="152"/>
                        <a:pt x="196" y="156"/>
                        <a:pt x="198" y="159"/>
                      </a:cubicBezTo>
                      <a:cubicBezTo>
                        <a:pt x="195" y="158"/>
                        <a:pt x="192" y="157"/>
                        <a:pt x="188" y="157"/>
                      </a:cubicBezTo>
                      <a:close/>
                      <a:moveTo>
                        <a:pt x="141" y="148"/>
                      </a:moveTo>
                      <a:cubicBezTo>
                        <a:pt x="140" y="148"/>
                        <a:pt x="140" y="147"/>
                        <a:pt x="139" y="146"/>
                      </a:cubicBezTo>
                      <a:cubicBezTo>
                        <a:pt x="137" y="142"/>
                        <a:pt x="135" y="138"/>
                        <a:pt x="132"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cubicBezTo>
                        <a:pt x="180" y="66"/>
                        <a:pt x="180" y="66"/>
                        <a:pt x="180" y="66"/>
                      </a:cubicBezTo>
                      <a:cubicBezTo>
                        <a:pt x="174" y="61"/>
                        <a:pt x="168" y="58"/>
                        <a:pt x="161" y="56"/>
                      </a:cubicBezTo>
                      <a:cubicBezTo>
                        <a:pt x="161" y="56"/>
                        <a:pt x="161" y="56"/>
                        <a:pt x="161" y="56"/>
                      </a:cubicBezTo>
                      <a:cubicBezTo>
                        <a:pt x="166" y="56"/>
                        <a:pt x="170" y="55"/>
                        <a:pt x="174" y="53"/>
                      </a:cubicBezTo>
                      <a:close/>
                      <a:moveTo>
                        <a:pt x="182" y="43"/>
                      </a:moveTo>
                      <a:cubicBezTo>
                        <a:pt x="187" y="44"/>
                        <a:pt x="190" y="44"/>
                        <a:pt x="194" y="43"/>
                      </a:cubicBezTo>
                      <a:cubicBezTo>
                        <a:pt x="194" y="46"/>
                        <a:pt x="193" y="49"/>
                        <a:pt x="194" y="52"/>
                      </a:cubicBezTo>
                      <a:cubicBezTo>
                        <a:pt x="189" y="50"/>
                        <a:pt x="185" y="49"/>
                        <a:pt x="179" y="48"/>
                      </a:cubicBezTo>
                      <a:cubicBezTo>
                        <a:pt x="180" y="47"/>
                        <a:pt x="181" y="45"/>
                        <a:pt x="182" y="43"/>
                      </a:cubicBezTo>
                      <a:moveTo>
                        <a:pt x="245" y="45"/>
                      </a:moveTo>
                      <a:cubicBezTo>
                        <a:pt x="245" y="45"/>
                        <a:pt x="245" y="45"/>
                        <a:pt x="245" y="45"/>
                      </a:cubicBezTo>
                      <a:cubicBezTo>
                        <a:pt x="244" y="49"/>
                        <a:pt x="244" y="53"/>
                        <a:pt x="244" y="57"/>
                      </a:cubicBezTo>
                      <a:cubicBezTo>
                        <a:pt x="243" y="56"/>
                        <a:pt x="241" y="56"/>
                        <a:pt x="240" y="55"/>
                      </a:cubicBezTo>
                      <a:cubicBezTo>
                        <a:pt x="239" y="52"/>
                        <a:pt x="237" y="49"/>
                        <a:pt x="235" y="46"/>
                      </a:cubicBezTo>
                      <a:cubicBezTo>
                        <a:pt x="238" y="46"/>
                        <a:pt x="241" y="46"/>
                        <a:pt x="245" y="45"/>
                      </a:cubicBezTo>
                      <a:close/>
                      <a:moveTo>
                        <a:pt x="310" y="138"/>
                      </a:moveTo>
                      <a:lnTo>
                        <a:pt x="312" y="140"/>
                      </a:lnTo>
                      <a:cubicBezTo>
                        <a:pt x="311" y="140"/>
                        <a:pt x="310" y="139"/>
                        <a:pt x="309" y="139"/>
                      </a:cubicBezTo>
                      <a:cubicBezTo>
                        <a:pt x="310" y="139"/>
                        <a:pt x="310" y="138"/>
                        <a:pt x="310" y="138"/>
                      </a:cubicBezTo>
                      <a:close/>
                      <a:moveTo>
                        <a:pt x="230" y="150"/>
                      </a:moveTo>
                      <a:cubicBezTo>
                        <a:pt x="225" y="141"/>
                        <a:pt x="219" y="135"/>
                        <a:pt x="209" y="131"/>
                      </a:cubicBezTo>
                      <a:cubicBezTo>
                        <a:pt x="211" y="128"/>
                        <a:pt x="213" y="125"/>
                        <a:pt x="214" y="123"/>
                      </a:cubicBezTo>
                      <a:cubicBezTo>
                        <a:pt x="217" y="123"/>
                        <a:pt x="219" y="123"/>
                        <a:pt x="221" y="122"/>
                      </a:cubicBezTo>
                      <a:cubicBezTo>
                        <a:pt x="221" y="123"/>
                        <a:pt x="222" y="123"/>
                        <a:pt x="222" y="124"/>
                      </a:cubicBezTo>
                      <a:cubicBezTo>
                        <a:pt x="220" y="125"/>
                        <a:pt x="217" y="125"/>
                        <a:pt x="215" y="126"/>
                      </a:cubicBezTo>
                      <a:cubicBezTo>
                        <a:pt x="221" y="136"/>
                        <a:pt x="227" y="142"/>
                        <a:pt x="237" y="146"/>
                      </a:cubicBezTo>
                      <a:cubicBezTo>
                        <a:pt x="236" y="147"/>
                        <a:pt x="234" y="149"/>
                        <a:pt x="233" y="151"/>
                      </a:cubicBezTo>
                      <a:cubicBezTo>
                        <a:pt x="232" y="150"/>
                        <a:pt x="231" y="150"/>
                        <a:pt x="230" y="150"/>
                      </a:cubicBezTo>
                      <a:close/>
                      <a:moveTo>
                        <a:pt x="120" y="106"/>
                      </a:moveTo>
                      <a:cubicBezTo>
                        <a:pt x="119" y="104"/>
                        <a:pt x="118" y="103"/>
                        <a:pt x="117" y="101"/>
                      </a:cubicBezTo>
                      <a:cubicBezTo>
                        <a:pt x="124" y="99"/>
                        <a:pt x="130" y="97"/>
                        <a:pt x="134" y="92"/>
                      </a:cubicBezTo>
                      <a:cubicBezTo>
                        <a:pt x="135" y="94"/>
                        <a:pt x="135" y="96"/>
                        <a:pt x="136" y="98"/>
                      </a:cubicBezTo>
                      <a:cubicBezTo>
                        <a:pt x="135" y="101"/>
                        <a:pt x="135" y="105"/>
                        <a:pt x="135" y="109"/>
                      </a:cubicBezTo>
                      <a:cubicBezTo>
                        <a:pt x="130" y="107"/>
                        <a:pt x="125" y="106"/>
                        <a:pt x="120" y="106"/>
                      </a:cubicBezTo>
                      <a:close/>
                      <a:moveTo>
                        <a:pt x="177" y="72"/>
                      </a:moveTo>
                      <a:cubicBezTo>
                        <a:pt x="175" y="72"/>
                        <a:pt x="174" y="72"/>
                        <a:pt x="173" y="72"/>
                      </a:cubicBezTo>
                      <a:cubicBezTo>
                        <a:pt x="175" y="71"/>
                        <a:pt x="177" y="69"/>
                        <a:pt x="179" y="68"/>
                      </a:cubicBezTo>
                      <a:cubicBezTo>
                        <a:pt x="178" y="69"/>
                        <a:pt x="177" y="71"/>
                        <a:pt x="177" y="72"/>
                      </a:cubicBezTo>
                      <a:moveTo>
                        <a:pt x="216" y="107"/>
                      </a:moveTo>
                      <a:cubicBezTo>
                        <a:pt x="215" y="105"/>
                        <a:pt x="214" y="103"/>
                        <a:pt x="213" y="102"/>
                      </a:cubicBezTo>
                      <a:cubicBezTo>
                        <a:pt x="213" y="102"/>
                        <a:pt x="214" y="102"/>
                        <a:pt x="214" y="102"/>
                      </a:cubicBezTo>
                      <a:cubicBezTo>
                        <a:pt x="215" y="104"/>
                        <a:pt x="215"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1" y="112"/>
                        <a:pt x="169" y="107"/>
                      </a:cubicBezTo>
                      <a:cubicBezTo>
                        <a:pt x="177" y="110"/>
                        <a:pt x="184" y="110"/>
                        <a:pt x="190" y="108"/>
                      </a:cubicBezTo>
                      <a:cubicBezTo>
                        <a:pt x="192" y="110"/>
                        <a:pt x="193" y="112"/>
                        <a:pt x="194" y="113"/>
                      </a:cubicBezTo>
                      <a:cubicBezTo>
                        <a:pt x="191" y="116"/>
                        <a:pt x="188" y="120"/>
                        <a:pt x="185" y="125"/>
                      </a:cubicBezTo>
                      <a:cubicBezTo>
                        <a:pt x="180" y="124"/>
                        <a:pt x="175" y="124"/>
                        <a:pt x="170" y="125"/>
                      </a:cubicBezTo>
                      <a:close/>
                      <a:moveTo>
                        <a:pt x="386" y="149"/>
                      </a:moveTo>
                      <a:cubicBezTo>
                        <a:pt x="383" y="141"/>
                        <a:pt x="380" y="134"/>
                        <a:pt x="375" y="127"/>
                      </a:cubicBezTo>
                      <a:cubicBezTo>
                        <a:pt x="378" y="126"/>
                        <a:pt x="382" y="126"/>
                        <a:pt x="385" y="124"/>
                      </a:cubicBezTo>
                      <a:cubicBezTo>
                        <a:pt x="379" y="115"/>
                        <a:pt x="373" y="108"/>
                        <a:pt x="363" y="104"/>
                      </a:cubicBezTo>
                      <a:cubicBezTo>
                        <a:pt x="370" y="98"/>
                        <a:pt x="371" y="90"/>
                        <a:pt x="372" y="81"/>
                      </a:cubicBezTo>
                      <a:cubicBezTo>
                        <a:pt x="356" y="81"/>
                        <a:pt x="347" y="85"/>
                        <a:pt x="340" y="99"/>
                      </a:cubicBezTo>
                      <a:cubicBezTo>
                        <a:pt x="335" y="91"/>
                        <a:pt x="331" y="85"/>
                        <a:pt x="324" y="81"/>
                      </a:cubicBezTo>
                      <a:cubicBezTo>
                        <a:pt x="323" y="79"/>
                        <a:pt x="322" y="77"/>
                        <a:pt x="321" y="75"/>
                      </a:cubicBezTo>
                      <a:cubicBezTo>
                        <a:pt x="325" y="70"/>
                        <a:pt x="326" y="63"/>
                        <a:pt x="326" y="56"/>
                      </a:cubicBezTo>
                      <a:cubicBezTo>
                        <a:pt x="317" y="55"/>
                        <a:pt x="309" y="57"/>
                        <a:pt x="303" y="62"/>
                      </a:cubicBezTo>
                      <a:cubicBezTo>
                        <a:pt x="301" y="59"/>
                        <a:pt x="298" y="57"/>
                        <a:pt x="295" y="55"/>
                      </a:cubicBezTo>
                      <a:cubicBezTo>
                        <a:pt x="292" y="61"/>
                        <a:pt x="291" y="67"/>
                        <a:pt x="290" y="72"/>
                      </a:cubicBezTo>
                      <a:cubicBezTo>
                        <a:pt x="286" y="72"/>
                        <a:pt x="282" y="73"/>
                        <a:pt x="279" y="73"/>
                      </a:cubicBezTo>
                      <a:cubicBezTo>
                        <a:pt x="283" y="59"/>
                        <a:pt x="278" y="51"/>
                        <a:pt x="267" y="41"/>
                      </a:cubicBezTo>
                      <a:cubicBezTo>
                        <a:pt x="266" y="42"/>
                        <a:pt x="266" y="43"/>
                        <a:pt x="265" y="44"/>
                      </a:cubicBezTo>
                      <a:cubicBezTo>
                        <a:pt x="265" y="44"/>
                        <a:pt x="264" y="44"/>
                        <a:pt x="264" y="44"/>
                      </a:cubicBezTo>
                      <a:cubicBezTo>
                        <a:pt x="261" y="40"/>
                        <a:pt x="258" y="36"/>
                        <a:pt x="255" y="33"/>
                      </a:cubicBezTo>
                      <a:cubicBezTo>
                        <a:pt x="255" y="32"/>
                        <a:pt x="255" y="32"/>
                        <a:pt x="255" y="31"/>
                      </a:cubicBezTo>
                      <a:cubicBezTo>
                        <a:pt x="254" y="31"/>
                        <a:pt x="252" y="30"/>
                        <a:pt x="251" y="30"/>
                      </a:cubicBezTo>
                      <a:cubicBezTo>
                        <a:pt x="250" y="30"/>
                        <a:pt x="250" y="30"/>
                        <a:pt x="250" y="29"/>
                      </a:cubicBezTo>
                      <a:lnTo>
                        <a:pt x="250" y="30"/>
                      </a:lnTo>
                      <a:cubicBezTo>
                        <a:pt x="240" y="27"/>
                        <a:pt x="233" y="28"/>
                        <a:pt x="225" y="37"/>
                      </a:cubicBezTo>
                      <a:cubicBezTo>
                        <a:pt x="222" y="35"/>
                        <a:pt x="218" y="34"/>
                        <a:pt x="215" y="34"/>
                      </a:cubicBezTo>
                      <a:cubicBezTo>
                        <a:pt x="215" y="26"/>
                        <a:pt x="212" y="17"/>
                        <a:pt x="207" y="10"/>
                      </a:cubicBezTo>
                      <a:cubicBezTo>
                        <a:pt x="206" y="11"/>
                        <a:pt x="206" y="11"/>
                        <a:pt x="205" y="13"/>
                      </a:cubicBezTo>
                      <a:lnTo>
                        <a:pt x="192" y="0"/>
                      </a:lnTo>
                      <a:cubicBezTo>
                        <a:pt x="188" y="8"/>
                        <a:pt x="187" y="16"/>
                        <a:pt x="189" y="26"/>
                      </a:cubicBezTo>
                      <a:cubicBezTo>
                        <a:pt x="185" y="26"/>
                        <a:pt x="182" y="26"/>
                        <a:pt x="179" y="26"/>
                      </a:cubicBezTo>
                      <a:cubicBezTo>
                        <a:pt x="178" y="26"/>
                        <a:pt x="178" y="25"/>
                        <a:pt x="177" y="25"/>
                      </a:cubicBezTo>
                      <a:cubicBezTo>
                        <a:pt x="171" y="11"/>
                        <a:pt x="164" y="3"/>
                        <a:pt x="148" y="5"/>
                      </a:cubicBezTo>
                      <a:cubicBezTo>
                        <a:pt x="150" y="11"/>
                        <a:pt x="152" y="17"/>
                        <a:pt x="156" y="22"/>
                      </a:cubicBezTo>
                      <a:cubicBezTo>
                        <a:pt x="153" y="22"/>
                        <a:pt x="151" y="23"/>
                        <a:pt x="148" y="24"/>
                      </a:cubicBezTo>
                      <a:cubicBezTo>
                        <a:pt x="152" y="31"/>
                        <a:pt x="157" y="36"/>
                        <a:pt x="165" y="39"/>
                      </a:cubicBezTo>
                      <a:cubicBezTo>
                        <a:pt x="161" y="43"/>
                        <a:pt x="160" y="46"/>
                        <a:pt x="159" y="51"/>
                      </a:cubicBezTo>
                      <a:cubicBezTo>
                        <a:pt x="157" y="47"/>
                        <a:pt x="153" y="44"/>
                        <a:pt x="150" y="40"/>
                      </a:cubicBezTo>
                      <a:cubicBezTo>
                        <a:pt x="149" y="41"/>
                        <a:pt x="148" y="42"/>
                        <a:pt x="147" y="44"/>
                      </a:cubicBezTo>
                      <a:cubicBezTo>
                        <a:pt x="143" y="38"/>
                        <a:pt x="138" y="33"/>
                        <a:pt x="132" y="29"/>
                      </a:cubicBezTo>
                      <a:cubicBezTo>
                        <a:pt x="129" y="36"/>
                        <a:pt x="126" y="44"/>
                        <a:pt x="126" y="52"/>
                      </a:cubicBezTo>
                      <a:cubicBezTo>
                        <a:pt x="125" y="53"/>
                        <a:pt x="123" y="54"/>
                        <a:pt x="122" y="54"/>
                      </a:cubicBezTo>
                      <a:cubicBezTo>
                        <a:pt x="114" y="52"/>
                        <a:pt x="107" y="53"/>
                        <a:pt x="100" y="54"/>
                      </a:cubicBezTo>
                      <a:cubicBezTo>
                        <a:pt x="102" y="59"/>
                        <a:pt x="105" y="64"/>
                        <a:pt x="108" y="69"/>
                      </a:cubicBezTo>
                      <a:cubicBezTo>
                        <a:pt x="103" y="68"/>
                        <a:pt x="99" y="69"/>
                        <a:pt x="95" y="70"/>
                      </a:cubicBezTo>
                      <a:cubicBezTo>
                        <a:pt x="85" y="53"/>
                        <a:pt x="74" y="47"/>
                        <a:pt x="54" y="47"/>
                      </a:cubicBezTo>
                      <a:cubicBezTo>
                        <a:pt x="57" y="55"/>
                        <a:pt x="60" y="62"/>
                        <a:pt x="65" y="67"/>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1" y="115"/>
                      </a:cubicBezTo>
                      <a:cubicBezTo>
                        <a:pt x="19" y="117"/>
                        <a:pt x="17" y="120"/>
                        <a:pt x="15" y="123"/>
                      </a:cubicBezTo>
                      <a:cubicBezTo>
                        <a:pt x="25" y="127"/>
                        <a:pt x="34" y="129"/>
                        <a:pt x="44" y="126"/>
                      </a:cubicBezTo>
                      <a:cubicBezTo>
                        <a:pt x="43" y="136"/>
                        <a:pt x="46" y="142"/>
                        <a:pt x="51" y="150"/>
                      </a:cubicBezTo>
                      <a:cubicBezTo>
                        <a:pt x="63" y="142"/>
                        <a:pt x="69" y="133"/>
                        <a:pt x="67" y="117"/>
                      </a:cubicBezTo>
                      <a:cubicBezTo>
                        <a:pt x="68" y="117"/>
                        <a:pt x="69" y="116"/>
                        <a:pt x="70" y="116"/>
                      </a:cubicBezTo>
                      <a:cubicBezTo>
                        <a:pt x="75" y="124"/>
                        <a:pt x="82" y="129"/>
                        <a:pt x="93" y="134"/>
                      </a:cubicBezTo>
                      <a:cubicBezTo>
                        <a:pt x="91" y="136"/>
                        <a:pt x="90" y="138"/>
                        <a:pt x="90" y="140"/>
                      </a:cubicBezTo>
                      <a:cubicBezTo>
                        <a:pt x="94" y="142"/>
                        <a:pt x="99" y="144"/>
                        <a:pt x="103" y="144"/>
                      </a:cubicBezTo>
                      <a:cubicBezTo>
                        <a:pt x="102" y="144"/>
                        <a:pt x="101" y="145"/>
                        <a:pt x="101" y="145"/>
                      </a:cubicBezTo>
                      <a:cubicBezTo>
                        <a:pt x="106" y="155"/>
                        <a:pt x="112" y="161"/>
                        <a:pt x="123" y="165"/>
                      </a:cubicBezTo>
                      <a:cubicBezTo>
                        <a:pt x="116" y="172"/>
                        <a:pt x="115" y="179"/>
                        <a:pt x="114" y="188"/>
                      </a:cubicBezTo>
                      <a:cubicBezTo>
                        <a:pt x="130" y="188"/>
                        <a:pt x="139" y="184"/>
                        <a:pt x="146" y="170"/>
                      </a:cubicBezTo>
                      <a:cubicBezTo>
                        <a:pt x="151" y="171"/>
                        <a:pt x="156" y="171"/>
                        <a:pt x="161" y="170"/>
                      </a:cubicBezTo>
                      <a:lnTo>
                        <a:pt x="162" y="171"/>
                      </a:lnTo>
                      <a:cubicBezTo>
                        <a:pt x="158" y="184"/>
                        <a:pt x="163" y="192"/>
                        <a:pt x="174" y="201"/>
                      </a:cubicBezTo>
                      <a:cubicBezTo>
                        <a:pt x="175" y="200"/>
                        <a:pt x="175" y="199"/>
                        <a:pt x="176" y="198"/>
                      </a:cubicBezTo>
                      <a:cubicBezTo>
                        <a:pt x="180" y="204"/>
                        <a:pt x="185" y="209"/>
                        <a:pt x="191" y="213"/>
                      </a:cubicBezTo>
                      <a:cubicBezTo>
                        <a:pt x="195" y="204"/>
                        <a:pt x="197" y="195"/>
                        <a:pt x="197" y="186"/>
                      </a:cubicBezTo>
                      <a:cubicBezTo>
                        <a:pt x="206" y="189"/>
                        <a:pt x="214" y="189"/>
                        <a:pt x="224" y="187"/>
                      </a:cubicBezTo>
                      <a:cubicBezTo>
                        <a:pt x="221" y="182"/>
                        <a:pt x="219" y="178"/>
                        <a:pt x="216" y="174"/>
                      </a:cubicBezTo>
                      <a:cubicBezTo>
                        <a:pt x="220" y="175"/>
                        <a:pt x="225" y="176"/>
                        <a:pt x="231" y="175"/>
                      </a:cubicBezTo>
                      <a:cubicBezTo>
                        <a:pt x="240" y="189"/>
                        <a:pt x="251" y="194"/>
                        <a:pt x="269" y="193"/>
                      </a:cubicBezTo>
                      <a:cubicBezTo>
                        <a:pt x="265" y="181"/>
                        <a:pt x="259" y="172"/>
                        <a:pt x="249" y="165"/>
                      </a:cubicBezTo>
                      <a:cubicBezTo>
                        <a:pt x="254" y="162"/>
                        <a:pt x="257" y="158"/>
                        <a:pt x="261" y="151"/>
                      </a:cubicBezTo>
                      <a:cubicBezTo>
                        <a:pt x="266" y="152"/>
                        <a:pt x="271" y="152"/>
                        <a:pt x="277" y="151"/>
                      </a:cubicBezTo>
                      <a:cubicBezTo>
                        <a:pt x="273" y="165"/>
                        <a:pt x="277" y="173"/>
                        <a:pt x="288" y="183"/>
                      </a:cubicBezTo>
                      <a:cubicBezTo>
                        <a:pt x="289" y="182"/>
                        <a:pt x="290" y="180"/>
                        <a:pt x="291" y="179"/>
                      </a:cubicBezTo>
                      <a:cubicBezTo>
                        <a:pt x="295" y="185"/>
                        <a:pt x="300" y="190"/>
                        <a:pt x="306" y="194"/>
                      </a:cubicBezTo>
                      <a:cubicBezTo>
                        <a:pt x="310" y="185"/>
                        <a:pt x="312" y="177"/>
                        <a:pt x="311" y="167"/>
                      </a:cubicBezTo>
                      <a:cubicBezTo>
                        <a:pt x="321" y="170"/>
                        <a:pt x="329" y="170"/>
                        <a:pt x="338" y="168"/>
                      </a:cubicBezTo>
                      <a:cubicBezTo>
                        <a:pt x="336" y="163"/>
                        <a:pt x="333" y="158"/>
                        <a:pt x="330" y="154"/>
                      </a:cubicBezTo>
                      <a:cubicBezTo>
                        <a:pt x="334" y="154"/>
                        <a:pt x="338" y="153"/>
                        <a:pt x="343" y="152"/>
                      </a:cubicBezTo>
                      <a:cubicBezTo>
                        <a:pt x="353" y="169"/>
                        <a:pt x="364" y="175"/>
                        <a:pt x="384" y="174"/>
                      </a:cubicBezTo>
                      <a:cubicBezTo>
                        <a:pt x="378" y="158"/>
                        <a:pt x="370" y="148"/>
                        <a:pt x="353" y="141"/>
                      </a:cubicBezTo>
                      <a:cubicBezTo>
                        <a:pt x="354" y="140"/>
                        <a:pt x="355" y="139"/>
                        <a:pt x="355" y="137"/>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2" name="Freeform 36">
                  <a:extLst>
                    <a:ext uri="{FF2B5EF4-FFF2-40B4-BE49-F238E27FC236}">
                      <a16:creationId xmlns:a16="http://schemas.microsoft.com/office/drawing/2014/main" id="{32CF1B2F-996D-4129-81B2-D2F2D7996BB4}"/>
                    </a:ext>
                  </a:extLst>
                </p:cNvPr>
                <p:cNvSpPr>
                  <a:spLocks noEditPoints="1"/>
                </p:cNvSpPr>
                <p:nvPr/>
              </p:nvSpPr>
              <p:spPr bwMode="auto">
                <a:xfrm>
                  <a:off x="5965824" y="3343274"/>
                  <a:ext cx="187325" cy="104775"/>
                </a:xfrm>
                <a:custGeom>
                  <a:avLst/>
                  <a:gdLst>
                    <a:gd name="T0" fmla="*/ 341 w 386"/>
                    <a:gd name="T1" fmla="*/ 124 h 213"/>
                    <a:gd name="T2" fmla="*/ 347 w 386"/>
                    <a:gd name="T3" fmla="*/ 123 h 213"/>
                    <a:gd name="T4" fmla="*/ 269 w 386"/>
                    <a:gd name="T5" fmla="*/ 129 h 213"/>
                    <a:gd name="T6" fmla="*/ 253 w 386"/>
                    <a:gd name="T7" fmla="*/ 126 h 213"/>
                    <a:gd name="T8" fmla="*/ 269 w 386"/>
                    <a:gd name="T9" fmla="*/ 129 h 213"/>
                    <a:gd name="T10" fmla="*/ 190 w 386"/>
                    <a:gd name="T11" fmla="*/ 148 h 213"/>
                    <a:gd name="T12" fmla="*/ 188 w 386"/>
                    <a:gd name="T13" fmla="*/ 157 h 213"/>
                    <a:gd name="T14" fmla="*/ 133 w 386"/>
                    <a:gd name="T15" fmla="*/ 135 h 213"/>
                    <a:gd name="T16" fmla="*/ 141 w 386"/>
                    <a:gd name="T17" fmla="*/ 148 h 213"/>
                    <a:gd name="T18" fmla="*/ 180 w 386"/>
                    <a:gd name="T19" fmla="*/ 66 h 213"/>
                    <a:gd name="T20" fmla="*/ 174 w 386"/>
                    <a:gd name="T21" fmla="*/ 54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2 h 213"/>
                    <a:gd name="T64" fmla="*/ 255 w 386"/>
                    <a:gd name="T65" fmla="*/ 33 h 213"/>
                    <a:gd name="T66" fmla="*/ 250 w 386"/>
                    <a:gd name="T67" fmla="*/ 30 h 213"/>
                    <a:gd name="T68" fmla="*/ 215 w 386"/>
                    <a:gd name="T69" fmla="*/ 34 h 213"/>
                    <a:gd name="T70" fmla="*/ 192 w 386"/>
                    <a:gd name="T71" fmla="*/ 0 h 213"/>
                    <a:gd name="T72" fmla="*/ 177 w 386"/>
                    <a:gd name="T73" fmla="*/ 26 h 213"/>
                    <a:gd name="T74" fmla="*/ 148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7"/>
                        <a:pt x="332" y="124"/>
                      </a:cubicBezTo>
                      <a:cubicBezTo>
                        <a:pt x="334" y="124"/>
                        <a:pt x="337" y="124"/>
                        <a:pt x="341" y="124"/>
                      </a:cubicBezTo>
                      <a:cubicBezTo>
                        <a:pt x="340" y="123"/>
                        <a:pt x="340" y="122"/>
                        <a:pt x="340" y="122"/>
                      </a:cubicBezTo>
                      <a:cubicBezTo>
                        <a:pt x="341" y="122"/>
                        <a:pt x="343" y="121"/>
                        <a:pt x="345" y="121"/>
                      </a:cubicBezTo>
                      <a:cubicBezTo>
                        <a:pt x="346" y="121"/>
                        <a:pt x="346" y="123"/>
                        <a:pt x="347" y="123"/>
                      </a:cubicBezTo>
                      <a:cubicBezTo>
                        <a:pt x="348" y="127"/>
                        <a:pt x="350" y="130"/>
                        <a:pt x="352" y="133"/>
                      </a:cubicBezTo>
                      <a:cubicBezTo>
                        <a:pt x="345" y="131"/>
                        <a:pt x="338" y="130"/>
                        <a:pt x="332" y="132"/>
                      </a:cubicBezTo>
                      <a:close/>
                      <a:moveTo>
                        <a:pt x="269" y="129"/>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8" y="118"/>
                      </a:cubicBezTo>
                      <a:cubicBezTo>
                        <a:pt x="268" y="121"/>
                        <a:pt x="268" y="125"/>
                        <a:pt x="269" y="129"/>
                      </a:cubicBezTo>
                      <a:close/>
                      <a:moveTo>
                        <a:pt x="188" y="157"/>
                      </a:moveTo>
                      <a:cubicBezTo>
                        <a:pt x="189" y="154"/>
                        <a:pt x="188" y="151"/>
                        <a:pt x="188" y="148"/>
                      </a:cubicBezTo>
                      <a:cubicBezTo>
                        <a:pt x="189" y="148"/>
                        <a:pt x="189" y="148"/>
                        <a:pt x="190" y="148"/>
                      </a:cubicBezTo>
                      <a:cubicBezTo>
                        <a:pt x="191" y="147"/>
                        <a:pt x="192"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3"/>
                        <a:pt x="135" y="139"/>
                        <a:pt x="133" y="135"/>
                      </a:cubicBezTo>
                      <a:cubicBezTo>
                        <a:pt x="136" y="137"/>
                        <a:pt x="139" y="138"/>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0" y="66"/>
                        <a:pt x="180" y="66"/>
                      </a:cubicBezTo>
                      <a:cubicBezTo>
                        <a:pt x="174" y="62"/>
                        <a:pt x="168" y="59"/>
                        <a:pt x="161" y="57"/>
                      </a:cubicBezTo>
                      <a:cubicBezTo>
                        <a:pt x="161" y="57"/>
                        <a:pt x="161" y="57"/>
                        <a:pt x="161" y="57"/>
                      </a:cubicBezTo>
                      <a:cubicBezTo>
                        <a:pt x="166" y="57"/>
                        <a:pt x="170" y="56"/>
                        <a:pt x="174" y="54"/>
                      </a:cubicBezTo>
                      <a:close/>
                      <a:moveTo>
                        <a:pt x="183" y="44"/>
                      </a:moveTo>
                      <a:cubicBezTo>
                        <a:pt x="187" y="44"/>
                        <a:pt x="190" y="44"/>
                        <a:pt x="195" y="43"/>
                      </a:cubicBezTo>
                      <a:cubicBezTo>
                        <a:pt x="194" y="47"/>
                        <a:pt x="193" y="50"/>
                        <a:pt x="194" y="52"/>
                      </a:cubicBezTo>
                      <a:cubicBezTo>
                        <a:pt x="189" y="50"/>
                        <a:pt x="185" y="49"/>
                        <a:pt x="179" y="49"/>
                      </a:cubicBezTo>
                      <a:cubicBezTo>
                        <a:pt x="181" y="47"/>
                        <a:pt x="182" y="46"/>
                        <a:pt x="183" y="44"/>
                      </a:cubicBezTo>
                      <a:moveTo>
                        <a:pt x="245" y="45"/>
                      </a:moveTo>
                      <a:cubicBezTo>
                        <a:pt x="245" y="45"/>
                        <a:pt x="245" y="45"/>
                        <a:pt x="245" y="45"/>
                      </a:cubicBezTo>
                      <a:cubicBezTo>
                        <a:pt x="244" y="49"/>
                        <a:pt x="244" y="53"/>
                        <a:pt x="244" y="57"/>
                      </a:cubicBezTo>
                      <a:cubicBezTo>
                        <a:pt x="243" y="57"/>
                        <a:pt x="242" y="56"/>
                        <a:pt x="240" y="56"/>
                      </a:cubicBezTo>
                      <a:cubicBezTo>
                        <a:pt x="239" y="53"/>
                        <a:pt x="237" y="49"/>
                        <a:pt x="235" y="46"/>
                      </a:cubicBezTo>
                      <a:cubicBezTo>
                        <a:pt x="238" y="47"/>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7" y="123"/>
                        <a:pt x="219" y="123"/>
                        <a:pt x="221" y="123"/>
                      </a:cubicBezTo>
                      <a:cubicBezTo>
                        <a:pt x="222" y="123"/>
                        <a:pt x="222" y="124"/>
                        <a:pt x="222" y="124"/>
                      </a:cubicBezTo>
                      <a:cubicBezTo>
                        <a:pt x="220" y="125"/>
                        <a:pt x="217" y="126"/>
                        <a:pt x="215" y="127"/>
                      </a:cubicBezTo>
                      <a:cubicBezTo>
                        <a:pt x="221" y="136"/>
                        <a:pt x="227" y="142"/>
                        <a:pt x="237" y="146"/>
                      </a:cubicBezTo>
                      <a:cubicBezTo>
                        <a:pt x="236" y="148"/>
                        <a:pt x="235" y="149"/>
                        <a:pt x="234" y="151"/>
                      </a:cubicBezTo>
                      <a:cubicBezTo>
                        <a:pt x="232" y="151"/>
                        <a:pt x="231" y="151"/>
                        <a:pt x="230" y="150"/>
                      </a:cubicBezTo>
                      <a:close/>
                      <a:moveTo>
                        <a:pt x="121" y="106"/>
                      </a:moveTo>
                      <a:cubicBezTo>
                        <a:pt x="120" y="105"/>
                        <a:pt x="119" y="103"/>
                        <a:pt x="117" y="102"/>
                      </a:cubicBezTo>
                      <a:cubicBezTo>
                        <a:pt x="124" y="100"/>
                        <a:pt x="130" y="97"/>
                        <a:pt x="135" y="93"/>
                      </a:cubicBezTo>
                      <a:cubicBezTo>
                        <a:pt x="135" y="95"/>
                        <a:pt x="135" y="96"/>
                        <a:pt x="136" y="98"/>
                      </a:cubicBezTo>
                      <a:cubicBezTo>
                        <a:pt x="135" y="102"/>
                        <a:pt x="135" y="105"/>
                        <a:pt x="135" y="109"/>
                      </a:cubicBezTo>
                      <a:cubicBezTo>
                        <a:pt x="130" y="107"/>
                        <a:pt x="125" y="106"/>
                        <a:pt x="121"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6"/>
                        <a:pt x="251" y="86"/>
                        <a:pt x="252" y="86"/>
                      </a:cubicBezTo>
                      <a:cubicBezTo>
                        <a:pt x="252" y="87"/>
                        <a:pt x="252" y="88"/>
                        <a:pt x="252" y="89"/>
                      </a:cubicBezTo>
                      <a:close/>
                      <a:moveTo>
                        <a:pt x="170" y="126"/>
                      </a:moveTo>
                      <a:lnTo>
                        <a:pt x="170" y="125"/>
                      </a:lnTo>
                      <a:cubicBezTo>
                        <a:pt x="172" y="118"/>
                        <a:pt x="171" y="113"/>
                        <a:pt x="169" y="108"/>
                      </a:cubicBezTo>
                      <a:cubicBezTo>
                        <a:pt x="177" y="110"/>
                        <a:pt x="184" y="111"/>
                        <a:pt x="190" y="109"/>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4"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1"/>
                        <a:pt x="291" y="67"/>
                        <a:pt x="290" y="73"/>
                      </a:cubicBezTo>
                      <a:cubicBezTo>
                        <a:pt x="286" y="73"/>
                        <a:pt x="282" y="73"/>
                        <a:pt x="279" y="74"/>
                      </a:cubicBezTo>
                      <a:cubicBezTo>
                        <a:pt x="283" y="59"/>
                        <a:pt x="278" y="51"/>
                        <a:pt x="267" y="42"/>
                      </a:cubicBezTo>
                      <a:cubicBezTo>
                        <a:pt x="267" y="43"/>
                        <a:pt x="266" y="44"/>
                        <a:pt x="265" y="45"/>
                      </a:cubicBezTo>
                      <a:cubicBezTo>
                        <a:pt x="265" y="44"/>
                        <a:pt x="265"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8"/>
                        <a:pt x="233" y="29"/>
                        <a:pt x="225" y="37"/>
                      </a:cubicBezTo>
                      <a:cubicBezTo>
                        <a:pt x="222" y="35"/>
                        <a:pt x="218" y="35"/>
                        <a:pt x="215" y="34"/>
                      </a:cubicBezTo>
                      <a:cubicBezTo>
                        <a:pt x="215" y="26"/>
                        <a:pt x="212" y="17"/>
                        <a:pt x="207" y="11"/>
                      </a:cubicBezTo>
                      <a:cubicBezTo>
                        <a:pt x="206" y="11"/>
                        <a:pt x="206" y="11"/>
                        <a:pt x="205" y="14"/>
                      </a:cubicBezTo>
                      <a:lnTo>
                        <a:pt x="192" y="0"/>
                      </a:lnTo>
                      <a:cubicBezTo>
                        <a:pt x="188" y="9"/>
                        <a:pt x="187" y="17"/>
                        <a:pt x="189" y="26"/>
                      </a:cubicBezTo>
                      <a:cubicBezTo>
                        <a:pt x="185" y="26"/>
                        <a:pt x="182" y="26"/>
                        <a:pt x="179" y="27"/>
                      </a:cubicBezTo>
                      <a:cubicBezTo>
                        <a:pt x="178" y="27"/>
                        <a:pt x="178" y="26"/>
                        <a:pt x="177" y="26"/>
                      </a:cubicBezTo>
                      <a:cubicBezTo>
                        <a:pt x="171" y="12"/>
                        <a:pt x="164" y="4"/>
                        <a:pt x="148" y="6"/>
                      </a:cubicBezTo>
                      <a:cubicBezTo>
                        <a:pt x="150" y="12"/>
                        <a:pt x="152" y="17"/>
                        <a:pt x="156" y="22"/>
                      </a:cubicBezTo>
                      <a:cubicBezTo>
                        <a:pt x="153" y="23"/>
                        <a:pt x="151" y="23"/>
                        <a:pt x="148" y="24"/>
                      </a:cubicBezTo>
                      <a:cubicBezTo>
                        <a:pt x="152" y="31"/>
                        <a:pt x="157" y="36"/>
                        <a:pt x="165" y="39"/>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6" y="44"/>
                        <a:pt x="126" y="53"/>
                      </a:cubicBezTo>
                      <a:cubicBezTo>
                        <a:pt x="125" y="53"/>
                        <a:pt x="123" y="54"/>
                        <a:pt x="122" y="55"/>
                      </a:cubicBezTo>
                      <a:cubicBezTo>
                        <a:pt x="114" y="53"/>
                        <a:pt x="108" y="53"/>
                        <a:pt x="100"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6"/>
                        <a:pt x="60" y="94"/>
                      </a:cubicBezTo>
                      <a:cubicBezTo>
                        <a:pt x="56" y="96"/>
                        <a:pt x="53" y="100"/>
                        <a:pt x="50" y="102"/>
                      </a:cubicBezTo>
                      <a:cubicBezTo>
                        <a:pt x="49" y="103"/>
                        <a:pt x="48" y="102"/>
                        <a:pt x="47" y="102"/>
                      </a:cubicBezTo>
                      <a:cubicBezTo>
                        <a:pt x="30" y="92"/>
                        <a:pt x="16" y="89"/>
                        <a:pt x="0" y="104"/>
                      </a:cubicBezTo>
                      <a:cubicBezTo>
                        <a:pt x="7" y="108"/>
                        <a:pt x="14" y="112"/>
                        <a:pt x="22" y="115"/>
                      </a:cubicBezTo>
                      <a:cubicBezTo>
                        <a:pt x="19" y="118"/>
                        <a:pt x="17" y="120"/>
                        <a:pt x="15" y="123"/>
                      </a:cubicBezTo>
                      <a:cubicBezTo>
                        <a:pt x="25" y="128"/>
                        <a:pt x="34" y="130"/>
                        <a:pt x="44" y="127"/>
                      </a:cubicBezTo>
                      <a:cubicBezTo>
                        <a:pt x="43" y="136"/>
                        <a:pt x="46" y="143"/>
                        <a:pt x="51" y="150"/>
                      </a:cubicBezTo>
                      <a:cubicBezTo>
                        <a:pt x="64" y="142"/>
                        <a:pt x="69" y="133"/>
                        <a:pt x="67" y="118"/>
                      </a:cubicBezTo>
                      <a:cubicBezTo>
                        <a:pt x="68" y="117"/>
                        <a:pt x="69" y="117"/>
                        <a:pt x="70" y="116"/>
                      </a:cubicBezTo>
                      <a:cubicBezTo>
                        <a:pt x="75" y="124"/>
                        <a:pt x="82" y="130"/>
                        <a:pt x="93" y="134"/>
                      </a:cubicBezTo>
                      <a:cubicBezTo>
                        <a:pt x="92" y="136"/>
                        <a:pt x="90" y="139"/>
                        <a:pt x="90" y="141"/>
                      </a:cubicBezTo>
                      <a:cubicBezTo>
                        <a:pt x="95" y="143"/>
                        <a:pt x="99" y="144"/>
                        <a:pt x="103" y="145"/>
                      </a:cubicBezTo>
                      <a:cubicBezTo>
                        <a:pt x="102" y="145"/>
                        <a:pt x="102"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1" y="205"/>
                        <a:pt x="185" y="209"/>
                        <a:pt x="191" y="213"/>
                      </a:cubicBezTo>
                      <a:cubicBezTo>
                        <a:pt x="195" y="204"/>
                        <a:pt x="198" y="196"/>
                        <a:pt x="197" y="186"/>
                      </a:cubicBezTo>
                      <a:cubicBezTo>
                        <a:pt x="206" y="189"/>
                        <a:pt x="214" y="189"/>
                        <a:pt x="224" y="187"/>
                      </a:cubicBezTo>
                      <a:cubicBezTo>
                        <a:pt x="222" y="183"/>
                        <a:pt x="219" y="179"/>
                        <a:pt x="216" y="175"/>
                      </a:cubicBezTo>
                      <a:cubicBezTo>
                        <a:pt x="221" y="176"/>
                        <a:pt x="225" y="176"/>
                        <a:pt x="231" y="176"/>
                      </a:cubicBezTo>
                      <a:cubicBezTo>
                        <a:pt x="240" y="189"/>
                        <a:pt x="251" y="194"/>
                        <a:pt x="269" y="194"/>
                      </a:cubicBezTo>
                      <a:cubicBezTo>
                        <a:pt x="265" y="181"/>
                        <a:pt x="259" y="172"/>
                        <a:pt x="249" y="166"/>
                      </a:cubicBezTo>
                      <a:cubicBezTo>
                        <a:pt x="254" y="163"/>
                        <a:pt x="258"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2" y="167"/>
                      </a:cubicBezTo>
                      <a:cubicBezTo>
                        <a:pt x="321" y="170"/>
                        <a:pt x="329" y="170"/>
                        <a:pt x="338" y="169"/>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7"/>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3" name="Freeform 37">
                  <a:extLst>
                    <a:ext uri="{FF2B5EF4-FFF2-40B4-BE49-F238E27FC236}">
                      <a16:creationId xmlns:a16="http://schemas.microsoft.com/office/drawing/2014/main" id="{06721DF9-B3EF-45D9-81F1-F8A591EF37DD}"/>
                    </a:ext>
                  </a:extLst>
                </p:cNvPr>
                <p:cNvSpPr>
                  <a:spLocks noEditPoints="1"/>
                </p:cNvSpPr>
                <p:nvPr/>
              </p:nvSpPr>
              <p:spPr bwMode="auto">
                <a:xfrm>
                  <a:off x="6035674" y="3265487"/>
                  <a:ext cx="188913" cy="104775"/>
                </a:xfrm>
                <a:custGeom>
                  <a:avLst/>
                  <a:gdLst>
                    <a:gd name="T0" fmla="*/ 340 w 386"/>
                    <a:gd name="T1" fmla="*/ 124 h 213"/>
                    <a:gd name="T2" fmla="*/ 347 w 386"/>
                    <a:gd name="T3" fmla="*/ 123 h 213"/>
                    <a:gd name="T4" fmla="*/ 269 w 386"/>
                    <a:gd name="T5" fmla="*/ 129 h 213"/>
                    <a:gd name="T6" fmla="*/ 253 w 386"/>
                    <a:gd name="T7" fmla="*/ 127 h 213"/>
                    <a:gd name="T8" fmla="*/ 269 w 386"/>
                    <a:gd name="T9" fmla="*/ 129 h 213"/>
                    <a:gd name="T10" fmla="*/ 190 w 386"/>
                    <a:gd name="T11" fmla="*/ 148 h 213"/>
                    <a:gd name="T12" fmla="*/ 188 w 386"/>
                    <a:gd name="T13" fmla="*/ 158 h 213"/>
                    <a:gd name="T14" fmla="*/ 132 w 386"/>
                    <a:gd name="T15" fmla="*/ 136 h 213"/>
                    <a:gd name="T16" fmla="*/ 141 w 386"/>
                    <a:gd name="T17" fmla="*/ 149 h 213"/>
                    <a:gd name="T18" fmla="*/ 180 w 386"/>
                    <a:gd name="T19" fmla="*/ 66 h 213"/>
                    <a:gd name="T20" fmla="*/ 174 w 386"/>
                    <a:gd name="T21" fmla="*/ 54 h 213"/>
                    <a:gd name="T22" fmla="*/ 193 w 386"/>
                    <a:gd name="T23" fmla="*/ 52 h 213"/>
                    <a:gd name="T24" fmla="*/ 244 w 386"/>
                    <a:gd name="T25" fmla="*/ 45 h 213"/>
                    <a:gd name="T26" fmla="*/ 240 w 386"/>
                    <a:gd name="T27" fmla="*/ 56 h 213"/>
                    <a:gd name="T28" fmla="*/ 310 w 386"/>
                    <a:gd name="T29" fmla="*/ 139 h 213"/>
                    <a:gd name="T30" fmla="*/ 310 w 386"/>
                    <a:gd name="T31" fmla="*/ 139 h 213"/>
                    <a:gd name="T32" fmla="*/ 214 w 386"/>
                    <a:gd name="T33" fmla="*/ 123 h 213"/>
                    <a:gd name="T34" fmla="*/ 215 w 386"/>
                    <a:gd name="T35" fmla="*/ 127 h 213"/>
                    <a:gd name="T36" fmla="*/ 230 w 386"/>
                    <a:gd name="T37" fmla="*/ 151 h 213"/>
                    <a:gd name="T38" fmla="*/ 134 w 386"/>
                    <a:gd name="T39" fmla="*/ 93 h 213"/>
                    <a:gd name="T40" fmla="*/ 120 w 386"/>
                    <a:gd name="T41" fmla="*/ 106 h 213"/>
                    <a:gd name="T42" fmla="*/ 179 w 386"/>
                    <a:gd name="T43" fmla="*/ 69 h 213"/>
                    <a:gd name="T44" fmla="*/ 212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1 w 386"/>
                    <a:gd name="T57" fmla="*/ 82 h 213"/>
                    <a:gd name="T58" fmla="*/ 320 w 386"/>
                    <a:gd name="T59" fmla="*/ 76 h 213"/>
                    <a:gd name="T60" fmla="*/ 295 w 386"/>
                    <a:gd name="T61" fmla="*/ 56 h 213"/>
                    <a:gd name="T62" fmla="*/ 267 w 386"/>
                    <a:gd name="T63" fmla="*/ 42 h 213"/>
                    <a:gd name="T64" fmla="*/ 254 w 386"/>
                    <a:gd name="T65" fmla="*/ 33 h 213"/>
                    <a:gd name="T66" fmla="*/ 250 w 386"/>
                    <a:gd name="T67" fmla="*/ 30 h 213"/>
                    <a:gd name="T68" fmla="*/ 215 w 386"/>
                    <a:gd name="T69" fmla="*/ 34 h 213"/>
                    <a:gd name="T70" fmla="*/ 191 w 386"/>
                    <a:gd name="T71" fmla="*/ 0 h 213"/>
                    <a:gd name="T72" fmla="*/ 177 w 386"/>
                    <a:gd name="T73" fmla="*/ 26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3 h 213"/>
                    <a:gd name="T86" fmla="*/ 21 w 386"/>
                    <a:gd name="T87" fmla="*/ 115 h 213"/>
                    <a:gd name="T88" fmla="*/ 51 w 386"/>
                    <a:gd name="T89" fmla="*/ 151 h 213"/>
                    <a:gd name="T90" fmla="*/ 93 w 386"/>
                    <a:gd name="T91" fmla="*/ 134 h 213"/>
                    <a:gd name="T92" fmla="*/ 100 w 386"/>
                    <a:gd name="T93" fmla="*/ 146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7"/>
                        <a:pt x="331" y="124"/>
                      </a:cubicBezTo>
                      <a:cubicBezTo>
                        <a:pt x="334" y="124"/>
                        <a:pt x="337" y="124"/>
                        <a:pt x="340" y="124"/>
                      </a:cubicBezTo>
                      <a:cubicBezTo>
                        <a:pt x="340" y="123"/>
                        <a:pt x="340" y="123"/>
                        <a:pt x="340" y="122"/>
                      </a:cubicBezTo>
                      <a:cubicBezTo>
                        <a:pt x="341" y="122"/>
                        <a:pt x="343" y="122"/>
                        <a:pt x="344" y="121"/>
                      </a:cubicBezTo>
                      <a:cubicBezTo>
                        <a:pt x="345" y="121"/>
                        <a:pt x="346" y="123"/>
                        <a:pt x="347" y="123"/>
                      </a:cubicBezTo>
                      <a:cubicBezTo>
                        <a:pt x="348" y="127"/>
                        <a:pt x="350" y="130"/>
                        <a:pt x="352" y="133"/>
                      </a:cubicBezTo>
                      <a:cubicBezTo>
                        <a:pt x="345" y="131"/>
                        <a:pt x="338" y="130"/>
                        <a:pt x="332" y="132"/>
                      </a:cubicBezTo>
                      <a:close/>
                      <a:moveTo>
                        <a:pt x="269" y="129"/>
                      </a:moveTo>
                      <a:cubicBezTo>
                        <a:pt x="264" y="128"/>
                        <a:pt x="260" y="129"/>
                        <a:pt x="255" y="130"/>
                      </a:cubicBezTo>
                      <a:cubicBezTo>
                        <a:pt x="254" y="130"/>
                        <a:pt x="254" y="128"/>
                        <a:pt x="253" y="128"/>
                      </a:cubicBezTo>
                      <a:cubicBezTo>
                        <a:pt x="253" y="128"/>
                        <a:pt x="253" y="127"/>
                        <a:pt x="253" y="127"/>
                      </a:cubicBezTo>
                      <a:cubicBezTo>
                        <a:pt x="253" y="124"/>
                        <a:pt x="252" y="121"/>
                        <a:pt x="252" y="117"/>
                      </a:cubicBezTo>
                      <a:cubicBezTo>
                        <a:pt x="258" y="119"/>
                        <a:pt x="263" y="119"/>
                        <a:pt x="267" y="118"/>
                      </a:cubicBezTo>
                      <a:cubicBezTo>
                        <a:pt x="267" y="122"/>
                        <a:pt x="268" y="125"/>
                        <a:pt x="269" y="129"/>
                      </a:cubicBezTo>
                      <a:close/>
                      <a:moveTo>
                        <a:pt x="188" y="158"/>
                      </a:moveTo>
                      <a:cubicBezTo>
                        <a:pt x="188" y="154"/>
                        <a:pt x="188" y="151"/>
                        <a:pt x="188" y="148"/>
                      </a:cubicBezTo>
                      <a:cubicBezTo>
                        <a:pt x="188" y="148"/>
                        <a:pt x="189" y="148"/>
                        <a:pt x="190" y="148"/>
                      </a:cubicBezTo>
                      <a:cubicBezTo>
                        <a:pt x="191" y="148"/>
                        <a:pt x="191" y="149"/>
                        <a:pt x="192" y="149"/>
                      </a:cubicBezTo>
                      <a:cubicBezTo>
                        <a:pt x="194" y="153"/>
                        <a:pt x="196" y="156"/>
                        <a:pt x="198" y="159"/>
                      </a:cubicBezTo>
                      <a:cubicBezTo>
                        <a:pt x="195" y="158"/>
                        <a:pt x="192"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3" y="141"/>
                        <a:pt x="143" y="145"/>
                        <a:pt x="144" y="148"/>
                      </a:cubicBezTo>
                      <a:cubicBezTo>
                        <a:pt x="143" y="148"/>
                        <a:pt x="142" y="148"/>
                        <a:pt x="141" y="149"/>
                      </a:cubicBezTo>
                      <a:close/>
                      <a:moveTo>
                        <a:pt x="174" y="54"/>
                      </a:moveTo>
                      <a:cubicBezTo>
                        <a:pt x="176" y="59"/>
                        <a:pt x="178" y="63"/>
                        <a:pt x="180" y="66"/>
                      </a:cubicBezTo>
                      <a:cubicBezTo>
                        <a:pt x="180"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6" y="45"/>
                        <a:pt x="190" y="44"/>
                        <a:pt x="194" y="44"/>
                      </a:cubicBezTo>
                      <a:cubicBezTo>
                        <a:pt x="193" y="47"/>
                        <a:pt x="193" y="50"/>
                        <a:pt x="193" y="52"/>
                      </a:cubicBezTo>
                      <a:cubicBezTo>
                        <a:pt x="189" y="50"/>
                        <a:pt x="185" y="49"/>
                        <a:pt x="179" y="49"/>
                      </a:cubicBezTo>
                      <a:cubicBezTo>
                        <a:pt x="180" y="47"/>
                        <a:pt x="181" y="46"/>
                        <a:pt x="182" y="44"/>
                      </a:cubicBezTo>
                      <a:moveTo>
                        <a:pt x="244" y="45"/>
                      </a:moveTo>
                      <a:cubicBezTo>
                        <a:pt x="245" y="45"/>
                        <a:pt x="245" y="45"/>
                        <a:pt x="245" y="45"/>
                      </a:cubicBezTo>
                      <a:cubicBezTo>
                        <a:pt x="244" y="49"/>
                        <a:pt x="244" y="53"/>
                        <a:pt x="244" y="57"/>
                      </a:cubicBezTo>
                      <a:cubicBezTo>
                        <a:pt x="243" y="57"/>
                        <a:pt x="241" y="56"/>
                        <a:pt x="240" y="56"/>
                      </a:cubicBezTo>
                      <a:cubicBezTo>
                        <a:pt x="239" y="53"/>
                        <a:pt x="237" y="50"/>
                        <a:pt x="235" y="46"/>
                      </a:cubicBezTo>
                      <a:cubicBezTo>
                        <a:pt x="238" y="47"/>
                        <a:pt x="241" y="46"/>
                        <a:pt x="244" y="45"/>
                      </a:cubicBezTo>
                      <a:close/>
                      <a:moveTo>
                        <a:pt x="310" y="139"/>
                      </a:moveTo>
                      <a:lnTo>
                        <a:pt x="312" y="140"/>
                      </a:lnTo>
                      <a:cubicBezTo>
                        <a:pt x="311" y="140"/>
                        <a:pt x="310" y="140"/>
                        <a:pt x="309" y="140"/>
                      </a:cubicBezTo>
                      <a:cubicBezTo>
                        <a:pt x="309" y="139"/>
                        <a:pt x="310" y="139"/>
                        <a:pt x="310" y="139"/>
                      </a:cubicBezTo>
                      <a:close/>
                      <a:moveTo>
                        <a:pt x="230" y="151"/>
                      </a:moveTo>
                      <a:cubicBezTo>
                        <a:pt x="225" y="141"/>
                        <a:pt x="219" y="135"/>
                        <a:pt x="209" y="131"/>
                      </a:cubicBezTo>
                      <a:cubicBezTo>
                        <a:pt x="211" y="129"/>
                        <a:pt x="213" y="126"/>
                        <a:pt x="214" y="123"/>
                      </a:cubicBezTo>
                      <a:cubicBezTo>
                        <a:pt x="216" y="123"/>
                        <a:pt x="219" y="123"/>
                        <a:pt x="221" y="123"/>
                      </a:cubicBezTo>
                      <a:cubicBezTo>
                        <a:pt x="221" y="124"/>
                        <a:pt x="222" y="124"/>
                        <a:pt x="222" y="125"/>
                      </a:cubicBezTo>
                      <a:cubicBezTo>
                        <a:pt x="220" y="125"/>
                        <a:pt x="217" y="126"/>
                        <a:pt x="215" y="127"/>
                      </a:cubicBezTo>
                      <a:cubicBezTo>
                        <a:pt x="221" y="136"/>
                        <a:pt x="227" y="143"/>
                        <a:pt x="237" y="146"/>
                      </a:cubicBezTo>
                      <a:cubicBezTo>
                        <a:pt x="236" y="148"/>
                        <a:pt x="234" y="150"/>
                        <a:pt x="233" y="151"/>
                      </a:cubicBezTo>
                      <a:cubicBezTo>
                        <a:pt x="232" y="151"/>
                        <a:pt x="231" y="151"/>
                        <a:pt x="230" y="151"/>
                      </a:cubicBezTo>
                      <a:close/>
                      <a:moveTo>
                        <a:pt x="120" y="106"/>
                      </a:moveTo>
                      <a:cubicBezTo>
                        <a:pt x="119" y="105"/>
                        <a:pt x="118" y="103"/>
                        <a:pt x="117" y="102"/>
                      </a:cubicBezTo>
                      <a:cubicBezTo>
                        <a:pt x="124" y="100"/>
                        <a:pt x="129" y="97"/>
                        <a:pt x="134" y="93"/>
                      </a:cubicBezTo>
                      <a:cubicBezTo>
                        <a:pt x="135" y="95"/>
                        <a:pt x="135" y="96"/>
                        <a:pt x="135" y="98"/>
                      </a:cubicBezTo>
                      <a:cubicBezTo>
                        <a:pt x="135" y="102"/>
                        <a:pt x="135" y="105"/>
                        <a:pt x="135" y="109"/>
                      </a:cubicBezTo>
                      <a:cubicBezTo>
                        <a:pt x="130" y="107"/>
                        <a:pt x="125" y="107"/>
                        <a:pt x="120" y="106"/>
                      </a:cubicBezTo>
                      <a:close/>
                      <a:moveTo>
                        <a:pt x="177" y="73"/>
                      </a:moveTo>
                      <a:cubicBezTo>
                        <a:pt x="175" y="72"/>
                        <a:pt x="174" y="72"/>
                        <a:pt x="173" y="72"/>
                      </a:cubicBezTo>
                      <a:cubicBezTo>
                        <a:pt x="175" y="71"/>
                        <a:pt x="177" y="70"/>
                        <a:pt x="179" y="69"/>
                      </a:cubicBezTo>
                      <a:cubicBezTo>
                        <a:pt x="178" y="70"/>
                        <a:pt x="177" y="71"/>
                        <a:pt x="177" y="73"/>
                      </a:cubicBezTo>
                      <a:close/>
                      <a:moveTo>
                        <a:pt x="216" y="108"/>
                      </a:moveTo>
                      <a:cubicBezTo>
                        <a:pt x="215" y="106"/>
                        <a:pt x="214" y="104"/>
                        <a:pt x="212" y="102"/>
                      </a:cubicBezTo>
                      <a:cubicBezTo>
                        <a:pt x="213" y="102"/>
                        <a:pt x="213" y="102"/>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1" y="118"/>
                        <a:pt x="171" y="113"/>
                        <a:pt x="169" y="108"/>
                      </a:cubicBezTo>
                      <a:cubicBezTo>
                        <a:pt x="177" y="110"/>
                        <a:pt x="184" y="111"/>
                        <a:pt x="190" y="109"/>
                      </a:cubicBezTo>
                      <a:cubicBezTo>
                        <a:pt x="191" y="111"/>
                        <a:pt x="193" y="112"/>
                        <a:pt x="194" y="114"/>
                      </a:cubicBezTo>
                      <a:cubicBezTo>
                        <a:pt x="191" y="117"/>
                        <a:pt x="188" y="120"/>
                        <a:pt x="185" y="125"/>
                      </a:cubicBezTo>
                      <a:cubicBezTo>
                        <a:pt x="180" y="125"/>
                        <a:pt x="175" y="125"/>
                        <a:pt x="170" y="126"/>
                      </a:cubicBezTo>
                      <a:close/>
                      <a:moveTo>
                        <a:pt x="386" y="149"/>
                      </a:moveTo>
                      <a:cubicBezTo>
                        <a:pt x="383" y="142"/>
                        <a:pt x="380" y="134"/>
                        <a:pt x="375" y="128"/>
                      </a:cubicBezTo>
                      <a:cubicBezTo>
                        <a:pt x="378" y="127"/>
                        <a:pt x="381" y="126"/>
                        <a:pt x="385" y="125"/>
                      </a:cubicBezTo>
                      <a:cubicBezTo>
                        <a:pt x="379" y="115"/>
                        <a:pt x="373" y="109"/>
                        <a:pt x="363" y="105"/>
                      </a:cubicBezTo>
                      <a:cubicBezTo>
                        <a:pt x="369" y="98"/>
                        <a:pt x="371" y="91"/>
                        <a:pt x="371" y="82"/>
                      </a:cubicBezTo>
                      <a:cubicBezTo>
                        <a:pt x="356" y="81"/>
                        <a:pt x="347" y="85"/>
                        <a:pt x="340" y="99"/>
                      </a:cubicBezTo>
                      <a:cubicBezTo>
                        <a:pt x="335" y="92"/>
                        <a:pt x="331" y="86"/>
                        <a:pt x="324" y="82"/>
                      </a:cubicBezTo>
                      <a:cubicBezTo>
                        <a:pt x="323" y="80"/>
                        <a:pt x="322" y="78"/>
                        <a:pt x="320" y="76"/>
                      </a:cubicBezTo>
                      <a:cubicBezTo>
                        <a:pt x="325" y="70"/>
                        <a:pt x="326" y="64"/>
                        <a:pt x="326" y="56"/>
                      </a:cubicBezTo>
                      <a:cubicBezTo>
                        <a:pt x="316" y="56"/>
                        <a:pt x="309" y="57"/>
                        <a:pt x="303" y="62"/>
                      </a:cubicBezTo>
                      <a:cubicBezTo>
                        <a:pt x="301" y="60"/>
                        <a:pt x="298" y="58"/>
                        <a:pt x="295" y="56"/>
                      </a:cubicBezTo>
                      <a:cubicBezTo>
                        <a:pt x="292" y="62"/>
                        <a:pt x="290" y="67"/>
                        <a:pt x="290" y="73"/>
                      </a:cubicBezTo>
                      <a:cubicBezTo>
                        <a:pt x="286" y="73"/>
                        <a:pt x="282" y="73"/>
                        <a:pt x="278" y="74"/>
                      </a:cubicBezTo>
                      <a:cubicBezTo>
                        <a:pt x="283" y="60"/>
                        <a:pt x="278" y="51"/>
                        <a:pt x="267" y="42"/>
                      </a:cubicBezTo>
                      <a:cubicBezTo>
                        <a:pt x="266" y="43"/>
                        <a:pt x="266" y="44"/>
                        <a:pt x="265" y="45"/>
                      </a:cubicBezTo>
                      <a:cubicBezTo>
                        <a:pt x="265" y="45"/>
                        <a:pt x="264" y="44"/>
                        <a:pt x="264" y="44"/>
                      </a:cubicBezTo>
                      <a:cubicBezTo>
                        <a:pt x="261" y="40"/>
                        <a:pt x="258" y="37"/>
                        <a:pt x="254" y="33"/>
                      </a:cubicBezTo>
                      <a:cubicBezTo>
                        <a:pt x="255" y="33"/>
                        <a:pt x="255" y="33"/>
                        <a:pt x="255" y="32"/>
                      </a:cubicBezTo>
                      <a:cubicBezTo>
                        <a:pt x="253" y="31"/>
                        <a:pt x="252" y="31"/>
                        <a:pt x="250" y="30"/>
                      </a:cubicBezTo>
                      <a:cubicBezTo>
                        <a:pt x="250" y="30"/>
                        <a:pt x="250" y="30"/>
                        <a:pt x="250" y="30"/>
                      </a:cubicBezTo>
                      <a:cubicBezTo>
                        <a:pt x="250" y="30"/>
                        <a:pt x="250" y="30"/>
                        <a:pt x="250" y="30"/>
                      </a:cubicBezTo>
                      <a:cubicBezTo>
                        <a:pt x="240" y="28"/>
                        <a:pt x="233" y="29"/>
                        <a:pt x="225" y="37"/>
                      </a:cubicBezTo>
                      <a:cubicBezTo>
                        <a:pt x="222" y="36"/>
                        <a:pt x="218" y="35"/>
                        <a:pt x="215" y="34"/>
                      </a:cubicBezTo>
                      <a:cubicBezTo>
                        <a:pt x="215" y="26"/>
                        <a:pt x="212" y="18"/>
                        <a:pt x="207" y="11"/>
                      </a:cubicBezTo>
                      <a:cubicBezTo>
                        <a:pt x="206" y="11"/>
                        <a:pt x="206" y="11"/>
                        <a:pt x="205" y="14"/>
                      </a:cubicBezTo>
                      <a:lnTo>
                        <a:pt x="191" y="0"/>
                      </a:lnTo>
                      <a:cubicBezTo>
                        <a:pt x="188" y="9"/>
                        <a:pt x="187" y="17"/>
                        <a:pt x="189" y="26"/>
                      </a:cubicBezTo>
                      <a:cubicBezTo>
                        <a:pt x="185" y="26"/>
                        <a:pt x="182" y="27"/>
                        <a:pt x="179" y="27"/>
                      </a:cubicBezTo>
                      <a:cubicBezTo>
                        <a:pt x="178" y="27"/>
                        <a:pt x="178" y="26"/>
                        <a:pt x="177" y="26"/>
                      </a:cubicBezTo>
                      <a:cubicBezTo>
                        <a:pt x="171" y="12"/>
                        <a:pt x="163" y="4"/>
                        <a:pt x="147" y="6"/>
                      </a:cubicBezTo>
                      <a:cubicBezTo>
                        <a:pt x="149" y="12"/>
                        <a:pt x="152" y="17"/>
                        <a:pt x="156" y="22"/>
                      </a:cubicBezTo>
                      <a:cubicBezTo>
                        <a:pt x="153" y="23"/>
                        <a:pt x="151" y="23"/>
                        <a:pt x="148" y="24"/>
                      </a:cubicBezTo>
                      <a:cubicBezTo>
                        <a:pt x="152" y="32"/>
                        <a:pt x="157" y="36"/>
                        <a:pt x="165" y="40"/>
                      </a:cubicBezTo>
                      <a:cubicBezTo>
                        <a:pt x="161" y="43"/>
                        <a:pt x="159" y="47"/>
                        <a:pt x="159" y="51"/>
                      </a:cubicBezTo>
                      <a:cubicBezTo>
                        <a:pt x="156" y="48"/>
                        <a:pt x="153" y="44"/>
                        <a:pt x="149" y="41"/>
                      </a:cubicBezTo>
                      <a:cubicBezTo>
                        <a:pt x="149" y="42"/>
                        <a:pt x="148" y="43"/>
                        <a:pt x="147" y="44"/>
                      </a:cubicBezTo>
                      <a:cubicBezTo>
                        <a:pt x="143" y="38"/>
                        <a:pt x="138" y="33"/>
                        <a:pt x="132" y="29"/>
                      </a:cubicBezTo>
                      <a:cubicBezTo>
                        <a:pt x="128" y="37"/>
                        <a:pt x="126" y="44"/>
                        <a:pt x="126" y="53"/>
                      </a:cubicBezTo>
                      <a:cubicBezTo>
                        <a:pt x="124" y="54"/>
                        <a:pt x="123" y="54"/>
                        <a:pt x="122" y="55"/>
                      </a:cubicBezTo>
                      <a:cubicBezTo>
                        <a:pt x="114" y="53"/>
                        <a:pt x="107" y="53"/>
                        <a:pt x="99" y="55"/>
                      </a:cubicBezTo>
                      <a:cubicBezTo>
                        <a:pt x="102" y="60"/>
                        <a:pt x="105" y="65"/>
                        <a:pt x="108" y="69"/>
                      </a:cubicBezTo>
                      <a:cubicBezTo>
                        <a:pt x="103" y="69"/>
                        <a:pt x="99" y="69"/>
                        <a:pt x="95" y="71"/>
                      </a:cubicBezTo>
                      <a:cubicBezTo>
                        <a:pt x="85" y="54"/>
                        <a:pt x="74" y="48"/>
                        <a:pt x="54" y="48"/>
                      </a:cubicBezTo>
                      <a:cubicBezTo>
                        <a:pt x="57" y="56"/>
                        <a:pt x="60" y="63"/>
                        <a:pt x="65" y="68"/>
                      </a:cubicBezTo>
                      <a:lnTo>
                        <a:pt x="43" y="64"/>
                      </a:lnTo>
                      <a:cubicBezTo>
                        <a:pt x="46" y="76"/>
                        <a:pt x="51" y="86"/>
                        <a:pt x="60" y="94"/>
                      </a:cubicBezTo>
                      <a:cubicBezTo>
                        <a:pt x="56" y="97"/>
                        <a:pt x="53" y="100"/>
                        <a:pt x="50" y="103"/>
                      </a:cubicBezTo>
                      <a:cubicBezTo>
                        <a:pt x="49" y="103"/>
                        <a:pt x="48" y="102"/>
                        <a:pt x="47" y="103"/>
                      </a:cubicBezTo>
                      <a:cubicBezTo>
                        <a:pt x="30" y="92"/>
                        <a:pt x="16" y="89"/>
                        <a:pt x="0" y="104"/>
                      </a:cubicBezTo>
                      <a:cubicBezTo>
                        <a:pt x="7" y="109"/>
                        <a:pt x="13" y="113"/>
                        <a:pt x="21" y="115"/>
                      </a:cubicBezTo>
                      <a:cubicBezTo>
                        <a:pt x="19" y="118"/>
                        <a:pt x="17" y="120"/>
                        <a:pt x="15" y="123"/>
                      </a:cubicBezTo>
                      <a:cubicBezTo>
                        <a:pt x="25" y="128"/>
                        <a:pt x="33" y="130"/>
                        <a:pt x="44" y="127"/>
                      </a:cubicBezTo>
                      <a:cubicBezTo>
                        <a:pt x="43" y="136"/>
                        <a:pt x="46" y="143"/>
                        <a:pt x="51" y="151"/>
                      </a:cubicBezTo>
                      <a:cubicBezTo>
                        <a:pt x="63" y="142"/>
                        <a:pt x="69" y="133"/>
                        <a:pt x="67" y="118"/>
                      </a:cubicBezTo>
                      <a:cubicBezTo>
                        <a:pt x="68" y="117"/>
                        <a:pt x="69" y="117"/>
                        <a:pt x="70" y="116"/>
                      </a:cubicBezTo>
                      <a:cubicBezTo>
                        <a:pt x="75" y="124"/>
                        <a:pt x="82" y="130"/>
                        <a:pt x="93" y="134"/>
                      </a:cubicBezTo>
                      <a:cubicBezTo>
                        <a:pt x="91" y="136"/>
                        <a:pt x="90" y="139"/>
                        <a:pt x="89" y="141"/>
                      </a:cubicBezTo>
                      <a:cubicBezTo>
                        <a:pt x="94" y="143"/>
                        <a:pt x="99" y="144"/>
                        <a:pt x="103" y="145"/>
                      </a:cubicBezTo>
                      <a:cubicBezTo>
                        <a:pt x="102" y="145"/>
                        <a:pt x="101" y="145"/>
                        <a:pt x="100" y="146"/>
                      </a:cubicBezTo>
                      <a:cubicBezTo>
                        <a:pt x="106" y="155"/>
                        <a:pt x="112" y="161"/>
                        <a:pt x="122"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4" y="201"/>
                        <a:pt x="175" y="200"/>
                        <a:pt x="176" y="199"/>
                      </a:cubicBezTo>
                      <a:cubicBezTo>
                        <a:pt x="180" y="205"/>
                        <a:pt x="185" y="210"/>
                        <a:pt x="191" y="213"/>
                      </a:cubicBezTo>
                      <a:cubicBezTo>
                        <a:pt x="195" y="204"/>
                        <a:pt x="197" y="196"/>
                        <a:pt x="197" y="186"/>
                      </a:cubicBezTo>
                      <a:cubicBezTo>
                        <a:pt x="206" y="190"/>
                        <a:pt x="214" y="190"/>
                        <a:pt x="223" y="188"/>
                      </a:cubicBezTo>
                      <a:cubicBezTo>
                        <a:pt x="221" y="183"/>
                        <a:pt x="219" y="179"/>
                        <a:pt x="216" y="175"/>
                      </a:cubicBezTo>
                      <a:cubicBezTo>
                        <a:pt x="220" y="176"/>
                        <a:pt x="225" y="176"/>
                        <a:pt x="231" y="176"/>
                      </a:cubicBezTo>
                      <a:cubicBezTo>
                        <a:pt x="240" y="189"/>
                        <a:pt x="251" y="194"/>
                        <a:pt x="269" y="194"/>
                      </a:cubicBezTo>
                      <a:cubicBezTo>
                        <a:pt x="265" y="181"/>
                        <a:pt x="259" y="172"/>
                        <a:pt x="249" y="166"/>
                      </a:cubicBezTo>
                      <a:cubicBezTo>
                        <a:pt x="253" y="163"/>
                        <a:pt x="257" y="159"/>
                        <a:pt x="261" y="152"/>
                      </a:cubicBezTo>
                      <a:cubicBezTo>
                        <a:pt x="266" y="153"/>
                        <a:pt x="271" y="152"/>
                        <a:pt x="276" y="151"/>
                      </a:cubicBezTo>
                      <a:cubicBezTo>
                        <a:pt x="273" y="165"/>
                        <a:pt x="277" y="174"/>
                        <a:pt x="288" y="183"/>
                      </a:cubicBezTo>
                      <a:cubicBezTo>
                        <a:pt x="289" y="182"/>
                        <a:pt x="290" y="181"/>
                        <a:pt x="291" y="180"/>
                      </a:cubicBezTo>
                      <a:cubicBezTo>
                        <a:pt x="295" y="186"/>
                        <a:pt x="300" y="191"/>
                        <a:pt x="306" y="195"/>
                      </a:cubicBezTo>
                      <a:cubicBezTo>
                        <a:pt x="310" y="186"/>
                        <a:pt x="312" y="177"/>
                        <a:pt x="311" y="167"/>
                      </a:cubicBezTo>
                      <a:cubicBezTo>
                        <a:pt x="320" y="171"/>
                        <a:pt x="329" y="171"/>
                        <a:pt x="338" y="169"/>
                      </a:cubicBezTo>
                      <a:cubicBezTo>
                        <a:pt x="336" y="164"/>
                        <a:pt x="333" y="159"/>
                        <a:pt x="329" y="154"/>
                      </a:cubicBezTo>
                      <a:cubicBezTo>
                        <a:pt x="334" y="154"/>
                        <a:pt x="338" y="154"/>
                        <a:pt x="342" y="152"/>
                      </a:cubicBezTo>
                      <a:cubicBezTo>
                        <a:pt x="352" y="170"/>
                        <a:pt x="364" y="175"/>
                        <a:pt x="384" y="175"/>
                      </a:cubicBezTo>
                      <a:cubicBezTo>
                        <a:pt x="378" y="159"/>
                        <a:pt x="370" y="148"/>
                        <a:pt x="353" y="142"/>
                      </a:cubicBezTo>
                      <a:cubicBezTo>
                        <a:pt x="354" y="140"/>
                        <a:pt x="354" y="139"/>
                        <a:pt x="355" y="138"/>
                      </a:cubicBezTo>
                      <a:cubicBezTo>
                        <a:pt x="362" y="147"/>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black"/>
                    </a:solidFill>
                    <a:effectLst/>
                    <a:uLnTx/>
                    <a:uFillTx/>
                    <a:latin typeface="Arial"/>
                    <a:cs typeface="+mn-cs"/>
                  </a:endParaRPr>
                </a:p>
              </p:txBody>
            </p:sp>
            <p:sp>
              <p:nvSpPr>
                <p:cNvPr id="74" name="Freeform 38">
                  <a:extLst>
                    <a:ext uri="{FF2B5EF4-FFF2-40B4-BE49-F238E27FC236}">
                      <a16:creationId xmlns:a16="http://schemas.microsoft.com/office/drawing/2014/main" id="{B90BA545-F88C-4864-8BED-348C8CE3D832}"/>
                    </a:ext>
                  </a:extLst>
                </p:cNvPr>
                <p:cNvSpPr>
                  <a:spLocks noEditPoints="1"/>
                </p:cNvSpPr>
                <p:nvPr/>
              </p:nvSpPr>
              <p:spPr bwMode="auto">
                <a:xfrm>
                  <a:off x="6218237" y="3244849"/>
                  <a:ext cx="187325" cy="104775"/>
                </a:xfrm>
                <a:custGeom>
                  <a:avLst/>
                  <a:gdLst>
                    <a:gd name="T0" fmla="*/ 341 w 386"/>
                    <a:gd name="T1" fmla="*/ 123 h 213"/>
                    <a:gd name="T2" fmla="*/ 347 w 386"/>
                    <a:gd name="T3" fmla="*/ 122 h 213"/>
                    <a:gd name="T4" fmla="*/ 269 w 386"/>
                    <a:gd name="T5" fmla="*/ 128 h 213"/>
                    <a:gd name="T6" fmla="*/ 253 w 386"/>
                    <a:gd name="T7" fmla="*/ 126 h 213"/>
                    <a:gd name="T8" fmla="*/ 269 w 386"/>
                    <a:gd name="T9" fmla="*/ 128 h 213"/>
                    <a:gd name="T10" fmla="*/ 190 w 386"/>
                    <a:gd name="T11" fmla="*/ 147 h 213"/>
                    <a:gd name="T12" fmla="*/ 189 w 386"/>
                    <a:gd name="T13" fmla="*/ 157 h 213"/>
                    <a:gd name="T14" fmla="*/ 133 w 386"/>
                    <a:gd name="T15" fmla="*/ 135 h 213"/>
                    <a:gd name="T16" fmla="*/ 141 w 386"/>
                    <a:gd name="T17" fmla="*/ 148 h 213"/>
                    <a:gd name="T18" fmla="*/ 181 w 386"/>
                    <a:gd name="T19" fmla="*/ 66 h 213"/>
                    <a:gd name="T20" fmla="*/ 174 w 386"/>
                    <a:gd name="T21" fmla="*/ 53 h 213"/>
                    <a:gd name="T22" fmla="*/ 194 w 386"/>
                    <a:gd name="T23" fmla="*/ 52 h 213"/>
                    <a:gd name="T24" fmla="*/ 245 w 386"/>
                    <a:gd name="T25" fmla="*/ 45 h 213"/>
                    <a:gd name="T26" fmla="*/ 241 w 386"/>
                    <a:gd name="T27" fmla="*/ 55 h 213"/>
                    <a:gd name="T28" fmla="*/ 310 w 386"/>
                    <a:gd name="T29" fmla="*/ 138 h 213"/>
                    <a:gd name="T30" fmla="*/ 310 w 386"/>
                    <a:gd name="T31" fmla="*/ 138 h 213"/>
                    <a:gd name="T32" fmla="*/ 215 w 386"/>
                    <a:gd name="T33" fmla="*/ 123 h 213"/>
                    <a:gd name="T34" fmla="*/ 215 w 386"/>
                    <a:gd name="T35" fmla="*/ 126 h 213"/>
                    <a:gd name="T36" fmla="*/ 230 w 386"/>
                    <a:gd name="T37" fmla="*/ 150 h 213"/>
                    <a:gd name="T38" fmla="*/ 135 w 386"/>
                    <a:gd name="T39" fmla="*/ 92 h 213"/>
                    <a:gd name="T40" fmla="*/ 121 w 386"/>
                    <a:gd name="T41" fmla="*/ 106 h 213"/>
                    <a:gd name="T42" fmla="*/ 179 w 386"/>
                    <a:gd name="T43" fmla="*/ 68 h 213"/>
                    <a:gd name="T44" fmla="*/ 213 w 386"/>
                    <a:gd name="T45" fmla="*/ 102 h 213"/>
                    <a:gd name="T46" fmla="*/ 252 w 386"/>
                    <a:gd name="T47" fmla="*/ 88 h 213"/>
                    <a:gd name="T48" fmla="*/ 252 w 386"/>
                    <a:gd name="T49" fmla="*/ 88 h 213"/>
                    <a:gd name="T50" fmla="*/ 170 w 386"/>
                    <a:gd name="T51" fmla="*/ 107 h 213"/>
                    <a:gd name="T52" fmla="*/ 186 w 386"/>
                    <a:gd name="T53" fmla="*/ 125 h 213"/>
                    <a:gd name="T54" fmla="*/ 375 w 386"/>
                    <a:gd name="T55" fmla="*/ 127 h 213"/>
                    <a:gd name="T56" fmla="*/ 372 w 386"/>
                    <a:gd name="T57" fmla="*/ 81 h 213"/>
                    <a:gd name="T58" fmla="*/ 321 w 386"/>
                    <a:gd name="T59" fmla="*/ 75 h 213"/>
                    <a:gd name="T60" fmla="*/ 295 w 386"/>
                    <a:gd name="T61" fmla="*/ 55 h 213"/>
                    <a:gd name="T62" fmla="*/ 268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7 h 213"/>
                    <a:gd name="T84" fmla="*/ 50 w 386"/>
                    <a:gd name="T85" fmla="*/ 102 h 213"/>
                    <a:gd name="T86" fmla="*/ 22 w 386"/>
                    <a:gd name="T87" fmla="*/ 114 h 213"/>
                    <a:gd name="T88" fmla="*/ 51 w 386"/>
                    <a:gd name="T89" fmla="*/ 150 h 213"/>
                    <a:gd name="T90" fmla="*/ 93 w 386"/>
                    <a:gd name="T91" fmla="*/ 134 h 213"/>
                    <a:gd name="T92" fmla="*/ 101 w 386"/>
                    <a:gd name="T93" fmla="*/ 145 h 213"/>
                    <a:gd name="T94" fmla="*/ 146 w 386"/>
                    <a:gd name="T95" fmla="*/ 170 h 213"/>
                    <a:gd name="T96" fmla="*/ 174 w 386"/>
                    <a:gd name="T97" fmla="*/ 201 h 213"/>
                    <a:gd name="T98" fmla="*/ 197 w 386"/>
                    <a:gd name="T99" fmla="*/ 185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1"/>
                      </a:moveTo>
                      <a:cubicBezTo>
                        <a:pt x="333" y="129"/>
                        <a:pt x="332" y="126"/>
                        <a:pt x="332" y="123"/>
                      </a:cubicBezTo>
                      <a:cubicBezTo>
                        <a:pt x="335" y="124"/>
                        <a:pt x="337" y="124"/>
                        <a:pt x="341" y="123"/>
                      </a:cubicBezTo>
                      <a:cubicBezTo>
                        <a:pt x="341" y="123"/>
                        <a:pt x="340" y="122"/>
                        <a:pt x="340" y="121"/>
                      </a:cubicBezTo>
                      <a:cubicBezTo>
                        <a:pt x="342" y="121"/>
                        <a:pt x="343" y="121"/>
                        <a:pt x="345" y="121"/>
                      </a:cubicBezTo>
                      <a:cubicBezTo>
                        <a:pt x="346" y="121"/>
                        <a:pt x="346" y="122"/>
                        <a:pt x="347" y="122"/>
                      </a:cubicBezTo>
                      <a:cubicBezTo>
                        <a:pt x="349" y="126"/>
                        <a:pt x="350" y="130"/>
                        <a:pt x="352" y="133"/>
                      </a:cubicBezTo>
                      <a:cubicBezTo>
                        <a:pt x="345" y="131"/>
                        <a:pt x="339" y="130"/>
                        <a:pt x="333" y="131"/>
                      </a:cubicBezTo>
                      <a:close/>
                      <a:moveTo>
                        <a:pt x="269" y="128"/>
                      </a:moveTo>
                      <a:cubicBezTo>
                        <a:pt x="265" y="128"/>
                        <a:pt x="260" y="129"/>
                        <a:pt x="256" y="129"/>
                      </a:cubicBezTo>
                      <a:cubicBezTo>
                        <a:pt x="255" y="129"/>
                        <a:pt x="255" y="128"/>
                        <a:pt x="254" y="127"/>
                      </a:cubicBezTo>
                      <a:cubicBezTo>
                        <a:pt x="253" y="127"/>
                        <a:pt x="253" y="127"/>
                        <a:pt x="253" y="126"/>
                      </a:cubicBezTo>
                      <a:cubicBezTo>
                        <a:pt x="253" y="123"/>
                        <a:pt x="253" y="120"/>
                        <a:pt x="252" y="117"/>
                      </a:cubicBezTo>
                      <a:cubicBezTo>
                        <a:pt x="258" y="118"/>
                        <a:pt x="263" y="119"/>
                        <a:pt x="268" y="117"/>
                      </a:cubicBezTo>
                      <a:cubicBezTo>
                        <a:pt x="268" y="121"/>
                        <a:pt x="268" y="124"/>
                        <a:pt x="269" y="128"/>
                      </a:cubicBezTo>
                      <a:close/>
                      <a:moveTo>
                        <a:pt x="189" y="157"/>
                      </a:moveTo>
                      <a:cubicBezTo>
                        <a:pt x="189" y="154"/>
                        <a:pt x="189" y="151"/>
                        <a:pt x="188" y="147"/>
                      </a:cubicBezTo>
                      <a:cubicBezTo>
                        <a:pt x="189" y="147"/>
                        <a:pt x="190" y="147"/>
                        <a:pt x="190" y="147"/>
                      </a:cubicBezTo>
                      <a:cubicBezTo>
                        <a:pt x="191" y="147"/>
                        <a:pt x="192" y="149"/>
                        <a:pt x="193" y="149"/>
                      </a:cubicBezTo>
                      <a:cubicBezTo>
                        <a:pt x="194" y="152"/>
                        <a:pt x="196" y="156"/>
                        <a:pt x="198" y="159"/>
                      </a:cubicBezTo>
                      <a:cubicBezTo>
                        <a:pt x="195" y="158"/>
                        <a:pt x="192" y="157"/>
                        <a:pt x="189" y="157"/>
                      </a:cubicBezTo>
                      <a:close/>
                      <a:moveTo>
                        <a:pt x="141" y="148"/>
                      </a:moveTo>
                      <a:cubicBezTo>
                        <a:pt x="140" y="148"/>
                        <a:pt x="140" y="147"/>
                        <a:pt x="139" y="146"/>
                      </a:cubicBezTo>
                      <a:cubicBezTo>
                        <a:pt x="137" y="142"/>
                        <a:pt x="135" y="138"/>
                        <a:pt x="133"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cubicBezTo>
                        <a:pt x="181" y="66"/>
                        <a:pt x="181" y="66"/>
                        <a:pt x="181" y="66"/>
                      </a:cubicBezTo>
                      <a:cubicBezTo>
                        <a:pt x="174" y="61"/>
                        <a:pt x="168" y="58"/>
                        <a:pt x="162" y="56"/>
                      </a:cubicBezTo>
                      <a:cubicBezTo>
                        <a:pt x="162" y="56"/>
                        <a:pt x="162" y="56"/>
                        <a:pt x="162" y="56"/>
                      </a:cubicBezTo>
                      <a:cubicBezTo>
                        <a:pt x="166" y="56"/>
                        <a:pt x="171" y="55"/>
                        <a:pt x="174" y="53"/>
                      </a:cubicBezTo>
                      <a:close/>
                      <a:moveTo>
                        <a:pt x="183" y="43"/>
                      </a:moveTo>
                      <a:cubicBezTo>
                        <a:pt x="187" y="44"/>
                        <a:pt x="191" y="44"/>
                        <a:pt x="195" y="43"/>
                      </a:cubicBezTo>
                      <a:cubicBezTo>
                        <a:pt x="194" y="46"/>
                        <a:pt x="194" y="49"/>
                        <a:pt x="194" y="52"/>
                      </a:cubicBezTo>
                      <a:cubicBezTo>
                        <a:pt x="190" y="50"/>
                        <a:pt x="185" y="49"/>
                        <a:pt x="180" y="48"/>
                      </a:cubicBezTo>
                      <a:cubicBezTo>
                        <a:pt x="181" y="47"/>
                        <a:pt x="182" y="45"/>
                        <a:pt x="183" y="43"/>
                      </a:cubicBezTo>
                      <a:close/>
                      <a:moveTo>
                        <a:pt x="245" y="45"/>
                      </a:moveTo>
                      <a:cubicBezTo>
                        <a:pt x="245" y="45"/>
                        <a:pt x="245" y="45"/>
                        <a:pt x="245" y="45"/>
                      </a:cubicBezTo>
                      <a:cubicBezTo>
                        <a:pt x="244" y="49"/>
                        <a:pt x="244" y="53"/>
                        <a:pt x="244" y="57"/>
                      </a:cubicBezTo>
                      <a:cubicBezTo>
                        <a:pt x="243" y="56"/>
                        <a:pt x="242" y="56"/>
                        <a:pt x="241" y="55"/>
                      </a:cubicBezTo>
                      <a:cubicBezTo>
                        <a:pt x="239" y="52"/>
                        <a:pt x="237" y="49"/>
                        <a:pt x="235" y="46"/>
                      </a:cubicBezTo>
                      <a:cubicBezTo>
                        <a:pt x="238" y="46"/>
                        <a:pt x="242" y="46"/>
                        <a:pt x="245" y="45"/>
                      </a:cubicBezTo>
                      <a:close/>
                      <a:moveTo>
                        <a:pt x="310" y="138"/>
                      </a:moveTo>
                      <a:lnTo>
                        <a:pt x="312" y="140"/>
                      </a:lnTo>
                      <a:cubicBezTo>
                        <a:pt x="311" y="140"/>
                        <a:pt x="310" y="139"/>
                        <a:pt x="310" y="139"/>
                      </a:cubicBezTo>
                      <a:cubicBezTo>
                        <a:pt x="310" y="139"/>
                        <a:pt x="310" y="138"/>
                        <a:pt x="310" y="138"/>
                      </a:cubicBezTo>
                      <a:close/>
                      <a:moveTo>
                        <a:pt x="230" y="150"/>
                      </a:moveTo>
                      <a:cubicBezTo>
                        <a:pt x="225" y="141"/>
                        <a:pt x="219" y="134"/>
                        <a:pt x="209" y="131"/>
                      </a:cubicBezTo>
                      <a:cubicBezTo>
                        <a:pt x="212" y="128"/>
                        <a:pt x="213" y="125"/>
                        <a:pt x="215" y="123"/>
                      </a:cubicBezTo>
                      <a:cubicBezTo>
                        <a:pt x="217" y="123"/>
                        <a:pt x="219" y="123"/>
                        <a:pt x="222" y="122"/>
                      </a:cubicBezTo>
                      <a:cubicBezTo>
                        <a:pt x="222" y="123"/>
                        <a:pt x="222" y="123"/>
                        <a:pt x="222" y="124"/>
                      </a:cubicBezTo>
                      <a:cubicBezTo>
                        <a:pt x="220" y="125"/>
                        <a:pt x="218" y="125"/>
                        <a:pt x="215" y="126"/>
                      </a:cubicBezTo>
                      <a:cubicBezTo>
                        <a:pt x="221" y="136"/>
                        <a:pt x="227" y="142"/>
                        <a:pt x="237" y="146"/>
                      </a:cubicBezTo>
                      <a:cubicBezTo>
                        <a:pt x="236" y="147"/>
                        <a:pt x="235" y="149"/>
                        <a:pt x="234" y="151"/>
                      </a:cubicBezTo>
                      <a:cubicBezTo>
                        <a:pt x="233" y="150"/>
                        <a:pt x="232" y="150"/>
                        <a:pt x="230" y="150"/>
                      </a:cubicBezTo>
                      <a:close/>
                      <a:moveTo>
                        <a:pt x="121" y="106"/>
                      </a:moveTo>
                      <a:cubicBezTo>
                        <a:pt x="120" y="104"/>
                        <a:pt x="119" y="103"/>
                        <a:pt x="118" y="101"/>
                      </a:cubicBezTo>
                      <a:cubicBezTo>
                        <a:pt x="124" y="99"/>
                        <a:pt x="130" y="97"/>
                        <a:pt x="135" y="92"/>
                      </a:cubicBezTo>
                      <a:cubicBezTo>
                        <a:pt x="135" y="94"/>
                        <a:pt x="135" y="96"/>
                        <a:pt x="136" y="98"/>
                      </a:cubicBezTo>
                      <a:cubicBezTo>
                        <a:pt x="135" y="101"/>
                        <a:pt x="135" y="105"/>
                        <a:pt x="135" y="109"/>
                      </a:cubicBezTo>
                      <a:cubicBezTo>
                        <a:pt x="130" y="107"/>
                        <a:pt x="125" y="106"/>
                        <a:pt x="121" y="106"/>
                      </a:cubicBezTo>
                      <a:close/>
                      <a:moveTo>
                        <a:pt x="177" y="72"/>
                      </a:moveTo>
                      <a:cubicBezTo>
                        <a:pt x="176" y="72"/>
                        <a:pt x="174" y="72"/>
                        <a:pt x="173" y="72"/>
                      </a:cubicBezTo>
                      <a:cubicBezTo>
                        <a:pt x="175" y="71"/>
                        <a:pt x="177" y="69"/>
                        <a:pt x="179" y="68"/>
                      </a:cubicBezTo>
                      <a:cubicBezTo>
                        <a:pt x="178" y="69"/>
                        <a:pt x="178" y="71"/>
                        <a:pt x="177" y="72"/>
                      </a:cubicBezTo>
                      <a:close/>
                      <a:moveTo>
                        <a:pt x="216" y="107"/>
                      </a:moveTo>
                      <a:cubicBezTo>
                        <a:pt x="215" y="105"/>
                        <a:pt x="214" y="103"/>
                        <a:pt x="213" y="102"/>
                      </a:cubicBezTo>
                      <a:cubicBezTo>
                        <a:pt x="213" y="102"/>
                        <a:pt x="214" y="102"/>
                        <a:pt x="214" y="102"/>
                      </a:cubicBezTo>
                      <a:cubicBezTo>
                        <a:pt x="215" y="104"/>
                        <a:pt x="216"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2" y="112"/>
                        <a:pt x="170" y="107"/>
                      </a:cubicBezTo>
                      <a:cubicBezTo>
                        <a:pt x="177" y="110"/>
                        <a:pt x="184" y="110"/>
                        <a:pt x="191" y="108"/>
                      </a:cubicBezTo>
                      <a:cubicBezTo>
                        <a:pt x="192" y="110"/>
                        <a:pt x="193" y="112"/>
                        <a:pt x="195" y="113"/>
                      </a:cubicBezTo>
                      <a:cubicBezTo>
                        <a:pt x="191" y="116"/>
                        <a:pt x="188" y="120"/>
                        <a:pt x="186" y="125"/>
                      </a:cubicBezTo>
                      <a:cubicBezTo>
                        <a:pt x="180" y="124"/>
                        <a:pt x="176" y="124"/>
                        <a:pt x="170" y="125"/>
                      </a:cubicBezTo>
                      <a:close/>
                      <a:moveTo>
                        <a:pt x="386" y="149"/>
                      </a:moveTo>
                      <a:cubicBezTo>
                        <a:pt x="383" y="141"/>
                        <a:pt x="380" y="134"/>
                        <a:pt x="375" y="127"/>
                      </a:cubicBezTo>
                      <a:cubicBezTo>
                        <a:pt x="378" y="126"/>
                        <a:pt x="382" y="126"/>
                        <a:pt x="385" y="124"/>
                      </a:cubicBezTo>
                      <a:cubicBezTo>
                        <a:pt x="380" y="115"/>
                        <a:pt x="374" y="108"/>
                        <a:pt x="363" y="104"/>
                      </a:cubicBezTo>
                      <a:cubicBezTo>
                        <a:pt x="370" y="98"/>
                        <a:pt x="371" y="90"/>
                        <a:pt x="372" y="81"/>
                      </a:cubicBezTo>
                      <a:cubicBezTo>
                        <a:pt x="357" y="81"/>
                        <a:pt x="347" y="85"/>
                        <a:pt x="340" y="99"/>
                      </a:cubicBezTo>
                      <a:cubicBezTo>
                        <a:pt x="336" y="91"/>
                        <a:pt x="331" y="85"/>
                        <a:pt x="324" y="81"/>
                      </a:cubicBezTo>
                      <a:cubicBezTo>
                        <a:pt x="323" y="79"/>
                        <a:pt x="322" y="77"/>
                        <a:pt x="321" y="75"/>
                      </a:cubicBezTo>
                      <a:cubicBezTo>
                        <a:pt x="325" y="70"/>
                        <a:pt x="326" y="63"/>
                        <a:pt x="327" y="56"/>
                      </a:cubicBezTo>
                      <a:cubicBezTo>
                        <a:pt x="317" y="55"/>
                        <a:pt x="309" y="57"/>
                        <a:pt x="303" y="62"/>
                      </a:cubicBezTo>
                      <a:cubicBezTo>
                        <a:pt x="301" y="59"/>
                        <a:pt x="298" y="57"/>
                        <a:pt x="295" y="55"/>
                      </a:cubicBezTo>
                      <a:cubicBezTo>
                        <a:pt x="293" y="61"/>
                        <a:pt x="291" y="66"/>
                        <a:pt x="290" y="72"/>
                      </a:cubicBezTo>
                      <a:cubicBezTo>
                        <a:pt x="286" y="72"/>
                        <a:pt x="283" y="72"/>
                        <a:pt x="279" y="73"/>
                      </a:cubicBezTo>
                      <a:cubicBezTo>
                        <a:pt x="283" y="59"/>
                        <a:pt x="278" y="51"/>
                        <a:pt x="268" y="41"/>
                      </a:cubicBezTo>
                      <a:cubicBezTo>
                        <a:pt x="267" y="42"/>
                        <a:pt x="266" y="43"/>
                        <a:pt x="265" y="44"/>
                      </a:cubicBezTo>
                      <a:cubicBezTo>
                        <a:pt x="265" y="44"/>
                        <a:pt x="265" y="44"/>
                        <a:pt x="265" y="44"/>
                      </a:cubicBezTo>
                      <a:cubicBezTo>
                        <a:pt x="262" y="40"/>
                        <a:pt x="259" y="36"/>
                        <a:pt x="255" y="33"/>
                      </a:cubicBezTo>
                      <a:cubicBezTo>
                        <a:pt x="255" y="32"/>
                        <a:pt x="255" y="32"/>
                        <a:pt x="255" y="31"/>
                      </a:cubicBezTo>
                      <a:cubicBezTo>
                        <a:pt x="254" y="31"/>
                        <a:pt x="252" y="30"/>
                        <a:pt x="251" y="30"/>
                      </a:cubicBezTo>
                      <a:cubicBezTo>
                        <a:pt x="251" y="30"/>
                        <a:pt x="250" y="30"/>
                        <a:pt x="250" y="29"/>
                      </a:cubicBezTo>
                      <a:cubicBezTo>
                        <a:pt x="250" y="30"/>
                        <a:pt x="250" y="30"/>
                        <a:pt x="250" y="30"/>
                      </a:cubicBezTo>
                      <a:cubicBezTo>
                        <a:pt x="241" y="27"/>
                        <a:pt x="233" y="28"/>
                        <a:pt x="225" y="37"/>
                      </a:cubicBezTo>
                      <a:cubicBezTo>
                        <a:pt x="222" y="35"/>
                        <a:pt x="219" y="34"/>
                        <a:pt x="215" y="34"/>
                      </a:cubicBezTo>
                      <a:cubicBezTo>
                        <a:pt x="216" y="26"/>
                        <a:pt x="212" y="17"/>
                        <a:pt x="208" y="10"/>
                      </a:cubicBezTo>
                      <a:cubicBezTo>
                        <a:pt x="206" y="10"/>
                        <a:pt x="206" y="10"/>
                        <a:pt x="205" y="13"/>
                      </a:cubicBezTo>
                      <a:lnTo>
                        <a:pt x="192" y="0"/>
                      </a:lnTo>
                      <a:cubicBezTo>
                        <a:pt x="188" y="8"/>
                        <a:pt x="187" y="16"/>
                        <a:pt x="189" y="26"/>
                      </a:cubicBezTo>
                      <a:cubicBezTo>
                        <a:pt x="186" y="25"/>
                        <a:pt x="182" y="26"/>
                        <a:pt x="179" y="26"/>
                      </a:cubicBezTo>
                      <a:cubicBezTo>
                        <a:pt x="178" y="26"/>
                        <a:pt x="178" y="25"/>
                        <a:pt x="177" y="25"/>
                      </a:cubicBezTo>
                      <a:cubicBezTo>
                        <a:pt x="171" y="11"/>
                        <a:pt x="164" y="3"/>
                        <a:pt x="148" y="5"/>
                      </a:cubicBezTo>
                      <a:cubicBezTo>
                        <a:pt x="150" y="11"/>
                        <a:pt x="152" y="16"/>
                        <a:pt x="156" y="22"/>
                      </a:cubicBezTo>
                      <a:cubicBezTo>
                        <a:pt x="153" y="22"/>
                        <a:pt x="151" y="23"/>
                        <a:pt x="148" y="24"/>
                      </a:cubicBezTo>
                      <a:cubicBezTo>
                        <a:pt x="153" y="31"/>
                        <a:pt x="157" y="36"/>
                        <a:pt x="165" y="39"/>
                      </a:cubicBezTo>
                      <a:cubicBezTo>
                        <a:pt x="161" y="43"/>
                        <a:pt x="160" y="46"/>
                        <a:pt x="159" y="51"/>
                      </a:cubicBezTo>
                      <a:cubicBezTo>
                        <a:pt x="157" y="47"/>
                        <a:pt x="154" y="44"/>
                        <a:pt x="150" y="40"/>
                      </a:cubicBezTo>
                      <a:cubicBezTo>
                        <a:pt x="149" y="41"/>
                        <a:pt x="148" y="42"/>
                        <a:pt x="147" y="43"/>
                      </a:cubicBezTo>
                      <a:cubicBezTo>
                        <a:pt x="143" y="38"/>
                        <a:pt x="138" y="33"/>
                        <a:pt x="132" y="29"/>
                      </a:cubicBezTo>
                      <a:cubicBezTo>
                        <a:pt x="129" y="36"/>
                        <a:pt x="127" y="44"/>
                        <a:pt x="126" y="52"/>
                      </a:cubicBezTo>
                      <a:cubicBezTo>
                        <a:pt x="125" y="53"/>
                        <a:pt x="123" y="54"/>
                        <a:pt x="122" y="54"/>
                      </a:cubicBezTo>
                      <a:cubicBezTo>
                        <a:pt x="115" y="52"/>
                        <a:pt x="108" y="52"/>
                        <a:pt x="100" y="54"/>
                      </a:cubicBezTo>
                      <a:cubicBezTo>
                        <a:pt x="102" y="59"/>
                        <a:pt x="105" y="64"/>
                        <a:pt x="108" y="69"/>
                      </a:cubicBezTo>
                      <a:cubicBezTo>
                        <a:pt x="103" y="68"/>
                        <a:pt x="99" y="69"/>
                        <a:pt x="95" y="70"/>
                      </a:cubicBezTo>
                      <a:cubicBezTo>
                        <a:pt x="85" y="53"/>
                        <a:pt x="74" y="47"/>
                        <a:pt x="54" y="47"/>
                      </a:cubicBezTo>
                      <a:cubicBezTo>
                        <a:pt x="57" y="55"/>
                        <a:pt x="60" y="62"/>
                        <a:pt x="65" y="67"/>
                      </a:cubicBezTo>
                      <a:lnTo>
                        <a:pt x="43" y="64"/>
                      </a:lnTo>
                      <a:cubicBezTo>
                        <a:pt x="46" y="76"/>
                        <a:pt x="51" y="85"/>
                        <a:pt x="60" y="94"/>
                      </a:cubicBezTo>
                      <a:cubicBezTo>
                        <a:pt x="57" y="96"/>
                        <a:pt x="54" y="99"/>
                        <a:pt x="50" y="102"/>
                      </a:cubicBezTo>
                      <a:cubicBezTo>
                        <a:pt x="49" y="103"/>
                        <a:pt x="48" y="102"/>
                        <a:pt x="47" y="102"/>
                      </a:cubicBezTo>
                      <a:cubicBezTo>
                        <a:pt x="30" y="92"/>
                        <a:pt x="16" y="89"/>
                        <a:pt x="0" y="103"/>
                      </a:cubicBezTo>
                      <a:cubicBezTo>
                        <a:pt x="7" y="108"/>
                        <a:pt x="14" y="112"/>
                        <a:pt x="22" y="114"/>
                      </a:cubicBezTo>
                      <a:cubicBezTo>
                        <a:pt x="19" y="117"/>
                        <a:pt x="17" y="120"/>
                        <a:pt x="15" y="123"/>
                      </a:cubicBezTo>
                      <a:cubicBezTo>
                        <a:pt x="25" y="127"/>
                        <a:pt x="34" y="129"/>
                        <a:pt x="45" y="126"/>
                      </a:cubicBezTo>
                      <a:cubicBezTo>
                        <a:pt x="43" y="136"/>
                        <a:pt x="46" y="142"/>
                        <a:pt x="51" y="150"/>
                      </a:cubicBezTo>
                      <a:cubicBezTo>
                        <a:pt x="64" y="142"/>
                        <a:pt x="69" y="133"/>
                        <a:pt x="67" y="117"/>
                      </a:cubicBezTo>
                      <a:cubicBezTo>
                        <a:pt x="68" y="117"/>
                        <a:pt x="69" y="116"/>
                        <a:pt x="70" y="116"/>
                      </a:cubicBezTo>
                      <a:cubicBezTo>
                        <a:pt x="75" y="124"/>
                        <a:pt x="83" y="129"/>
                        <a:pt x="93" y="134"/>
                      </a:cubicBezTo>
                      <a:cubicBezTo>
                        <a:pt x="92" y="136"/>
                        <a:pt x="91" y="138"/>
                        <a:pt x="90" y="140"/>
                      </a:cubicBezTo>
                      <a:cubicBezTo>
                        <a:pt x="95" y="142"/>
                        <a:pt x="99" y="144"/>
                        <a:pt x="104" y="144"/>
                      </a:cubicBezTo>
                      <a:cubicBezTo>
                        <a:pt x="103" y="144"/>
                        <a:pt x="102" y="145"/>
                        <a:pt x="101" y="145"/>
                      </a:cubicBezTo>
                      <a:cubicBezTo>
                        <a:pt x="106" y="155"/>
                        <a:pt x="112" y="161"/>
                        <a:pt x="123" y="165"/>
                      </a:cubicBezTo>
                      <a:cubicBezTo>
                        <a:pt x="116" y="172"/>
                        <a:pt x="115" y="179"/>
                        <a:pt x="115" y="188"/>
                      </a:cubicBezTo>
                      <a:cubicBezTo>
                        <a:pt x="130" y="188"/>
                        <a:pt x="140" y="184"/>
                        <a:pt x="146" y="170"/>
                      </a:cubicBezTo>
                      <a:cubicBezTo>
                        <a:pt x="151" y="171"/>
                        <a:pt x="156" y="171"/>
                        <a:pt x="161" y="170"/>
                      </a:cubicBezTo>
                      <a:lnTo>
                        <a:pt x="162" y="170"/>
                      </a:lnTo>
                      <a:cubicBezTo>
                        <a:pt x="159" y="184"/>
                        <a:pt x="163" y="192"/>
                        <a:pt x="174" y="201"/>
                      </a:cubicBezTo>
                      <a:cubicBezTo>
                        <a:pt x="175" y="200"/>
                        <a:pt x="176" y="199"/>
                        <a:pt x="176" y="198"/>
                      </a:cubicBezTo>
                      <a:cubicBezTo>
                        <a:pt x="181" y="204"/>
                        <a:pt x="185" y="209"/>
                        <a:pt x="192" y="213"/>
                      </a:cubicBezTo>
                      <a:cubicBezTo>
                        <a:pt x="196" y="204"/>
                        <a:pt x="198" y="195"/>
                        <a:pt x="197" y="185"/>
                      </a:cubicBezTo>
                      <a:cubicBezTo>
                        <a:pt x="206" y="189"/>
                        <a:pt x="214" y="189"/>
                        <a:pt x="224" y="187"/>
                      </a:cubicBezTo>
                      <a:cubicBezTo>
                        <a:pt x="222" y="182"/>
                        <a:pt x="219" y="178"/>
                        <a:pt x="217" y="174"/>
                      </a:cubicBezTo>
                      <a:cubicBezTo>
                        <a:pt x="221" y="175"/>
                        <a:pt x="226" y="176"/>
                        <a:pt x="231" y="175"/>
                      </a:cubicBezTo>
                      <a:cubicBezTo>
                        <a:pt x="241" y="189"/>
                        <a:pt x="252" y="194"/>
                        <a:pt x="269" y="193"/>
                      </a:cubicBezTo>
                      <a:cubicBezTo>
                        <a:pt x="265" y="181"/>
                        <a:pt x="259" y="172"/>
                        <a:pt x="249" y="165"/>
                      </a:cubicBezTo>
                      <a:cubicBezTo>
                        <a:pt x="254" y="162"/>
                        <a:pt x="258" y="158"/>
                        <a:pt x="261" y="151"/>
                      </a:cubicBezTo>
                      <a:cubicBezTo>
                        <a:pt x="266" y="152"/>
                        <a:pt x="271" y="152"/>
                        <a:pt x="277" y="151"/>
                      </a:cubicBezTo>
                      <a:cubicBezTo>
                        <a:pt x="273" y="165"/>
                        <a:pt x="278" y="173"/>
                        <a:pt x="289" y="183"/>
                      </a:cubicBezTo>
                      <a:cubicBezTo>
                        <a:pt x="289" y="182"/>
                        <a:pt x="290" y="180"/>
                        <a:pt x="291" y="179"/>
                      </a:cubicBezTo>
                      <a:cubicBezTo>
                        <a:pt x="295" y="185"/>
                        <a:pt x="300" y="190"/>
                        <a:pt x="306" y="194"/>
                      </a:cubicBezTo>
                      <a:cubicBezTo>
                        <a:pt x="310" y="185"/>
                        <a:pt x="312" y="176"/>
                        <a:pt x="312" y="167"/>
                      </a:cubicBezTo>
                      <a:cubicBezTo>
                        <a:pt x="321" y="170"/>
                        <a:pt x="329" y="170"/>
                        <a:pt x="338" y="168"/>
                      </a:cubicBezTo>
                      <a:cubicBezTo>
                        <a:pt x="336" y="163"/>
                        <a:pt x="333" y="158"/>
                        <a:pt x="330" y="154"/>
                      </a:cubicBezTo>
                      <a:cubicBezTo>
                        <a:pt x="334" y="154"/>
                        <a:pt x="339" y="153"/>
                        <a:pt x="343" y="152"/>
                      </a:cubicBezTo>
                      <a:cubicBezTo>
                        <a:pt x="353" y="169"/>
                        <a:pt x="364" y="175"/>
                        <a:pt x="384" y="174"/>
                      </a:cubicBezTo>
                      <a:cubicBezTo>
                        <a:pt x="378" y="158"/>
                        <a:pt x="370" y="148"/>
                        <a:pt x="354" y="141"/>
                      </a:cubicBezTo>
                      <a:cubicBezTo>
                        <a:pt x="354" y="140"/>
                        <a:pt x="355" y="139"/>
                        <a:pt x="355" y="137"/>
                      </a:cubicBezTo>
                      <a:cubicBezTo>
                        <a:pt x="362" y="146"/>
                        <a:pt x="371" y="151"/>
                        <a:pt x="386" y="1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5" name="Freeform 39">
                  <a:extLst>
                    <a:ext uri="{FF2B5EF4-FFF2-40B4-BE49-F238E27FC236}">
                      <a16:creationId xmlns:a16="http://schemas.microsoft.com/office/drawing/2014/main" id="{E1049AE6-D89F-4384-8452-E39DE6062E6D}"/>
                    </a:ext>
                  </a:extLst>
                </p:cNvPr>
                <p:cNvSpPr>
                  <a:spLocks noEditPoints="1"/>
                </p:cNvSpPr>
                <p:nvPr/>
              </p:nvSpPr>
              <p:spPr bwMode="auto">
                <a:xfrm>
                  <a:off x="5799137" y="3275012"/>
                  <a:ext cx="187325" cy="104775"/>
                </a:xfrm>
                <a:custGeom>
                  <a:avLst/>
                  <a:gdLst>
                    <a:gd name="T0" fmla="*/ 340 w 385"/>
                    <a:gd name="T1" fmla="*/ 124 h 213"/>
                    <a:gd name="T2" fmla="*/ 346 w 385"/>
                    <a:gd name="T3" fmla="*/ 123 h 213"/>
                    <a:gd name="T4" fmla="*/ 268 w 385"/>
                    <a:gd name="T5" fmla="*/ 128 h 213"/>
                    <a:gd name="T6" fmla="*/ 252 w 385"/>
                    <a:gd name="T7" fmla="*/ 126 h 213"/>
                    <a:gd name="T8" fmla="*/ 268 w 385"/>
                    <a:gd name="T9" fmla="*/ 128 h 213"/>
                    <a:gd name="T10" fmla="*/ 190 w 385"/>
                    <a:gd name="T11" fmla="*/ 148 h 213"/>
                    <a:gd name="T12" fmla="*/ 188 w 385"/>
                    <a:gd name="T13" fmla="*/ 157 h 213"/>
                    <a:gd name="T14" fmla="*/ 132 w 385"/>
                    <a:gd name="T15" fmla="*/ 135 h 213"/>
                    <a:gd name="T16" fmla="*/ 141 w 385"/>
                    <a:gd name="T17" fmla="*/ 148 h 213"/>
                    <a:gd name="T18" fmla="*/ 180 w 385"/>
                    <a:gd name="T19" fmla="*/ 66 h 213"/>
                    <a:gd name="T20" fmla="*/ 173 w 385"/>
                    <a:gd name="T21" fmla="*/ 54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7 h 213"/>
                    <a:gd name="T36" fmla="*/ 230 w 385"/>
                    <a:gd name="T37" fmla="*/ 150 h 213"/>
                    <a:gd name="T38" fmla="*/ 134 w 385"/>
                    <a:gd name="T39" fmla="*/ 93 h 213"/>
                    <a:gd name="T40" fmla="*/ 120 w 385"/>
                    <a:gd name="T41" fmla="*/ 106 h 213"/>
                    <a:gd name="T42" fmla="*/ 178 w 385"/>
                    <a:gd name="T43" fmla="*/ 68 h 213"/>
                    <a:gd name="T44" fmla="*/ 212 w 385"/>
                    <a:gd name="T45" fmla="*/ 102 h 213"/>
                    <a:gd name="T46" fmla="*/ 251 w 385"/>
                    <a:gd name="T47" fmla="*/ 89 h 213"/>
                    <a:gd name="T48" fmla="*/ 251 w 385"/>
                    <a:gd name="T49" fmla="*/ 89 h 213"/>
                    <a:gd name="T50" fmla="*/ 169 w 385"/>
                    <a:gd name="T51" fmla="*/ 108 h 213"/>
                    <a:gd name="T52" fmla="*/ 185 w 385"/>
                    <a:gd name="T53" fmla="*/ 125 h 213"/>
                    <a:gd name="T54" fmla="*/ 374 w 385"/>
                    <a:gd name="T55" fmla="*/ 128 h 213"/>
                    <a:gd name="T56" fmla="*/ 371 w 385"/>
                    <a:gd name="T57" fmla="*/ 82 h 213"/>
                    <a:gd name="T58" fmla="*/ 320 w 385"/>
                    <a:gd name="T59" fmla="*/ 76 h 213"/>
                    <a:gd name="T60" fmla="*/ 295 w 385"/>
                    <a:gd name="T61" fmla="*/ 56 h 213"/>
                    <a:gd name="T62" fmla="*/ 267 w 385"/>
                    <a:gd name="T63" fmla="*/ 42 h 213"/>
                    <a:gd name="T64" fmla="*/ 254 w 385"/>
                    <a:gd name="T65" fmla="*/ 33 h 213"/>
                    <a:gd name="T66" fmla="*/ 249 w 385"/>
                    <a:gd name="T67" fmla="*/ 30 h 213"/>
                    <a:gd name="T68" fmla="*/ 214 w 385"/>
                    <a:gd name="T69" fmla="*/ 34 h 213"/>
                    <a:gd name="T70" fmla="*/ 191 w 385"/>
                    <a:gd name="T71" fmla="*/ 0 h 213"/>
                    <a:gd name="T72" fmla="*/ 177 w 385"/>
                    <a:gd name="T73" fmla="*/ 26 h 213"/>
                    <a:gd name="T74" fmla="*/ 148 w 385"/>
                    <a:gd name="T75" fmla="*/ 24 h 213"/>
                    <a:gd name="T76" fmla="*/ 149 w 385"/>
                    <a:gd name="T77" fmla="*/ 41 h 213"/>
                    <a:gd name="T78" fmla="*/ 126 w 385"/>
                    <a:gd name="T79" fmla="*/ 53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1 h 213"/>
                    <a:gd name="T96" fmla="*/ 173 w 385"/>
                    <a:gd name="T97" fmla="*/ 202 h 213"/>
                    <a:gd name="T98" fmla="*/ 196 w 385"/>
                    <a:gd name="T99" fmla="*/ 186 h 213"/>
                    <a:gd name="T100" fmla="*/ 230 w 385"/>
                    <a:gd name="T101" fmla="*/ 176 h 213"/>
                    <a:gd name="T102" fmla="*/ 260 w 385"/>
                    <a:gd name="T103" fmla="*/ 152 h 213"/>
                    <a:gd name="T104" fmla="*/ 290 w 385"/>
                    <a:gd name="T105" fmla="*/ 180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7"/>
                        <a:pt x="331" y="124"/>
                      </a:cubicBezTo>
                      <a:cubicBezTo>
                        <a:pt x="334" y="124"/>
                        <a:pt x="337" y="124"/>
                        <a:pt x="340" y="124"/>
                      </a:cubicBezTo>
                      <a:cubicBezTo>
                        <a:pt x="340" y="123"/>
                        <a:pt x="340" y="122"/>
                        <a:pt x="339" y="122"/>
                      </a:cubicBezTo>
                      <a:cubicBezTo>
                        <a:pt x="341" y="122"/>
                        <a:pt x="342" y="121"/>
                        <a:pt x="344" y="121"/>
                      </a:cubicBezTo>
                      <a:cubicBezTo>
                        <a:pt x="345" y="121"/>
                        <a:pt x="345" y="123"/>
                        <a:pt x="346" y="123"/>
                      </a:cubicBezTo>
                      <a:cubicBezTo>
                        <a:pt x="348" y="127"/>
                        <a:pt x="350" y="130"/>
                        <a:pt x="352" y="133"/>
                      </a:cubicBezTo>
                      <a:cubicBezTo>
                        <a:pt x="344" y="131"/>
                        <a:pt x="338" y="130"/>
                        <a:pt x="332" y="132"/>
                      </a:cubicBezTo>
                      <a:close/>
                      <a:moveTo>
                        <a:pt x="268" y="128"/>
                      </a:moveTo>
                      <a:cubicBezTo>
                        <a:pt x="264" y="128"/>
                        <a:pt x="260" y="129"/>
                        <a:pt x="255" y="129"/>
                      </a:cubicBezTo>
                      <a:cubicBezTo>
                        <a:pt x="254" y="130"/>
                        <a:pt x="254" y="128"/>
                        <a:pt x="253" y="128"/>
                      </a:cubicBezTo>
                      <a:cubicBezTo>
                        <a:pt x="253" y="127"/>
                        <a:pt x="252" y="127"/>
                        <a:pt x="252" y="126"/>
                      </a:cubicBezTo>
                      <a:cubicBezTo>
                        <a:pt x="252" y="123"/>
                        <a:pt x="252" y="120"/>
                        <a:pt x="252" y="117"/>
                      </a:cubicBezTo>
                      <a:cubicBezTo>
                        <a:pt x="257" y="119"/>
                        <a:pt x="262" y="119"/>
                        <a:pt x="267" y="118"/>
                      </a:cubicBezTo>
                      <a:cubicBezTo>
                        <a:pt x="267" y="121"/>
                        <a:pt x="267" y="125"/>
                        <a:pt x="268" y="128"/>
                      </a:cubicBezTo>
                      <a:close/>
                      <a:moveTo>
                        <a:pt x="188" y="157"/>
                      </a:moveTo>
                      <a:cubicBezTo>
                        <a:pt x="188" y="154"/>
                        <a:pt x="188" y="151"/>
                        <a:pt x="187" y="148"/>
                      </a:cubicBezTo>
                      <a:cubicBezTo>
                        <a:pt x="188" y="148"/>
                        <a:pt x="189" y="148"/>
                        <a:pt x="190" y="148"/>
                      </a:cubicBezTo>
                      <a:cubicBezTo>
                        <a:pt x="191" y="147"/>
                        <a:pt x="191" y="149"/>
                        <a:pt x="192" y="149"/>
                      </a:cubicBezTo>
                      <a:cubicBezTo>
                        <a:pt x="194" y="153"/>
                        <a:pt x="195" y="156"/>
                        <a:pt x="197" y="159"/>
                      </a:cubicBezTo>
                      <a:cubicBezTo>
                        <a:pt x="194" y="158"/>
                        <a:pt x="191" y="158"/>
                        <a:pt x="188" y="157"/>
                      </a:cubicBezTo>
                      <a:close/>
                      <a:moveTo>
                        <a:pt x="141" y="148"/>
                      </a:moveTo>
                      <a:cubicBezTo>
                        <a:pt x="140" y="148"/>
                        <a:pt x="139" y="147"/>
                        <a:pt x="138" y="147"/>
                      </a:cubicBezTo>
                      <a:cubicBezTo>
                        <a:pt x="136" y="143"/>
                        <a:pt x="134" y="139"/>
                        <a:pt x="132" y="135"/>
                      </a:cubicBezTo>
                      <a:cubicBezTo>
                        <a:pt x="135" y="137"/>
                        <a:pt x="139" y="138"/>
                        <a:pt x="142" y="138"/>
                      </a:cubicBezTo>
                      <a:cubicBezTo>
                        <a:pt x="142" y="141"/>
                        <a:pt x="142" y="145"/>
                        <a:pt x="143" y="148"/>
                      </a:cubicBezTo>
                      <a:cubicBezTo>
                        <a:pt x="142" y="148"/>
                        <a:pt x="141" y="148"/>
                        <a:pt x="141" y="148"/>
                      </a:cubicBezTo>
                      <a:close/>
                      <a:moveTo>
                        <a:pt x="173" y="54"/>
                      </a:moveTo>
                      <a:cubicBezTo>
                        <a:pt x="175" y="58"/>
                        <a:pt x="177" y="62"/>
                        <a:pt x="180" y="66"/>
                      </a:cubicBezTo>
                      <a:lnTo>
                        <a:pt x="180" y="66"/>
                      </a:lnTo>
                      <a:cubicBezTo>
                        <a:pt x="173" y="62"/>
                        <a:pt x="167" y="59"/>
                        <a:pt x="161" y="57"/>
                      </a:cubicBezTo>
                      <a:lnTo>
                        <a:pt x="161" y="57"/>
                      </a:lnTo>
                      <a:cubicBezTo>
                        <a:pt x="166" y="57"/>
                        <a:pt x="170" y="56"/>
                        <a:pt x="173" y="54"/>
                      </a:cubicBezTo>
                      <a:close/>
                      <a:moveTo>
                        <a:pt x="182" y="44"/>
                      </a:moveTo>
                      <a:cubicBezTo>
                        <a:pt x="186" y="44"/>
                        <a:pt x="190" y="44"/>
                        <a:pt x="194" y="43"/>
                      </a:cubicBezTo>
                      <a:cubicBezTo>
                        <a:pt x="193" y="47"/>
                        <a:pt x="193" y="50"/>
                        <a:pt x="193" y="52"/>
                      </a:cubicBezTo>
                      <a:cubicBezTo>
                        <a:pt x="189" y="50"/>
                        <a:pt x="184" y="49"/>
                        <a:pt x="179" y="49"/>
                      </a:cubicBezTo>
                      <a:cubicBezTo>
                        <a:pt x="180" y="47"/>
                        <a:pt x="181" y="46"/>
                        <a:pt x="182" y="44"/>
                      </a:cubicBezTo>
                      <a:moveTo>
                        <a:pt x="244" y="45"/>
                      </a:moveTo>
                      <a:cubicBezTo>
                        <a:pt x="244" y="45"/>
                        <a:pt x="244" y="45"/>
                        <a:pt x="244" y="45"/>
                      </a:cubicBezTo>
                      <a:cubicBezTo>
                        <a:pt x="244" y="49"/>
                        <a:pt x="243" y="53"/>
                        <a:pt x="243" y="57"/>
                      </a:cubicBezTo>
                      <a:cubicBezTo>
                        <a:pt x="242" y="57"/>
                        <a:pt x="241" y="56"/>
                        <a:pt x="240" y="56"/>
                      </a:cubicBezTo>
                      <a:cubicBezTo>
                        <a:pt x="238" y="53"/>
                        <a:pt x="236" y="49"/>
                        <a:pt x="234" y="46"/>
                      </a:cubicBezTo>
                      <a:cubicBezTo>
                        <a:pt x="238" y="47"/>
                        <a:pt x="241" y="46"/>
                        <a:pt x="244" y="45"/>
                      </a:cubicBezTo>
                      <a:close/>
                      <a:moveTo>
                        <a:pt x="309" y="138"/>
                      </a:moveTo>
                      <a:lnTo>
                        <a:pt x="311" y="140"/>
                      </a:lnTo>
                      <a:cubicBezTo>
                        <a:pt x="311" y="140"/>
                        <a:pt x="310" y="140"/>
                        <a:pt x="309" y="140"/>
                      </a:cubicBezTo>
                      <a:cubicBezTo>
                        <a:pt x="309" y="139"/>
                        <a:pt x="309" y="139"/>
                        <a:pt x="309" y="138"/>
                      </a:cubicBezTo>
                      <a:close/>
                      <a:moveTo>
                        <a:pt x="230" y="150"/>
                      </a:moveTo>
                      <a:cubicBezTo>
                        <a:pt x="224" y="141"/>
                        <a:pt x="219" y="135"/>
                        <a:pt x="208" y="131"/>
                      </a:cubicBezTo>
                      <a:cubicBezTo>
                        <a:pt x="211" y="128"/>
                        <a:pt x="213" y="126"/>
                        <a:pt x="214" y="123"/>
                      </a:cubicBezTo>
                      <a:cubicBezTo>
                        <a:pt x="216" y="123"/>
                        <a:pt x="218" y="123"/>
                        <a:pt x="221" y="123"/>
                      </a:cubicBezTo>
                      <a:cubicBezTo>
                        <a:pt x="221" y="123"/>
                        <a:pt x="221" y="124"/>
                        <a:pt x="221" y="124"/>
                      </a:cubicBezTo>
                      <a:cubicBezTo>
                        <a:pt x="219" y="125"/>
                        <a:pt x="217" y="126"/>
                        <a:pt x="215" y="127"/>
                      </a:cubicBezTo>
                      <a:cubicBezTo>
                        <a:pt x="220" y="136"/>
                        <a:pt x="226" y="142"/>
                        <a:pt x="237" y="146"/>
                      </a:cubicBezTo>
                      <a:cubicBezTo>
                        <a:pt x="235" y="148"/>
                        <a:pt x="234" y="149"/>
                        <a:pt x="233" y="151"/>
                      </a:cubicBezTo>
                      <a:cubicBezTo>
                        <a:pt x="232" y="151"/>
                        <a:pt x="231" y="151"/>
                        <a:pt x="230" y="150"/>
                      </a:cubicBezTo>
                      <a:close/>
                      <a:moveTo>
                        <a:pt x="120" y="106"/>
                      </a:moveTo>
                      <a:cubicBezTo>
                        <a:pt x="119" y="105"/>
                        <a:pt x="118" y="103"/>
                        <a:pt x="117" y="102"/>
                      </a:cubicBezTo>
                      <a:cubicBezTo>
                        <a:pt x="124" y="100"/>
                        <a:pt x="129" y="97"/>
                        <a:pt x="134" y="93"/>
                      </a:cubicBezTo>
                      <a:cubicBezTo>
                        <a:pt x="134" y="95"/>
                        <a:pt x="135" y="96"/>
                        <a:pt x="135" y="98"/>
                      </a:cubicBezTo>
                      <a:cubicBezTo>
                        <a:pt x="134" y="102"/>
                        <a:pt x="134" y="105"/>
                        <a:pt x="134" y="109"/>
                      </a:cubicBezTo>
                      <a:cubicBezTo>
                        <a:pt x="129" y="107"/>
                        <a:pt x="125" y="106"/>
                        <a:pt x="120" y="106"/>
                      </a:cubicBezTo>
                      <a:close/>
                      <a:moveTo>
                        <a:pt x="176" y="72"/>
                      </a:moveTo>
                      <a:cubicBezTo>
                        <a:pt x="175" y="72"/>
                        <a:pt x="174" y="72"/>
                        <a:pt x="173" y="72"/>
                      </a:cubicBezTo>
                      <a:cubicBezTo>
                        <a:pt x="174" y="71"/>
                        <a:pt x="176" y="70"/>
                        <a:pt x="178" y="68"/>
                      </a:cubicBezTo>
                      <a:cubicBezTo>
                        <a:pt x="178" y="70"/>
                        <a:pt x="177" y="71"/>
                        <a:pt x="176" y="72"/>
                      </a:cubicBezTo>
                      <a:close/>
                      <a:moveTo>
                        <a:pt x="216" y="107"/>
                      </a:moveTo>
                      <a:cubicBezTo>
                        <a:pt x="214" y="106"/>
                        <a:pt x="213" y="104"/>
                        <a:pt x="212" y="102"/>
                      </a:cubicBezTo>
                      <a:cubicBezTo>
                        <a:pt x="213" y="102"/>
                        <a:pt x="213" y="102"/>
                        <a:pt x="214" y="102"/>
                      </a:cubicBezTo>
                      <a:cubicBezTo>
                        <a:pt x="214" y="104"/>
                        <a:pt x="215" y="106"/>
                        <a:pt x="216" y="107"/>
                      </a:cubicBezTo>
                      <a:close/>
                      <a:moveTo>
                        <a:pt x="251" y="89"/>
                      </a:moveTo>
                      <a:cubicBezTo>
                        <a:pt x="251" y="87"/>
                        <a:pt x="250" y="86"/>
                        <a:pt x="249" y="85"/>
                      </a:cubicBezTo>
                      <a:cubicBezTo>
                        <a:pt x="250" y="86"/>
                        <a:pt x="251" y="86"/>
                        <a:pt x="252" y="86"/>
                      </a:cubicBezTo>
                      <a:cubicBezTo>
                        <a:pt x="251" y="87"/>
                        <a:pt x="251" y="88"/>
                        <a:pt x="251" y="89"/>
                      </a:cubicBezTo>
                      <a:close/>
                      <a:moveTo>
                        <a:pt x="170" y="126"/>
                      </a:moveTo>
                      <a:lnTo>
                        <a:pt x="169" y="125"/>
                      </a:lnTo>
                      <a:cubicBezTo>
                        <a:pt x="171" y="118"/>
                        <a:pt x="171" y="113"/>
                        <a:pt x="169" y="108"/>
                      </a:cubicBezTo>
                      <a:cubicBezTo>
                        <a:pt x="177" y="110"/>
                        <a:pt x="183" y="111"/>
                        <a:pt x="190" y="109"/>
                      </a:cubicBezTo>
                      <a:cubicBezTo>
                        <a:pt x="191" y="110"/>
                        <a:pt x="192" y="112"/>
                        <a:pt x="194" y="114"/>
                      </a:cubicBezTo>
                      <a:cubicBezTo>
                        <a:pt x="190" y="116"/>
                        <a:pt x="187" y="120"/>
                        <a:pt x="185" y="125"/>
                      </a:cubicBezTo>
                      <a:cubicBezTo>
                        <a:pt x="180" y="124"/>
                        <a:pt x="175" y="125"/>
                        <a:pt x="170" y="126"/>
                      </a:cubicBezTo>
                      <a:close/>
                      <a:moveTo>
                        <a:pt x="385" y="149"/>
                      </a:moveTo>
                      <a:cubicBezTo>
                        <a:pt x="383" y="141"/>
                        <a:pt x="379" y="134"/>
                        <a:pt x="374" y="128"/>
                      </a:cubicBezTo>
                      <a:cubicBezTo>
                        <a:pt x="378" y="127"/>
                        <a:pt x="381" y="126"/>
                        <a:pt x="384" y="125"/>
                      </a:cubicBezTo>
                      <a:cubicBezTo>
                        <a:pt x="379" y="115"/>
                        <a:pt x="373" y="109"/>
                        <a:pt x="363" y="105"/>
                      </a:cubicBezTo>
                      <a:cubicBezTo>
                        <a:pt x="369" y="98"/>
                        <a:pt x="371" y="91"/>
                        <a:pt x="371" y="82"/>
                      </a:cubicBezTo>
                      <a:cubicBezTo>
                        <a:pt x="356" y="81"/>
                        <a:pt x="346" y="85"/>
                        <a:pt x="339" y="99"/>
                      </a:cubicBezTo>
                      <a:cubicBezTo>
                        <a:pt x="335" y="91"/>
                        <a:pt x="330" y="86"/>
                        <a:pt x="323" y="82"/>
                      </a:cubicBezTo>
                      <a:cubicBezTo>
                        <a:pt x="323" y="80"/>
                        <a:pt x="321" y="78"/>
                        <a:pt x="320" y="76"/>
                      </a:cubicBezTo>
                      <a:cubicBezTo>
                        <a:pt x="324" y="70"/>
                        <a:pt x="326" y="64"/>
                        <a:pt x="326" y="56"/>
                      </a:cubicBezTo>
                      <a:cubicBezTo>
                        <a:pt x="316" y="56"/>
                        <a:pt x="309" y="57"/>
                        <a:pt x="302" y="62"/>
                      </a:cubicBezTo>
                      <a:cubicBezTo>
                        <a:pt x="300" y="60"/>
                        <a:pt x="298" y="58"/>
                        <a:pt x="295" y="56"/>
                      </a:cubicBezTo>
                      <a:cubicBezTo>
                        <a:pt x="292" y="61"/>
                        <a:pt x="290" y="67"/>
                        <a:pt x="289" y="73"/>
                      </a:cubicBezTo>
                      <a:cubicBezTo>
                        <a:pt x="285" y="73"/>
                        <a:pt x="282" y="73"/>
                        <a:pt x="278" y="74"/>
                      </a:cubicBezTo>
                      <a:cubicBezTo>
                        <a:pt x="282" y="59"/>
                        <a:pt x="278" y="51"/>
                        <a:pt x="267" y="42"/>
                      </a:cubicBezTo>
                      <a:cubicBezTo>
                        <a:pt x="266" y="43"/>
                        <a:pt x="265" y="44"/>
                        <a:pt x="264" y="45"/>
                      </a:cubicBezTo>
                      <a:cubicBezTo>
                        <a:pt x="264" y="44"/>
                        <a:pt x="264" y="44"/>
                        <a:pt x="264" y="44"/>
                      </a:cubicBezTo>
                      <a:cubicBezTo>
                        <a:pt x="261" y="40"/>
                        <a:pt x="258" y="36"/>
                        <a:pt x="254" y="33"/>
                      </a:cubicBezTo>
                      <a:cubicBezTo>
                        <a:pt x="254" y="33"/>
                        <a:pt x="255" y="32"/>
                        <a:pt x="255" y="32"/>
                      </a:cubicBezTo>
                      <a:cubicBezTo>
                        <a:pt x="253" y="31"/>
                        <a:pt x="252" y="31"/>
                        <a:pt x="250" y="30"/>
                      </a:cubicBezTo>
                      <a:cubicBezTo>
                        <a:pt x="250" y="30"/>
                        <a:pt x="250" y="30"/>
                        <a:pt x="249" y="30"/>
                      </a:cubicBezTo>
                      <a:cubicBezTo>
                        <a:pt x="249" y="30"/>
                        <a:pt x="249" y="30"/>
                        <a:pt x="249" y="30"/>
                      </a:cubicBezTo>
                      <a:cubicBezTo>
                        <a:pt x="240" y="28"/>
                        <a:pt x="232" y="29"/>
                        <a:pt x="224" y="37"/>
                      </a:cubicBezTo>
                      <a:cubicBezTo>
                        <a:pt x="221" y="35"/>
                        <a:pt x="218" y="35"/>
                        <a:pt x="214" y="34"/>
                      </a:cubicBezTo>
                      <a:cubicBezTo>
                        <a:pt x="215" y="26"/>
                        <a:pt x="211" y="17"/>
                        <a:pt x="207" y="11"/>
                      </a:cubicBezTo>
                      <a:cubicBezTo>
                        <a:pt x="206" y="11"/>
                        <a:pt x="206" y="11"/>
                        <a:pt x="205" y="14"/>
                      </a:cubicBezTo>
                      <a:lnTo>
                        <a:pt x="191" y="0"/>
                      </a:lnTo>
                      <a:cubicBezTo>
                        <a:pt x="188" y="9"/>
                        <a:pt x="187" y="17"/>
                        <a:pt x="188" y="26"/>
                      </a:cubicBezTo>
                      <a:cubicBezTo>
                        <a:pt x="185" y="26"/>
                        <a:pt x="182" y="26"/>
                        <a:pt x="178" y="27"/>
                      </a:cubicBezTo>
                      <a:cubicBezTo>
                        <a:pt x="178" y="27"/>
                        <a:pt x="177" y="26"/>
                        <a:pt x="177" y="26"/>
                      </a:cubicBezTo>
                      <a:cubicBezTo>
                        <a:pt x="170" y="12"/>
                        <a:pt x="163" y="4"/>
                        <a:pt x="147" y="6"/>
                      </a:cubicBezTo>
                      <a:cubicBezTo>
                        <a:pt x="149" y="12"/>
                        <a:pt x="151" y="17"/>
                        <a:pt x="155" y="22"/>
                      </a:cubicBezTo>
                      <a:cubicBezTo>
                        <a:pt x="153" y="23"/>
                        <a:pt x="150" y="23"/>
                        <a:pt x="148" y="24"/>
                      </a:cubicBezTo>
                      <a:cubicBezTo>
                        <a:pt x="152" y="31"/>
                        <a:pt x="156" y="36"/>
                        <a:pt x="164" y="39"/>
                      </a:cubicBezTo>
                      <a:cubicBezTo>
                        <a:pt x="161" y="43"/>
                        <a:pt x="159" y="47"/>
                        <a:pt x="158" y="51"/>
                      </a:cubicBezTo>
                      <a:cubicBezTo>
                        <a:pt x="156" y="48"/>
                        <a:pt x="153" y="44"/>
                        <a:pt x="149" y="41"/>
                      </a:cubicBezTo>
                      <a:cubicBezTo>
                        <a:pt x="148" y="42"/>
                        <a:pt x="147" y="43"/>
                        <a:pt x="147" y="44"/>
                      </a:cubicBezTo>
                      <a:cubicBezTo>
                        <a:pt x="142" y="38"/>
                        <a:pt x="138" y="33"/>
                        <a:pt x="132" y="29"/>
                      </a:cubicBezTo>
                      <a:cubicBezTo>
                        <a:pt x="128" y="37"/>
                        <a:pt x="126" y="44"/>
                        <a:pt x="126" y="53"/>
                      </a:cubicBezTo>
                      <a:cubicBezTo>
                        <a:pt x="124" y="53"/>
                        <a:pt x="123" y="54"/>
                        <a:pt x="121" y="55"/>
                      </a:cubicBezTo>
                      <a:cubicBezTo>
                        <a:pt x="114" y="53"/>
                        <a:pt x="107" y="53"/>
                        <a:pt x="99" y="54"/>
                      </a:cubicBezTo>
                      <a:cubicBezTo>
                        <a:pt x="101" y="60"/>
                        <a:pt x="104" y="64"/>
                        <a:pt x="107" y="69"/>
                      </a:cubicBezTo>
                      <a:cubicBezTo>
                        <a:pt x="103" y="69"/>
                        <a:pt x="99" y="69"/>
                        <a:pt x="94" y="71"/>
                      </a:cubicBezTo>
                      <a:cubicBezTo>
                        <a:pt x="85" y="53"/>
                        <a:pt x="73" y="47"/>
                        <a:pt x="53" y="47"/>
                      </a:cubicBezTo>
                      <a:cubicBezTo>
                        <a:pt x="56" y="56"/>
                        <a:pt x="60" y="62"/>
                        <a:pt x="64" y="68"/>
                      </a:cubicBezTo>
                      <a:lnTo>
                        <a:pt x="43" y="64"/>
                      </a:lnTo>
                      <a:cubicBezTo>
                        <a:pt x="46" y="76"/>
                        <a:pt x="51" y="86"/>
                        <a:pt x="60" y="94"/>
                      </a:cubicBezTo>
                      <a:cubicBezTo>
                        <a:pt x="56" y="96"/>
                        <a:pt x="53" y="100"/>
                        <a:pt x="49" y="102"/>
                      </a:cubicBezTo>
                      <a:cubicBezTo>
                        <a:pt x="49" y="103"/>
                        <a:pt x="48" y="102"/>
                        <a:pt x="47" y="102"/>
                      </a:cubicBezTo>
                      <a:cubicBezTo>
                        <a:pt x="29" y="92"/>
                        <a:pt x="15" y="89"/>
                        <a:pt x="0" y="104"/>
                      </a:cubicBezTo>
                      <a:cubicBezTo>
                        <a:pt x="6" y="108"/>
                        <a:pt x="13" y="112"/>
                        <a:pt x="21" y="115"/>
                      </a:cubicBezTo>
                      <a:cubicBezTo>
                        <a:pt x="19" y="118"/>
                        <a:pt x="16" y="120"/>
                        <a:pt x="15" y="123"/>
                      </a:cubicBezTo>
                      <a:cubicBezTo>
                        <a:pt x="24" y="128"/>
                        <a:pt x="33" y="130"/>
                        <a:pt x="44" y="127"/>
                      </a:cubicBezTo>
                      <a:cubicBezTo>
                        <a:pt x="42" y="136"/>
                        <a:pt x="45" y="143"/>
                        <a:pt x="50" y="150"/>
                      </a:cubicBezTo>
                      <a:cubicBezTo>
                        <a:pt x="63" y="142"/>
                        <a:pt x="69" y="133"/>
                        <a:pt x="66" y="118"/>
                      </a:cubicBezTo>
                      <a:cubicBezTo>
                        <a:pt x="67" y="117"/>
                        <a:pt x="68" y="117"/>
                        <a:pt x="69" y="116"/>
                      </a:cubicBezTo>
                      <a:cubicBezTo>
                        <a:pt x="75" y="124"/>
                        <a:pt x="82" y="130"/>
                        <a:pt x="92" y="134"/>
                      </a:cubicBezTo>
                      <a:cubicBezTo>
                        <a:pt x="91" y="136"/>
                        <a:pt x="90" y="139"/>
                        <a:pt x="89" y="141"/>
                      </a:cubicBezTo>
                      <a:cubicBezTo>
                        <a:pt x="94" y="143"/>
                        <a:pt x="99" y="144"/>
                        <a:pt x="103" y="145"/>
                      </a:cubicBezTo>
                      <a:cubicBezTo>
                        <a:pt x="102" y="145"/>
                        <a:pt x="101" y="145"/>
                        <a:pt x="100" y="145"/>
                      </a:cubicBezTo>
                      <a:cubicBezTo>
                        <a:pt x="106" y="155"/>
                        <a:pt x="112" y="161"/>
                        <a:pt x="122" y="165"/>
                      </a:cubicBezTo>
                      <a:cubicBezTo>
                        <a:pt x="116" y="172"/>
                        <a:pt x="114" y="179"/>
                        <a:pt x="114" y="188"/>
                      </a:cubicBezTo>
                      <a:cubicBezTo>
                        <a:pt x="129" y="189"/>
                        <a:pt x="139" y="185"/>
                        <a:pt x="146" y="171"/>
                      </a:cubicBezTo>
                      <a:cubicBezTo>
                        <a:pt x="151" y="171"/>
                        <a:pt x="155" y="171"/>
                        <a:pt x="160" y="170"/>
                      </a:cubicBezTo>
                      <a:lnTo>
                        <a:pt x="161" y="171"/>
                      </a:lnTo>
                      <a:cubicBezTo>
                        <a:pt x="158" y="185"/>
                        <a:pt x="163" y="193"/>
                        <a:pt x="173" y="202"/>
                      </a:cubicBezTo>
                      <a:cubicBezTo>
                        <a:pt x="174" y="201"/>
                        <a:pt x="175" y="200"/>
                        <a:pt x="176" y="199"/>
                      </a:cubicBezTo>
                      <a:cubicBezTo>
                        <a:pt x="180" y="205"/>
                        <a:pt x="185" y="209"/>
                        <a:pt x="191" y="213"/>
                      </a:cubicBezTo>
                      <a:cubicBezTo>
                        <a:pt x="195" y="204"/>
                        <a:pt x="197" y="196"/>
                        <a:pt x="196" y="186"/>
                      </a:cubicBezTo>
                      <a:cubicBezTo>
                        <a:pt x="206" y="189"/>
                        <a:pt x="214" y="189"/>
                        <a:pt x="223" y="187"/>
                      </a:cubicBezTo>
                      <a:cubicBezTo>
                        <a:pt x="221" y="183"/>
                        <a:pt x="218" y="179"/>
                        <a:pt x="216" y="175"/>
                      </a:cubicBezTo>
                      <a:cubicBezTo>
                        <a:pt x="220" y="176"/>
                        <a:pt x="225" y="176"/>
                        <a:pt x="230" y="176"/>
                      </a:cubicBezTo>
                      <a:cubicBezTo>
                        <a:pt x="240" y="189"/>
                        <a:pt x="251" y="194"/>
                        <a:pt x="269" y="194"/>
                      </a:cubicBezTo>
                      <a:cubicBezTo>
                        <a:pt x="264" y="181"/>
                        <a:pt x="258" y="172"/>
                        <a:pt x="248" y="166"/>
                      </a:cubicBezTo>
                      <a:cubicBezTo>
                        <a:pt x="253" y="163"/>
                        <a:pt x="257" y="158"/>
                        <a:pt x="260" y="152"/>
                      </a:cubicBezTo>
                      <a:cubicBezTo>
                        <a:pt x="266" y="152"/>
                        <a:pt x="271" y="152"/>
                        <a:pt x="276" y="151"/>
                      </a:cubicBezTo>
                      <a:cubicBezTo>
                        <a:pt x="272" y="165"/>
                        <a:pt x="277" y="174"/>
                        <a:pt x="288" y="183"/>
                      </a:cubicBezTo>
                      <a:cubicBezTo>
                        <a:pt x="289" y="182"/>
                        <a:pt x="289" y="181"/>
                        <a:pt x="290" y="180"/>
                      </a:cubicBezTo>
                      <a:cubicBezTo>
                        <a:pt x="295" y="186"/>
                        <a:pt x="299" y="190"/>
                        <a:pt x="305" y="194"/>
                      </a:cubicBezTo>
                      <a:cubicBezTo>
                        <a:pt x="309" y="185"/>
                        <a:pt x="312" y="177"/>
                        <a:pt x="311" y="167"/>
                      </a:cubicBezTo>
                      <a:cubicBezTo>
                        <a:pt x="320" y="170"/>
                        <a:pt x="328" y="170"/>
                        <a:pt x="338" y="168"/>
                      </a:cubicBezTo>
                      <a:cubicBezTo>
                        <a:pt x="335" y="163"/>
                        <a:pt x="332" y="159"/>
                        <a:pt x="329" y="154"/>
                      </a:cubicBezTo>
                      <a:cubicBezTo>
                        <a:pt x="334" y="154"/>
                        <a:pt x="338" y="154"/>
                        <a:pt x="342" y="152"/>
                      </a:cubicBezTo>
                      <a:cubicBezTo>
                        <a:pt x="352" y="169"/>
                        <a:pt x="364" y="175"/>
                        <a:pt x="383" y="175"/>
                      </a:cubicBezTo>
                      <a:cubicBezTo>
                        <a:pt x="378" y="158"/>
                        <a:pt x="369" y="148"/>
                        <a:pt x="353" y="142"/>
                      </a:cubicBezTo>
                      <a:cubicBezTo>
                        <a:pt x="353" y="140"/>
                        <a:pt x="354" y="139"/>
                        <a:pt x="355" y="138"/>
                      </a:cubicBezTo>
                      <a:cubicBezTo>
                        <a:pt x="362" y="147"/>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6" name="Freeform 40">
                  <a:extLst>
                    <a:ext uri="{FF2B5EF4-FFF2-40B4-BE49-F238E27FC236}">
                      <a16:creationId xmlns:a16="http://schemas.microsoft.com/office/drawing/2014/main" id="{5EEB95B7-E95D-402A-BB6E-03904B4CB2E1}"/>
                    </a:ext>
                  </a:extLst>
                </p:cNvPr>
                <p:cNvSpPr>
                  <a:spLocks noEditPoints="1"/>
                </p:cNvSpPr>
                <p:nvPr/>
              </p:nvSpPr>
              <p:spPr bwMode="auto">
                <a:xfrm>
                  <a:off x="5922962" y="3219449"/>
                  <a:ext cx="188913" cy="103188"/>
                </a:xfrm>
                <a:custGeom>
                  <a:avLst/>
                  <a:gdLst>
                    <a:gd name="T0" fmla="*/ 340 w 386"/>
                    <a:gd name="T1" fmla="*/ 124 h 213"/>
                    <a:gd name="T2" fmla="*/ 347 w 386"/>
                    <a:gd name="T3" fmla="*/ 123 h 213"/>
                    <a:gd name="T4" fmla="*/ 269 w 386"/>
                    <a:gd name="T5" fmla="*/ 128 h 213"/>
                    <a:gd name="T6" fmla="*/ 253 w 386"/>
                    <a:gd name="T7" fmla="*/ 126 h 213"/>
                    <a:gd name="T8" fmla="*/ 269 w 386"/>
                    <a:gd name="T9" fmla="*/ 128 h 213"/>
                    <a:gd name="T10" fmla="*/ 190 w 386"/>
                    <a:gd name="T11" fmla="*/ 148 h 213"/>
                    <a:gd name="T12" fmla="*/ 188 w 386"/>
                    <a:gd name="T13" fmla="*/ 157 h 213"/>
                    <a:gd name="T14" fmla="*/ 132 w 386"/>
                    <a:gd name="T15" fmla="*/ 135 h 213"/>
                    <a:gd name="T16" fmla="*/ 141 w 386"/>
                    <a:gd name="T17" fmla="*/ 148 h 213"/>
                    <a:gd name="T18" fmla="*/ 180 w 386"/>
                    <a:gd name="T19" fmla="*/ 66 h 213"/>
                    <a:gd name="T20" fmla="*/ 174 w 386"/>
                    <a:gd name="T21" fmla="*/ 54 h 213"/>
                    <a:gd name="T22" fmla="*/ 193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4 w 386"/>
                    <a:gd name="T39" fmla="*/ 93 h 213"/>
                    <a:gd name="T40" fmla="*/ 120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1 h 213"/>
                    <a:gd name="T64" fmla="*/ 255 w 386"/>
                    <a:gd name="T65" fmla="*/ 33 h 213"/>
                    <a:gd name="T66" fmla="*/ 250 w 386"/>
                    <a:gd name="T67" fmla="*/ 30 h 213"/>
                    <a:gd name="T68" fmla="*/ 215 w 386"/>
                    <a:gd name="T69" fmla="*/ 34 h 213"/>
                    <a:gd name="T70" fmla="*/ 191 w 386"/>
                    <a:gd name="T71" fmla="*/ 0 h 213"/>
                    <a:gd name="T72" fmla="*/ 177 w 386"/>
                    <a:gd name="T73" fmla="*/ 26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2" y="124"/>
                      </a:cubicBezTo>
                      <a:cubicBezTo>
                        <a:pt x="334" y="124"/>
                        <a:pt x="337" y="124"/>
                        <a:pt x="340" y="124"/>
                      </a:cubicBezTo>
                      <a:cubicBezTo>
                        <a:pt x="340" y="123"/>
                        <a:pt x="340" y="122"/>
                        <a:pt x="340" y="122"/>
                      </a:cubicBezTo>
                      <a:cubicBezTo>
                        <a:pt x="341" y="122"/>
                        <a:pt x="343" y="121"/>
                        <a:pt x="344" y="121"/>
                      </a:cubicBezTo>
                      <a:cubicBezTo>
                        <a:pt x="345" y="121"/>
                        <a:pt x="346" y="123"/>
                        <a:pt x="347" y="123"/>
                      </a:cubicBezTo>
                      <a:cubicBezTo>
                        <a:pt x="348" y="127"/>
                        <a:pt x="350" y="130"/>
                        <a:pt x="352" y="133"/>
                      </a:cubicBezTo>
                      <a:cubicBezTo>
                        <a:pt x="345" y="131"/>
                        <a:pt x="338" y="130"/>
                        <a:pt x="332" y="132"/>
                      </a:cubicBezTo>
                      <a:close/>
                      <a:moveTo>
                        <a:pt x="269" y="128"/>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7" y="118"/>
                      </a:cubicBezTo>
                      <a:cubicBezTo>
                        <a:pt x="268" y="121"/>
                        <a:pt x="268" y="125"/>
                        <a:pt x="269" y="128"/>
                      </a:cubicBezTo>
                      <a:close/>
                      <a:moveTo>
                        <a:pt x="188" y="157"/>
                      </a:moveTo>
                      <a:cubicBezTo>
                        <a:pt x="189" y="154"/>
                        <a:pt x="188" y="151"/>
                        <a:pt x="188" y="148"/>
                      </a:cubicBezTo>
                      <a:cubicBezTo>
                        <a:pt x="188" y="148"/>
                        <a:pt x="189" y="148"/>
                        <a:pt x="190" y="148"/>
                      </a:cubicBezTo>
                      <a:cubicBezTo>
                        <a:pt x="191" y="147"/>
                        <a:pt x="191"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3"/>
                        <a:pt x="135" y="139"/>
                        <a:pt x="132" y="135"/>
                      </a:cubicBezTo>
                      <a:cubicBezTo>
                        <a:pt x="136" y="137"/>
                        <a:pt x="139" y="137"/>
                        <a:pt x="143" y="138"/>
                      </a:cubicBezTo>
                      <a:cubicBezTo>
                        <a:pt x="143" y="141"/>
                        <a:pt x="143" y="145"/>
                        <a:pt x="144" y="148"/>
                      </a:cubicBezTo>
                      <a:cubicBezTo>
                        <a:pt x="143" y="148"/>
                        <a:pt x="142" y="148"/>
                        <a:pt x="141" y="148"/>
                      </a:cubicBezTo>
                      <a:close/>
                      <a:moveTo>
                        <a:pt x="174" y="54"/>
                      </a:moveTo>
                      <a:cubicBezTo>
                        <a:pt x="176" y="58"/>
                        <a:pt x="178" y="62"/>
                        <a:pt x="180" y="66"/>
                      </a:cubicBezTo>
                      <a:cubicBezTo>
                        <a:pt x="180"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7" y="44"/>
                        <a:pt x="190" y="44"/>
                        <a:pt x="194" y="43"/>
                      </a:cubicBezTo>
                      <a:cubicBezTo>
                        <a:pt x="193" y="47"/>
                        <a:pt x="193" y="50"/>
                        <a:pt x="193" y="52"/>
                      </a:cubicBezTo>
                      <a:cubicBezTo>
                        <a:pt x="189" y="50"/>
                        <a:pt x="185" y="49"/>
                        <a:pt x="179" y="49"/>
                      </a:cubicBezTo>
                      <a:cubicBezTo>
                        <a:pt x="180" y="47"/>
                        <a:pt x="181" y="46"/>
                        <a:pt x="182" y="44"/>
                      </a:cubicBezTo>
                      <a:close/>
                      <a:moveTo>
                        <a:pt x="245" y="45"/>
                      </a:moveTo>
                      <a:cubicBezTo>
                        <a:pt x="245" y="45"/>
                        <a:pt x="245" y="45"/>
                        <a:pt x="245" y="45"/>
                      </a:cubicBezTo>
                      <a:cubicBezTo>
                        <a:pt x="244" y="49"/>
                        <a:pt x="244" y="53"/>
                        <a:pt x="244" y="57"/>
                      </a:cubicBezTo>
                      <a:cubicBezTo>
                        <a:pt x="243" y="57"/>
                        <a:pt x="241" y="56"/>
                        <a:pt x="240" y="56"/>
                      </a:cubicBezTo>
                      <a:cubicBezTo>
                        <a:pt x="239" y="52"/>
                        <a:pt x="237" y="49"/>
                        <a:pt x="235" y="46"/>
                      </a:cubicBezTo>
                      <a:cubicBezTo>
                        <a:pt x="238" y="46"/>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7"/>
                      </a:cubicBezTo>
                      <a:cubicBezTo>
                        <a:pt x="221" y="136"/>
                        <a:pt x="227" y="142"/>
                        <a:pt x="237" y="146"/>
                      </a:cubicBezTo>
                      <a:cubicBezTo>
                        <a:pt x="236" y="148"/>
                        <a:pt x="234" y="149"/>
                        <a:pt x="233" y="151"/>
                      </a:cubicBezTo>
                      <a:cubicBezTo>
                        <a:pt x="232" y="151"/>
                        <a:pt x="231" y="151"/>
                        <a:pt x="230" y="150"/>
                      </a:cubicBezTo>
                      <a:close/>
                      <a:moveTo>
                        <a:pt x="120" y="106"/>
                      </a:moveTo>
                      <a:cubicBezTo>
                        <a:pt x="119" y="105"/>
                        <a:pt x="118" y="103"/>
                        <a:pt x="117" y="102"/>
                      </a:cubicBezTo>
                      <a:cubicBezTo>
                        <a:pt x="124" y="100"/>
                        <a:pt x="129" y="97"/>
                        <a:pt x="134" y="93"/>
                      </a:cubicBezTo>
                      <a:cubicBezTo>
                        <a:pt x="135" y="95"/>
                        <a:pt x="135" y="96"/>
                        <a:pt x="136" y="98"/>
                      </a:cubicBezTo>
                      <a:cubicBezTo>
                        <a:pt x="135" y="102"/>
                        <a:pt x="135"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5"/>
                        <a:pt x="251" y="86"/>
                        <a:pt x="252" y="86"/>
                      </a:cubicBezTo>
                      <a:cubicBezTo>
                        <a:pt x="252" y="87"/>
                        <a:pt x="252" y="88"/>
                        <a:pt x="252" y="89"/>
                      </a:cubicBezTo>
                      <a:close/>
                      <a:moveTo>
                        <a:pt x="170" y="126"/>
                      </a:moveTo>
                      <a:lnTo>
                        <a:pt x="170" y="125"/>
                      </a:lnTo>
                      <a:cubicBezTo>
                        <a:pt x="171"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3"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6" y="56"/>
                      </a:cubicBezTo>
                      <a:cubicBezTo>
                        <a:pt x="317" y="56"/>
                        <a:pt x="309" y="57"/>
                        <a:pt x="303" y="62"/>
                      </a:cubicBezTo>
                      <a:cubicBezTo>
                        <a:pt x="301" y="60"/>
                        <a:pt x="298" y="57"/>
                        <a:pt x="295" y="56"/>
                      </a:cubicBezTo>
                      <a:cubicBezTo>
                        <a:pt x="292" y="61"/>
                        <a:pt x="291" y="67"/>
                        <a:pt x="290" y="73"/>
                      </a:cubicBezTo>
                      <a:cubicBezTo>
                        <a:pt x="286" y="73"/>
                        <a:pt x="282" y="73"/>
                        <a:pt x="279" y="74"/>
                      </a:cubicBezTo>
                      <a:cubicBezTo>
                        <a:pt x="283" y="59"/>
                        <a:pt x="278" y="51"/>
                        <a:pt x="267" y="41"/>
                      </a:cubicBezTo>
                      <a:cubicBezTo>
                        <a:pt x="266" y="42"/>
                        <a:pt x="266" y="44"/>
                        <a:pt x="265" y="45"/>
                      </a:cubicBezTo>
                      <a:cubicBezTo>
                        <a:pt x="265" y="44"/>
                        <a:pt x="264"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7"/>
                        <a:pt x="233" y="29"/>
                        <a:pt x="225" y="37"/>
                      </a:cubicBezTo>
                      <a:cubicBezTo>
                        <a:pt x="222" y="35"/>
                        <a:pt x="218" y="34"/>
                        <a:pt x="215"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6"/>
                      </a:cubicBezTo>
                      <a:cubicBezTo>
                        <a:pt x="171" y="12"/>
                        <a:pt x="164" y="4"/>
                        <a:pt x="148" y="5"/>
                      </a:cubicBezTo>
                      <a:cubicBezTo>
                        <a:pt x="149" y="11"/>
                        <a:pt x="152" y="17"/>
                        <a:pt x="156" y="22"/>
                      </a:cubicBezTo>
                      <a:cubicBezTo>
                        <a:pt x="153" y="23"/>
                        <a:pt x="151" y="23"/>
                        <a:pt x="148" y="24"/>
                      </a:cubicBezTo>
                      <a:cubicBezTo>
                        <a:pt x="152" y="31"/>
                        <a:pt x="157" y="36"/>
                        <a:pt x="165" y="39"/>
                      </a:cubicBezTo>
                      <a:cubicBezTo>
                        <a:pt x="161" y="43"/>
                        <a:pt x="159" y="47"/>
                        <a:pt x="159" y="51"/>
                      </a:cubicBezTo>
                      <a:cubicBezTo>
                        <a:pt x="157" y="47"/>
                        <a:pt x="153" y="44"/>
                        <a:pt x="149" y="41"/>
                      </a:cubicBezTo>
                      <a:cubicBezTo>
                        <a:pt x="149"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6"/>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3" y="134"/>
                      </a:cubicBezTo>
                      <a:cubicBezTo>
                        <a:pt x="91" y="136"/>
                        <a:pt x="90" y="138"/>
                        <a:pt x="89" y="141"/>
                      </a:cubicBezTo>
                      <a:cubicBezTo>
                        <a:pt x="94" y="143"/>
                        <a:pt x="99" y="144"/>
                        <a:pt x="103" y="145"/>
                      </a:cubicBezTo>
                      <a:cubicBezTo>
                        <a:pt x="102" y="145"/>
                        <a:pt x="101"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4" y="163"/>
                        <a:pt x="257"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1" y="170"/>
                        <a:pt x="329" y="170"/>
                        <a:pt x="338" y="168"/>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7" name="Freeform 41">
                  <a:extLst>
                    <a:ext uri="{FF2B5EF4-FFF2-40B4-BE49-F238E27FC236}">
                      <a16:creationId xmlns:a16="http://schemas.microsoft.com/office/drawing/2014/main" id="{B95756C0-08A7-40D9-8FC8-DBC765FA3AF0}"/>
                    </a:ext>
                  </a:extLst>
                </p:cNvPr>
                <p:cNvSpPr>
                  <a:spLocks/>
                </p:cNvSpPr>
                <p:nvPr/>
              </p:nvSpPr>
              <p:spPr bwMode="auto">
                <a:xfrm>
                  <a:off x="6057899" y="3427412"/>
                  <a:ext cx="1588" cy="0"/>
                </a:xfrm>
                <a:custGeom>
                  <a:avLst/>
                  <a:gdLst>
                    <a:gd name="T0" fmla="*/ 0 w 4"/>
                    <a:gd name="T1" fmla="*/ 1 h 1"/>
                    <a:gd name="T2" fmla="*/ 0 w 4"/>
                    <a:gd name="T3" fmla="*/ 1 h 1"/>
                    <a:gd name="T4" fmla="*/ 0 w 4"/>
                    <a:gd name="T5" fmla="*/ 1 h 1"/>
                  </a:gdLst>
                  <a:ahLst/>
                  <a:cxnLst>
                    <a:cxn ang="0">
                      <a:pos x="T0" y="T1"/>
                    </a:cxn>
                    <a:cxn ang="0">
                      <a:pos x="T2" y="T3"/>
                    </a:cxn>
                    <a:cxn ang="0">
                      <a:pos x="T4" y="T5"/>
                    </a:cxn>
                  </a:cxnLst>
                  <a:rect l="0" t="0" r="r" b="b"/>
                  <a:pathLst>
                    <a:path w="4" h="1">
                      <a:moveTo>
                        <a:pt x="0" y="1"/>
                      </a:moveTo>
                      <a:lnTo>
                        <a:pt x="0" y="1"/>
                      </a:lnTo>
                      <a:cubicBezTo>
                        <a:pt x="4"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8" name="Freeform 42">
                  <a:extLst>
                    <a:ext uri="{FF2B5EF4-FFF2-40B4-BE49-F238E27FC236}">
                      <a16:creationId xmlns:a16="http://schemas.microsoft.com/office/drawing/2014/main" id="{B59A9259-A4E8-4E11-9CB0-C7BC2D19A0C1}"/>
                    </a:ext>
                  </a:extLst>
                </p:cNvPr>
                <p:cNvSpPr>
                  <a:spLocks/>
                </p:cNvSpPr>
                <p:nvPr/>
              </p:nvSpPr>
              <p:spPr bwMode="auto">
                <a:xfrm>
                  <a:off x="6219824" y="3317874"/>
                  <a:ext cx="1588" cy="1588"/>
                </a:xfrm>
                <a:custGeom>
                  <a:avLst/>
                  <a:gdLst>
                    <a:gd name="T0" fmla="*/ 2 w 4"/>
                    <a:gd name="T1" fmla="*/ 0 h 3"/>
                    <a:gd name="T2" fmla="*/ 0 w 4"/>
                    <a:gd name="T3" fmla="*/ 3 h 3"/>
                    <a:gd name="T4" fmla="*/ 4 w 4"/>
                    <a:gd name="T5" fmla="*/ 0 h 3"/>
                    <a:gd name="T6" fmla="*/ 2 w 4"/>
                    <a:gd name="T7" fmla="*/ 0 h 3"/>
                  </a:gdLst>
                  <a:ahLst/>
                  <a:cxnLst>
                    <a:cxn ang="0">
                      <a:pos x="T0" y="T1"/>
                    </a:cxn>
                    <a:cxn ang="0">
                      <a:pos x="T2" y="T3"/>
                    </a:cxn>
                    <a:cxn ang="0">
                      <a:pos x="T4" y="T5"/>
                    </a:cxn>
                    <a:cxn ang="0">
                      <a:pos x="T6" y="T7"/>
                    </a:cxn>
                  </a:cxnLst>
                  <a:rect l="0" t="0" r="r" b="b"/>
                  <a:pathLst>
                    <a:path w="4" h="3">
                      <a:moveTo>
                        <a:pt x="2" y="0"/>
                      </a:moveTo>
                      <a:cubicBezTo>
                        <a:pt x="1" y="1"/>
                        <a:pt x="1" y="2"/>
                        <a:pt x="0" y="3"/>
                      </a:cubicBezTo>
                      <a:cubicBezTo>
                        <a:pt x="2" y="2"/>
                        <a:pt x="3" y="1"/>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9" name="Freeform 43">
                  <a:extLst>
                    <a:ext uri="{FF2B5EF4-FFF2-40B4-BE49-F238E27FC236}">
                      <a16:creationId xmlns:a16="http://schemas.microsoft.com/office/drawing/2014/main" id="{8A57F3FE-1246-4551-8D32-DD7040B76EBD}"/>
                    </a:ext>
                  </a:extLst>
                </p:cNvPr>
                <p:cNvSpPr>
                  <a:spLocks/>
                </p:cNvSpPr>
                <p:nvPr/>
              </p:nvSpPr>
              <p:spPr bwMode="auto">
                <a:xfrm>
                  <a:off x="6234112" y="3289299"/>
                  <a:ext cx="9525" cy="3175"/>
                </a:xfrm>
                <a:custGeom>
                  <a:avLst/>
                  <a:gdLst>
                    <a:gd name="T0" fmla="*/ 0 w 21"/>
                    <a:gd name="T1" fmla="*/ 2 h 7"/>
                    <a:gd name="T2" fmla="*/ 0 w 21"/>
                    <a:gd name="T3" fmla="*/ 3 h 7"/>
                    <a:gd name="T4" fmla="*/ 21 w 21"/>
                    <a:gd name="T5" fmla="*/ 7 h 7"/>
                    <a:gd name="T6" fmla="*/ 0 w 21"/>
                    <a:gd name="T7" fmla="*/ 2 h 7"/>
                  </a:gdLst>
                  <a:ahLst/>
                  <a:cxnLst>
                    <a:cxn ang="0">
                      <a:pos x="T0" y="T1"/>
                    </a:cxn>
                    <a:cxn ang="0">
                      <a:pos x="T2" y="T3"/>
                    </a:cxn>
                    <a:cxn ang="0">
                      <a:pos x="T4" y="T5"/>
                    </a:cxn>
                    <a:cxn ang="0">
                      <a:pos x="T6" y="T7"/>
                    </a:cxn>
                  </a:cxnLst>
                  <a:rect l="0" t="0" r="r" b="b"/>
                  <a:pathLst>
                    <a:path w="21" h="7">
                      <a:moveTo>
                        <a:pt x="0" y="2"/>
                      </a:moveTo>
                      <a:lnTo>
                        <a:pt x="0" y="3"/>
                      </a:lnTo>
                      <a:lnTo>
                        <a:pt x="21" y="7"/>
                      </a:lnTo>
                      <a:cubicBezTo>
                        <a:pt x="12" y="3"/>
                        <a:pt x="4"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0" name="Freeform 44">
                  <a:extLst>
                    <a:ext uri="{FF2B5EF4-FFF2-40B4-BE49-F238E27FC236}">
                      <a16:creationId xmlns:a16="http://schemas.microsoft.com/office/drawing/2014/main" id="{AC70A015-706C-489D-AD03-2F4519ED5A1F}"/>
                    </a:ext>
                  </a:extLst>
                </p:cNvPr>
                <p:cNvSpPr>
                  <a:spLocks noEditPoints="1"/>
                </p:cNvSpPr>
                <p:nvPr/>
              </p:nvSpPr>
              <p:spPr bwMode="auto">
                <a:xfrm>
                  <a:off x="5868987" y="3205162"/>
                  <a:ext cx="512763" cy="592138"/>
                </a:xfrm>
                <a:custGeom>
                  <a:avLst/>
                  <a:gdLst>
                    <a:gd name="T0" fmla="*/ 564 w 1052"/>
                    <a:gd name="T1" fmla="*/ 621 h 1217"/>
                    <a:gd name="T2" fmla="*/ 483 w 1052"/>
                    <a:gd name="T3" fmla="*/ 728 h 1217"/>
                    <a:gd name="T4" fmla="*/ 535 w 1052"/>
                    <a:gd name="T5" fmla="*/ 483 h 1217"/>
                    <a:gd name="T6" fmla="*/ 653 w 1052"/>
                    <a:gd name="T7" fmla="*/ 236 h 1217"/>
                    <a:gd name="T8" fmla="*/ 444 w 1052"/>
                    <a:gd name="T9" fmla="*/ 732 h 1217"/>
                    <a:gd name="T10" fmla="*/ 384 w 1052"/>
                    <a:gd name="T11" fmla="*/ 596 h 1217"/>
                    <a:gd name="T12" fmla="*/ 385 w 1052"/>
                    <a:gd name="T13" fmla="*/ 354 h 1217"/>
                    <a:gd name="T14" fmla="*/ 530 w 1052"/>
                    <a:gd name="T15" fmla="*/ 326 h 1217"/>
                    <a:gd name="T16" fmla="*/ 363 w 1052"/>
                    <a:gd name="T17" fmla="*/ 364 h 1217"/>
                    <a:gd name="T18" fmla="*/ 345 w 1052"/>
                    <a:gd name="T19" fmla="*/ 100 h 1217"/>
                    <a:gd name="T20" fmla="*/ 280 w 1052"/>
                    <a:gd name="T21" fmla="*/ 122 h 1217"/>
                    <a:gd name="T22" fmla="*/ 332 w 1052"/>
                    <a:gd name="T23" fmla="*/ 285 h 1217"/>
                    <a:gd name="T24" fmla="*/ 252 w 1052"/>
                    <a:gd name="T25" fmla="*/ 183 h 1217"/>
                    <a:gd name="T26" fmla="*/ 284 w 1052"/>
                    <a:gd name="T27" fmla="*/ 257 h 1217"/>
                    <a:gd name="T28" fmla="*/ 359 w 1052"/>
                    <a:gd name="T29" fmla="*/ 394 h 1217"/>
                    <a:gd name="T30" fmla="*/ 354 w 1052"/>
                    <a:gd name="T31" fmla="*/ 558 h 1217"/>
                    <a:gd name="T32" fmla="*/ 280 w 1052"/>
                    <a:gd name="T33" fmla="*/ 477 h 1217"/>
                    <a:gd name="T34" fmla="*/ 247 w 1052"/>
                    <a:gd name="T35" fmla="*/ 441 h 1217"/>
                    <a:gd name="T36" fmla="*/ 225 w 1052"/>
                    <a:gd name="T37" fmla="*/ 170 h 1217"/>
                    <a:gd name="T38" fmla="*/ 428 w 1052"/>
                    <a:gd name="T39" fmla="*/ 279 h 1217"/>
                    <a:gd name="T40" fmla="*/ 387 w 1052"/>
                    <a:gd name="T41" fmla="*/ 333 h 1217"/>
                    <a:gd name="T42" fmla="*/ 428 w 1052"/>
                    <a:gd name="T43" fmla="*/ 279 h 1217"/>
                    <a:gd name="T44" fmla="*/ 646 w 1052"/>
                    <a:gd name="T45" fmla="*/ 227 h 1217"/>
                    <a:gd name="T46" fmla="*/ 552 w 1052"/>
                    <a:gd name="T47" fmla="*/ 168 h 1217"/>
                    <a:gd name="T48" fmla="*/ 701 w 1052"/>
                    <a:gd name="T49" fmla="*/ 236 h 1217"/>
                    <a:gd name="T50" fmla="*/ 669 w 1052"/>
                    <a:gd name="T51" fmla="*/ 225 h 1217"/>
                    <a:gd name="T52" fmla="*/ 861 w 1052"/>
                    <a:gd name="T53" fmla="*/ 247 h 1217"/>
                    <a:gd name="T54" fmla="*/ 947 w 1052"/>
                    <a:gd name="T55" fmla="*/ 176 h 1217"/>
                    <a:gd name="T56" fmla="*/ 822 w 1052"/>
                    <a:gd name="T57" fmla="*/ 274 h 1217"/>
                    <a:gd name="T58" fmla="*/ 770 w 1052"/>
                    <a:gd name="T59" fmla="*/ 180 h 1217"/>
                    <a:gd name="T60" fmla="*/ 643 w 1052"/>
                    <a:gd name="T61" fmla="*/ 475 h 1217"/>
                    <a:gd name="T62" fmla="*/ 678 w 1052"/>
                    <a:gd name="T63" fmla="*/ 309 h 1217"/>
                    <a:gd name="T64" fmla="*/ 749 w 1052"/>
                    <a:gd name="T65" fmla="*/ 176 h 1217"/>
                    <a:gd name="T66" fmla="*/ 477 w 1052"/>
                    <a:gd name="T67" fmla="*/ 47 h 1217"/>
                    <a:gd name="T68" fmla="*/ 442 w 1052"/>
                    <a:gd name="T69" fmla="*/ 116 h 1217"/>
                    <a:gd name="T70" fmla="*/ 397 w 1052"/>
                    <a:gd name="T71" fmla="*/ 0 h 1217"/>
                    <a:gd name="T72" fmla="*/ 415 w 1052"/>
                    <a:gd name="T73" fmla="*/ 110 h 1217"/>
                    <a:gd name="T74" fmla="*/ 198 w 1052"/>
                    <a:gd name="T75" fmla="*/ 406 h 1217"/>
                    <a:gd name="T76" fmla="*/ 102 w 1052"/>
                    <a:gd name="T77" fmla="*/ 54 h 1217"/>
                    <a:gd name="T78" fmla="*/ 87 w 1052"/>
                    <a:gd name="T79" fmla="*/ 46 h 1217"/>
                    <a:gd name="T80" fmla="*/ 17 w 1052"/>
                    <a:gd name="T81" fmla="*/ 32 h 1217"/>
                    <a:gd name="T82" fmla="*/ 109 w 1052"/>
                    <a:gd name="T83" fmla="*/ 189 h 1217"/>
                    <a:gd name="T84" fmla="*/ 336 w 1052"/>
                    <a:gd name="T85" fmla="*/ 623 h 1217"/>
                    <a:gd name="T86" fmla="*/ 413 w 1052"/>
                    <a:gd name="T87" fmla="*/ 1069 h 1217"/>
                    <a:gd name="T88" fmla="*/ 511 w 1052"/>
                    <a:gd name="T89" fmla="*/ 1217 h 1217"/>
                    <a:gd name="T90" fmla="*/ 466 w 1052"/>
                    <a:gd name="T91" fmla="*/ 791 h 1217"/>
                    <a:gd name="T92" fmla="*/ 607 w 1052"/>
                    <a:gd name="T93" fmla="*/ 583 h 1217"/>
                    <a:gd name="T94" fmla="*/ 807 w 1052"/>
                    <a:gd name="T95" fmla="*/ 311 h 1217"/>
                    <a:gd name="T96" fmla="*/ 851 w 1052"/>
                    <a:gd name="T97" fmla="*/ 258 h 1217"/>
                    <a:gd name="T98" fmla="*/ 1051 w 1052"/>
                    <a:gd name="T99" fmla="*/ 129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2" h="1217">
                      <a:moveTo>
                        <a:pt x="593" y="546"/>
                      </a:moveTo>
                      <a:cubicBezTo>
                        <a:pt x="573" y="603"/>
                        <a:pt x="580" y="583"/>
                        <a:pt x="564" y="621"/>
                      </a:cubicBezTo>
                      <a:cubicBezTo>
                        <a:pt x="548" y="659"/>
                        <a:pt x="528" y="679"/>
                        <a:pt x="491" y="697"/>
                      </a:cubicBezTo>
                      <a:cubicBezTo>
                        <a:pt x="488" y="707"/>
                        <a:pt x="486" y="718"/>
                        <a:pt x="483" y="728"/>
                      </a:cubicBezTo>
                      <a:cubicBezTo>
                        <a:pt x="502" y="657"/>
                        <a:pt x="515" y="576"/>
                        <a:pt x="531" y="507"/>
                      </a:cubicBezTo>
                      <a:cubicBezTo>
                        <a:pt x="535" y="490"/>
                        <a:pt x="532" y="496"/>
                        <a:pt x="535" y="483"/>
                      </a:cubicBezTo>
                      <a:cubicBezTo>
                        <a:pt x="562" y="444"/>
                        <a:pt x="585" y="402"/>
                        <a:pt x="601" y="357"/>
                      </a:cubicBezTo>
                      <a:lnTo>
                        <a:pt x="653" y="236"/>
                      </a:lnTo>
                      <a:cubicBezTo>
                        <a:pt x="649" y="311"/>
                        <a:pt x="614" y="490"/>
                        <a:pt x="593" y="546"/>
                      </a:cubicBezTo>
                      <a:close/>
                      <a:moveTo>
                        <a:pt x="444" y="732"/>
                      </a:moveTo>
                      <a:cubicBezTo>
                        <a:pt x="434" y="716"/>
                        <a:pt x="423" y="708"/>
                        <a:pt x="415" y="689"/>
                      </a:cubicBezTo>
                      <a:cubicBezTo>
                        <a:pt x="400" y="659"/>
                        <a:pt x="391" y="646"/>
                        <a:pt x="384" y="596"/>
                      </a:cubicBezTo>
                      <a:cubicBezTo>
                        <a:pt x="384" y="596"/>
                        <a:pt x="374" y="483"/>
                        <a:pt x="378" y="455"/>
                      </a:cubicBezTo>
                      <a:cubicBezTo>
                        <a:pt x="381" y="434"/>
                        <a:pt x="380" y="378"/>
                        <a:pt x="385" y="354"/>
                      </a:cubicBezTo>
                      <a:cubicBezTo>
                        <a:pt x="444" y="333"/>
                        <a:pt x="439" y="245"/>
                        <a:pt x="436" y="196"/>
                      </a:cubicBezTo>
                      <a:cubicBezTo>
                        <a:pt x="422" y="76"/>
                        <a:pt x="560" y="157"/>
                        <a:pt x="530" y="326"/>
                      </a:cubicBezTo>
                      <a:cubicBezTo>
                        <a:pt x="510" y="461"/>
                        <a:pt x="498" y="605"/>
                        <a:pt x="444" y="732"/>
                      </a:cubicBezTo>
                      <a:close/>
                      <a:moveTo>
                        <a:pt x="363" y="364"/>
                      </a:moveTo>
                      <a:cubicBezTo>
                        <a:pt x="359" y="307"/>
                        <a:pt x="302" y="156"/>
                        <a:pt x="286" y="105"/>
                      </a:cubicBezTo>
                      <a:lnTo>
                        <a:pt x="345" y="100"/>
                      </a:lnTo>
                      <a:cubicBezTo>
                        <a:pt x="371" y="218"/>
                        <a:pt x="384" y="297"/>
                        <a:pt x="363" y="364"/>
                      </a:cubicBezTo>
                      <a:close/>
                      <a:moveTo>
                        <a:pt x="280" y="122"/>
                      </a:moveTo>
                      <a:cubicBezTo>
                        <a:pt x="289" y="143"/>
                        <a:pt x="325" y="264"/>
                        <a:pt x="332" y="286"/>
                      </a:cubicBezTo>
                      <a:cubicBezTo>
                        <a:pt x="332" y="286"/>
                        <a:pt x="332" y="285"/>
                        <a:pt x="332" y="285"/>
                      </a:cubicBezTo>
                      <a:cubicBezTo>
                        <a:pt x="316" y="273"/>
                        <a:pt x="300" y="262"/>
                        <a:pt x="284" y="248"/>
                      </a:cubicBezTo>
                      <a:cubicBezTo>
                        <a:pt x="270" y="234"/>
                        <a:pt x="257" y="198"/>
                        <a:pt x="252" y="183"/>
                      </a:cubicBezTo>
                      <a:cubicBezTo>
                        <a:pt x="248" y="168"/>
                        <a:pt x="249" y="176"/>
                        <a:pt x="251" y="189"/>
                      </a:cubicBezTo>
                      <a:cubicBezTo>
                        <a:pt x="253" y="202"/>
                        <a:pt x="269" y="244"/>
                        <a:pt x="284" y="257"/>
                      </a:cubicBezTo>
                      <a:lnTo>
                        <a:pt x="337" y="307"/>
                      </a:lnTo>
                      <a:cubicBezTo>
                        <a:pt x="347" y="336"/>
                        <a:pt x="354" y="364"/>
                        <a:pt x="359" y="394"/>
                      </a:cubicBezTo>
                      <a:cubicBezTo>
                        <a:pt x="357" y="427"/>
                        <a:pt x="350" y="478"/>
                        <a:pt x="350" y="507"/>
                      </a:cubicBezTo>
                      <a:cubicBezTo>
                        <a:pt x="350" y="534"/>
                        <a:pt x="353" y="536"/>
                        <a:pt x="354" y="558"/>
                      </a:cubicBezTo>
                      <a:cubicBezTo>
                        <a:pt x="352" y="556"/>
                        <a:pt x="348" y="551"/>
                        <a:pt x="347" y="550"/>
                      </a:cubicBezTo>
                      <a:cubicBezTo>
                        <a:pt x="323" y="527"/>
                        <a:pt x="300" y="500"/>
                        <a:pt x="280" y="477"/>
                      </a:cubicBezTo>
                      <a:cubicBezTo>
                        <a:pt x="271" y="466"/>
                        <a:pt x="268" y="463"/>
                        <a:pt x="260" y="454"/>
                      </a:cubicBezTo>
                      <a:cubicBezTo>
                        <a:pt x="257" y="450"/>
                        <a:pt x="244" y="432"/>
                        <a:pt x="247" y="441"/>
                      </a:cubicBezTo>
                      <a:cubicBezTo>
                        <a:pt x="234" y="407"/>
                        <a:pt x="236" y="413"/>
                        <a:pt x="231" y="367"/>
                      </a:cubicBezTo>
                      <a:cubicBezTo>
                        <a:pt x="226" y="322"/>
                        <a:pt x="217" y="230"/>
                        <a:pt x="225" y="170"/>
                      </a:cubicBezTo>
                      <a:cubicBezTo>
                        <a:pt x="225" y="168"/>
                        <a:pt x="231" y="131"/>
                        <a:pt x="229" y="125"/>
                      </a:cubicBezTo>
                      <a:moveTo>
                        <a:pt x="428" y="279"/>
                      </a:moveTo>
                      <a:cubicBezTo>
                        <a:pt x="428" y="301"/>
                        <a:pt x="408" y="331"/>
                        <a:pt x="391" y="339"/>
                      </a:cubicBezTo>
                      <a:cubicBezTo>
                        <a:pt x="382" y="343"/>
                        <a:pt x="385" y="334"/>
                        <a:pt x="387" y="333"/>
                      </a:cubicBezTo>
                      <a:cubicBezTo>
                        <a:pt x="399" y="267"/>
                        <a:pt x="364" y="168"/>
                        <a:pt x="354" y="109"/>
                      </a:cubicBezTo>
                      <a:lnTo>
                        <a:pt x="428" y="279"/>
                      </a:lnTo>
                      <a:close/>
                      <a:moveTo>
                        <a:pt x="552" y="168"/>
                      </a:moveTo>
                      <a:cubicBezTo>
                        <a:pt x="561" y="171"/>
                        <a:pt x="637" y="223"/>
                        <a:pt x="646" y="227"/>
                      </a:cubicBezTo>
                      <a:cubicBezTo>
                        <a:pt x="637" y="250"/>
                        <a:pt x="554" y="416"/>
                        <a:pt x="540" y="437"/>
                      </a:cubicBezTo>
                      <a:cubicBezTo>
                        <a:pt x="540" y="404"/>
                        <a:pt x="563" y="196"/>
                        <a:pt x="552" y="168"/>
                      </a:cubicBezTo>
                      <a:close/>
                      <a:moveTo>
                        <a:pt x="669" y="225"/>
                      </a:moveTo>
                      <a:cubicBezTo>
                        <a:pt x="675" y="224"/>
                        <a:pt x="696" y="237"/>
                        <a:pt x="701" y="236"/>
                      </a:cubicBezTo>
                      <a:cubicBezTo>
                        <a:pt x="695" y="247"/>
                        <a:pt x="668" y="297"/>
                        <a:pt x="661" y="307"/>
                      </a:cubicBezTo>
                      <a:cubicBezTo>
                        <a:pt x="662" y="297"/>
                        <a:pt x="668" y="235"/>
                        <a:pt x="669" y="225"/>
                      </a:cubicBezTo>
                      <a:close/>
                      <a:moveTo>
                        <a:pt x="1051" y="129"/>
                      </a:moveTo>
                      <a:cubicBezTo>
                        <a:pt x="994" y="180"/>
                        <a:pt x="929" y="214"/>
                        <a:pt x="861" y="247"/>
                      </a:cubicBezTo>
                      <a:cubicBezTo>
                        <a:pt x="867" y="241"/>
                        <a:pt x="875" y="231"/>
                        <a:pt x="881" y="226"/>
                      </a:cubicBezTo>
                      <a:cubicBezTo>
                        <a:pt x="902" y="206"/>
                        <a:pt x="923" y="191"/>
                        <a:pt x="947" y="176"/>
                      </a:cubicBezTo>
                      <a:cubicBezTo>
                        <a:pt x="946" y="174"/>
                        <a:pt x="946" y="173"/>
                        <a:pt x="946" y="172"/>
                      </a:cubicBezTo>
                      <a:cubicBezTo>
                        <a:pt x="901" y="202"/>
                        <a:pt x="862" y="238"/>
                        <a:pt x="822" y="274"/>
                      </a:cubicBezTo>
                      <a:cubicBezTo>
                        <a:pt x="829" y="247"/>
                        <a:pt x="833" y="221"/>
                        <a:pt x="838" y="193"/>
                      </a:cubicBezTo>
                      <a:lnTo>
                        <a:pt x="770" y="180"/>
                      </a:lnTo>
                      <a:cubicBezTo>
                        <a:pt x="788" y="188"/>
                        <a:pt x="814" y="202"/>
                        <a:pt x="821" y="199"/>
                      </a:cubicBezTo>
                      <a:cubicBezTo>
                        <a:pt x="795" y="329"/>
                        <a:pt x="743" y="391"/>
                        <a:pt x="643" y="475"/>
                      </a:cubicBezTo>
                      <a:cubicBezTo>
                        <a:pt x="648" y="418"/>
                        <a:pt x="651" y="386"/>
                        <a:pt x="661" y="337"/>
                      </a:cubicBezTo>
                      <a:cubicBezTo>
                        <a:pt x="662" y="331"/>
                        <a:pt x="678" y="315"/>
                        <a:pt x="678" y="309"/>
                      </a:cubicBezTo>
                      <a:cubicBezTo>
                        <a:pt x="690" y="291"/>
                        <a:pt x="701" y="272"/>
                        <a:pt x="711" y="253"/>
                      </a:cubicBezTo>
                      <a:lnTo>
                        <a:pt x="749" y="176"/>
                      </a:lnTo>
                      <a:lnTo>
                        <a:pt x="446" y="116"/>
                      </a:lnTo>
                      <a:cubicBezTo>
                        <a:pt x="454" y="92"/>
                        <a:pt x="464" y="69"/>
                        <a:pt x="477" y="47"/>
                      </a:cubicBezTo>
                      <a:cubicBezTo>
                        <a:pt x="476" y="46"/>
                        <a:pt x="476" y="45"/>
                        <a:pt x="475" y="45"/>
                      </a:cubicBezTo>
                      <a:cubicBezTo>
                        <a:pt x="463" y="67"/>
                        <a:pt x="451" y="92"/>
                        <a:pt x="442" y="116"/>
                      </a:cubicBezTo>
                      <a:lnTo>
                        <a:pt x="423" y="112"/>
                      </a:lnTo>
                      <a:cubicBezTo>
                        <a:pt x="415" y="74"/>
                        <a:pt x="406" y="37"/>
                        <a:pt x="397" y="0"/>
                      </a:cubicBezTo>
                      <a:cubicBezTo>
                        <a:pt x="395" y="1"/>
                        <a:pt x="396" y="3"/>
                        <a:pt x="395" y="4"/>
                      </a:cubicBezTo>
                      <a:lnTo>
                        <a:pt x="415" y="110"/>
                      </a:lnTo>
                      <a:lnTo>
                        <a:pt x="203" y="69"/>
                      </a:lnTo>
                      <a:cubicBezTo>
                        <a:pt x="202" y="181"/>
                        <a:pt x="198" y="293"/>
                        <a:pt x="198" y="406"/>
                      </a:cubicBezTo>
                      <a:cubicBezTo>
                        <a:pt x="167" y="363"/>
                        <a:pt x="144" y="287"/>
                        <a:pt x="137" y="243"/>
                      </a:cubicBezTo>
                      <a:cubicBezTo>
                        <a:pt x="128" y="190"/>
                        <a:pt x="107" y="111"/>
                        <a:pt x="102" y="54"/>
                      </a:cubicBezTo>
                      <a:lnTo>
                        <a:pt x="110" y="51"/>
                      </a:lnTo>
                      <a:lnTo>
                        <a:pt x="87" y="46"/>
                      </a:lnTo>
                      <a:cubicBezTo>
                        <a:pt x="92" y="91"/>
                        <a:pt x="97" y="148"/>
                        <a:pt x="102" y="162"/>
                      </a:cubicBezTo>
                      <a:cubicBezTo>
                        <a:pt x="70" y="128"/>
                        <a:pt x="42" y="80"/>
                        <a:pt x="17" y="32"/>
                      </a:cubicBezTo>
                      <a:lnTo>
                        <a:pt x="0" y="29"/>
                      </a:lnTo>
                      <a:cubicBezTo>
                        <a:pt x="37" y="93"/>
                        <a:pt x="49" y="131"/>
                        <a:pt x="109" y="189"/>
                      </a:cubicBezTo>
                      <a:cubicBezTo>
                        <a:pt x="113" y="233"/>
                        <a:pt x="143" y="358"/>
                        <a:pt x="156" y="379"/>
                      </a:cubicBezTo>
                      <a:cubicBezTo>
                        <a:pt x="209" y="470"/>
                        <a:pt x="295" y="552"/>
                        <a:pt x="336" y="623"/>
                      </a:cubicBezTo>
                      <a:cubicBezTo>
                        <a:pt x="377" y="695"/>
                        <a:pt x="361" y="682"/>
                        <a:pt x="400" y="748"/>
                      </a:cubicBezTo>
                      <a:cubicBezTo>
                        <a:pt x="440" y="814"/>
                        <a:pt x="409" y="996"/>
                        <a:pt x="413" y="1069"/>
                      </a:cubicBezTo>
                      <a:cubicBezTo>
                        <a:pt x="416" y="1143"/>
                        <a:pt x="411" y="1128"/>
                        <a:pt x="408" y="1217"/>
                      </a:cubicBezTo>
                      <a:cubicBezTo>
                        <a:pt x="434" y="1216"/>
                        <a:pt x="485" y="1217"/>
                        <a:pt x="511" y="1217"/>
                      </a:cubicBezTo>
                      <a:cubicBezTo>
                        <a:pt x="483" y="1108"/>
                        <a:pt x="484" y="1004"/>
                        <a:pt x="479" y="912"/>
                      </a:cubicBezTo>
                      <a:cubicBezTo>
                        <a:pt x="477" y="888"/>
                        <a:pt x="472" y="833"/>
                        <a:pt x="466" y="791"/>
                      </a:cubicBezTo>
                      <a:cubicBezTo>
                        <a:pt x="471" y="770"/>
                        <a:pt x="476" y="749"/>
                        <a:pt x="483" y="728"/>
                      </a:cubicBezTo>
                      <a:cubicBezTo>
                        <a:pt x="548" y="699"/>
                        <a:pt x="581" y="648"/>
                        <a:pt x="607" y="583"/>
                      </a:cubicBezTo>
                      <a:cubicBezTo>
                        <a:pt x="616" y="560"/>
                        <a:pt x="625" y="538"/>
                        <a:pt x="632" y="515"/>
                      </a:cubicBezTo>
                      <a:cubicBezTo>
                        <a:pt x="695" y="451"/>
                        <a:pt x="757" y="386"/>
                        <a:pt x="807" y="311"/>
                      </a:cubicBezTo>
                      <a:cubicBezTo>
                        <a:pt x="808" y="310"/>
                        <a:pt x="809" y="309"/>
                        <a:pt x="810" y="307"/>
                      </a:cubicBezTo>
                      <a:cubicBezTo>
                        <a:pt x="821" y="295"/>
                        <a:pt x="839" y="272"/>
                        <a:pt x="851" y="258"/>
                      </a:cubicBezTo>
                      <a:cubicBezTo>
                        <a:pt x="923" y="222"/>
                        <a:pt x="990" y="183"/>
                        <a:pt x="1052" y="133"/>
                      </a:cubicBezTo>
                      <a:cubicBezTo>
                        <a:pt x="1051" y="132"/>
                        <a:pt x="1051" y="130"/>
                        <a:pt x="1051"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1" name="Freeform 45">
                  <a:extLst>
                    <a:ext uri="{FF2B5EF4-FFF2-40B4-BE49-F238E27FC236}">
                      <a16:creationId xmlns:a16="http://schemas.microsoft.com/office/drawing/2014/main" id="{CD41ED76-4BEE-4A73-A35F-A377E5172CF6}"/>
                    </a:ext>
                  </a:extLst>
                </p:cNvPr>
                <p:cNvSpPr>
                  <a:spLocks/>
                </p:cNvSpPr>
                <p:nvPr/>
              </p:nvSpPr>
              <p:spPr bwMode="auto">
                <a:xfrm>
                  <a:off x="5948362" y="3279774"/>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82" name="그룹 81">
                <a:extLst>
                  <a:ext uri="{FF2B5EF4-FFF2-40B4-BE49-F238E27FC236}">
                    <a16:creationId xmlns:a16="http://schemas.microsoft.com/office/drawing/2014/main" id="{BFE0FD5A-C19B-4FA6-B9B2-71FF30433C96}"/>
                  </a:ext>
                </a:extLst>
              </p:cNvPr>
              <p:cNvGrpSpPr/>
              <p:nvPr/>
            </p:nvGrpSpPr>
            <p:grpSpPr>
              <a:xfrm>
                <a:off x="4024590" y="3393684"/>
                <a:ext cx="905601" cy="1077434"/>
                <a:chOff x="5786437" y="3060699"/>
                <a:chExt cx="619125" cy="736601"/>
              </a:xfrm>
              <a:grpFill/>
            </p:grpSpPr>
            <p:sp>
              <p:nvSpPr>
                <p:cNvPr id="83" name="Freeform 20">
                  <a:extLst>
                    <a:ext uri="{FF2B5EF4-FFF2-40B4-BE49-F238E27FC236}">
                      <a16:creationId xmlns:a16="http://schemas.microsoft.com/office/drawing/2014/main" id="{3D73A743-A984-4AB1-A51B-FA4ADD0A3285}"/>
                    </a:ext>
                  </a:extLst>
                </p:cNvPr>
                <p:cNvSpPr>
                  <a:spLocks noEditPoints="1"/>
                </p:cNvSpPr>
                <p:nvPr/>
              </p:nvSpPr>
              <p:spPr bwMode="auto">
                <a:xfrm>
                  <a:off x="5786437" y="3167062"/>
                  <a:ext cx="174625" cy="114300"/>
                </a:xfrm>
                <a:custGeom>
                  <a:avLst/>
                  <a:gdLst>
                    <a:gd name="T0" fmla="*/ 296 w 361"/>
                    <a:gd name="T1" fmla="*/ 52 h 233"/>
                    <a:gd name="T2" fmla="*/ 301 w 361"/>
                    <a:gd name="T3" fmla="*/ 48 h 233"/>
                    <a:gd name="T4" fmla="*/ 239 w 361"/>
                    <a:gd name="T5" fmla="*/ 95 h 233"/>
                    <a:gd name="T6" fmla="*/ 224 w 361"/>
                    <a:gd name="T7" fmla="*/ 102 h 233"/>
                    <a:gd name="T8" fmla="*/ 239 w 361"/>
                    <a:gd name="T9" fmla="*/ 95 h 233"/>
                    <a:gd name="T10" fmla="*/ 184 w 361"/>
                    <a:gd name="T11" fmla="*/ 154 h 233"/>
                    <a:gd name="T12" fmla="*/ 187 w 361"/>
                    <a:gd name="T13" fmla="*/ 163 h 233"/>
                    <a:gd name="T14" fmla="*/ 129 w 361"/>
                    <a:gd name="T15" fmla="*/ 175 h 233"/>
                    <a:gd name="T16" fmla="*/ 143 w 361"/>
                    <a:gd name="T17" fmla="*/ 182 h 233"/>
                    <a:gd name="T18" fmla="*/ 131 w 361"/>
                    <a:gd name="T19" fmla="*/ 91 h 233"/>
                    <a:gd name="T20" fmla="*/ 119 w 361"/>
                    <a:gd name="T21" fmla="*/ 84 h 233"/>
                    <a:gd name="T22" fmla="*/ 134 w 361"/>
                    <a:gd name="T23" fmla="*/ 72 h 233"/>
                    <a:gd name="T24" fmla="*/ 173 w 361"/>
                    <a:gd name="T25" fmla="*/ 38 h 233"/>
                    <a:gd name="T26" fmla="*/ 175 w 361"/>
                    <a:gd name="T27" fmla="*/ 50 h 233"/>
                    <a:gd name="T28" fmla="*/ 279 w 361"/>
                    <a:gd name="T29" fmla="*/ 81 h 233"/>
                    <a:gd name="T30" fmla="*/ 279 w 361"/>
                    <a:gd name="T31" fmla="*/ 81 h 233"/>
                    <a:gd name="T32" fmla="*/ 190 w 361"/>
                    <a:gd name="T33" fmla="*/ 120 h 233"/>
                    <a:gd name="T34" fmla="*/ 193 w 361"/>
                    <a:gd name="T35" fmla="*/ 123 h 233"/>
                    <a:gd name="T36" fmla="*/ 219 w 361"/>
                    <a:gd name="T37" fmla="*/ 135 h 233"/>
                    <a:gd name="T38" fmla="*/ 107 w 361"/>
                    <a:gd name="T39" fmla="*/ 139 h 233"/>
                    <a:gd name="T40" fmla="*/ 103 w 361"/>
                    <a:gd name="T41" fmla="*/ 157 h 233"/>
                    <a:gd name="T42" fmla="*/ 131 w 361"/>
                    <a:gd name="T43" fmla="*/ 94 h 233"/>
                    <a:gd name="T44" fmla="*/ 177 w 361"/>
                    <a:gd name="T45" fmla="*/ 104 h 233"/>
                    <a:gd name="T46" fmla="*/ 203 w 361"/>
                    <a:gd name="T47" fmla="*/ 71 h 233"/>
                    <a:gd name="T48" fmla="*/ 203 w 361"/>
                    <a:gd name="T49" fmla="*/ 71 h 233"/>
                    <a:gd name="T50" fmla="*/ 144 w 361"/>
                    <a:gd name="T51" fmla="*/ 132 h 233"/>
                    <a:gd name="T52" fmla="*/ 167 w 361"/>
                    <a:gd name="T53" fmla="*/ 138 h 233"/>
                    <a:gd name="T54" fmla="*/ 327 w 361"/>
                    <a:gd name="T55" fmla="*/ 36 h 233"/>
                    <a:gd name="T56" fmla="*/ 300 w 361"/>
                    <a:gd name="T57" fmla="*/ 0 h 233"/>
                    <a:gd name="T58" fmla="*/ 254 w 361"/>
                    <a:gd name="T59" fmla="*/ 23 h 233"/>
                    <a:gd name="T60" fmla="*/ 221 w 361"/>
                    <a:gd name="T61" fmla="*/ 20 h 233"/>
                    <a:gd name="T62" fmla="*/ 190 w 361"/>
                    <a:gd name="T63" fmla="*/ 23 h 233"/>
                    <a:gd name="T64" fmla="*/ 175 w 361"/>
                    <a:gd name="T65" fmla="*/ 23 h 233"/>
                    <a:gd name="T66" fmla="*/ 169 w 361"/>
                    <a:gd name="T67" fmla="*/ 23 h 233"/>
                    <a:gd name="T68" fmla="*/ 142 w 361"/>
                    <a:gd name="T69" fmla="*/ 46 h 233"/>
                    <a:gd name="T70" fmla="*/ 104 w 361"/>
                    <a:gd name="T71" fmla="*/ 30 h 233"/>
                    <a:gd name="T72" fmla="*/ 106 w 361"/>
                    <a:gd name="T73" fmla="*/ 59 h 233"/>
                    <a:gd name="T74" fmla="*/ 81 w 361"/>
                    <a:gd name="T75" fmla="*/ 74 h 233"/>
                    <a:gd name="T76" fmla="*/ 91 w 361"/>
                    <a:gd name="T77" fmla="*/ 87 h 233"/>
                    <a:gd name="T78" fmla="*/ 78 w 361"/>
                    <a:gd name="T79" fmla="*/ 110 h 233"/>
                    <a:gd name="T80" fmla="*/ 72 w 361"/>
                    <a:gd name="T81" fmla="*/ 133 h 233"/>
                    <a:gd name="T82" fmla="*/ 35 w 361"/>
                    <a:gd name="T83" fmla="*/ 156 h 233"/>
                    <a:gd name="T84" fmla="*/ 41 w 361"/>
                    <a:gd name="T85" fmla="*/ 193 h 233"/>
                    <a:gd name="T86" fmla="*/ 24 w 361"/>
                    <a:gd name="T87" fmla="*/ 219 h 233"/>
                    <a:gd name="T88" fmla="*/ 68 w 361"/>
                    <a:gd name="T89" fmla="*/ 233 h 233"/>
                    <a:gd name="T90" fmla="*/ 94 w 361"/>
                    <a:gd name="T91" fmla="*/ 196 h 233"/>
                    <a:gd name="T92" fmla="*/ 107 w 361"/>
                    <a:gd name="T93" fmla="*/ 201 h 233"/>
                    <a:gd name="T94" fmla="*/ 159 w 361"/>
                    <a:gd name="T95" fmla="*/ 197 h 233"/>
                    <a:gd name="T96" fmla="*/ 200 w 361"/>
                    <a:gd name="T97" fmla="*/ 208 h 233"/>
                    <a:gd name="T98" fmla="*/ 210 w 361"/>
                    <a:gd name="T99" fmla="*/ 182 h 233"/>
                    <a:gd name="T100" fmla="*/ 233 w 361"/>
                    <a:gd name="T101" fmla="*/ 155 h 233"/>
                    <a:gd name="T102" fmla="*/ 245 w 361"/>
                    <a:gd name="T103" fmla="*/ 119 h 233"/>
                    <a:gd name="T104" fmla="*/ 285 w 361"/>
                    <a:gd name="T105" fmla="*/ 126 h 233"/>
                    <a:gd name="T106" fmla="*/ 319 w 361"/>
                    <a:gd name="T107" fmla="*/ 91 h 233"/>
                    <a:gd name="T108" fmla="*/ 361 w 361"/>
                    <a:gd name="T109" fmla="*/ 71 h 233"/>
                    <a:gd name="T110" fmla="*/ 348 w 361"/>
                    <a:gd name="T111" fmla="*/ 4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1" h="233">
                      <a:moveTo>
                        <a:pt x="294" y="63"/>
                      </a:moveTo>
                      <a:cubicBezTo>
                        <a:pt x="292" y="61"/>
                        <a:pt x="291" y="59"/>
                        <a:pt x="289" y="57"/>
                      </a:cubicBezTo>
                      <a:cubicBezTo>
                        <a:pt x="291" y="55"/>
                        <a:pt x="294" y="54"/>
                        <a:pt x="296" y="52"/>
                      </a:cubicBezTo>
                      <a:cubicBezTo>
                        <a:pt x="296" y="51"/>
                        <a:pt x="295" y="51"/>
                        <a:pt x="295" y="51"/>
                      </a:cubicBezTo>
                      <a:cubicBezTo>
                        <a:pt x="296" y="50"/>
                        <a:pt x="297" y="49"/>
                        <a:pt x="298" y="48"/>
                      </a:cubicBezTo>
                      <a:cubicBezTo>
                        <a:pt x="299" y="47"/>
                        <a:pt x="300" y="48"/>
                        <a:pt x="301" y="48"/>
                      </a:cubicBezTo>
                      <a:cubicBezTo>
                        <a:pt x="305" y="50"/>
                        <a:pt x="308" y="52"/>
                        <a:pt x="311" y="54"/>
                      </a:cubicBezTo>
                      <a:cubicBezTo>
                        <a:pt x="304" y="56"/>
                        <a:pt x="298" y="59"/>
                        <a:pt x="294" y="63"/>
                      </a:cubicBezTo>
                      <a:close/>
                      <a:moveTo>
                        <a:pt x="239" y="95"/>
                      </a:moveTo>
                      <a:cubicBezTo>
                        <a:pt x="235" y="97"/>
                        <a:pt x="232" y="100"/>
                        <a:pt x="228" y="103"/>
                      </a:cubicBezTo>
                      <a:cubicBezTo>
                        <a:pt x="228" y="104"/>
                        <a:pt x="227" y="103"/>
                        <a:pt x="226" y="103"/>
                      </a:cubicBezTo>
                      <a:cubicBezTo>
                        <a:pt x="225" y="103"/>
                        <a:pt x="225" y="102"/>
                        <a:pt x="224" y="102"/>
                      </a:cubicBezTo>
                      <a:cubicBezTo>
                        <a:pt x="223" y="100"/>
                        <a:pt x="221" y="97"/>
                        <a:pt x="219" y="95"/>
                      </a:cubicBezTo>
                      <a:cubicBezTo>
                        <a:pt x="224" y="93"/>
                        <a:pt x="229" y="90"/>
                        <a:pt x="232" y="87"/>
                      </a:cubicBezTo>
                      <a:cubicBezTo>
                        <a:pt x="234" y="90"/>
                        <a:pt x="236" y="92"/>
                        <a:pt x="239" y="95"/>
                      </a:cubicBezTo>
                      <a:close/>
                      <a:moveTo>
                        <a:pt x="187" y="163"/>
                      </a:moveTo>
                      <a:cubicBezTo>
                        <a:pt x="186" y="160"/>
                        <a:pt x="184" y="158"/>
                        <a:pt x="182" y="156"/>
                      </a:cubicBezTo>
                      <a:cubicBezTo>
                        <a:pt x="182" y="155"/>
                        <a:pt x="183" y="155"/>
                        <a:pt x="184" y="154"/>
                      </a:cubicBezTo>
                      <a:cubicBezTo>
                        <a:pt x="184" y="153"/>
                        <a:pt x="185" y="154"/>
                        <a:pt x="186" y="154"/>
                      </a:cubicBezTo>
                      <a:cubicBezTo>
                        <a:pt x="190" y="156"/>
                        <a:pt x="193" y="158"/>
                        <a:pt x="196" y="160"/>
                      </a:cubicBezTo>
                      <a:cubicBezTo>
                        <a:pt x="193" y="160"/>
                        <a:pt x="190" y="162"/>
                        <a:pt x="187" y="163"/>
                      </a:cubicBezTo>
                      <a:close/>
                      <a:moveTo>
                        <a:pt x="143" y="182"/>
                      </a:moveTo>
                      <a:cubicBezTo>
                        <a:pt x="142" y="182"/>
                        <a:pt x="141" y="181"/>
                        <a:pt x="140" y="181"/>
                      </a:cubicBezTo>
                      <a:cubicBezTo>
                        <a:pt x="136" y="179"/>
                        <a:pt x="132" y="177"/>
                        <a:pt x="129" y="175"/>
                      </a:cubicBezTo>
                      <a:cubicBezTo>
                        <a:pt x="132" y="175"/>
                        <a:pt x="135" y="173"/>
                        <a:pt x="139" y="172"/>
                      </a:cubicBezTo>
                      <a:cubicBezTo>
                        <a:pt x="140" y="175"/>
                        <a:pt x="142" y="177"/>
                        <a:pt x="145" y="180"/>
                      </a:cubicBezTo>
                      <a:cubicBezTo>
                        <a:pt x="144" y="180"/>
                        <a:pt x="144" y="181"/>
                        <a:pt x="143" y="182"/>
                      </a:cubicBezTo>
                      <a:close/>
                      <a:moveTo>
                        <a:pt x="119" y="84"/>
                      </a:moveTo>
                      <a:cubicBezTo>
                        <a:pt x="123" y="87"/>
                        <a:pt x="127" y="89"/>
                        <a:pt x="131" y="91"/>
                      </a:cubicBezTo>
                      <a:cubicBezTo>
                        <a:pt x="131" y="91"/>
                        <a:pt x="131" y="91"/>
                        <a:pt x="131" y="91"/>
                      </a:cubicBezTo>
                      <a:cubicBezTo>
                        <a:pt x="123" y="91"/>
                        <a:pt x="116" y="92"/>
                        <a:pt x="110" y="94"/>
                      </a:cubicBezTo>
                      <a:cubicBezTo>
                        <a:pt x="110" y="94"/>
                        <a:pt x="110" y="94"/>
                        <a:pt x="110" y="94"/>
                      </a:cubicBezTo>
                      <a:cubicBezTo>
                        <a:pt x="114" y="91"/>
                        <a:pt x="117" y="88"/>
                        <a:pt x="119" y="84"/>
                      </a:cubicBezTo>
                      <a:close/>
                      <a:moveTo>
                        <a:pt x="120" y="71"/>
                      </a:moveTo>
                      <a:cubicBezTo>
                        <a:pt x="124" y="70"/>
                        <a:pt x="127" y="67"/>
                        <a:pt x="130" y="64"/>
                      </a:cubicBezTo>
                      <a:cubicBezTo>
                        <a:pt x="131" y="68"/>
                        <a:pt x="133" y="70"/>
                        <a:pt x="134" y="72"/>
                      </a:cubicBezTo>
                      <a:cubicBezTo>
                        <a:pt x="130" y="73"/>
                        <a:pt x="125" y="75"/>
                        <a:pt x="120" y="77"/>
                      </a:cubicBezTo>
                      <a:cubicBezTo>
                        <a:pt x="121" y="75"/>
                        <a:pt x="121" y="73"/>
                        <a:pt x="120" y="71"/>
                      </a:cubicBezTo>
                      <a:close/>
                      <a:moveTo>
                        <a:pt x="173" y="38"/>
                      </a:moveTo>
                      <a:cubicBezTo>
                        <a:pt x="173" y="38"/>
                        <a:pt x="173" y="38"/>
                        <a:pt x="173" y="39"/>
                      </a:cubicBezTo>
                      <a:cubicBezTo>
                        <a:pt x="175" y="42"/>
                        <a:pt x="177" y="46"/>
                        <a:pt x="179" y="49"/>
                      </a:cubicBezTo>
                      <a:cubicBezTo>
                        <a:pt x="178" y="49"/>
                        <a:pt x="177" y="49"/>
                        <a:pt x="175" y="50"/>
                      </a:cubicBezTo>
                      <a:cubicBezTo>
                        <a:pt x="172" y="48"/>
                        <a:pt x="169" y="46"/>
                        <a:pt x="165" y="45"/>
                      </a:cubicBezTo>
                      <a:cubicBezTo>
                        <a:pt x="168" y="43"/>
                        <a:pt x="171" y="41"/>
                        <a:pt x="173" y="38"/>
                      </a:cubicBezTo>
                      <a:close/>
                      <a:moveTo>
                        <a:pt x="279" y="81"/>
                      </a:moveTo>
                      <a:lnTo>
                        <a:pt x="281" y="81"/>
                      </a:lnTo>
                      <a:cubicBezTo>
                        <a:pt x="281" y="82"/>
                        <a:pt x="280" y="82"/>
                        <a:pt x="279" y="82"/>
                      </a:cubicBezTo>
                      <a:cubicBezTo>
                        <a:pt x="279" y="82"/>
                        <a:pt x="279" y="81"/>
                        <a:pt x="279" y="81"/>
                      </a:cubicBezTo>
                      <a:close/>
                      <a:moveTo>
                        <a:pt x="219" y="135"/>
                      </a:moveTo>
                      <a:cubicBezTo>
                        <a:pt x="209" y="130"/>
                        <a:pt x="201" y="128"/>
                        <a:pt x="190" y="130"/>
                      </a:cubicBezTo>
                      <a:cubicBezTo>
                        <a:pt x="191" y="126"/>
                        <a:pt x="191" y="123"/>
                        <a:pt x="190" y="120"/>
                      </a:cubicBezTo>
                      <a:cubicBezTo>
                        <a:pt x="192" y="119"/>
                        <a:pt x="194" y="118"/>
                        <a:pt x="196" y="116"/>
                      </a:cubicBezTo>
                      <a:cubicBezTo>
                        <a:pt x="197" y="117"/>
                        <a:pt x="197" y="117"/>
                        <a:pt x="198" y="117"/>
                      </a:cubicBezTo>
                      <a:cubicBezTo>
                        <a:pt x="196" y="119"/>
                        <a:pt x="194" y="121"/>
                        <a:pt x="193" y="123"/>
                      </a:cubicBezTo>
                      <a:cubicBezTo>
                        <a:pt x="203" y="128"/>
                        <a:pt x="211" y="130"/>
                        <a:pt x="222" y="127"/>
                      </a:cubicBezTo>
                      <a:cubicBezTo>
                        <a:pt x="222" y="129"/>
                        <a:pt x="222" y="131"/>
                        <a:pt x="222" y="133"/>
                      </a:cubicBezTo>
                      <a:cubicBezTo>
                        <a:pt x="221" y="134"/>
                        <a:pt x="220" y="134"/>
                        <a:pt x="219" y="135"/>
                      </a:cubicBezTo>
                      <a:close/>
                      <a:moveTo>
                        <a:pt x="103" y="157"/>
                      </a:moveTo>
                      <a:cubicBezTo>
                        <a:pt x="101" y="157"/>
                        <a:pt x="99" y="156"/>
                        <a:pt x="97" y="155"/>
                      </a:cubicBezTo>
                      <a:cubicBezTo>
                        <a:pt x="102" y="150"/>
                        <a:pt x="105" y="145"/>
                        <a:pt x="107" y="139"/>
                      </a:cubicBezTo>
                      <a:cubicBezTo>
                        <a:pt x="108" y="140"/>
                        <a:pt x="109" y="141"/>
                        <a:pt x="111" y="142"/>
                      </a:cubicBezTo>
                      <a:cubicBezTo>
                        <a:pt x="112" y="146"/>
                        <a:pt x="114" y="149"/>
                        <a:pt x="116" y="152"/>
                      </a:cubicBezTo>
                      <a:cubicBezTo>
                        <a:pt x="111" y="153"/>
                        <a:pt x="107" y="155"/>
                        <a:pt x="103" y="157"/>
                      </a:cubicBezTo>
                      <a:close/>
                      <a:moveTo>
                        <a:pt x="131" y="98"/>
                      </a:moveTo>
                      <a:cubicBezTo>
                        <a:pt x="130" y="99"/>
                        <a:pt x="129" y="100"/>
                        <a:pt x="128" y="100"/>
                      </a:cubicBezTo>
                      <a:cubicBezTo>
                        <a:pt x="129" y="98"/>
                        <a:pt x="130" y="96"/>
                        <a:pt x="131" y="94"/>
                      </a:cubicBezTo>
                      <a:cubicBezTo>
                        <a:pt x="131" y="95"/>
                        <a:pt x="131" y="97"/>
                        <a:pt x="131" y="98"/>
                      </a:cubicBezTo>
                      <a:close/>
                      <a:moveTo>
                        <a:pt x="183" y="106"/>
                      </a:moveTo>
                      <a:cubicBezTo>
                        <a:pt x="181" y="105"/>
                        <a:pt x="179" y="104"/>
                        <a:pt x="177" y="104"/>
                      </a:cubicBezTo>
                      <a:cubicBezTo>
                        <a:pt x="178" y="103"/>
                        <a:pt x="178" y="103"/>
                        <a:pt x="179" y="103"/>
                      </a:cubicBezTo>
                      <a:cubicBezTo>
                        <a:pt x="180" y="104"/>
                        <a:pt x="182" y="105"/>
                        <a:pt x="183" y="106"/>
                      </a:cubicBezTo>
                      <a:close/>
                      <a:moveTo>
                        <a:pt x="203" y="71"/>
                      </a:moveTo>
                      <a:cubicBezTo>
                        <a:pt x="202" y="70"/>
                        <a:pt x="200" y="70"/>
                        <a:pt x="199" y="70"/>
                      </a:cubicBezTo>
                      <a:cubicBezTo>
                        <a:pt x="200" y="69"/>
                        <a:pt x="201" y="69"/>
                        <a:pt x="202" y="68"/>
                      </a:cubicBezTo>
                      <a:cubicBezTo>
                        <a:pt x="202" y="69"/>
                        <a:pt x="203" y="70"/>
                        <a:pt x="203" y="71"/>
                      </a:cubicBezTo>
                      <a:close/>
                      <a:moveTo>
                        <a:pt x="155" y="147"/>
                      </a:moveTo>
                      <a:lnTo>
                        <a:pt x="154" y="146"/>
                      </a:lnTo>
                      <a:cubicBezTo>
                        <a:pt x="152" y="140"/>
                        <a:pt x="149" y="135"/>
                        <a:pt x="144" y="132"/>
                      </a:cubicBezTo>
                      <a:cubicBezTo>
                        <a:pt x="152" y="130"/>
                        <a:pt x="158" y="127"/>
                        <a:pt x="162" y="121"/>
                      </a:cubicBezTo>
                      <a:cubicBezTo>
                        <a:pt x="164" y="122"/>
                        <a:pt x="166" y="123"/>
                        <a:pt x="169" y="123"/>
                      </a:cubicBezTo>
                      <a:cubicBezTo>
                        <a:pt x="167" y="127"/>
                        <a:pt x="167" y="132"/>
                        <a:pt x="167" y="138"/>
                      </a:cubicBezTo>
                      <a:cubicBezTo>
                        <a:pt x="163" y="140"/>
                        <a:pt x="159" y="143"/>
                        <a:pt x="155" y="147"/>
                      </a:cubicBezTo>
                      <a:close/>
                      <a:moveTo>
                        <a:pt x="348" y="49"/>
                      </a:moveTo>
                      <a:cubicBezTo>
                        <a:pt x="342" y="43"/>
                        <a:pt x="335" y="39"/>
                        <a:pt x="327" y="36"/>
                      </a:cubicBezTo>
                      <a:cubicBezTo>
                        <a:pt x="330" y="34"/>
                        <a:pt x="332" y="31"/>
                        <a:pt x="334" y="28"/>
                      </a:cubicBezTo>
                      <a:cubicBezTo>
                        <a:pt x="324" y="23"/>
                        <a:pt x="316" y="21"/>
                        <a:pt x="305" y="24"/>
                      </a:cubicBezTo>
                      <a:cubicBezTo>
                        <a:pt x="307" y="14"/>
                        <a:pt x="304" y="8"/>
                        <a:pt x="300" y="0"/>
                      </a:cubicBezTo>
                      <a:cubicBezTo>
                        <a:pt x="286" y="8"/>
                        <a:pt x="280" y="16"/>
                        <a:pt x="282" y="32"/>
                      </a:cubicBezTo>
                      <a:cubicBezTo>
                        <a:pt x="274" y="28"/>
                        <a:pt x="267" y="25"/>
                        <a:pt x="259" y="26"/>
                      </a:cubicBezTo>
                      <a:cubicBezTo>
                        <a:pt x="258" y="25"/>
                        <a:pt x="256" y="24"/>
                        <a:pt x="254" y="23"/>
                      </a:cubicBezTo>
                      <a:cubicBezTo>
                        <a:pt x="254" y="15"/>
                        <a:pt x="252" y="10"/>
                        <a:pt x="248" y="3"/>
                      </a:cubicBezTo>
                      <a:cubicBezTo>
                        <a:pt x="239" y="8"/>
                        <a:pt x="234" y="13"/>
                        <a:pt x="231" y="21"/>
                      </a:cubicBezTo>
                      <a:cubicBezTo>
                        <a:pt x="228" y="20"/>
                        <a:pt x="225" y="20"/>
                        <a:pt x="221" y="20"/>
                      </a:cubicBezTo>
                      <a:cubicBezTo>
                        <a:pt x="222" y="26"/>
                        <a:pt x="224" y="32"/>
                        <a:pt x="226" y="37"/>
                      </a:cubicBezTo>
                      <a:cubicBezTo>
                        <a:pt x="223" y="39"/>
                        <a:pt x="220" y="41"/>
                        <a:pt x="217" y="44"/>
                      </a:cubicBezTo>
                      <a:cubicBezTo>
                        <a:pt x="213" y="30"/>
                        <a:pt x="204" y="25"/>
                        <a:pt x="190" y="23"/>
                      </a:cubicBezTo>
                      <a:cubicBezTo>
                        <a:pt x="190" y="24"/>
                        <a:pt x="190" y="26"/>
                        <a:pt x="190" y="27"/>
                      </a:cubicBezTo>
                      <a:cubicBezTo>
                        <a:pt x="190" y="27"/>
                        <a:pt x="189" y="27"/>
                        <a:pt x="189" y="27"/>
                      </a:cubicBezTo>
                      <a:cubicBezTo>
                        <a:pt x="184" y="25"/>
                        <a:pt x="180" y="24"/>
                        <a:pt x="175" y="23"/>
                      </a:cubicBezTo>
                      <a:cubicBezTo>
                        <a:pt x="175" y="23"/>
                        <a:pt x="175" y="22"/>
                        <a:pt x="175" y="22"/>
                      </a:cubicBezTo>
                      <a:cubicBezTo>
                        <a:pt x="173" y="22"/>
                        <a:pt x="172" y="22"/>
                        <a:pt x="170" y="23"/>
                      </a:cubicBezTo>
                      <a:cubicBezTo>
                        <a:pt x="170" y="23"/>
                        <a:pt x="170" y="23"/>
                        <a:pt x="169" y="23"/>
                      </a:cubicBezTo>
                      <a:cubicBezTo>
                        <a:pt x="169" y="23"/>
                        <a:pt x="169" y="23"/>
                        <a:pt x="169" y="23"/>
                      </a:cubicBezTo>
                      <a:cubicBezTo>
                        <a:pt x="160" y="26"/>
                        <a:pt x="154" y="31"/>
                        <a:pt x="152" y="42"/>
                      </a:cubicBezTo>
                      <a:cubicBezTo>
                        <a:pt x="149" y="43"/>
                        <a:pt x="145" y="44"/>
                        <a:pt x="142" y="46"/>
                      </a:cubicBezTo>
                      <a:cubicBezTo>
                        <a:pt x="138" y="38"/>
                        <a:pt x="130" y="33"/>
                        <a:pt x="123" y="30"/>
                      </a:cubicBezTo>
                      <a:cubicBezTo>
                        <a:pt x="122" y="31"/>
                        <a:pt x="122" y="31"/>
                        <a:pt x="123" y="34"/>
                      </a:cubicBezTo>
                      <a:lnTo>
                        <a:pt x="104" y="30"/>
                      </a:lnTo>
                      <a:cubicBezTo>
                        <a:pt x="106" y="39"/>
                        <a:pt x="109" y="46"/>
                        <a:pt x="116" y="53"/>
                      </a:cubicBezTo>
                      <a:cubicBezTo>
                        <a:pt x="113" y="55"/>
                        <a:pt x="111" y="57"/>
                        <a:pt x="108" y="59"/>
                      </a:cubicBezTo>
                      <a:cubicBezTo>
                        <a:pt x="107" y="60"/>
                        <a:pt x="107" y="59"/>
                        <a:pt x="106" y="59"/>
                      </a:cubicBezTo>
                      <a:cubicBezTo>
                        <a:pt x="93" y="51"/>
                        <a:pt x="83" y="48"/>
                        <a:pt x="70" y="58"/>
                      </a:cubicBezTo>
                      <a:cubicBezTo>
                        <a:pt x="75" y="62"/>
                        <a:pt x="80" y="66"/>
                        <a:pt x="86" y="68"/>
                      </a:cubicBezTo>
                      <a:cubicBezTo>
                        <a:pt x="84" y="70"/>
                        <a:pt x="82" y="72"/>
                        <a:pt x="81" y="74"/>
                      </a:cubicBezTo>
                      <a:cubicBezTo>
                        <a:pt x="88" y="77"/>
                        <a:pt x="95" y="79"/>
                        <a:pt x="103" y="77"/>
                      </a:cubicBezTo>
                      <a:cubicBezTo>
                        <a:pt x="102" y="82"/>
                        <a:pt x="103" y="86"/>
                        <a:pt x="105" y="90"/>
                      </a:cubicBezTo>
                      <a:cubicBezTo>
                        <a:pt x="101" y="89"/>
                        <a:pt x="96" y="87"/>
                        <a:pt x="91" y="87"/>
                      </a:cubicBezTo>
                      <a:cubicBezTo>
                        <a:pt x="91" y="88"/>
                        <a:pt x="91" y="89"/>
                        <a:pt x="91" y="91"/>
                      </a:cubicBezTo>
                      <a:cubicBezTo>
                        <a:pt x="84" y="88"/>
                        <a:pt x="77" y="87"/>
                        <a:pt x="70" y="86"/>
                      </a:cubicBezTo>
                      <a:cubicBezTo>
                        <a:pt x="71" y="95"/>
                        <a:pt x="74" y="102"/>
                        <a:pt x="78" y="110"/>
                      </a:cubicBezTo>
                      <a:cubicBezTo>
                        <a:pt x="77" y="111"/>
                        <a:pt x="76" y="112"/>
                        <a:pt x="76" y="114"/>
                      </a:cubicBezTo>
                      <a:cubicBezTo>
                        <a:pt x="68" y="116"/>
                        <a:pt x="63" y="120"/>
                        <a:pt x="57" y="126"/>
                      </a:cubicBezTo>
                      <a:cubicBezTo>
                        <a:pt x="61" y="129"/>
                        <a:pt x="67" y="131"/>
                        <a:pt x="72" y="133"/>
                      </a:cubicBezTo>
                      <a:cubicBezTo>
                        <a:pt x="68" y="136"/>
                        <a:pt x="64" y="138"/>
                        <a:pt x="62" y="142"/>
                      </a:cubicBezTo>
                      <a:cubicBezTo>
                        <a:pt x="44" y="133"/>
                        <a:pt x="31" y="134"/>
                        <a:pt x="15" y="145"/>
                      </a:cubicBezTo>
                      <a:cubicBezTo>
                        <a:pt x="22" y="150"/>
                        <a:pt x="28" y="154"/>
                        <a:pt x="35" y="156"/>
                      </a:cubicBezTo>
                      <a:lnTo>
                        <a:pt x="15" y="164"/>
                      </a:lnTo>
                      <a:cubicBezTo>
                        <a:pt x="24" y="173"/>
                        <a:pt x="33" y="178"/>
                        <a:pt x="46" y="180"/>
                      </a:cubicBezTo>
                      <a:cubicBezTo>
                        <a:pt x="44" y="184"/>
                        <a:pt x="43" y="189"/>
                        <a:pt x="41" y="193"/>
                      </a:cubicBezTo>
                      <a:cubicBezTo>
                        <a:pt x="41" y="194"/>
                        <a:pt x="40" y="194"/>
                        <a:pt x="39" y="194"/>
                      </a:cubicBezTo>
                      <a:cubicBezTo>
                        <a:pt x="19" y="195"/>
                        <a:pt x="6" y="201"/>
                        <a:pt x="0" y="221"/>
                      </a:cubicBezTo>
                      <a:cubicBezTo>
                        <a:pt x="9" y="222"/>
                        <a:pt x="16" y="221"/>
                        <a:pt x="24" y="219"/>
                      </a:cubicBezTo>
                      <a:cubicBezTo>
                        <a:pt x="24" y="222"/>
                        <a:pt x="24" y="226"/>
                        <a:pt x="24" y="229"/>
                      </a:cubicBezTo>
                      <a:cubicBezTo>
                        <a:pt x="34" y="228"/>
                        <a:pt x="43" y="225"/>
                        <a:pt x="50" y="216"/>
                      </a:cubicBezTo>
                      <a:cubicBezTo>
                        <a:pt x="54" y="225"/>
                        <a:pt x="60" y="229"/>
                        <a:pt x="68" y="233"/>
                      </a:cubicBezTo>
                      <a:cubicBezTo>
                        <a:pt x="74" y="219"/>
                        <a:pt x="74" y="208"/>
                        <a:pt x="64" y="197"/>
                      </a:cubicBezTo>
                      <a:cubicBezTo>
                        <a:pt x="65" y="195"/>
                        <a:pt x="65" y="194"/>
                        <a:pt x="66" y="193"/>
                      </a:cubicBezTo>
                      <a:cubicBezTo>
                        <a:pt x="74" y="197"/>
                        <a:pt x="83" y="198"/>
                        <a:pt x="94" y="196"/>
                      </a:cubicBezTo>
                      <a:cubicBezTo>
                        <a:pt x="95" y="198"/>
                        <a:pt x="95" y="201"/>
                        <a:pt x="96" y="203"/>
                      </a:cubicBezTo>
                      <a:cubicBezTo>
                        <a:pt x="101" y="202"/>
                        <a:pt x="105" y="201"/>
                        <a:pt x="109" y="199"/>
                      </a:cubicBezTo>
                      <a:cubicBezTo>
                        <a:pt x="109" y="200"/>
                        <a:pt x="108" y="200"/>
                        <a:pt x="107" y="201"/>
                      </a:cubicBezTo>
                      <a:cubicBezTo>
                        <a:pt x="117" y="206"/>
                        <a:pt x="126" y="208"/>
                        <a:pt x="137" y="206"/>
                      </a:cubicBezTo>
                      <a:cubicBezTo>
                        <a:pt x="135" y="215"/>
                        <a:pt x="138" y="222"/>
                        <a:pt x="142" y="229"/>
                      </a:cubicBezTo>
                      <a:cubicBezTo>
                        <a:pt x="155" y="221"/>
                        <a:pt x="161" y="213"/>
                        <a:pt x="159" y="197"/>
                      </a:cubicBezTo>
                      <a:cubicBezTo>
                        <a:pt x="164" y="195"/>
                        <a:pt x="168" y="192"/>
                        <a:pt x="171" y="189"/>
                      </a:cubicBezTo>
                      <a:lnTo>
                        <a:pt x="173" y="189"/>
                      </a:lnTo>
                      <a:cubicBezTo>
                        <a:pt x="177" y="202"/>
                        <a:pt x="186" y="207"/>
                        <a:pt x="200" y="208"/>
                      </a:cubicBezTo>
                      <a:cubicBezTo>
                        <a:pt x="200" y="207"/>
                        <a:pt x="200" y="206"/>
                        <a:pt x="200" y="204"/>
                      </a:cubicBezTo>
                      <a:cubicBezTo>
                        <a:pt x="207" y="207"/>
                        <a:pt x="213" y="208"/>
                        <a:pt x="220" y="208"/>
                      </a:cubicBezTo>
                      <a:cubicBezTo>
                        <a:pt x="219" y="199"/>
                        <a:pt x="216" y="190"/>
                        <a:pt x="210" y="182"/>
                      </a:cubicBezTo>
                      <a:cubicBezTo>
                        <a:pt x="220" y="180"/>
                        <a:pt x="226" y="176"/>
                        <a:pt x="233" y="169"/>
                      </a:cubicBezTo>
                      <a:cubicBezTo>
                        <a:pt x="229" y="166"/>
                        <a:pt x="225" y="164"/>
                        <a:pt x="220" y="162"/>
                      </a:cubicBezTo>
                      <a:cubicBezTo>
                        <a:pt x="224" y="161"/>
                        <a:pt x="229" y="159"/>
                        <a:pt x="233" y="155"/>
                      </a:cubicBezTo>
                      <a:cubicBezTo>
                        <a:pt x="248" y="161"/>
                        <a:pt x="260" y="159"/>
                        <a:pt x="275" y="149"/>
                      </a:cubicBezTo>
                      <a:cubicBezTo>
                        <a:pt x="264" y="141"/>
                        <a:pt x="254" y="137"/>
                        <a:pt x="242" y="137"/>
                      </a:cubicBezTo>
                      <a:cubicBezTo>
                        <a:pt x="245" y="132"/>
                        <a:pt x="246" y="126"/>
                        <a:pt x="245" y="119"/>
                      </a:cubicBezTo>
                      <a:cubicBezTo>
                        <a:pt x="250" y="117"/>
                        <a:pt x="254" y="114"/>
                        <a:pt x="258" y="110"/>
                      </a:cubicBezTo>
                      <a:cubicBezTo>
                        <a:pt x="262" y="124"/>
                        <a:pt x="271" y="128"/>
                        <a:pt x="285" y="130"/>
                      </a:cubicBezTo>
                      <a:cubicBezTo>
                        <a:pt x="285" y="129"/>
                        <a:pt x="285" y="127"/>
                        <a:pt x="285" y="126"/>
                      </a:cubicBezTo>
                      <a:cubicBezTo>
                        <a:pt x="292" y="129"/>
                        <a:pt x="299" y="130"/>
                        <a:pt x="306" y="130"/>
                      </a:cubicBezTo>
                      <a:cubicBezTo>
                        <a:pt x="304" y="120"/>
                        <a:pt x="302" y="112"/>
                        <a:pt x="296" y="104"/>
                      </a:cubicBezTo>
                      <a:cubicBezTo>
                        <a:pt x="305" y="102"/>
                        <a:pt x="312" y="97"/>
                        <a:pt x="319" y="91"/>
                      </a:cubicBezTo>
                      <a:cubicBezTo>
                        <a:pt x="314" y="88"/>
                        <a:pt x="309" y="85"/>
                        <a:pt x="304" y="83"/>
                      </a:cubicBezTo>
                      <a:cubicBezTo>
                        <a:pt x="308" y="81"/>
                        <a:pt x="311" y="78"/>
                        <a:pt x="314" y="75"/>
                      </a:cubicBezTo>
                      <a:cubicBezTo>
                        <a:pt x="331" y="83"/>
                        <a:pt x="344" y="82"/>
                        <a:pt x="361" y="71"/>
                      </a:cubicBezTo>
                      <a:cubicBezTo>
                        <a:pt x="347" y="60"/>
                        <a:pt x="334" y="56"/>
                        <a:pt x="317" y="60"/>
                      </a:cubicBezTo>
                      <a:cubicBezTo>
                        <a:pt x="317" y="58"/>
                        <a:pt x="317" y="57"/>
                        <a:pt x="316" y="55"/>
                      </a:cubicBezTo>
                      <a:cubicBezTo>
                        <a:pt x="327" y="59"/>
                        <a:pt x="337" y="58"/>
                        <a:pt x="3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4" name="Freeform 21">
                  <a:extLst>
                    <a:ext uri="{FF2B5EF4-FFF2-40B4-BE49-F238E27FC236}">
                      <a16:creationId xmlns:a16="http://schemas.microsoft.com/office/drawing/2014/main" id="{E3ABA762-69F1-4223-BCFC-7B0046D7DC86}"/>
                    </a:ext>
                  </a:extLst>
                </p:cNvPr>
                <p:cNvSpPr>
                  <a:spLocks noEditPoints="1"/>
                </p:cNvSpPr>
                <p:nvPr/>
              </p:nvSpPr>
              <p:spPr bwMode="auto">
                <a:xfrm>
                  <a:off x="5908674" y="3176587"/>
                  <a:ext cx="187325" cy="103188"/>
                </a:xfrm>
                <a:custGeom>
                  <a:avLst/>
                  <a:gdLst>
                    <a:gd name="T0" fmla="*/ 340 w 385"/>
                    <a:gd name="T1" fmla="*/ 123 h 213"/>
                    <a:gd name="T2" fmla="*/ 346 w 385"/>
                    <a:gd name="T3" fmla="*/ 123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3 w 385"/>
                    <a:gd name="T21" fmla="*/ 54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3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2 h 213"/>
                    <a:gd name="T58" fmla="*/ 320 w 385"/>
                    <a:gd name="T59" fmla="*/ 76 h 213"/>
                    <a:gd name="T60" fmla="*/ 295 w 385"/>
                    <a:gd name="T61" fmla="*/ 55 h 213"/>
                    <a:gd name="T62" fmla="*/ 267 w 385"/>
                    <a:gd name="T63" fmla="*/ 41 h 213"/>
                    <a:gd name="T64" fmla="*/ 254 w 385"/>
                    <a:gd name="T65" fmla="*/ 33 h 213"/>
                    <a:gd name="T66" fmla="*/ 249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3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80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6"/>
                        <a:pt x="331" y="124"/>
                      </a:cubicBezTo>
                      <a:cubicBezTo>
                        <a:pt x="334" y="124"/>
                        <a:pt x="337" y="124"/>
                        <a:pt x="340" y="123"/>
                      </a:cubicBezTo>
                      <a:cubicBezTo>
                        <a:pt x="340" y="123"/>
                        <a:pt x="340" y="122"/>
                        <a:pt x="339" y="122"/>
                      </a:cubicBezTo>
                      <a:cubicBezTo>
                        <a:pt x="341" y="121"/>
                        <a:pt x="342" y="121"/>
                        <a:pt x="344" y="121"/>
                      </a:cubicBezTo>
                      <a:cubicBezTo>
                        <a:pt x="345" y="121"/>
                        <a:pt x="345" y="122"/>
                        <a:pt x="346" y="123"/>
                      </a:cubicBezTo>
                      <a:cubicBezTo>
                        <a:pt x="348" y="127"/>
                        <a:pt x="350" y="130"/>
                        <a:pt x="352" y="133"/>
                      </a:cubicBezTo>
                      <a:cubicBezTo>
                        <a:pt x="344" y="131"/>
                        <a:pt x="338" y="130"/>
                        <a:pt x="332" y="132"/>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5"/>
                        <a:pt x="268" y="128"/>
                      </a:cubicBezTo>
                      <a:close/>
                      <a:moveTo>
                        <a:pt x="188" y="157"/>
                      </a:moveTo>
                      <a:cubicBezTo>
                        <a:pt x="188" y="154"/>
                        <a:pt x="188" y="151"/>
                        <a:pt x="187" y="148"/>
                      </a:cubicBezTo>
                      <a:cubicBezTo>
                        <a:pt x="188" y="148"/>
                        <a:pt x="189" y="147"/>
                        <a:pt x="190" y="147"/>
                      </a:cubicBezTo>
                      <a:cubicBezTo>
                        <a:pt x="191" y="147"/>
                        <a:pt x="191" y="149"/>
                        <a:pt x="192" y="149"/>
                      </a:cubicBezTo>
                      <a:cubicBezTo>
                        <a:pt x="194" y="153"/>
                        <a:pt x="195" y="156"/>
                        <a:pt x="197" y="159"/>
                      </a:cubicBezTo>
                      <a:cubicBezTo>
                        <a:pt x="194" y="158"/>
                        <a:pt x="191" y="157"/>
                        <a:pt x="188" y="157"/>
                      </a:cubicBezTo>
                      <a:close/>
                      <a:moveTo>
                        <a:pt x="141" y="148"/>
                      </a:moveTo>
                      <a:cubicBezTo>
                        <a:pt x="140" y="148"/>
                        <a:pt x="139" y="147"/>
                        <a:pt x="138" y="147"/>
                      </a:cubicBezTo>
                      <a:cubicBezTo>
                        <a:pt x="136" y="142"/>
                        <a:pt x="134" y="139"/>
                        <a:pt x="132" y="135"/>
                      </a:cubicBezTo>
                      <a:cubicBezTo>
                        <a:pt x="135" y="137"/>
                        <a:pt x="139" y="137"/>
                        <a:pt x="142" y="138"/>
                      </a:cubicBezTo>
                      <a:cubicBezTo>
                        <a:pt x="142" y="141"/>
                        <a:pt x="142" y="144"/>
                        <a:pt x="143" y="148"/>
                      </a:cubicBezTo>
                      <a:cubicBezTo>
                        <a:pt x="142" y="148"/>
                        <a:pt x="141" y="148"/>
                        <a:pt x="141" y="148"/>
                      </a:cubicBezTo>
                      <a:close/>
                      <a:moveTo>
                        <a:pt x="173" y="54"/>
                      </a:moveTo>
                      <a:cubicBezTo>
                        <a:pt x="175" y="58"/>
                        <a:pt x="177" y="62"/>
                        <a:pt x="180" y="66"/>
                      </a:cubicBezTo>
                      <a:lnTo>
                        <a:pt x="180" y="66"/>
                      </a:lnTo>
                      <a:cubicBezTo>
                        <a:pt x="173" y="62"/>
                        <a:pt x="167" y="58"/>
                        <a:pt x="161" y="57"/>
                      </a:cubicBezTo>
                      <a:cubicBezTo>
                        <a:pt x="161" y="57"/>
                        <a:pt x="161" y="57"/>
                        <a:pt x="161" y="57"/>
                      </a:cubicBezTo>
                      <a:cubicBezTo>
                        <a:pt x="166" y="56"/>
                        <a:pt x="170" y="56"/>
                        <a:pt x="173" y="54"/>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40"/>
                        <a:pt x="309" y="139"/>
                      </a:cubicBezTo>
                      <a:cubicBezTo>
                        <a:pt x="309" y="139"/>
                        <a:pt x="309" y="139"/>
                        <a:pt x="309" y="138"/>
                      </a:cubicBezTo>
                      <a:close/>
                      <a:moveTo>
                        <a:pt x="230" y="150"/>
                      </a:moveTo>
                      <a:cubicBezTo>
                        <a:pt x="224" y="141"/>
                        <a:pt x="218" y="135"/>
                        <a:pt x="208" y="131"/>
                      </a:cubicBezTo>
                      <a:cubicBezTo>
                        <a:pt x="211" y="128"/>
                        <a:pt x="213" y="126"/>
                        <a:pt x="214" y="123"/>
                      </a:cubicBezTo>
                      <a:cubicBezTo>
                        <a:pt x="216" y="123"/>
                        <a:pt x="218" y="123"/>
                        <a:pt x="221" y="123"/>
                      </a:cubicBezTo>
                      <a:cubicBezTo>
                        <a:pt x="221" y="123"/>
                        <a:pt x="221" y="124"/>
                        <a:pt x="221" y="124"/>
                      </a:cubicBezTo>
                      <a:cubicBezTo>
                        <a:pt x="219" y="125"/>
                        <a:pt x="217" y="126"/>
                        <a:pt x="215" y="126"/>
                      </a:cubicBezTo>
                      <a:cubicBezTo>
                        <a:pt x="220" y="136"/>
                        <a:pt x="226" y="142"/>
                        <a:pt x="237" y="146"/>
                      </a:cubicBezTo>
                      <a:cubicBezTo>
                        <a:pt x="235" y="148"/>
                        <a:pt x="234" y="149"/>
                        <a:pt x="233" y="151"/>
                      </a:cubicBezTo>
                      <a:cubicBezTo>
                        <a:pt x="232" y="151"/>
                        <a:pt x="231" y="150"/>
                        <a:pt x="230" y="150"/>
                      </a:cubicBezTo>
                      <a:close/>
                      <a:moveTo>
                        <a:pt x="120" y="106"/>
                      </a:moveTo>
                      <a:cubicBezTo>
                        <a:pt x="119" y="104"/>
                        <a:pt x="118" y="103"/>
                        <a:pt x="117" y="101"/>
                      </a:cubicBezTo>
                      <a:cubicBezTo>
                        <a:pt x="124" y="100"/>
                        <a:pt x="129" y="97"/>
                        <a:pt x="134" y="93"/>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3" y="72"/>
                      </a:cubicBezTo>
                      <a:cubicBezTo>
                        <a:pt x="174" y="71"/>
                        <a:pt x="176" y="70"/>
                        <a:pt x="178" y="68"/>
                      </a:cubicBezTo>
                      <a:cubicBezTo>
                        <a:pt x="178" y="69"/>
                        <a:pt x="177" y="71"/>
                        <a:pt x="176" y="72"/>
                      </a:cubicBezTo>
                      <a:close/>
                      <a:moveTo>
                        <a:pt x="216" y="107"/>
                      </a:moveTo>
                      <a:cubicBezTo>
                        <a:pt x="214" y="105"/>
                        <a:pt x="213" y="104"/>
                        <a:pt x="212" y="102"/>
                      </a:cubicBezTo>
                      <a:cubicBezTo>
                        <a:pt x="213" y="102"/>
                        <a:pt x="213" y="102"/>
                        <a:pt x="214" y="102"/>
                      </a:cubicBezTo>
                      <a:cubicBezTo>
                        <a:pt x="214" y="104"/>
                        <a:pt x="215" y="106"/>
                        <a:pt x="216" y="107"/>
                      </a:cubicBezTo>
                      <a:close/>
                      <a:moveTo>
                        <a:pt x="251" y="88"/>
                      </a:moveTo>
                      <a:cubicBezTo>
                        <a:pt x="251" y="87"/>
                        <a:pt x="250" y="86"/>
                        <a:pt x="249" y="85"/>
                      </a:cubicBezTo>
                      <a:cubicBezTo>
                        <a:pt x="250" y="85"/>
                        <a:pt x="251"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7"/>
                        <a:pt x="381" y="126"/>
                        <a:pt x="384" y="125"/>
                      </a:cubicBezTo>
                      <a:cubicBezTo>
                        <a:pt x="379" y="115"/>
                        <a:pt x="373" y="109"/>
                        <a:pt x="363" y="104"/>
                      </a:cubicBezTo>
                      <a:cubicBezTo>
                        <a:pt x="369" y="98"/>
                        <a:pt x="371" y="91"/>
                        <a:pt x="371" y="82"/>
                      </a:cubicBezTo>
                      <a:cubicBezTo>
                        <a:pt x="356" y="81"/>
                        <a:pt x="346" y="85"/>
                        <a:pt x="339" y="99"/>
                      </a:cubicBezTo>
                      <a:cubicBezTo>
                        <a:pt x="335" y="91"/>
                        <a:pt x="330" y="86"/>
                        <a:pt x="323" y="82"/>
                      </a:cubicBezTo>
                      <a:cubicBezTo>
                        <a:pt x="323" y="79"/>
                        <a:pt x="321" y="78"/>
                        <a:pt x="320" y="76"/>
                      </a:cubicBezTo>
                      <a:cubicBezTo>
                        <a:pt x="324" y="70"/>
                        <a:pt x="326" y="64"/>
                        <a:pt x="326" y="56"/>
                      </a:cubicBezTo>
                      <a:cubicBezTo>
                        <a:pt x="316" y="55"/>
                        <a:pt x="308" y="57"/>
                        <a:pt x="302" y="62"/>
                      </a:cubicBezTo>
                      <a:cubicBezTo>
                        <a:pt x="300" y="59"/>
                        <a:pt x="298" y="57"/>
                        <a:pt x="295" y="55"/>
                      </a:cubicBezTo>
                      <a:cubicBezTo>
                        <a:pt x="292" y="61"/>
                        <a:pt x="290" y="67"/>
                        <a:pt x="289" y="73"/>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3"/>
                        <a:pt x="255" y="32"/>
                        <a:pt x="255" y="32"/>
                      </a:cubicBezTo>
                      <a:cubicBezTo>
                        <a:pt x="253" y="31"/>
                        <a:pt x="252" y="31"/>
                        <a:pt x="250" y="30"/>
                      </a:cubicBezTo>
                      <a:cubicBezTo>
                        <a:pt x="250" y="30"/>
                        <a:pt x="250" y="30"/>
                        <a:pt x="249" y="30"/>
                      </a:cubicBezTo>
                      <a:lnTo>
                        <a:pt x="249" y="30"/>
                      </a:lnTo>
                      <a:cubicBezTo>
                        <a:pt x="240" y="27"/>
                        <a:pt x="232" y="28"/>
                        <a:pt x="224" y="37"/>
                      </a:cubicBezTo>
                      <a:cubicBezTo>
                        <a:pt x="221" y="35"/>
                        <a:pt x="218" y="34"/>
                        <a:pt x="214" y="34"/>
                      </a:cubicBezTo>
                      <a:cubicBezTo>
                        <a:pt x="215" y="26"/>
                        <a:pt x="211" y="17"/>
                        <a:pt x="207" y="10"/>
                      </a:cubicBezTo>
                      <a:cubicBezTo>
                        <a:pt x="206" y="11"/>
                        <a:pt x="206" y="11"/>
                        <a:pt x="205" y="14"/>
                      </a:cubicBezTo>
                      <a:lnTo>
                        <a:pt x="191" y="0"/>
                      </a:lnTo>
                      <a:cubicBezTo>
                        <a:pt x="188" y="9"/>
                        <a:pt x="187" y="17"/>
                        <a:pt x="188" y="26"/>
                      </a:cubicBezTo>
                      <a:cubicBezTo>
                        <a:pt x="185" y="26"/>
                        <a:pt x="182" y="26"/>
                        <a:pt x="178" y="27"/>
                      </a:cubicBezTo>
                      <a:cubicBezTo>
                        <a:pt x="178" y="27"/>
                        <a:pt x="177" y="26"/>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7"/>
                        <a:pt x="158" y="51"/>
                      </a:cubicBezTo>
                      <a:cubicBezTo>
                        <a:pt x="156" y="47"/>
                        <a:pt x="153" y="44"/>
                        <a:pt x="149" y="40"/>
                      </a:cubicBezTo>
                      <a:cubicBezTo>
                        <a:pt x="148" y="42"/>
                        <a:pt x="147" y="43"/>
                        <a:pt x="147" y="44"/>
                      </a:cubicBezTo>
                      <a:cubicBezTo>
                        <a:pt x="142" y="38"/>
                        <a:pt x="138" y="33"/>
                        <a:pt x="132" y="29"/>
                      </a:cubicBezTo>
                      <a:cubicBezTo>
                        <a:pt x="128" y="37"/>
                        <a:pt x="126" y="44"/>
                        <a:pt x="126" y="53"/>
                      </a:cubicBezTo>
                      <a:cubicBezTo>
                        <a:pt x="124" y="53"/>
                        <a:pt x="123" y="54"/>
                        <a:pt x="121" y="55"/>
                      </a:cubicBezTo>
                      <a:cubicBezTo>
                        <a:pt x="114" y="53"/>
                        <a:pt x="107" y="53"/>
                        <a:pt x="99" y="54"/>
                      </a:cubicBezTo>
                      <a:cubicBezTo>
                        <a:pt x="101" y="59"/>
                        <a:pt x="104" y="64"/>
                        <a:pt x="107" y="69"/>
                      </a:cubicBezTo>
                      <a:cubicBezTo>
                        <a:pt x="103" y="69"/>
                        <a:pt x="99" y="69"/>
                        <a:pt x="94" y="71"/>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5" y="123"/>
                      </a:cubicBezTo>
                      <a:cubicBezTo>
                        <a:pt x="24" y="127"/>
                        <a:pt x="33" y="129"/>
                        <a:pt x="44" y="127"/>
                      </a:cubicBezTo>
                      <a:cubicBezTo>
                        <a:pt x="42" y="136"/>
                        <a:pt x="45" y="143"/>
                        <a:pt x="50" y="150"/>
                      </a:cubicBezTo>
                      <a:cubicBezTo>
                        <a:pt x="63" y="142"/>
                        <a:pt x="69" y="133"/>
                        <a:pt x="66" y="118"/>
                      </a:cubicBezTo>
                      <a:cubicBezTo>
                        <a:pt x="67" y="117"/>
                        <a:pt x="68" y="116"/>
                        <a:pt x="69" y="116"/>
                      </a:cubicBezTo>
                      <a:cubicBezTo>
                        <a:pt x="75" y="124"/>
                        <a:pt x="82" y="130"/>
                        <a:pt x="92" y="134"/>
                      </a:cubicBezTo>
                      <a:cubicBezTo>
                        <a:pt x="91" y="136"/>
                        <a:pt x="90" y="138"/>
                        <a:pt x="89" y="141"/>
                      </a:cubicBezTo>
                      <a:cubicBezTo>
                        <a:pt x="94" y="143"/>
                        <a:pt x="98" y="144"/>
                        <a:pt x="103" y="144"/>
                      </a:cubicBezTo>
                      <a:cubicBezTo>
                        <a:pt x="102" y="145"/>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3"/>
                        <a:pt x="173" y="202"/>
                      </a:cubicBezTo>
                      <a:cubicBezTo>
                        <a:pt x="174" y="201"/>
                        <a:pt x="175" y="200"/>
                        <a:pt x="176" y="198"/>
                      </a:cubicBezTo>
                      <a:cubicBezTo>
                        <a:pt x="180" y="204"/>
                        <a:pt x="185" y="209"/>
                        <a:pt x="191" y="213"/>
                      </a:cubicBezTo>
                      <a:cubicBezTo>
                        <a:pt x="195" y="204"/>
                        <a:pt x="197" y="196"/>
                        <a:pt x="196" y="186"/>
                      </a:cubicBezTo>
                      <a:cubicBezTo>
                        <a:pt x="206" y="189"/>
                        <a:pt x="214" y="189"/>
                        <a:pt x="223" y="187"/>
                      </a:cubicBezTo>
                      <a:cubicBezTo>
                        <a:pt x="221" y="183"/>
                        <a:pt x="218" y="179"/>
                        <a:pt x="216" y="175"/>
                      </a:cubicBezTo>
                      <a:cubicBezTo>
                        <a:pt x="220" y="176"/>
                        <a:pt x="225" y="176"/>
                        <a:pt x="230" y="175"/>
                      </a:cubicBezTo>
                      <a:cubicBezTo>
                        <a:pt x="240" y="189"/>
                        <a:pt x="251" y="194"/>
                        <a:pt x="269" y="194"/>
                      </a:cubicBezTo>
                      <a:cubicBezTo>
                        <a:pt x="264" y="181"/>
                        <a:pt x="258" y="172"/>
                        <a:pt x="248" y="165"/>
                      </a:cubicBezTo>
                      <a:cubicBezTo>
                        <a:pt x="253" y="163"/>
                        <a:pt x="257" y="158"/>
                        <a:pt x="260" y="151"/>
                      </a:cubicBezTo>
                      <a:cubicBezTo>
                        <a:pt x="266" y="152"/>
                        <a:pt x="271" y="152"/>
                        <a:pt x="276" y="151"/>
                      </a:cubicBezTo>
                      <a:cubicBezTo>
                        <a:pt x="272" y="165"/>
                        <a:pt x="277" y="173"/>
                        <a:pt x="288" y="183"/>
                      </a:cubicBezTo>
                      <a:cubicBezTo>
                        <a:pt x="289" y="182"/>
                        <a:pt x="289" y="181"/>
                        <a:pt x="290" y="180"/>
                      </a:cubicBezTo>
                      <a:cubicBezTo>
                        <a:pt x="295" y="185"/>
                        <a:pt x="299" y="190"/>
                        <a:pt x="305" y="194"/>
                      </a:cubicBezTo>
                      <a:cubicBezTo>
                        <a:pt x="309" y="185"/>
                        <a:pt x="312" y="177"/>
                        <a:pt x="311" y="167"/>
                      </a:cubicBezTo>
                      <a:cubicBezTo>
                        <a:pt x="320" y="170"/>
                        <a:pt x="328" y="170"/>
                        <a:pt x="338" y="168"/>
                      </a:cubicBezTo>
                      <a:cubicBezTo>
                        <a:pt x="335" y="163"/>
                        <a:pt x="332" y="158"/>
                        <a:pt x="329" y="154"/>
                      </a:cubicBezTo>
                      <a:cubicBezTo>
                        <a:pt x="334" y="154"/>
                        <a:pt x="338" y="154"/>
                        <a:pt x="342" y="152"/>
                      </a:cubicBezTo>
                      <a:cubicBezTo>
                        <a:pt x="352" y="169"/>
                        <a:pt x="364" y="175"/>
                        <a:pt x="383" y="175"/>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5" name="Freeform 22">
                  <a:extLst>
                    <a:ext uri="{FF2B5EF4-FFF2-40B4-BE49-F238E27FC236}">
                      <a16:creationId xmlns:a16="http://schemas.microsoft.com/office/drawing/2014/main" id="{7C3327EA-42FA-47CA-A31A-FB843EB4E706}"/>
                    </a:ext>
                  </a:extLst>
                </p:cNvPr>
                <p:cNvSpPr>
                  <a:spLocks noEditPoints="1"/>
                </p:cNvSpPr>
                <p:nvPr/>
              </p:nvSpPr>
              <p:spPr bwMode="auto">
                <a:xfrm>
                  <a:off x="6015037" y="3243262"/>
                  <a:ext cx="188913" cy="103188"/>
                </a:xfrm>
                <a:custGeom>
                  <a:avLst/>
                  <a:gdLst>
                    <a:gd name="T0" fmla="*/ 341 w 386"/>
                    <a:gd name="T1" fmla="*/ 124 h 213"/>
                    <a:gd name="T2" fmla="*/ 347 w 386"/>
                    <a:gd name="T3" fmla="*/ 123 h 213"/>
                    <a:gd name="T4" fmla="*/ 269 w 386"/>
                    <a:gd name="T5" fmla="*/ 128 h 213"/>
                    <a:gd name="T6" fmla="*/ 253 w 386"/>
                    <a:gd name="T7" fmla="*/ 126 h 213"/>
                    <a:gd name="T8" fmla="*/ 269 w 386"/>
                    <a:gd name="T9" fmla="*/ 128 h 213"/>
                    <a:gd name="T10" fmla="*/ 190 w 386"/>
                    <a:gd name="T11" fmla="*/ 148 h 213"/>
                    <a:gd name="T12" fmla="*/ 188 w 386"/>
                    <a:gd name="T13" fmla="*/ 157 h 213"/>
                    <a:gd name="T14" fmla="*/ 133 w 386"/>
                    <a:gd name="T15" fmla="*/ 135 h 213"/>
                    <a:gd name="T16" fmla="*/ 141 w 386"/>
                    <a:gd name="T17" fmla="*/ 148 h 213"/>
                    <a:gd name="T18" fmla="*/ 180 w 386"/>
                    <a:gd name="T19" fmla="*/ 66 h 213"/>
                    <a:gd name="T20" fmla="*/ 174 w 386"/>
                    <a:gd name="T21" fmla="*/ 54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1 h 213"/>
                    <a:gd name="T64" fmla="*/ 255 w 386"/>
                    <a:gd name="T65" fmla="*/ 33 h 213"/>
                    <a:gd name="T66" fmla="*/ 250 w 386"/>
                    <a:gd name="T67" fmla="*/ 30 h 213"/>
                    <a:gd name="T68" fmla="*/ 215 w 386"/>
                    <a:gd name="T69" fmla="*/ 34 h 213"/>
                    <a:gd name="T70" fmla="*/ 192 w 386"/>
                    <a:gd name="T71" fmla="*/ 0 h 213"/>
                    <a:gd name="T72" fmla="*/ 177 w 386"/>
                    <a:gd name="T73" fmla="*/ 26 h 213"/>
                    <a:gd name="T74" fmla="*/ 148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2" y="124"/>
                      </a:cubicBezTo>
                      <a:cubicBezTo>
                        <a:pt x="334" y="124"/>
                        <a:pt x="337" y="124"/>
                        <a:pt x="341" y="124"/>
                      </a:cubicBezTo>
                      <a:cubicBezTo>
                        <a:pt x="340" y="123"/>
                        <a:pt x="340" y="122"/>
                        <a:pt x="340" y="122"/>
                      </a:cubicBezTo>
                      <a:cubicBezTo>
                        <a:pt x="341" y="122"/>
                        <a:pt x="343" y="121"/>
                        <a:pt x="345" y="121"/>
                      </a:cubicBezTo>
                      <a:cubicBezTo>
                        <a:pt x="346" y="121"/>
                        <a:pt x="346" y="123"/>
                        <a:pt x="347" y="123"/>
                      </a:cubicBezTo>
                      <a:cubicBezTo>
                        <a:pt x="348" y="127"/>
                        <a:pt x="350" y="130"/>
                        <a:pt x="352" y="133"/>
                      </a:cubicBezTo>
                      <a:cubicBezTo>
                        <a:pt x="345" y="131"/>
                        <a:pt x="338" y="130"/>
                        <a:pt x="332" y="132"/>
                      </a:cubicBezTo>
                      <a:close/>
                      <a:moveTo>
                        <a:pt x="269" y="128"/>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8" y="118"/>
                      </a:cubicBezTo>
                      <a:cubicBezTo>
                        <a:pt x="268" y="121"/>
                        <a:pt x="268" y="125"/>
                        <a:pt x="269" y="128"/>
                      </a:cubicBezTo>
                      <a:close/>
                      <a:moveTo>
                        <a:pt x="188" y="157"/>
                      </a:moveTo>
                      <a:cubicBezTo>
                        <a:pt x="189" y="154"/>
                        <a:pt x="188" y="151"/>
                        <a:pt x="188" y="148"/>
                      </a:cubicBezTo>
                      <a:cubicBezTo>
                        <a:pt x="189" y="148"/>
                        <a:pt x="189" y="148"/>
                        <a:pt x="190" y="148"/>
                      </a:cubicBezTo>
                      <a:cubicBezTo>
                        <a:pt x="191" y="147"/>
                        <a:pt x="192"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2"/>
                        <a:pt x="135" y="139"/>
                        <a:pt x="133" y="135"/>
                      </a:cubicBezTo>
                      <a:cubicBezTo>
                        <a:pt x="136" y="137"/>
                        <a:pt x="139" y="137"/>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7" y="44"/>
                        <a:pt x="190" y="44"/>
                        <a:pt x="195" y="43"/>
                      </a:cubicBezTo>
                      <a:cubicBezTo>
                        <a:pt x="194" y="47"/>
                        <a:pt x="193" y="50"/>
                        <a:pt x="194" y="52"/>
                      </a:cubicBezTo>
                      <a:cubicBezTo>
                        <a:pt x="189" y="50"/>
                        <a:pt x="185" y="49"/>
                        <a:pt x="179" y="49"/>
                      </a:cubicBezTo>
                      <a:cubicBezTo>
                        <a:pt x="181" y="47"/>
                        <a:pt x="182" y="46"/>
                        <a:pt x="182" y="44"/>
                      </a:cubicBezTo>
                      <a:close/>
                      <a:moveTo>
                        <a:pt x="245" y="45"/>
                      </a:moveTo>
                      <a:cubicBezTo>
                        <a:pt x="245" y="45"/>
                        <a:pt x="245" y="45"/>
                        <a:pt x="245" y="45"/>
                      </a:cubicBezTo>
                      <a:cubicBezTo>
                        <a:pt x="244" y="49"/>
                        <a:pt x="244" y="53"/>
                        <a:pt x="244" y="57"/>
                      </a:cubicBezTo>
                      <a:cubicBezTo>
                        <a:pt x="243" y="57"/>
                        <a:pt x="242" y="56"/>
                        <a:pt x="240" y="56"/>
                      </a:cubicBezTo>
                      <a:cubicBezTo>
                        <a:pt x="239" y="52"/>
                        <a:pt x="237" y="49"/>
                        <a:pt x="235" y="46"/>
                      </a:cubicBezTo>
                      <a:cubicBezTo>
                        <a:pt x="238" y="46"/>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7" y="123"/>
                        <a:pt x="219" y="123"/>
                        <a:pt x="221" y="123"/>
                      </a:cubicBezTo>
                      <a:cubicBezTo>
                        <a:pt x="222" y="123"/>
                        <a:pt x="222" y="124"/>
                        <a:pt x="222" y="124"/>
                      </a:cubicBezTo>
                      <a:cubicBezTo>
                        <a:pt x="220" y="125"/>
                        <a:pt x="217" y="126"/>
                        <a:pt x="215" y="127"/>
                      </a:cubicBezTo>
                      <a:cubicBezTo>
                        <a:pt x="221" y="136"/>
                        <a:pt x="227" y="142"/>
                        <a:pt x="237" y="146"/>
                      </a:cubicBezTo>
                      <a:cubicBezTo>
                        <a:pt x="236" y="148"/>
                        <a:pt x="235" y="149"/>
                        <a:pt x="234" y="151"/>
                      </a:cubicBezTo>
                      <a:cubicBezTo>
                        <a:pt x="232" y="151"/>
                        <a:pt x="231" y="151"/>
                        <a:pt x="230" y="150"/>
                      </a:cubicBezTo>
                      <a:close/>
                      <a:moveTo>
                        <a:pt x="121" y="106"/>
                      </a:moveTo>
                      <a:cubicBezTo>
                        <a:pt x="120" y="105"/>
                        <a:pt x="119" y="103"/>
                        <a:pt x="117" y="102"/>
                      </a:cubicBezTo>
                      <a:cubicBezTo>
                        <a:pt x="124" y="100"/>
                        <a:pt x="130" y="97"/>
                        <a:pt x="135" y="93"/>
                      </a:cubicBezTo>
                      <a:cubicBezTo>
                        <a:pt x="135" y="94"/>
                        <a:pt x="135" y="96"/>
                        <a:pt x="136" y="98"/>
                      </a:cubicBezTo>
                      <a:cubicBezTo>
                        <a:pt x="135" y="102"/>
                        <a:pt x="135" y="105"/>
                        <a:pt x="135" y="109"/>
                      </a:cubicBezTo>
                      <a:cubicBezTo>
                        <a:pt x="130" y="107"/>
                        <a:pt x="125" y="106"/>
                        <a:pt x="121" y="106"/>
                      </a:cubicBezTo>
                      <a:close/>
                      <a:moveTo>
                        <a:pt x="177" y="72"/>
                      </a:moveTo>
                      <a:cubicBezTo>
                        <a:pt x="175" y="72"/>
                        <a:pt x="174" y="72"/>
                        <a:pt x="173" y="72"/>
                      </a:cubicBezTo>
                      <a:cubicBezTo>
                        <a:pt x="175" y="71"/>
                        <a:pt x="177" y="70"/>
                        <a:pt x="179" y="68"/>
                      </a:cubicBezTo>
                      <a:cubicBezTo>
                        <a:pt x="178" y="70"/>
                        <a:pt x="177" y="71"/>
                        <a:pt x="177" y="72"/>
                      </a:cubicBezTo>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5"/>
                        <a:pt x="251" y="86"/>
                        <a:pt x="252" y="86"/>
                      </a:cubicBezTo>
                      <a:cubicBezTo>
                        <a:pt x="252" y="87"/>
                        <a:pt x="252" y="88"/>
                        <a:pt x="252" y="89"/>
                      </a:cubicBezTo>
                      <a:close/>
                      <a:moveTo>
                        <a:pt x="170" y="126"/>
                      </a:moveTo>
                      <a:lnTo>
                        <a:pt x="170" y="125"/>
                      </a:lnTo>
                      <a:cubicBezTo>
                        <a:pt x="172"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4"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6" y="56"/>
                      </a:cubicBezTo>
                      <a:cubicBezTo>
                        <a:pt x="317" y="56"/>
                        <a:pt x="309" y="57"/>
                        <a:pt x="303" y="62"/>
                      </a:cubicBezTo>
                      <a:cubicBezTo>
                        <a:pt x="301" y="60"/>
                        <a:pt x="298" y="57"/>
                        <a:pt x="295" y="56"/>
                      </a:cubicBezTo>
                      <a:cubicBezTo>
                        <a:pt x="293" y="61"/>
                        <a:pt x="291" y="67"/>
                        <a:pt x="290" y="73"/>
                      </a:cubicBezTo>
                      <a:cubicBezTo>
                        <a:pt x="286" y="73"/>
                        <a:pt x="282" y="73"/>
                        <a:pt x="279" y="74"/>
                      </a:cubicBezTo>
                      <a:cubicBezTo>
                        <a:pt x="283" y="59"/>
                        <a:pt x="278" y="51"/>
                        <a:pt x="267" y="41"/>
                      </a:cubicBezTo>
                      <a:cubicBezTo>
                        <a:pt x="267" y="42"/>
                        <a:pt x="266" y="44"/>
                        <a:pt x="265" y="45"/>
                      </a:cubicBezTo>
                      <a:cubicBezTo>
                        <a:pt x="265" y="44"/>
                        <a:pt x="265"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lnTo>
                        <a:pt x="250" y="30"/>
                      </a:lnTo>
                      <a:cubicBezTo>
                        <a:pt x="240" y="27"/>
                        <a:pt x="233" y="29"/>
                        <a:pt x="225" y="37"/>
                      </a:cubicBezTo>
                      <a:cubicBezTo>
                        <a:pt x="222" y="35"/>
                        <a:pt x="218" y="34"/>
                        <a:pt x="215" y="34"/>
                      </a:cubicBezTo>
                      <a:cubicBezTo>
                        <a:pt x="215" y="26"/>
                        <a:pt x="212" y="17"/>
                        <a:pt x="207" y="11"/>
                      </a:cubicBezTo>
                      <a:cubicBezTo>
                        <a:pt x="206" y="11"/>
                        <a:pt x="206" y="11"/>
                        <a:pt x="205" y="14"/>
                      </a:cubicBezTo>
                      <a:lnTo>
                        <a:pt x="192" y="0"/>
                      </a:lnTo>
                      <a:cubicBezTo>
                        <a:pt x="188" y="9"/>
                        <a:pt x="187" y="17"/>
                        <a:pt x="189" y="26"/>
                      </a:cubicBezTo>
                      <a:cubicBezTo>
                        <a:pt x="185" y="26"/>
                        <a:pt x="182" y="26"/>
                        <a:pt x="179" y="27"/>
                      </a:cubicBezTo>
                      <a:cubicBezTo>
                        <a:pt x="178" y="27"/>
                        <a:pt x="178" y="26"/>
                        <a:pt x="177" y="26"/>
                      </a:cubicBezTo>
                      <a:cubicBezTo>
                        <a:pt x="171" y="12"/>
                        <a:pt x="164" y="4"/>
                        <a:pt x="148" y="5"/>
                      </a:cubicBezTo>
                      <a:cubicBezTo>
                        <a:pt x="150" y="11"/>
                        <a:pt x="152" y="17"/>
                        <a:pt x="156" y="22"/>
                      </a:cubicBezTo>
                      <a:cubicBezTo>
                        <a:pt x="153" y="23"/>
                        <a:pt x="151" y="23"/>
                        <a:pt x="148" y="24"/>
                      </a:cubicBezTo>
                      <a:cubicBezTo>
                        <a:pt x="152" y="31"/>
                        <a:pt x="157" y="36"/>
                        <a:pt x="165" y="39"/>
                      </a:cubicBezTo>
                      <a:cubicBezTo>
                        <a:pt x="161" y="43"/>
                        <a:pt x="160" y="47"/>
                        <a:pt x="159" y="51"/>
                      </a:cubicBezTo>
                      <a:cubicBezTo>
                        <a:pt x="157" y="47"/>
                        <a:pt x="154" y="44"/>
                        <a:pt x="150" y="41"/>
                      </a:cubicBezTo>
                      <a:cubicBezTo>
                        <a:pt x="149" y="42"/>
                        <a:pt x="148" y="43"/>
                        <a:pt x="147" y="44"/>
                      </a:cubicBezTo>
                      <a:cubicBezTo>
                        <a:pt x="143" y="38"/>
                        <a:pt x="138" y="33"/>
                        <a:pt x="132" y="29"/>
                      </a:cubicBezTo>
                      <a:cubicBezTo>
                        <a:pt x="129" y="37"/>
                        <a:pt x="126" y="44"/>
                        <a:pt x="126" y="53"/>
                      </a:cubicBezTo>
                      <a:cubicBezTo>
                        <a:pt x="125" y="53"/>
                        <a:pt x="123" y="54"/>
                        <a:pt x="122" y="55"/>
                      </a:cubicBezTo>
                      <a:cubicBezTo>
                        <a:pt x="114" y="53"/>
                        <a:pt x="108" y="53"/>
                        <a:pt x="100"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2" y="115"/>
                      </a:cubicBezTo>
                      <a:cubicBezTo>
                        <a:pt x="19" y="117"/>
                        <a:pt x="17" y="120"/>
                        <a:pt x="15" y="123"/>
                      </a:cubicBezTo>
                      <a:cubicBezTo>
                        <a:pt x="25" y="128"/>
                        <a:pt x="34" y="129"/>
                        <a:pt x="44" y="127"/>
                      </a:cubicBezTo>
                      <a:cubicBezTo>
                        <a:pt x="43" y="136"/>
                        <a:pt x="46" y="143"/>
                        <a:pt x="51" y="150"/>
                      </a:cubicBezTo>
                      <a:cubicBezTo>
                        <a:pt x="64" y="142"/>
                        <a:pt x="69" y="133"/>
                        <a:pt x="67" y="118"/>
                      </a:cubicBezTo>
                      <a:cubicBezTo>
                        <a:pt x="68" y="117"/>
                        <a:pt x="69" y="117"/>
                        <a:pt x="70" y="116"/>
                      </a:cubicBezTo>
                      <a:cubicBezTo>
                        <a:pt x="75" y="124"/>
                        <a:pt x="82" y="130"/>
                        <a:pt x="93" y="134"/>
                      </a:cubicBezTo>
                      <a:cubicBezTo>
                        <a:pt x="91" y="136"/>
                        <a:pt x="90" y="138"/>
                        <a:pt x="90" y="141"/>
                      </a:cubicBezTo>
                      <a:cubicBezTo>
                        <a:pt x="95" y="143"/>
                        <a:pt x="99" y="144"/>
                        <a:pt x="103" y="145"/>
                      </a:cubicBezTo>
                      <a:cubicBezTo>
                        <a:pt x="102" y="145"/>
                        <a:pt x="102"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1" y="204"/>
                        <a:pt x="185" y="209"/>
                        <a:pt x="191" y="213"/>
                      </a:cubicBezTo>
                      <a:cubicBezTo>
                        <a:pt x="195" y="204"/>
                        <a:pt x="198" y="196"/>
                        <a:pt x="197" y="186"/>
                      </a:cubicBezTo>
                      <a:cubicBezTo>
                        <a:pt x="206" y="189"/>
                        <a:pt x="214" y="189"/>
                        <a:pt x="224" y="187"/>
                      </a:cubicBezTo>
                      <a:cubicBezTo>
                        <a:pt x="222" y="183"/>
                        <a:pt x="219" y="179"/>
                        <a:pt x="216" y="175"/>
                      </a:cubicBezTo>
                      <a:cubicBezTo>
                        <a:pt x="221" y="176"/>
                        <a:pt x="225" y="176"/>
                        <a:pt x="231" y="176"/>
                      </a:cubicBezTo>
                      <a:cubicBezTo>
                        <a:pt x="240" y="189"/>
                        <a:pt x="251" y="194"/>
                        <a:pt x="269" y="194"/>
                      </a:cubicBezTo>
                      <a:cubicBezTo>
                        <a:pt x="265" y="181"/>
                        <a:pt x="259" y="172"/>
                        <a:pt x="249" y="165"/>
                      </a:cubicBezTo>
                      <a:cubicBezTo>
                        <a:pt x="254" y="163"/>
                        <a:pt x="258"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2" y="167"/>
                      </a:cubicBezTo>
                      <a:cubicBezTo>
                        <a:pt x="321" y="170"/>
                        <a:pt x="329" y="170"/>
                        <a:pt x="338" y="168"/>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6" name="Freeform 23">
                  <a:extLst>
                    <a:ext uri="{FF2B5EF4-FFF2-40B4-BE49-F238E27FC236}">
                      <a16:creationId xmlns:a16="http://schemas.microsoft.com/office/drawing/2014/main" id="{22005510-7331-4C52-94B6-6E3EFFAD5592}"/>
                    </a:ext>
                  </a:extLst>
                </p:cNvPr>
                <p:cNvSpPr>
                  <a:spLocks noEditPoints="1"/>
                </p:cNvSpPr>
                <p:nvPr/>
              </p:nvSpPr>
              <p:spPr bwMode="auto">
                <a:xfrm>
                  <a:off x="6140449" y="3259137"/>
                  <a:ext cx="187325" cy="104775"/>
                </a:xfrm>
                <a:custGeom>
                  <a:avLst/>
                  <a:gdLst>
                    <a:gd name="T0" fmla="*/ 340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8 w 386"/>
                    <a:gd name="T13" fmla="*/ 158 h 214"/>
                    <a:gd name="T14" fmla="*/ 132 w 386"/>
                    <a:gd name="T15" fmla="*/ 136 h 214"/>
                    <a:gd name="T16" fmla="*/ 141 w 386"/>
                    <a:gd name="T17" fmla="*/ 149 h 214"/>
                    <a:gd name="T18" fmla="*/ 180 w 386"/>
                    <a:gd name="T19" fmla="*/ 67 h 214"/>
                    <a:gd name="T20" fmla="*/ 174 w 386"/>
                    <a:gd name="T21" fmla="*/ 54 h 214"/>
                    <a:gd name="T22" fmla="*/ 193 w 386"/>
                    <a:gd name="T23" fmla="*/ 53 h 214"/>
                    <a:gd name="T24" fmla="*/ 245 w 386"/>
                    <a:gd name="T25" fmla="*/ 45 h 214"/>
                    <a:gd name="T26" fmla="*/ 240 w 386"/>
                    <a:gd name="T27" fmla="*/ 56 h 214"/>
                    <a:gd name="T28" fmla="*/ 310 w 386"/>
                    <a:gd name="T29" fmla="*/ 139 h 214"/>
                    <a:gd name="T30" fmla="*/ 310 w 386"/>
                    <a:gd name="T31" fmla="*/ 139 h 214"/>
                    <a:gd name="T32" fmla="*/ 214 w 386"/>
                    <a:gd name="T33" fmla="*/ 123 h 214"/>
                    <a:gd name="T34" fmla="*/ 215 w 386"/>
                    <a:gd name="T35" fmla="*/ 127 h 214"/>
                    <a:gd name="T36" fmla="*/ 230 w 386"/>
                    <a:gd name="T37" fmla="*/ 151 h 214"/>
                    <a:gd name="T38" fmla="*/ 134 w 386"/>
                    <a:gd name="T39" fmla="*/ 93 h 214"/>
                    <a:gd name="T40" fmla="*/ 120 w 386"/>
                    <a:gd name="T41" fmla="*/ 107 h 214"/>
                    <a:gd name="T42" fmla="*/ 179 w 386"/>
                    <a:gd name="T43" fmla="*/ 69 h 214"/>
                    <a:gd name="T44" fmla="*/ 213 w 386"/>
                    <a:gd name="T45" fmla="*/ 102 h 214"/>
                    <a:gd name="T46" fmla="*/ 252 w 386"/>
                    <a:gd name="T47" fmla="*/ 89 h 214"/>
                    <a:gd name="T48" fmla="*/ 252 w 386"/>
                    <a:gd name="T49" fmla="*/ 89 h 214"/>
                    <a:gd name="T50" fmla="*/ 169 w 386"/>
                    <a:gd name="T51" fmla="*/ 108 h 214"/>
                    <a:gd name="T52" fmla="*/ 185 w 386"/>
                    <a:gd name="T53" fmla="*/ 126 h 214"/>
                    <a:gd name="T54" fmla="*/ 375 w 386"/>
                    <a:gd name="T55" fmla="*/ 128 h 214"/>
                    <a:gd name="T56" fmla="*/ 372 w 386"/>
                    <a:gd name="T57" fmla="*/ 82 h 214"/>
                    <a:gd name="T58" fmla="*/ 321 w 386"/>
                    <a:gd name="T59" fmla="*/ 76 h 214"/>
                    <a:gd name="T60" fmla="*/ 295 w 386"/>
                    <a:gd name="T61" fmla="*/ 56 h 214"/>
                    <a:gd name="T62" fmla="*/ 267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1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2" y="132"/>
                      </a:moveTo>
                      <a:cubicBezTo>
                        <a:pt x="332" y="129"/>
                        <a:pt x="332" y="127"/>
                        <a:pt x="332" y="124"/>
                      </a:cubicBezTo>
                      <a:cubicBezTo>
                        <a:pt x="334" y="124"/>
                        <a:pt x="337" y="124"/>
                        <a:pt x="340" y="124"/>
                      </a:cubicBezTo>
                      <a:cubicBezTo>
                        <a:pt x="340" y="123"/>
                        <a:pt x="340" y="123"/>
                        <a:pt x="340" y="122"/>
                      </a:cubicBezTo>
                      <a:cubicBezTo>
                        <a:pt x="341" y="122"/>
                        <a:pt x="343" y="122"/>
                        <a:pt x="344" y="122"/>
                      </a:cubicBezTo>
                      <a:cubicBezTo>
                        <a:pt x="345" y="121"/>
                        <a:pt x="346" y="123"/>
                        <a:pt x="347" y="123"/>
                      </a:cubicBezTo>
                      <a:cubicBezTo>
                        <a:pt x="348" y="127"/>
                        <a:pt x="350" y="130"/>
                        <a:pt x="352" y="134"/>
                      </a:cubicBezTo>
                      <a:cubicBezTo>
                        <a:pt x="345" y="131"/>
                        <a:pt x="338" y="131"/>
                        <a:pt x="332" y="132"/>
                      </a:cubicBezTo>
                      <a:close/>
                      <a:moveTo>
                        <a:pt x="269" y="129"/>
                      </a:moveTo>
                      <a:cubicBezTo>
                        <a:pt x="264" y="128"/>
                        <a:pt x="260" y="129"/>
                        <a:pt x="256" y="130"/>
                      </a:cubicBezTo>
                      <a:cubicBezTo>
                        <a:pt x="255" y="130"/>
                        <a:pt x="254" y="128"/>
                        <a:pt x="253" y="128"/>
                      </a:cubicBezTo>
                      <a:cubicBezTo>
                        <a:pt x="253" y="128"/>
                        <a:pt x="253" y="127"/>
                        <a:pt x="253" y="127"/>
                      </a:cubicBezTo>
                      <a:cubicBezTo>
                        <a:pt x="253" y="124"/>
                        <a:pt x="253" y="121"/>
                        <a:pt x="252" y="118"/>
                      </a:cubicBezTo>
                      <a:cubicBezTo>
                        <a:pt x="258" y="119"/>
                        <a:pt x="263" y="119"/>
                        <a:pt x="267" y="118"/>
                      </a:cubicBezTo>
                      <a:cubicBezTo>
                        <a:pt x="268" y="122"/>
                        <a:pt x="268" y="125"/>
                        <a:pt x="269" y="129"/>
                      </a:cubicBezTo>
                      <a:close/>
                      <a:moveTo>
                        <a:pt x="188" y="158"/>
                      </a:moveTo>
                      <a:cubicBezTo>
                        <a:pt x="189" y="155"/>
                        <a:pt x="188" y="151"/>
                        <a:pt x="188" y="148"/>
                      </a:cubicBezTo>
                      <a:cubicBezTo>
                        <a:pt x="188" y="148"/>
                        <a:pt x="189" y="148"/>
                        <a:pt x="190" y="148"/>
                      </a:cubicBezTo>
                      <a:cubicBezTo>
                        <a:pt x="191" y="148"/>
                        <a:pt x="191" y="149"/>
                        <a:pt x="192" y="149"/>
                      </a:cubicBezTo>
                      <a:cubicBezTo>
                        <a:pt x="194" y="153"/>
                        <a:pt x="196" y="157"/>
                        <a:pt x="198" y="160"/>
                      </a:cubicBezTo>
                      <a:cubicBezTo>
                        <a:pt x="195" y="159"/>
                        <a:pt x="192"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0" y="66"/>
                        <a:pt x="180" y="67"/>
                        <a:pt x="180" y="67"/>
                      </a:cubicBezTo>
                      <a:cubicBezTo>
                        <a:pt x="174" y="62"/>
                        <a:pt x="168" y="59"/>
                        <a:pt x="161" y="57"/>
                      </a:cubicBezTo>
                      <a:cubicBezTo>
                        <a:pt x="161" y="57"/>
                        <a:pt x="161" y="57"/>
                        <a:pt x="161" y="57"/>
                      </a:cubicBezTo>
                      <a:cubicBezTo>
                        <a:pt x="166" y="57"/>
                        <a:pt x="170" y="56"/>
                        <a:pt x="174" y="54"/>
                      </a:cubicBezTo>
                      <a:close/>
                      <a:moveTo>
                        <a:pt x="182" y="44"/>
                      </a:moveTo>
                      <a:cubicBezTo>
                        <a:pt x="187" y="45"/>
                        <a:pt x="190" y="44"/>
                        <a:pt x="194" y="44"/>
                      </a:cubicBezTo>
                      <a:cubicBezTo>
                        <a:pt x="194" y="47"/>
                        <a:pt x="193" y="50"/>
                        <a:pt x="193" y="53"/>
                      </a:cubicBezTo>
                      <a:cubicBezTo>
                        <a:pt x="189" y="51"/>
                        <a:pt x="185" y="49"/>
                        <a:pt x="179" y="49"/>
                      </a:cubicBezTo>
                      <a:cubicBezTo>
                        <a:pt x="180" y="48"/>
                        <a:pt x="181" y="46"/>
                        <a:pt x="182" y="44"/>
                      </a:cubicBezTo>
                      <a:moveTo>
                        <a:pt x="245" y="45"/>
                      </a:moveTo>
                      <a:cubicBezTo>
                        <a:pt x="245" y="45"/>
                        <a:pt x="245" y="46"/>
                        <a:pt x="245" y="46"/>
                      </a:cubicBezTo>
                      <a:cubicBezTo>
                        <a:pt x="244" y="49"/>
                        <a:pt x="244" y="53"/>
                        <a:pt x="244" y="57"/>
                      </a:cubicBezTo>
                      <a:cubicBezTo>
                        <a:pt x="243" y="57"/>
                        <a:pt x="241" y="57"/>
                        <a:pt x="240" y="56"/>
                      </a:cubicBezTo>
                      <a:cubicBezTo>
                        <a:pt x="239" y="53"/>
                        <a:pt x="237" y="50"/>
                        <a:pt x="235" y="47"/>
                      </a:cubicBezTo>
                      <a:cubicBezTo>
                        <a:pt x="238" y="47"/>
                        <a:pt x="241" y="46"/>
                        <a:pt x="245" y="45"/>
                      </a:cubicBezTo>
                      <a:close/>
                      <a:moveTo>
                        <a:pt x="310" y="139"/>
                      </a:moveTo>
                      <a:lnTo>
                        <a:pt x="312" y="141"/>
                      </a:lnTo>
                      <a:cubicBezTo>
                        <a:pt x="311" y="140"/>
                        <a:pt x="310" y="140"/>
                        <a:pt x="309" y="140"/>
                      </a:cubicBezTo>
                      <a:cubicBezTo>
                        <a:pt x="310" y="139"/>
                        <a:pt x="310" y="139"/>
                        <a:pt x="310" y="139"/>
                      </a:cubicBezTo>
                      <a:close/>
                      <a:moveTo>
                        <a:pt x="230" y="151"/>
                      </a:moveTo>
                      <a:cubicBezTo>
                        <a:pt x="225" y="142"/>
                        <a:pt x="219" y="135"/>
                        <a:pt x="209" y="131"/>
                      </a:cubicBezTo>
                      <a:cubicBezTo>
                        <a:pt x="211" y="129"/>
                        <a:pt x="213" y="126"/>
                        <a:pt x="214" y="123"/>
                      </a:cubicBezTo>
                      <a:cubicBezTo>
                        <a:pt x="217" y="123"/>
                        <a:pt x="219" y="123"/>
                        <a:pt x="221" y="123"/>
                      </a:cubicBezTo>
                      <a:cubicBezTo>
                        <a:pt x="221" y="124"/>
                        <a:pt x="222" y="124"/>
                        <a:pt x="222" y="125"/>
                      </a:cubicBezTo>
                      <a:cubicBezTo>
                        <a:pt x="220" y="125"/>
                        <a:pt x="217" y="126"/>
                        <a:pt x="215" y="127"/>
                      </a:cubicBezTo>
                      <a:cubicBezTo>
                        <a:pt x="221" y="136"/>
                        <a:pt x="227" y="143"/>
                        <a:pt x="237" y="147"/>
                      </a:cubicBezTo>
                      <a:cubicBezTo>
                        <a:pt x="236" y="148"/>
                        <a:pt x="234" y="150"/>
                        <a:pt x="233" y="151"/>
                      </a:cubicBezTo>
                      <a:cubicBezTo>
                        <a:pt x="232" y="151"/>
                        <a:pt x="231" y="151"/>
                        <a:pt x="230" y="151"/>
                      </a:cubicBezTo>
                      <a:close/>
                      <a:moveTo>
                        <a:pt x="120" y="107"/>
                      </a:moveTo>
                      <a:cubicBezTo>
                        <a:pt x="119" y="105"/>
                        <a:pt x="118" y="103"/>
                        <a:pt x="117" y="102"/>
                      </a:cubicBezTo>
                      <a:cubicBezTo>
                        <a:pt x="124" y="100"/>
                        <a:pt x="130" y="97"/>
                        <a:pt x="134" y="93"/>
                      </a:cubicBezTo>
                      <a:cubicBezTo>
                        <a:pt x="135" y="95"/>
                        <a:pt x="135" y="97"/>
                        <a:pt x="136" y="98"/>
                      </a:cubicBezTo>
                      <a:cubicBezTo>
                        <a:pt x="135" y="102"/>
                        <a:pt x="135" y="106"/>
                        <a:pt x="135" y="109"/>
                      </a:cubicBezTo>
                      <a:cubicBezTo>
                        <a:pt x="130" y="108"/>
                        <a:pt x="125" y="107"/>
                        <a:pt x="120" y="107"/>
                      </a:cubicBezTo>
                      <a:close/>
                      <a:moveTo>
                        <a:pt x="177" y="73"/>
                      </a:moveTo>
                      <a:cubicBezTo>
                        <a:pt x="175" y="73"/>
                        <a:pt x="174" y="72"/>
                        <a:pt x="173" y="72"/>
                      </a:cubicBezTo>
                      <a:cubicBezTo>
                        <a:pt x="175" y="71"/>
                        <a:pt x="177" y="70"/>
                        <a:pt x="179" y="69"/>
                      </a:cubicBezTo>
                      <a:cubicBezTo>
                        <a:pt x="178" y="70"/>
                        <a:pt x="177" y="71"/>
                        <a:pt x="177" y="73"/>
                      </a:cubicBezTo>
                      <a:close/>
                      <a:moveTo>
                        <a:pt x="216" y="108"/>
                      </a:moveTo>
                      <a:cubicBezTo>
                        <a:pt x="215" y="106"/>
                        <a:pt x="214" y="104"/>
                        <a:pt x="213" y="102"/>
                      </a:cubicBezTo>
                      <a:cubicBezTo>
                        <a:pt x="213" y="102"/>
                        <a:pt x="214" y="103"/>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1" y="113"/>
                        <a:pt x="169" y="108"/>
                      </a:cubicBezTo>
                      <a:cubicBezTo>
                        <a:pt x="177" y="110"/>
                        <a:pt x="184" y="111"/>
                        <a:pt x="190" y="109"/>
                      </a:cubicBezTo>
                      <a:cubicBezTo>
                        <a:pt x="192" y="111"/>
                        <a:pt x="193" y="112"/>
                        <a:pt x="194" y="114"/>
                      </a:cubicBezTo>
                      <a:cubicBezTo>
                        <a:pt x="191" y="117"/>
                        <a:pt x="188" y="120"/>
                        <a:pt x="185" y="126"/>
                      </a:cubicBezTo>
                      <a:cubicBezTo>
                        <a:pt x="180" y="125"/>
                        <a:pt x="175" y="125"/>
                        <a:pt x="170" y="126"/>
                      </a:cubicBezTo>
                      <a:close/>
                      <a:moveTo>
                        <a:pt x="386" y="150"/>
                      </a:moveTo>
                      <a:cubicBezTo>
                        <a:pt x="383" y="142"/>
                        <a:pt x="380" y="135"/>
                        <a:pt x="375" y="128"/>
                      </a:cubicBezTo>
                      <a:cubicBezTo>
                        <a:pt x="378" y="127"/>
                        <a:pt x="382" y="126"/>
                        <a:pt x="385" y="125"/>
                      </a:cubicBezTo>
                      <a:cubicBezTo>
                        <a:pt x="379" y="115"/>
                        <a:pt x="373" y="109"/>
                        <a:pt x="363" y="105"/>
                      </a:cubicBezTo>
                      <a:cubicBezTo>
                        <a:pt x="370" y="98"/>
                        <a:pt x="371" y="91"/>
                        <a:pt x="372" y="82"/>
                      </a:cubicBezTo>
                      <a:cubicBezTo>
                        <a:pt x="356" y="81"/>
                        <a:pt x="347" y="85"/>
                        <a:pt x="340" y="99"/>
                      </a:cubicBezTo>
                      <a:cubicBezTo>
                        <a:pt x="335" y="92"/>
                        <a:pt x="331" y="86"/>
                        <a:pt x="324" y="82"/>
                      </a:cubicBezTo>
                      <a:cubicBezTo>
                        <a:pt x="323" y="80"/>
                        <a:pt x="322" y="78"/>
                        <a:pt x="321" y="76"/>
                      </a:cubicBezTo>
                      <a:cubicBezTo>
                        <a:pt x="325" y="70"/>
                        <a:pt x="326" y="64"/>
                        <a:pt x="326" y="56"/>
                      </a:cubicBezTo>
                      <a:cubicBezTo>
                        <a:pt x="317" y="56"/>
                        <a:pt x="309" y="57"/>
                        <a:pt x="303" y="62"/>
                      </a:cubicBezTo>
                      <a:cubicBezTo>
                        <a:pt x="301" y="60"/>
                        <a:pt x="298" y="58"/>
                        <a:pt x="295" y="56"/>
                      </a:cubicBezTo>
                      <a:cubicBezTo>
                        <a:pt x="292" y="62"/>
                        <a:pt x="291" y="67"/>
                        <a:pt x="290" y="73"/>
                      </a:cubicBezTo>
                      <a:cubicBezTo>
                        <a:pt x="286" y="73"/>
                        <a:pt x="282" y="73"/>
                        <a:pt x="279" y="74"/>
                      </a:cubicBezTo>
                      <a:cubicBezTo>
                        <a:pt x="283" y="60"/>
                        <a:pt x="278" y="51"/>
                        <a:pt x="267" y="42"/>
                      </a:cubicBezTo>
                      <a:cubicBezTo>
                        <a:pt x="266" y="43"/>
                        <a:pt x="266" y="44"/>
                        <a:pt x="265" y="45"/>
                      </a:cubicBezTo>
                      <a:cubicBezTo>
                        <a:pt x="265" y="45"/>
                        <a:pt x="264" y="45"/>
                        <a:pt x="264" y="44"/>
                      </a:cubicBezTo>
                      <a:cubicBezTo>
                        <a:pt x="261" y="40"/>
                        <a:pt x="258" y="37"/>
                        <a:pt x="255" y="34"/>
                      </a:cubicBezTo>
                      <a:cubicBezTo>
                        <a:pt x="255" y="33"/>
                        <a:pt x="255" y="33"/>
                        <a:pt x="255" y="32"/>
                      </a:cubicBezTo>
                      <a:cubicBezTo>
                        <a:pt x="254" y="32"/>
                        <a:pt x="252" y="31"/>
                        <a:pt x="251" y="31"/>
                      </a:cubicBezTo>
                      <a:cubicBezTo>
                        <a:pt x="250" y="30"/>
                        <a:pt x="250" y="30"/>
                        <a:pt x="250" y="30"/>
                      </a:cubicBezTo>
                      <a:cubicBezTo>
                        <a:pt x="250" y="30"/>
                        <a:pt x="250" y="30"/>
                        <a:pt x="250" y="30"/>
                      </a:cubicBezTo>
                      <a:cubicBezTo>
                        <a:pt x="240" y="28"/>
                        <a:pt x="233" y="29"/>
                        <a:pt x="225" y="37"/>
                      </a:cubicBezTo>
                      <a:cubicBezTo>
                        <a:pt x="222" y="36"/>
                        <a:pt x="218" y="35"/>
                        <a:pt x="215" y="35"/>
                      </a:cubicBezTo>
                      <a:cubicBezTo>
                        <a:pt x="215" y="26"/>
                        <a:pt x="212" y="18"/>
                        <a:pt x="207" y="11"/>
                      </a:cubicBezTo>
                      <a:cubicBezTo>
                        <a:pt x="206" y="11"/>
                        <a:pt x="206" y="11"/>
                        <a:pt x="205" y="14"/>
                      </a:cubicBezTo>
                      <a:lnTo>
                        <a:pt x="192" y="0"/>
                      </a:lnTo>
                      <a:cubicBezTo>
                        <a:pt x="188" y="9"/>
                        <a:pt x="187" y="17"/>
                        <a:pt x="189" y="27"/>
                      </a:cubicBezTo>
                      <a:cubicBezTo>
                        <a:pt x="185" y="26"/>
                        <a:pt x="182" y="27"/>
                        <a:pt x="179" y="27"/>
                      </a:cubicBezTo>
                      <a:cubicBezTo>
                        <a:pt x="178" y="27"/>
                        <a:pt x="178" y="26"/>
                        <a:pt x="177" y="26"/>
                      </a:cubicBezTo>
                      <a:cubicBezTo>
                        <a:pt x="171" y="12"/>
                        <a:pt x="164" y="4"/>
                        <a:pt x="148" y="6"/>
                      </a:cubicBezTo>
                      <a:cubicBezTo>
                        <a:pt x="149" y="12"/>
                        <a:pt x="152" y="17"/>
                        <a:pt x="156" y="22"/>
                      </a:cubicBezTo>
                      <a:cubicBezTo>
                        <a:pt x="153" y="23"/>
                        <a:pt x="151" y="24"/>
                        <a:pt x="148" y="24"/>
                      </a:cubicBezTo>
                      <a:cubicBezTo>
                        <a:pt x="152" y="32"/>
                        <a:pt x="157" y="37"/>
                        <a:pt x="165" y="40"/>
                      </a:cubicBezTo>
                      <a:cubicBezTo>
                        <a:pt x="161" y="43"/>
                        <a:pt x="160" y="47"/>
                        <a:pt x="159" y="51"/>
                      </a:cubicBezTo>
                      <a:cubicBezTo>
                        <a:pt x="157" y="48"/>
                        <a:pt x="153" y="44"/>
                        <a:pt x="150" y="41"/>
                      </a:cubicBezTo>
                      <a:cubicBezTo>
                        <a:pt x="149" y="42"/>
                        <a:pt x="148" y="43"/>
                        <a:pt x="147" y="44"/>
                      </a:cubicBezTo>
                      <a:cubicBezTo>
                        <a:pt x="143" y="38"/>
                        <a:pt x="138" y="33"/>
                        <a:pt x="132" y="29"/>
                      </a:cubicBezTo>
                      <a:cubicBezTo>
                        <a:pt x="129" y="37"/>
                        <a:pt x="126" y="45"/>
                        <a:pt x="126" y="53"/>
                      </a:cubicBezTo>
                      <a:cubicBezTo>
                        <a:pt x="125" y="54"/>
                        <a:pt x="123" y="54"/>
                        <a:pt x="122" y="55"/>
                      </a:cubicBezTo>
                      <a:cubicBezTo>
                        <a:pt x="114" y="53"/>
                        <a:pt x="107"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6" y="97"/>
                        <a:pt x="53" y="100"/>
                        <a:pt x="50" y="103"/>
                      </a:cubicBezTo>
                      <a:cubicBezTo>
                        <a:pt x="49" y="103"/>
                        <a:pt x="48" y="102"/>
                        <a:pt x="47" y="103"/>
                      </a:cubicBezTo>
                      <a:cubicBezTo>
                        <a:pt x="30" y="93"/>
                        <a:pt x="16" y="90"/>
                        <a:pt x="0" y="104"/>
                      </a:cubicBezTo>
                      <a:cubicBezTo>
                        <a:pt x="7" y="109"/>
                        <a:pt x="14" y="113"/>
                        <a:pt x="21" y="115"/>
                      </a:cubicBezTo>
                      <a:cubicBezTo>
                        <a:pt x="19" y="118"/>
                        <a:pt x="17" y="120"/>
                        <a:pt x="15" y="123"/>
                      </a:cubicBezTo>
                      <a:cubicBezTo>
                        <a:pt x="25" y="128"/>
                        <a:pt x="34" y="130"/>
                        <a:pt x="44" y="127"/>
                      </a:cubicBezTo>
                      <a:cubicBezTo>
                        <a:pt x="43" y="136"/>
                        <a:pt x="46" y="143"/>
                        <a:pt x="51" y="151"/>
                      </a:cubicBezTo>
                      <a:cubicBezTo>
                        <a:pt x="63" y="142"/>
                        <a:pt x="69" y="134"/>
                        <a:pt x="67" y="118"/>
                      </a:cubicBezTo>
                      <a:cubicBezTo>
                        <a:pt x="68" y="118"/>
                        <a:pt x="69" y="117"/>
                        <a:pt x="70" y="116"/>
                      </a:cubicBezTo>
                      <a:cubicBezTo>
                        <a:pt x="75" y="124"/>
                        <a:pt x="82" y="130"/>
                        <a:pt x="93" y="134"/>
                      </a:cubicBezTo>
                      <a:cubicBezTo>
                        <a:pt x="91" y="137"/>
                        <a:pt x="90" y="139"/>
                        <a:pt x="90" y="141"/>
                      </a:cubicBezTo>
                      <a:cubicBezTo>
                        <a:pt x="94" y="143"/>
                        <a:pt x="99" y="144"/>
                        <a:pt x="103" y="145"/>
                      </a:cubicBezTo>
                      <a:cubicBezTo>
                        <a:pt x="102" y="145"/>
                        <a:pt x="101" y="145"/>
                        <a:pt x="101" y="146"/>
                      </a:cubicBezTo>
                      <a:cubicBezTo>
                        <a:pt x="106" y="155"/>
                        <a:pt x="112" y="162"/>
                        <a:pt x="123" y="166"/>
                      </a:cubicBezTo>
                      <a:cubicBezTo>
                        <a:pt x="116" y="172"/>
                        <a:pt x="115" y="179"/>
                        <a:pt x="114" y="189"/>
                      </a:cubicBezTo>
                      <a:cubicBezTo>
                        <a:pt x="130" y="189"/>
                        <a:pt x="139" y="185"/>
                        <a:pt x="146" y="171"/>
                      </a:cubicBezTo>
                      <a:cubicBezTo>
                        <a:pt x="151" y="172"/>
                        <a:pt x="156" y="171"/>
                        <a:pt x="161" y="170"/>
                      </a:cubicBezTo>
                      <a:lnTo>
                        <a:pt x="162" y="171"/>
                      </a:lnTo>
                      <a:cubicBezTo>
                        <a:pt x="158" y="185"/>
                        <a:pt x="163" y="193"/>
                        <a:pt x="174" y="202"/>
                      </a:cubicBezTo>
                      <a:cubicBezTo>
                        <a:pt x="175" y="201"/>
                        <a:pt x="175" y="200"/>
                        <a:pt x="176" y="199"/>
                      </a:cubicBezTo>
                      <a:cubicBezTo>
                        <a:pt x="180" y="205"/>
                        <a:pt x="185" y="210"/>
                        <a:pt x="191" y="214"/>
                      </a:cubicBezTo>
                      <a:cubicBezTo>
                        <a:pt x="195" y="205"/>
                        <a:pt x="197" y="196"/>
                        <a:pt x="197" y="186"/>
                      </a:cubicBezTo>
                      <a:cubicBezTo>
                        <a:pt x="206" y="190"/>
                        <a:pt x="214" y="190"/>
                        <a:pt x="224" y="188"/>
                      </a:cubicBezTo>
                      <a:cubicBezTo>
                        <a:pt x="221" y="183"/>
                        <a:pt x="219" y="179"/>
                        <a:pt x="216" y="175"/>
                      </a:cubicBezTo>
                      <a:cubicBezTo>
                        <a:pt x="220" y="176"/>
                        <a:pt x="225" y="177"/>
                        <a:pt x="231" y="176"/>
                      </a:cubicBezTo>
                      <a:cubicBezTo>
                        <a:pt x="240" y="190"/>
                        <a:pt x="251" y="194"/>
                        <a:pt x="269" y="194"/>
                      </a:cubicBezTo>
                      <a:cubicBezTo>
                        <a:pt x="265" y="181"/>
                        <a:pt x="259" y="172"/>
                        <a:pt x="249" y="166"/>
                      </a:cubicBezTo>
                      <a:cubicBezTo>
                        <a:pt x="254" y="163"/>
                        <a:pt x="257" y="159"/>
                        <a:pt x="261" y="152"/>
                      </a:cubicBezTo>
                      <a:cubicBezTo>
                        <a:pt x="266" y="153"/>
                        <a:pt x="271" y="152"/>
                        <a:pt x="277" y="151"/>
                      </a:cubicBezTo>
                      <a:cubicBezTo>
                        <a:pt x="273" y="166"/>
                        <a:pt x="277" y="174"/>
                        <a:pt x="288" y="183"/>
                      </a:cubicBezTo>
                      <a:cubicBezTo>
                        <a:pt x="289" y="182"/>
                        <a:pt x="290" y="181"/>
                        <a:pt x="291" y="180"/>
                      </a:cubicBezTo>
                      <a:cubicBezTo>
                        <a:pt x="295" y="186"/>
                        <a:pt x="300" y="191"/>
                        <a:pt x="306" y="195"/>
                      </a:cubicBezTo>
                      <a:cubicBezTo>
                        <a:pt x="310" y="186"/>
                        <a:pt x="312" y="177"/>
                        <a:pt x="311" y="167"/>
                      </a:cubicBezTo>
                      <a:cubicBezTo>
                        <a:pt x="321" y="171"/>
                        <a:pt x="329" y="171"/>
                        <a:pt x="338" y="169"/>
                      </a:cubicBezTo>
                      <a:cubicBezTo>
                        <a:pt x="336" y="164"/>
                        <a:pt x="333" y="159"/>
                        <a:pt x="330" y="154"/>
                      </a:cubicBezTo>
                      <a:cubicBezTo>
                        <a:pt x="334" y="155"/>
                        <a:pt x="338" y="154"/>
                        <a:pt x="343" y="152"/>
                      </a:cubicBezTo>
                      <a:cubicBezTo>
                        <a:pt x="353" y="170"/>
                        <a:pt x="364" y="175"/>
                        <a:pt x="384" y="175"/>
                      </a:cubicBezTo>
                      <a:cubicBezTo>
                        <a:pt x="378" y="159"/>
                        <a:pt x="370" y="148"/>
                        <a:pt x="353"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7" name="Freeform 24">
                  <a:extLst>
                    <a:ext uri="{FF2B5EF4-FFF2-40B4-BE49-F238E27FC236}">
                      <a16:creationId xmlns:a16="http://schemas.microsoft.com/office/drawing/2014/main" id="{BC32590F-5311-4448-81A1-D70F0B536E90}"/>
                    </a:ext>
                  </a:extLst>
                </p:cNvPr>
                <p:cNvSpPr>
                  <a:spLocks noEditPoints="1"/>
                </p:cNvSpPr>
                <p:nvPr/>
              </p:nvSpPr>
              <p:spPr bwMode="auto">
                <a:xfrm>
                  <a:off x="6064249" y="3195637"/>
                  <a:ext cx="187325" cy="103188"/>
                </a:xfrm>
                <a:custGeom>
                  <a:avLst/>
                  <a:gdLst>
                    <a:gd name="T0" fmla="*/ 341 w 386"/>
                    <a:gd name="T1" fmla="*/ 123 h 213"/>
                    <a:gd name="T2" fmla="*/ 347 w 386"/>
                    <a:gd name="T3" fmla="*/ 123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3 w 386"/>
                    <a:gd name="T15" fmla="*/ 135 h 213"/>
                    <a:gd name="T16" fmla="*/ 141 w 386"/>
                    <a:gd name="T17" fmla="*/ 148 h 213"/>
                    <a:gd name="T18" fmla="*/ 180 w 386"/>
                    <a:gd name="T19" fmla="*/ 66 h 213"/>
                    <a:gd name="T20" fmla="*/ 174 w 386"/>
                    <a:gd name="T21" fmla="*/ 53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5 w 386"/>
                    <a:gd name="T39" fmla="*/ 92 h 213"/>
                    <a:gd name="T40" fmla="*/ 121 w 386"/>
                    <a:gd name="T41" fmla="*/ 106 h 213"/>
                    <a:gd name="T42" fmla="*/ 179 w 386"/>
                    <a:gd name="T43" fmla="*/ 68 h 213"/>
                    <a:gd name="T44" fmla="*/ 213 w 386"/>
                    <a:gd name="T45" fmla="*/ 102 h 213"/>
                    <a:gd name="T46" fmla="*/ 252 w 386"/>
                    <a:gd name="T47" fmla="*/ 88 h 213"/>
                    <a:gd name="T48" fmla="*/ 252 w 386"/>
                    <a:gd name="T49" fmla="*/ 88 h 213"/>
                    <a:gd name="T50" fmla="*/ 169 w 386"/>
                    <a:gd name="T51" fmla="*/ 107 h 213"/>
                    <a:gd name="T52" fmla="*/ 185 w 386"/>
                    <a:gd name="T53" fmla="*/ 125 h 213"/>
                    <a:gd name="T54" fmla="*/ 375 w 386"/>
                    <a:gd name="T55" fmla="*/ 127 h 213"/>
                    <a:gd name="T56" fmla="*/ 372 w 386"/>
                    <a:gd name="T57" fmla="*/ 81 h 213"/>
                    <a:gd name="T58" fmla="*/ 321 w 386"/>
                    <a:gd name="T59" fmla="*/ 75 h 213"/>
                    <a:gd name="T60" fmla="*/ 295 w 386"/>
                    <a:gd name="T61" fmla="*/ 55 h 213"/>
                    <a:gd name="T62" fmla="*/ 267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2 h 213"/>
                    <a:gd name="T98" fmla="*/ 197 w 386"/>
                    <a:gd name="T99" fmla="*/ 186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1"/>
                      </a:moveTo>
                      <a:cubicBezTo>
                        <a:pt x="332" y="129"/>
                        <a:pt x="332" y="126"/>
                        <a:pt x="332" y="123"/>
                      </a:cubicBezTo>
                      <a:cubicBezTo>
                        <a:pt x="334" y="124"/>
                        <a:pt x="337" y="124"/>
                        <a:pt x="341" y="123"/>
                      </a:cubicBezTo>
                      <a:cubicBezTo>
                        <a:pt x="340" y="123"/>
                        <a:pt x="340" y="122"/>
                        <a:pt x="340" y="121"/>
                      </a:cubicBezTo>
                      <a:cubicBezTo>
                        <a:pt x="341" y="121"/>
                        <a:pt x="343" y="121"/>
                        <a:pt x="345" y="121"/>
                      </a:cubicBezTo>
                      <a:cubicBezTo>
                        <a:pt x="346" y="121"/>
                        <a:pt x="346" y="122"/>
                        <a:pt x="347" y="123"/>
                      </a:cubicBezTo>
                      <a:cubicBezTo>
                        <a:pt x="348" y="126"/>
                        <a:pt x="350" y="130"/>
                        <a:pt x="352" y="133"/>
                      </a:cubicBezTo>
                      <a:cubicBezTo>
                        <a:pt x="345" y="131"/>
                        <a:pt x="338" y="130"/>
                        <a:pt x="332" y="131"/>
                      </a:cubicBezTo>
                      <a:close/>
                      <a:moveTo>
                        <a:pt x="269" y="128"/>
                      </a:moveTo>
                      <a:cubicBezTo>
                        <a:pt x="264" y="128"/>
                        <a:pt x="260" y="129"/>
                        <a:pt x="256" y="129"/>
                      </a:cubicBezTo>
                      <a:cubicBezTo>
                        <a:pt x="255" y="129"/>
                        <a:pt x="254" y="128"/>
                        <a:pt x="253" y="128"/>
                      </a:cubicBezTo>
                      <a:cubicBezTo>
                        <a:pt x="253" y="127"/>
                        <a:pt x="253" y="127"/>
                        <a:pt x="253" y="126"/>
                      </a:cubicBezTo>
                      <a:cubicBezTo>
                        <a:pt x="253" y="123"/>
                        <a:pt x="253" y="120"/>
                        <a:pt x="252" y="117"/>
                      </a:cubicBezTo>
                      <a:cubicBezTo>
                        <a:pt x="258" y="118"/>
                        <a:pt x="263" y="119"/>
                        <a:pt x="268" y="118"/>
                      </a:cubicBezTo>
                      <a:cubicBezTo>
                        <a:pt x="268" y="121"/>
                        <a:pt x="268" y="124"/>
                        <a:pt x="269" y="128"/>
                      </a:cubicBezTo>
                      <a:close/>
                      <a:moveTo>
                        <a:pt x="188" y="157"/>
                      </a:moveTo>
                      <a:cubicBezTo>
                        <a:pt x="189" y="154"/>
                        <a:pt x="188" y="151"/>
                        <a:pt x="188" y="147"/>
                      </a:cubicBezTo>
                      <a:cubicBezTo>
                        <a:pt x="189" y="147"/>
                        <a:pt x="189" y="147"/>
                        <a:pt x="190" y="147"/>
                      </a:cubicBezTo>
                      <a:cubicBezTo>
                        <a:pt x="191" y="147"/>
                        <a:pt x="192" y="149"/>
                        <a:pt x="192" y="149"/>
                      </a:cubicBezTo>
                      <a:cubicBezTo>
                        <a:pt x="194" y="153"/>
                        <a:pt x="196" y="156"/>
                        <a:pt x="198" y="159"/>
                      </a:cubicBezTo>
                      <a:cubicBezTo>
                        <a:pt x="195" y="158"/>
                        <a:pt x="192" y="157"/>
                        <a:pt x="188" y="157"/>
                      </a:cubicBezTo>
                      <a:close/>
                      <a:moveTo>
                        <a:pt x="141" y="148"/>
                      </a:moveTo>
                      <a:cubicBezTo>
                        <a:pt x="140" y="148"/>
                        <a:pt x="140" y="147"/>
                        <a:pt x="139" y="146"/>
                      </a:cubicBezTo>
                      <a:cubicBezTo>
                        <a:pt x="137" y="142"/>
                        <a:pt x="135" y="138"/>
                        <a:pt x="133"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lnTo>
                        <a:pt x="180" y="66"/>
                      </a:lnTo>
                      <a:cubicBezTo>
                        <a:pt x="174" y="61"/>
                        <a:pt x="168" y="58"/>
                        <a:pt x="161" y="56"/>
                      </a:cubicBezTo>
                      <a:cubicBezTo>
                        <a:pt x="161" y="56"/>
                        <a:pt x="161" y="56"/>
                        <a:pt x="161" y="56"/>
                      </a:cubicBezTo>
                      <a:cubicBezTo>
                        <a:pt x="166" y="56"/>
                        <a:pt x="170" y="55"/>
                        <a:pt x="174" y="53"/>
                      </a:cubicBezTo>
                      <a:close/>
                      <a:moveTo>
                        <a:pt x="183" y="43"/>
                      </a:moveTo>
                      <a:cubicBezTo>
                        <a:pt x="187" y="44"/>
                        <a:pt x="191" y="44"/>
                        <a:pt x="195" y="43"/>
                      </a:cubicBezTo>
                      <a:cubicBezTo>
                        <a:pt x="194" y="46"/>
                        <a:pt x="193" y="49"/>
                        <a:pt x="194" y="52"/>
                      </a:cubicBezTo>
                      <a:cubicBezTo>
                        <a:pt x="189" y="50"/>
                        <a:pt x="185" y="49"/>
                        <a:pt x="180" y="48"/>
                      </a:cubicBezTo>
                      <a:cubicBezTo>
                        <a:pt x="181" y="47"/>
                        <a:pt x="182" y="45"/>
                        <a:pt x="183" y="43"/>
                      </a:cubicBezTo>
                      <a:close/>
                      <a:moveTo>
                        <a:pt x="245" y="45"/>
                      </a:moveTo>
                      <a:cubicBezTo>
                        <a:pt x="245" y="45"/>
                        <a:pt x="245" y="45"/>
                        <a:pt x="245" y="45"/>
                      </a:cubicBezTo>
                      <a:cubicBezTo>
                        <a:pt x="244" y="49"/>
                        <a:pt x="244" y="53"/>
                        <a:pt x="244" y="57"/>
                      </a:cubicBezTo>
                      <a:cubicBezTo>
                        <a:pt x="243" y="56"/>
                        <a:pt x="242" y="56"/>
                        <a:pt x="240" y="56"/>
                      </a:cubicBezTo>
                      <a:cubicBezTo>
                        <a:pt x="239" y="52"/>
                        <a:pt x="237" y="49"/>
                        <a:pt x="235" y="46"/>
                      </a:cubicBezTo>
                      <a:cubicBezTo>
                        <a:pt x="238" y="46"/>
                        <a:pt x="241" y="46"/>
                        <a:pt x="245" y="45"/>
                      </a:cubicBezTo>
                      <a:close/>
                      <a:moveTo>
                        <a:pt x="310" y="138"/>
                      </a:moveTo>
                      <a:lnTo>
                        <a:pt x="312" y="140"/>
                      </a:lnTo>
                      <a:cubicBezTo>
                        <a:pt x="311" y="140"/>
                        <a:pt x="310" y="139"/>
                        <a:pt x="310" y="139"/>
                      </a:cubicBezTo>
                      <a:cubicBezTo>
                        <a:pt x="310" y="139"/>
                        <a:pt x="310" y="138"/>
                        <a:pt x="310" y="138"/>
                      </a:cubicBezTo>
                      <a:close/>
                      <a:moveTo>
                        <a:pt x="230" y="150"/>
                      </a:moveTo>
                      <a:cubicBezTo>
                        <a:pt x="225" y="141"/>
                        <a:pt x="219" y="135"/>
                        <a:pt x="209" y="131"/>
                      </a:cubicBezTo>
                      <a:cubicBezTo>
                        <a:pt x="211" y="128"/>
                        <a:pt x="213" y="125"/>
                        <a:pt x="214" y="123"/>
                      </a:cubicBezTo>
                      <a:cubicBezTo>
                        <a:pt x="217" y="123"/>
                        <a:pt x="219" y="123"/>
                        <a:pt x="221" y="122"/>
                      </a:cubicBezTo>
                      <a:cubicBezTo>
                        <a:pt x="222" y="123"/>
                        <a:pt x="222" y="124"/>
                        <a:pt x="222" y="124"/>
                      </a:cubicBezTo>
                      <a:cubicBezTo>
                        <a:pt x="220" y="125"/>
                        <a:pt x="217" y="125"/>
                        <a:pt x="215" y="126"/>
                      </a:cubicBezTo>
                      <a:cubicBezTo>
                        <a:pt x="221" y="136"/>
                        <a:pt x="227" y="142"/>
                        <a:pt x="237" y="146"/>
                      </a:cubicBezTo>
                      <a:cubicBezTo>
                        <a:pt x="236" y="148"/>
                        <a:pt x="235" y="149"/>
                        <a:pt x="234" y="151"/>
                      </a:cubicBezTo>
                      <a:cubicBezTo>
                        <a:pt x="232" y="150"/>
                        <a:pt x="231" y="150"/>
                        <a:pt x="230" y="150"/>
                      </a:cubicBezTo>
                      <a:close/>
                      <a:moveTo>
                        <a:pt x="121" y="106"/>
                      </a:moveTo>
                      <a:cubicBezTo>
                        <a:pt x="120" y="104"/>
                        <a:pt x="119" y="103"/>
                        <a:pt x="117" y="101"/>
                      </a:cubicBezTo>
                      <a:cubicBezTo>
                        <a:pt x="124" y="99"/>
                        <a:pt x="130" y="97"/>
                        <a:pt x="135" y="92"/>
                      </a:cubicBezTo>
                      <a:cubicBezTo>
                        <a:pt x="135" y="94"/>
                        <a:pt x="135" y="96"/>
                        <a:pt x="136" y="98"/>
                      </a:cubicBezTo>
                      <a:cubicBezTo>
                        <a:pt x="135" y="101"/>
                        <a:pt x="135" y="105"/>
                        <a:pt x="135" y="109"/>
                      </a:cubicBezTo>
                      <a:cubicBezTo>
                        <a:pt x="130" y="107"/>
                        <a:pt x="125" y="106"/>
                        <a:pt x="121" y="106"/>
                      </a:cubicBezTo>
                      <a:close/>
                      <a:moveTo>
                        <a:pt x="177" y="72"/>
                      </a:moveTo>
                      <a:cubicBezTo>
                        <a:pt x="176" y="72"/>
                        <a:pt x="174" y="72"/>
                        <a:pt x="173" y="72"/>
                      </a:cubicBezTo>
                      <a:cubicBezTo>
                        <a:pt x="175" y="71"/>
                        <a:pt x="177" y="69"/>
                        <a:pt x="179" y="68"/>
                      </a:cubicBezTo>
                      <a:cubicBezTo>
                        <a:pt x="178" y="69"/>
                        <a:pt x="177" y="71"/>
                        <a:pt x="177" y="72"/>
                      </a:cubicBezTo>
                      <a:close/>
                      <a:moveTo>
                        <a:pt x="216" y="107"/>
                      </a:moveTo>
                      <a:cubicBezTo>
                        <a:pt x="215" y="105"/>
                        <a:pt x="214" y="103"/>
                        <a:pt x="213" y="102"/>
                      </a:cubicBezTo>
                      <a:cubicBezTo>
                        <a:pt x="213" y="102"/>
                        <a:pt x="214" y="102"/>
                        <a:pt x="214" y="102"/>
                      </a:cubicBezTo>
                      <a:cubicBezTo>
                        <a:pt x="215" y="104"/>
                        <a:pt x="215"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1" y="112"/>
                        <a:pt x="169" y="107"/>
                      </a:cubicBezTo>
                      <a:cubicBezTo>
                        <a:pt x="177" y="110"/>
                        <a:pt x="184" y="110"/>
                        <a:pt x="190" y="108"/>
                      </a:cubicBezTo>
                      <a:cubicBezTo>
                        <a:pt x="192" y="110"/>
                        <a:pt x="193" y="112"/>
                        <a:pt x="194" y="113"/>
                      </a:cubicBezTo>
                      <a:cubicBezTo>
                        <a:pt x="191" y="116"/>
                        <a:pt x="188" y="120"/>
                        <a:pt x="185" y="125"/>
                      </a:cubicBezTo>
                      <a:cubicBezTo>
                        <a:pt x="180" y="124"/>
                        <a:pt x="175" y="124"/>
                        <a:pt x="170" y="125"/>
                      </a:cubicBezTo>
                      <a:close/>
                      <a:moveTo>
                        <a:pt x="386" y="149"/>
                      </a:moveTo>
                      <a:cubicBezTo>
                        <a:pt x="383" y="141"/>
                        <a:pt x="380" y="134"/>
                        <a:pt x="375" y="127"/>
                      </a:cubicBezTo>
                      <a:cubicBezTo>
                        <a:pt x="378" y="126"/>
                        <a:pt x="382" y="126"/>
                        <a:pt x="385" y="124"/>
                      </a:cubicBezTo>
                      <a:cubicBezTo>
                        <a:pt x="380" y="115"/>
                        <a:pt x="374" y="108"/>
                        <a:pt x="363" y="104"/>
                      </a:cubicBezTo>
                      <a:cubicBezTo>
                        <a:pt x="370" y="98"/>
                        <a:pt x="371" y="91"/>
                        <a:pt x="372" y="81"/>
                      </a:cubicBezTo>
                      <a:cubicBezTo>
                        <a:pt x="356" y="81"/>
                        <a:pt x="347" y="85"/>
                        <a:pt x="340" y="99"/>
                      </a:cubicBezTo>
                      <a:cubicBezTo>
                        <a:pt x="335" y="91"/>
                        <a:pt x="331" y="85"/>
                        <a:pt x="324" y="81"/>
                      </a:cubicBezTo>
                      <a:cubicBezTo>
                        <a:pt x="323" y="79"/>
                        <a:pt x="322" y="77"/>
                        <a:pt x="321" y="75"/>
                      </a:cubicBezTo>
                      <a:cubicBezTo>
                        <a:pt x="325" y="70"/>
                        <a:pt x="326" y="63"/>
                        <a:pt x="327" y="56"/>
                      </a:cubicBezTo>
                      <a:cubicBezTo>
                        <a:pt x="317" y="55"/>
                        <a:pt x="309" y="57"/>
                        <a:pt x="303" y="62"/>
                      </a:cubicBezTo>
                      <a:cubicBezTo>
                        <a:pt x="301" y="59"/>
                        <a:pt x="298" y="57"/>
                        <a:pt x="295" y="55"/>
                      </a:cubicBezTo>
                      <a:cubicBezTo>
                        <a:pt x="293" y="61"/>
                        <a:pt x="291" y="67"/>
                        <a:pt x="290" y="72"/>
                      </a:cubicBezTo>
                      <a:cubicBezTo>
                        <a:pt x="286" y="72"/>
                        <a:pt x="282" y="73"/>
                        <a:pt x="279" y="73"/>
                      </a:cubicBezTo>
                      <a:cubicBezTo>
                        <a:pt x="283" y="59"/>
                        <a:pt x="278" y="51"/>
                        <a:pt x="267" y="41"/>
                      </a:cubicBezTo>
                      <a:cubicBezTo>
                        <a:pt x="267" y="42"/>
                        <a:pt x="266" y="43"/>
                        <a:pt x="265" y="44"/>
                      </a:cubicBezTo>
                      <a:cubicBezTo>
                        <a:pt x="265" y="44"/>
                        <a:pt x="265" y="44"/>
                        <a:pt x="264" y="44"/>
                      </a:cubicBezTo>
                      <a:cubicBezTo>
                        <a:pt x="261" y="40"/>
                        <a:pt x="258" y="36"/>
                        <a:pt x="255" y="33"/>
                      </a:cubicBezTo>
                      <a:cubicBezTo>
                        <a:pt x="255" y="32"/>
                        <a:pt x="255" y="32"/>
                        <a:pt x="255" y="32"/>
                      </a:cubicBezTo>
                      <a:cubicBezTo>
                        <a:pt x="254" y="31"/>
                        <a:pt x="252" y="30"/>
                        <a:pt x="251" y="30"/>
                      </a:cubicBezTo>
                      <a:cubicBezTo>
                        <a:pt x="250" y="30"/>
                        <a:pt x="250" y="30"/>
                        <a:pt x="250" y="29"/>
                      </a:cubicBezTo>
                      <a:lnTo>
                        <a:pt x="250" y="30"/>
                      </a:lnTo>
                      <a:cubicBezTo>
                        <a:pt x="240" y="27"/>
                        <a:pt x="233" y="28"/>
                        <a:pt x="225" y="37"/>
                      </a:cubicBezTo>
                      <a:cubicBezTo>
                        <a:pt x="222" y="35"/>
                        <a:pt x="218" y="34"/>
                        <a:pt x="215" y="34"/>
                      </a:cubicBezTo>
                      <a:cubicBezTo>
                        <a:pt x="215" y="26"/>
                        <a:pt x="212" y="17"/>
                        <a:pt x="207" y="10"/>
                      </a:cubicBezTo>
                      <a:cubicBezTo>
                        <a:pt x="206" y="11"/>
                        <a:pt x="206" y="11"/>
                        <a:pt x="205" y="13"/>
                      </a:cubicBezTo>
                      <a:lnTo>
                        <a:pt x="192" y="0"/>
                      </a:lnTo>
                      <a:cubicBezTo>
                        <a:pt x="188" y="8"/>
                        <a:pt x="187" y="17"/>
                        <a:pt x="189" y="26"/>
                      </a:cubicBezTo>
                      <a:cubicBezTo>
                        <a:pt x="186" y="26"/>
                        <a:pt x="182" y="26"/>
                        <a:pt x="179" y="26"/>
                      </a:cubicBezTo>
                      <a:cubicBezTo>
                        <a:pt x="178" y="27"/>
                        <a:pt x="178" y="25"/>
                        <a:pt x="177" y="25"/>
                      </a:cubicBezTo>
                      <a:cubicBezTo>
                        <a:pt x="171" y="11"/>
                        <a:pt x="164" y="3"/>
                        <a:pt x="148" y="5"/>
                      </a:cubicBezTo>
                      <a:cubicBezTo>
                        <a:pt x="150" y="11"/>
                        <a:pt x="152" y="17"/>
                        <a:pt x="156" y="22"/>
                      </a:cubicBezTo>
                      <a:cubicBezTo>
                        <a:pt x="153" y="22"/>
                        <a:pt x="151" y="23"/>
                        <a:pt x="148" y="24"/>
                      </a:cubicBezTo>
                      <a:cubicBezTo>
                        <a:pt x="152" y="31"/>
                        <a:pt x="157" y="36"/>
                        <a:pt x="165" y="39"/>
                      </a:cubicBezTo>
                      <a:cubicBezTo>
                        <a:pt x="161" y="43"/>
                        <a:pt x="160" y="46"/>
                        <a:pt x="159" y="51"/>
                      </a:cubicBezTo>
                      <a:cubicBezTo>
                        <a:pt x="157" y="47"/>
                        <a:pt x="154" y="44"/>
                        <a:pt x="150" y="40"/>
                      </a:cubicBezTo>
                      <a:cubicBezTo>
                        <a:pt x="149" y="41"/>
                        <a:pt x="148" y="42"/>
                        <a:pt x="147" y="44"/>
                      </a:cubicBezTo>
                      <a:cubicBezTo>
                        <a:pt x="143" y="38"/>
                        <a:pt x="138" y="33"/>
                        <a:pt x="132" y="29"/>
                      </a:cubicBezTo>
                      <a:cubicBezTo>
                        <a:pt x="129" y="37"/>
                        <a:pt x="126" y="44"/>
                        <a:pt x="126" y="52"/>
                      </a:cubicBezTo>
                      <a:cubicBezTo>
                        <a:pt x="125" y="53"/>
                        <a:pt x="123" y="54"/>
                        <a:pt x="122" y="55"/>
                      </a:cubicBezTo>
                      <a:cubicBezTo>
                        <a:pt x="114" y="52"/>
                        <a:pt x="108" y="53"/>
                        <a:pt x="100" y="54"/>
                      </a:cubicBezTo>
                      <a:cubicBezTo>
                        <a:pt x="102" y="59"/>
                        <a:pt x="105" y="64"/>
                        <a:pt x="108" y="69"/>
                      </a:cubicBezTo>
                      <a:cubicBezTo>
                        <a:pt x="103" y="68"/>
                        <a:pt x="99" y="69"/>
                        <a:pt x="95" y="70"/>
                      </a:cubicBezTo>
                      <a:cubicBezTo>
                        <a:pt x="85" y="53"/>
                        <a:pt x="74" y="47"/>
                        <a:pt x="54" y="47"/>
                      </a:cubicBezTo>
                      <a:cubicBezTo>
                        <a:pt x="57" y="55"/>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2" y="115"/>
                      </a:cubicBezTo>
                      <a:cubicBezTo>
                        <a:pt x="19" y="117"/>
                        <a:pt x="17" y="120"/>
                        <a:pt x="15" y="123"/>
                      </a:cubicBezTo>
                      <a:cubicBezTo>
                        <a:pt x="25" y="127"/>
                        <a:pt x="34" y="129"/>
                        <a:pt x="44" y="126"/>
                      </a:cubicBezTo>
                      <a:cubicBezTo>
                        <a:pt x="43" y="136"/>
                        <a:pt x="46" y="142"/>
                        <a:pt x="51" y="150"/>
                      </a:cubicBezTo>
                      <a:cubicBezTo>
                        <a:pt x="64" y="142"/>
                        <a:pt x="69" y="133"/>
                        <a:pt x="67" y="117"/>
                      </a:cubicBezTo>
                      <a:cubicBezTo>
                        <a:pt x="68" y="117"/>
                        <a:pt x="69" y="116"/>
                        <a:pt x="70" y="116"/>
                      </a:cubicBezTo>
                      <a:cubicBezTo>
                        <a:pt x="75" y="124"/>
                        <a:pt x="82" y="129"/>
                        <a:pt x="93" y="134"/>
                      </a:cubicBezTo>
                      <a:cubicBezTo>
                        <a:pt x="92" y="136"/>
                        <a:pt x="91" y="138"/>
                        <a:pt x="90" y="141"/>
                      </a:cubicBezTo>
                      <a:cubicBezTo>
                        <a:pt x="95" y="142"/>
                        <a:pt x="99" y="144"/>
                        <a:pt x="103" y="144"/>
                      </a:cubicBezTo>
                      <a:cubicBezTo>
                        <a:pt x="102" y="144"/>
                        <a:pt x="102" y="145"/>
                        <a:pt x="101" y="145"/>
                      </a:cubicBezTo>
                      <a:cubicBezTo>
                        <a:pt x="106" y="155"/>
                        <a:pt x="112" y="161"/>
                        <a:pt x="123" y="165"/>
                      </a:cubicBezTo>
                      <a:cubicBezTo>
                        <a:pt x="116" y="172"/>
                        <a:pt x="115" y="179"/>
                        <a:pt x="115" y="188"/>
                      </a:cubicBezTo>
                      <a:cubicBezTo>
                        <a:pt x="130" y="188"/>
                        <a:pt x="139" y="184"/>
                        <a:pt x="146" y="170"/>
                      </a:cubicBezTo>
                      <a:cubicBezTo>
                        <a:pt x="151" y="171"/>
                        <a:pt x="156" y="171"/>
                        <a:pt x="161" y="170"/>
                      </a:cubicBezTo>
                      <a:lnTo>
                        <a:pt x="162" y="171"/>
                      </a:lnTo>
                      <a:cubicBezTo>
                        <a:pt x="158" y="184"/>
                        <a:pt x="163" y="192"/>
                        <a:pt x="174" y="202"/>
                      </a:cubicBezTo>
                      <a:cubicBezTo>
                        <a:pt x="175" y="200"/>
                        <a:pt x="176" y="199"/>
                        <a:pt x="176" y="198"/>
                      </a:cubicBezTo>
                      <a:cubicBezTo>
                        <a:pt x="181" y="204"/>
                        <a:pt x="185" y="209"/>
                        <a:pt x="191" y="213"/>
                      </a:cubicBezTo>
                      <a:cubicBezTo>
                        <a:pt x="195" y="204"/>
                        <a:pt x="198" y="195"/>
                        <a:pt x="197" y="186"/>
                      </a:cubicBezTo>
                      <a:cubicBezTo>
                        <a:pt x="206" y="189"/>
                        <a:pt x="214" y="189"/>
                        <a:pt x="224" y="187"/>
                      </a:cubicBezTo>
                      <a:cubicBezTo>
                        <a:pt x="222" y="183"/>
                        <a:pt x="219" y="178"/>
                        <a:pt x="216" y="174"/>
                      </a:cubicBezTo>
                      <a:cubicBezTo>
                        <a:pt x="221" y="176"/>
                        <a:pt x="225" y="176"/>
                        <a:pt x="231" y="175"/>
                      </a:cubicBezTo>
                      <a:cubicBezTo>
                        <a:pt x="240" y="189"/>
                        <a:pt x="251" y="194"/>
                        <a:pt x="269" y="193"/>
                      </a:cubicBezTo>
                      <a:cubicBezTo>
                        <a:pt x="265" y="181"/>
                        <a:pt x="259" y="172"/>
                        <a:pt x="249" y="165"/>
                      </a:cubicBezTo>
                      <a:cubicBezTo>
                        <a:pt x="254" y="162"/>
                        <a:pt x="258" y="158"/>
                        <a:pt x="261" y="151"/>
                      </a:cubicBezTo>
                      <a:cubicBezTo>
                        <a:pt x="266" y="152"/>
                        <a:pt x="271" y="152"/>
                        <a:pt x="277" y="151"/>
                      </a:cubicBezTo>
                      <a:cubicBezTo>
                        <a:pt x="273" y="165"/>
                        <a:pt x="277" y="173"/>
                        <a:pt x="288" y="183"/>
                      </a:cubicBezTo>
                      <a:cubicBezTo>
                        <a:pt x="289" y="182"/>
                        <a:pt x="290" y="180"/>
                        <a:pt x="291" y="179"/>
                      </a:cubicBezTo>
                      <a:cubicBezTo>
                        <a:pt x="295" y="185"/>
                        <a:pt x="300" y="190"/>
                        <a:pt x="306" y="194"/>
                      </a:cubicBezTo>
                      <a:cubicBezTo>
                        <a:pt x="310" y="185"/>
                        <a:pt x="312" y="177"/>
                        <a:pt x="312" y="167"/>
                      </a:cubicBezTo>
                      <a:cubicBezTo>
                        <a:pt x="321" y="170"/>
                        <a:pt x="329" y="170"/>
                        <a:pt x="338" y="168"/>
                      </a:cubicBezTo>
                      <a:cubicBezTo>
                        <a:pt x="336" y="163"/>
                        <a:pt x="333" y="158"/>
                        <a:pt x="330" y="154"/>
                      </a:cubicBezTo>
                      <a:cubicBezTo>
                        <a:pt x="334" y="154"/>
                        <a:pt x="338" y="153"/>
                        <a:pt x="343" y="152"/>
                      </a:cubicBezTo>
                      <a:cubicBezTo>
                        <a:pt x="353" y="169"/>
                        <a:pt x="364" y="175"/>
                        <a:pt x="384" y="174"/>
                      </a:cubicBezTo>
                      <a:cubicBezTo>
                        <a:pt x="378" y="158"/>
                        <a:pt x="370" y="148"/>
                        <a:pt x="353" y="141"/>
                      </a:cubicBezTo>
                      <a:cubicBezTo>
                        <a:pt x="354" y="140"/>
                        <a:pt x="355" y="139"/>
                        <a:pt x="355" y="137"/>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8" name="Freeform 25">
                  <a:extLst>
                    <a:ext uri="{FF2B5EF4-FFF2-40B4-BE49-F238E27FC236}">
                      <a16:creationId xmlns:a16="http://schemas.microsoft.com/office/drawing/2014/main" id="{D4FD5125-9F8D-4393-ACEA-E2F1BA5DBEE9}"/>
                    </a:ext>
                  </a:extLst>
                </p:cNvPr>
                <p:cNvSpPr>
                  <a:spLocks noEditPoints="1"/>
                </p:cNvSpPr>
                <p:nvPr/>
              </p:nvSpPr>
              <p:spPr bwMode="auto">
                <a:xfrm>
                  <a:off x="6176962" y="3209924"/>
                  <a:ext cx="187325" cy="104775"/>
                </a:xfrm>
                <a:custGeom>
                  <a:avLst/>
                  <a:gdLst>
                    <a:gd name="T0" fmla="*/ 340 w 385"/>
                    <a:gd name="T1" fmla="*/ 124 h 214"/>
                    <a:gd name="T2" fmla="*/ 346 w 385"/>
                    <a:gd name="T3" fmla="*/ 123 h 214"/>
                    <a:gd name="T4" fmla="*/ 269 w 385"/>
                    <a:gd name="T5" fmla="*/ 129 h 214"/>
                    <a:gd name="T6" fmla="*/ 252 w 385"/>
                    <a:gd name="T7" fmla="*/ 127 h 214"/>
                    <a:gd name="T8" fmla="*/ 269 w 385"/>
                    <a:gd name="T9" fmla="*/ 129 h 214"/>
                    <a:gd name="T10" fmla="*/ 190 w 385"/>
                    <a:gd name="T11" fmla="*/ 148 h 214"/>
                    <a:gd name="T12" fmla="*/ 188 w 385"/>
                    <a:gd name="T13" fmla="*/ 158 h 214"/>
                    <a:gd name="T14" fmla="*/ 132 w 385"/>
                    <a:gd name="T15" fmla="*/ 136 h 214"/>
                    <a:gd name="T16" fmla="*/ 141 w 385"/>
                    <a:gd name="T17" fmla="*/ 149 h 214"/>
                    <a:gd name="T18" fmla="*/ 180 w 385"/>
                    <a:gd name="T19" fmla="*/ 67 h 214"/>
                    <a:gd name="T20" fmla="*/ 174 w 385"/>
                    <a:gd name="T21" fmla="*/ 54 h 214"/>
                    <a:gd name="T22" fmla="*/ 193 w 385"/>
                    <a:gd name="T23" fmla="*/ 53 h 214"/>
                    <a:gd name="T24" fmla="*/ 244 w 385"/>
                    <a:gd name="T25" fmla="*/ 45 h 214"/>
                    <a:gd name="T26" fmla="*/ 240 w 385"/>
                    <a:gd name="T27" fmla="*/ 56 h 214"/>
                    <a:gd name="T28" fmla="*/ 310 w 385"/>
                    <a:gd name="T29" fmla="*/ 139 h 214"/>
                    <a:gd name="T30" fmla="*/ 310 w 385"/>
                    <a:gd name="T31" fmla="*/ 139 h 214"/>
                    <a:gd name="T32" fmla="*/ 214 w 385"/>
                    <a:gd name="T33" fmla="*/ 123 h 214"/>
                    <a:gd name="T34" fmla="*/ 215 w 385"/>
                    <a:gd name="T35" fmla="*/ 127 h 214"/>
                    <a:gd name="T36" fmla="*/ 230 w 385"/>
                    <a:gd name="T37" fmla="*/ 151 h 214"/>
                    <a:gd name="T38" fmla="*/ 134 w 385"/>
                    <a:gd name="T39" fmla="*/ 93 h 214"/>
                    <a:gd name="T40" fmla="*/ 120 w 385"/>
                    <a:gd name="T41" fmla="*/ 107 h 214"/>
                    <a:gd name="T42" fmla="*/ 179 w 385"/>
                    <a:gd name="T43" fmla="*/ 69 h 214"/>
                    <a:gd name="T44" fmla="*/ 212 w 385"/>
                    <a:gd name="T45" fmla="*/ 102 h 214"/>
                    <a:gd name="T46" fmla="*/ 252 w 385"/>
                    <a:gd name="T47" fmla="*/ 89 h 214"/>
                    <a:gd name="T48" fmla="*/ 252 w 385"/>
                    <a:gd name="T49" fmla="*/ 89 h 214"/>
                    <a:gd name="T50" fmla="*/ 169 w 385"/>
                    <a:gd name="T51" fmla="*/ 108 h 214"/>
                    <a:gd name="T52" fmla="*/ 185 w 385"/>
                    <a:gd name="T53" fmla="*/ 126 h 214"/>
                    <a:gd name="T54" fmla="*/ 375 w 385"/>
                    <a:gd name="T55" fmla="*/ 128 h 214"/>
                    <a:gd name="T56" fmla="*/ 371 w 385"/>
                    <a:gd name="T57" fmla="*/ 82 h 214"/>
                    <a:gd name="T58" fmla="*/ 320 w 385"/>
                    <a:gd name="T59" fmla="*/ 76 h 214"/>
                    <a:gd name="T60" fmla="*/ 295 w 385"/>
                    <a:gd name="T61" fmla="*/ 56 h 214"/>
                    <a:gd name="T62" fmla="*/ 267 w 385"/>
                    <a:gd name="T63" fmla="*/ 42 h 214"/>
                    <a:gd name="T64" fmla="*/ 254 w 385"/>
                    <a:gd name="T65" fmla="*/ 34 h 214"/>
                    <a:gd name="T66" fmla="*/ 250 w 385"/>
                    <a:gd name="T67" fmla="*/ 30 h 214"/>
                    <a:gd name="T68" fmla="*/ 214 w 385"/>
                    <a:gd name="T69" fmla="*/ 35 h 214"/>
                    <a:gd name="T70" fmla="*/ 191 w 385"/>
                    <a:gd name="T71" fmla="*/ 0 h 214"/>
                    <a:gd name="T72" fmla="*/ 177 w 385"/>
                    <a:gd name="T73" fmla="*/ 26 h 214"/>
                    <a:gd name="T74" fmla="*/ 148 w 385"/>
                    <a:gd name="T75" fmla="*/ 24 h 214"/>
                    <a:gd name="T76" fmla="*/ 149 w 385"/>
                    <a:gd name="T77" fmla="*/ 41 h 214"/>
                    <a:gd name="T78" fmla="*/ 126 w 385"/>
                    <a:gd name="T79" fmla="*/ 53 h 214"/>
                    <a:gd name="T80" fmla="*/ 108 w 385"/>
                    <a:gd name="T81" fmla="*/ 69 h 214"/>
                    <a:gd name="T82" fmla="*/ 65 w 385"/>
                    <a:gd name="T83" fmla="*/ 68 h 214"/>
                    <a:gd name="T84" fmla="*/ 50 w 385"/>
                    <a:gd name="T85" fmla="*/ 103 h 214"/>
                    <a:gd name="T86" fmla="*/ 21 w 385"/>
                    <a:gd name="T87" fmla="*/ 115 h 214"/>
                    <a:gd name="T88" fmla="*/ 51 w 385"/>
                    <a:gd name="T89" fmla="*/ 151 h 214"/>
                    <a:gd name="T90" fmla="*/ 92 w 385"/>
                    <a:gd name="T91" fmla="*/ 134 h 214"/>
                    <a:gd name="T92" fmla="*/ 100 w 385"/>
                    <a:gd name="T93" fmla="*/ 146 h 214"/>
                    <a:gd name="T94" fmla="*/ 146 w 385"/>
                    <a:gd name="T95" fmla="*/ 171 h 214"/>
                    <a:gd name="T96" fmla="*/ 174 w 385"/>
                    <a:gd name="T97" fmla="*/ 202 h 214"/>
                    <a:gd name="T98" fmla="*/ 197 w 385"/>
                    <a:gd name="T99" fmla="*/ 186 h 214"/>
                    <a:gd name="T100" fmla="*/ 231 w 385"/>
                    <a:gd name="T101" fmla="*/ 176 h 214"/>
                    <a:gd name="T102" fmla="*/ 261 w 385"/>
                    <a:gd name="T103" fmla="*/ 152 h 214"/>
                    <a:gd name="T104" fmla="*/ 291 w 385"/>
                    <a:gd name="T105" fmla="*/ 180 h 214"/>
                    <a:gd name="T106" fmla="*/ 338 w 385"/>
                    <a:gd name="T107" fmla="*/ 169 h 214"/>
                    <a:gd name="T108" fmla="*/ 384 w 385"/>
                    <a:gd name="T109" fmla="*/ 175 h 214"/>
                    <a:gd name="T110" fmla="*/ 385 w 385"/>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4">
                      <a:moveTo>
                        <a:pt x="332" y="132"/>
                      </a:moveTo>
                      <a:cubicBezTo>
                        <a:pt x="332" y="129"/>
                        <a:pt x="332" y="127"/>
                        <a:pt x="331" y="124"/>
                      </a:cubicBezTo>
                      <a:cubicBezTo>
                        <a:pt x="334" y="124"/>
                        <a:pt x="337" y="124"/>
                        <a:pt x="340" y="124"/>
                      </a:cubicBezTo>
                      <a:cubicBezTo>
                        <a:pt x="340" y="123"/>
                        <a:pt x="340" y="123"/>
                        <a:pt x="340" y="122"/>
                      </a:cubicBezTo>
                      <a:cubicBezTo>
                        <a:pt x="341" y="122"/>
                        <a:pt x="343" y="122"/>
                        <a:pt x="344" y="122"/>
                      </a:cubicBezTo>
                      <a:cubicBezTo>
                        <a:pt x="345" y="122"/>
                        <a:pt x="346" y="123"/>
                        <a:pt x="346" y="123"/>
                      </a:cubicBezTo>
                      <a:cubicBezTo>
                        <a:pt x="348" y="127"/>
                        <a:pt x="350" y="131"/>
                        <a:pt x="352" y="134"/>
                      </a:cubicBezTo>
                      <a:cubicBezTo>
                        <a:pt x="345" y="131"/>
                        <a:pt x="338" y="131"/>
                        <a:pt x="332" y="132"/>
                      </a:cubicBezTo>
                      <a:close/>
                      <a:moveTo>
                        <a:pt x="269" y="129"/>
                      </a:moveTo>
                      <a:cubicBezTo>
                        <a:pt x="264" y="129"/>
                        <a:pt x="260" y="129"/>
                        <a:pt x="255" y="130"/>
                      </a:cubicBezTo>
                      <a:cubicBezTo>
                        <a:pt x="254" y="130"/>
                        <a:pt x="254" y="128"/>
                        <a:pt x="253" y="128"/>
                      </a:cubicBezTo>
                      <a:cubicBezTo>
                        <a:pt x="253" y="128"/>
                        <a:pt x="253" y="127"/>
                        <a:pt x="252" y="127"/>
                      </a:cubicBezTo>
                      <a:cubicBezTo>
                        <a:pt x="253" y="124"/>
                        <a:pt x="252" y="121"/>
                        <a:pt x="252" y="118"/>
                      </a:cubicBezTo>
                      <a:cubicBezTo>
                        <a:pt x="258" y="119"/>
                        <a:pt x="263" y="119"/>
                        <a:pt x="267" y="118"/>
                      </a:cubicBezTo>
                      <a:cubicBezTo>
                        <a:pt x="267" y="122"/>
                        <a:pt x="268" y="125"/>
                        <a:pt x="269" y="129"/>
                      </a:cubicBezTo>
                      <a:close/>
                      <a:moveTo>
                        <a:pt x="188" y="158"/>
                      </a:moveTo>
                      <a:cubicBezTo>
                        <a:pt x="188" y="155"/>
                        <a:pt x="188" y="151"/>
                        <a:pt x="187" y="148"/>
                      </a:cubicBezTo>
                      <a:cubicBezTo>
                        <a:pt x="188" y="148"/>
                        <a:pt x="189" y="148"/>
                        <a:pt x="190" y="148"/>
                      </a:cubicBezTo>
                      <a:cubicBezTo>
                        <a:pt x="191" y="148"/>
                        <a:pt x="191" y="149"/>
                        <a:pt x="192" y="149"/>
                      </a:cubicBezTo>
                      <a:cubicBezTo>
                        <a:pt x="194" y="153"/>
                        <a:pt x="196" y="157"/>
                        <a:pt x="197" y="160"/>
                      </a:cubicBezTo>
                      <a:cubicBezTo>
                        <a:pt x="194" y="159"/>
                        <a:pt x="191"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2" y="141"/>
                        <a:pt x="143" y="145"/>
                        <a:pt x="143" y="148"/>
                      </a:cubicBezTo>
                      <a:cubicBezTo>
                        <a:pt x="143" y="148"/>
                        <a:pt x="142" y="149"/>
                        <a:pt x="141" y="149"/>
                      </a:cubicBezTo>
                      <a:close/>
                      <a:moveTo>
                        <a:pt x="174" y="54"/>
                      </a:moveTo>
                      <a:cubicBezTo>
                        <a:pt x="175" y="59"/>
                        <a:pt x="178" y="63"/>
                        <a:pt x="180" y="66"/>
                      </a:cubicBezTo>
                      <a:cubicBezTo>
                        <a:pt x="180" y="66"/>
                        <a:pt x="180" y="67"/>
                        <a:pt x="180" y="67"/>
                      </a:cubicBezTo>
                      <a:cubicBezTo>
                        <a:pt x="174" y="62"/>
                        <a:pt x="168" y="59"/>
                        <a:pt x="161" y="57"/>
                      </a:cubicBezTo>
                      <a:cubicBezTo>
                        <a:pt x="161" y="57"/>
                        <a:pt x="161" y="57"/>
                        <a:pt x="161" y="57"/>
                      </a:cubicBezTo>
                      <a:cubicBezTo>
                        <a:pt x="166" y="57"/>
                        <a:pt x="170" y="56"/>
                        <a:pt x="174" y="54"/>
                      </a:cubicBezTo>
                      <a:close/>
                      <a:moveTo>
                        <a:pt x="182" y="44"/>
                      </a:moveTo>
                      <a:cubicBezTo>
                        <a:pt x="186" y="45"/>
                        <a:pt x="190" y="45"/>
                        <a:pt x="194" y="44"/>
                      </a:cubicBezTo>
                      <a:cubicBezTo>
                        <a:pt x="193" y="47"/>
                        <a:pt x="193" y="50"/>
                        <a:pt x="193" y="53"/>
                      </a:cubicBezTo>
                      <a:cubicBezTo>
                        <a:pt x="189" y="51"/>
                        <a:pt x="185" y="50"/>
                        <a:pt x="179" y="49"/>
                      </a:cubicBezTo>
                      <a:cubicBezTo>
                        <a:pt x="180" y="48"/>
                        <a:pt x="181" y="46"/>
                        <a:pt x="182" y="44"/>
                      </a:cubicBezTo>
                      <a:close/>
                      <a:moveTo>
                        <a:pt x="244" y="45"/>
                      </a:moveTo>
                      <a:lnTo>
                        <a:pt x="245" y="46"/>
                      </a:lnTo>
                      <a:cubicBezTo>
                        <a:pt x="244" y="49"/>
                        <a:pt x="244" y="53"/>
                        <a:pt x="244" y="57"/>
                      </a:cubicBezTo>
                      <a:cubicBezTo>
                        <a:pt x="243" y="57"/>
                        <a:pt x="241" y="57"/>
                        <a:pt x="240" y="56"/>
                      </a:cubicBezTo>
                      <a:cubicBezTo>
                        <a:pt x="239" y="53"/>
                        <a:pt x="237" y="50"/>
                        <a:pt x="235" y="47"/>
                      </a:cubicBezTo>
                      <a:cubicBezTo>
                        <a:pt x="238" y="47"/>
                        <a:pt x="241" y="46"/>
                        <a:pt x="244" y="45"/>
                      </a:cubicBezTo>
                      <a:close/>
                      <a:moveTo>
                        <a:pt x="310" y="139"/>
                      </a:moveTo>
                      <a:lnTo>
                        <a:pt x="312" y="141"/>
                      </a:lnTo>
                      <a:cubicBezTo>
                        <a:pt x="311" y="140"/>
                        <a:pt x="310" y="140"/>
                        <a:pt x="309" y="140"/>
                      </a:cubicBezTo>
                      <a:cubicBezTo>
                        <a:pt x="309" y="140"/>
                        <a:pt x="310" y="139"/>
                        <a:pt x="310" y="139"/>
                      </a:cubicBezTo>
                      <a:close/>
                      <a:moveTo>
                        <a:pt x="230" y="151"/>
                      </a:moveTo>
                      <a:cubicBezTo>
                        <a:pt x="225" y="142"/>
                        <a:pt x="219" y="135"/>
                        <a:pt x="209" y="131"/>
                      </a:cubicBezTo>
                      <a:cubicBezTo>
                        <a:pt x="211" y="129"/>
                        <a:pt x="213" y="126"/>
                        <a:pt x="214" y="123"/>
                      </a:cubicBezTo>
                      <a:cubicBezTo>
                        <a:pt x="216" y="123"/>
                        <a:pt x="219" y="123"/>
                        <a:pt x="221" y="123"/>
                      </a:cubicBezTo>
                      <a:cubicBezTo>
                        <a:pt x="221" y="124"/>
                        <a:pt x="222" y="124"/>
                        <a:pt x="222" y="125"/>
                      </a:cubicBezTo>
                      <a:cubicBezTo>
                        <a:pt x="219" y="125"/>
                        <a:pt x="217" y="126"/>
                        <a:pt x="215" y="127"/>
                      </a:cubicBezTo>
                      <a:cubicBezTo>
                        <a:pt x="221" y="136"/>
                        <a:pt x="227" y="143"/>
                        <a:pt x="237" y="147"/>
                      </a:cubicBezTo>
                      <a:cubicBezTo>
                        <a:pt x="235" y="148"/>
                        <a:pt x="234" y="150"/>
                        <a:pt x="233" y="151"/>
                      </a:cubicBezTo>
                      <a:cubicBezTo>
                        <a:pt x="232" y="151"/>
                        <a:pt x="231" y="151"/>
                        <a:pt x="230" y="151"/>
                      </a:cubicBezTo>
                      <a:close/>
                      <a:moveTo>
                        <a:pt x="120" y="107"/>
                      </a:moveTo>
                      <a:cubicBezTo>
                        <a:pt x="119" y="105"/>
                        <a:pt x="118" y="103"/>
                        <a:pt x="117" y="102"/>
                      </a:cubicBezTo>
                      <a:cubicBezTo>
                        <a:pt x="124" y="100"/>
                        <a:pt x="129" y="97"/>
                        <a:pt x="134" y="93"/>
                      </a:cubicBezTo>
                      <a:cubicBezTo>
                        <a:pt x="135" y="95"/>
                        <a:pt x="135" y="97"/>
                        <a:pt x="135" y="98"/>
                      </a:cubicBezTo>
                      <a:cubicBezTo>
                        <a:pt x="135" y="102"/>
                        <a:pt x="134" y="106"/>
                        <a:pt x="135" y="110"/>
                      </a:cubicBezTo>
                      <a:cubicBezTo>
                        <a:pt x="130" y="108"/>
                        <a:pt x="125" y="107"/>
                        <a:pt x="120" y="107"/>
                      </a:cubicBezTo>
                      <a:close/>
                      <a:moveTo>
                        <a:pt x="176" y="73"/>
                      </a:moveTo>
                      <a:cubicBezTo>
                        <a:pt x="175" y="73"/>
                        <a:pt x="174" y="72"/>
                        <a:pt x="173" y="72"/>
                      </a:cubicBezTo>
                      <a:cubicBezTo>
                        <a:pt x="175" y="71"/>
                        <a:pt x="177" y="70"/>
                        <a:pt x="179" y="69"/>
                      </a:cubicBezTo>
                      <a:cubicBezTo>
                        <a:pt x="178" y="70"/>
                        <a:pt x="177" y="71"/>
                        <a:pt x="176" y="73"/>
                      </a:cubicBezTo>
                      <a:close/>
                      <a:moveTo>
                        <a:pt x="216" y="108"/>
                      </a:moveTo>
                      <a:cubicBezTo>
                        <a:pt x="215" y="106"/>
                        <a:pt x="214" y="104"/>
                        <a:pt x="212" y="102"/>
                      </a:cubicBezTo>
                      <a:cubicBezTo>
                        <a:pt x="213" y="102"/>
                        <a:pt x="213" y="103"/>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69" y="125"/>
                      </a:lnTo>
                      <a:cubicBezTo>
                        <a:pt x="171" y="119"/>
                        <a:pt x="171" y="113"/>
                        <a:pt x="169" y="108"/>
                      </a:cubicBezTo>
                      <a:cubicBezTo>
                        <a:pt x="177" y="110"/>
                        <a:pt x="184" y="111"/>
                        <a:pt x="190" y="109"/>
                      </a:cubicBezTo>
                      <a:cubicBezTo>
                        <a:pt x="191" y="111"/>
                        <a:pt x="193" y="112"/>
                        <a:pt x="194" y="114"/>
                      </a:cubicBezTo>
                      <a:cubicBezTo>
                        <a:pt x="191" y="117"/>
                        <a:pt x="188" y="120"/>
                        <a:pt x="185" y="126"/>
                      </a:cubicBezTo>
                      <a:cubicBezTo>
                        <a:pt x="180" y="125"/>
                        <a:pt x="175" y="125"/>
                        <a:pt x="170" y="126"/>
                      </a:cubicBezTo>
                      <a:close/>
                      <a:moveTo>
                        <a:pt x="385" y="150"/>
                      </a:moveTo>
                      <a:cubicBezTo>
                        <a:pt x="383" y="142"/>
                        <a:pt x="380" y="135"/>
                        <a:pt x="375" y="128"/>
                      </a:cubicBezTo>
                      <a:cubicBezTo>
                        <a:pt x="378" y="127"/>
                        <a:pt x="381" y="126"/>
                        <a:pt x="385" y="125"/>
                      </a:cubicBezTo>
                      <a:cubicBezTo>
                        <a:pt x="379" y="116"/>
                        <a:pt x="373" y="109"/>
                        <a:pt x="363" y="105"/>
                      </a:cubicBezTo>
                      <a:cubicBezTo>
                        <a:pt x="369" y="98"/>
                        <a:pt x="371" y="91"/>
                        <a:pt x="371" y="82"/>
                      </a:cubicBezTo>
                      <a:cubicBezTo>
                        <a:pt x="356" y="81"/>
                        <a:pt x="346" y="85"/>
                        <a:pt x="339" y="99"/>
                      </a:cubicBezTo>
                      <a:cubicBezTo>
                        <a:pt x="335" y="92"/>
                        <a:pt x="331" y="86"/>
                        <a:pt x="324" y="82"/>
                      </a:cubicBezTo>
                      <a:cubicBezTo>
                        <a:pt x="323" y="80"/>
                        <a:pt x="322" y="78"/>
                        <a:pt x="320" y="76"/>
                      </a:cubicBezTo>
                      <a:cubicBezTo>
                        <a:pt x="325" y="70"/>
                        <a:pt x="326" y="64"/>
                        <a:pt x="326" y="56"/>
                      </a:cubicBezTo>
                      <a:cubicBezTo>
                        <a:pt x="316" y="56"/>
                        <a:pt x="309" y="57"/>
                        <a:pt x="303" y="62"/>
                      </a:cubicBezTo>
                      <a:cubicBezTo>
                        <a:pt x="300" y="60"/>
                        <a:pt x="298" y="58"/>
                        <a:pt x="295" y="56"/>
                      </a:cubicBezTo>
                      <a:cubicBezTo>
                        <a:pt x="292" y="62"/>
                        <a:pt x="290" y="67"/>
                        <a:pt x="289" y="73"/>
                      </a:cubicBezTo>
                      <a:cubicBezTo>
                        <a:pt x="286" y="73"/>
                        <a:pt x="282" y="73"/>
                        <a:pt x="278" y="74"/>
                      </a:cubicBezTo>
                      <a:cubicBezTo>
                        <a:pt x="282" y="60"/>
                        <a:pt x="278" y="51"/>
                        <a:pt x="267" y="42"/>
                      </a:cubicBezTo>
                      <a:cubicBezTo>
                        <a:pt x="266" y="43"/>
                        <a:pt x="266" y="44"/>
                        <a:pt x="265" y="45"/>
                      </a:cubicBezTo>
                      <a:cubicBezTo>
                        <a:pt x="265" y="45"/>
                        <a:pt x="264" y="45"/>
                        <a:pt x="264" y="44"/>
                      </a:cubicBezTo>
                      <a:cubicBezTo>
                        <a:pt x="261" y="40"/>
                        <a:pt x="258" y="37"/>
                        <a:pt x="254" y="34"/>
                      </a:cubicBezTo>
                      <a:cubicBezTo>
                        <a:pt x="255" y="33"/>
                        <a:pt x="255" y="33"/>
                        <a:pt x="255" y="32"/>
                      </a:cubicBezTo>
                      <a:cubicBezTo>
                        <a:pt x="253" y="32"/>
                        <a:pt x="252" y="31"/>
                        <a:pt x="250" y="31"/>
                      </a:cubicBezTo>
                      <a:cubicBezTo>
                        <a:pt x="250" y="30"/>
                        <a:pt x="250" y="30"/>
                        <a:pt x="250" y="30"/>
                      </a:cubicBezTo>
                      <a:cubicBezTo>
                        <a:pt x="250" y="30"/>
                        <a:pt x="250" y="30"/>
                        <a:pt x="250" y="30"/>
                      </a:cubicBezTo>
                      <a:cubicBezTo>
                        <a:pt x="240" y="28"/>
                        <a:pt x="232" y="29"/>
                        <a:pt x="225" y="37"/>
                      </a:cubicBezTo>
                      <a:cubicBezTo>
                        <a:pt x="221" y="36"/>
                        <a:pt x="218" y="35"/>
                        <a:pt x="214" y="35"/>
                      </a:cubicBezTo>
                      <a:cubicBezTo>
                        <a:pt x="215" y="26"/>
                        <a:pt x="212" y="18"/>
                        <a:pt x="207" y="11"/>
                      </a:cubicBezTo>
                      <a:cubicBezTo>
                        <a:pt x="206" y="11"/>
                        <a:pt x="206" y="11"/>
                        <a:pt x="205" y="14"/>
                      </a:cubicBezTo>
                      <a:lnTo>
                        <a:pt x="191" y="0"/>
                      </a:lnTo>
                      <a:cubicBezTo>
                        <a:pt x="188" y="9"/>
                        <a:pt x="187" y="17"/>
                        <a:pt x="189" y="27"/>
                      </a:cubicBezTo>
                      <a:cubicBezTo>
                        <a:pt x="185" y="26"/>
                        <a:pt x="182" y="27"/>
                        <a:pt x="179" y="27"/>
                      </a:cubicBezTo>
                      <a:cubicBezTo>
                        <a:pt x="178" y="27"/>
                        <a:pt x="178" y="26"/>
                        <a:pt x="177" y="26"/>
                      </a:cubicBezTo>
                      <a:cubicBezTo>
                        <a:pt x="171" y="12"/>
                        <a:pt x="163" y="4"/>
                        <a:pt x="147" y="6"/>
                      </a:cubicBezTo>
                      <a:cubicBezTo>
                        <a:pt x="149" y="12"/>
                        <a:pt x="152" y="17"/>
                        <a:pt x="156" y="22"/>
                      </a:cubicBezTo>
                      <a:cubicBezTo>
                        <a:pt x="153" y="23"/>
                        <a:pt x="150" y="24"/>
                        <a:pt x="148" y="24"/>
                      </a:cubicBezTo>
                      <a:cubicBezTo>
                        <a:pt x="152" y="32"/>
                        <a:pt x="157" y="37"/>
                        <a:pt x="164" y="40"/>
                      </a:cubicBezTo>
                      <a:cubicBezTo>
                        <a:pt x="161" y="43"/>
                        <a:pt x="159" y="47"/>
                        <a:pt x="159" y="51"/>
                      </a:cubicBezTo>
                      <a:cubicBezTo>
                        <a:pt x="156" y="48"/>
                        <a:pt x="153" y="45"/>
                        <a:pt x="149" y="41"/>
                      </a:cubicBezTo>
                      <a:cubicBezTo>
                        <a:pt x="148" y="42"/>
                        <a:pt x="148" y="43"/>
                        <a:pt x="147" y="44"/>
                      </a:cubicBezTo>
                      <a:cubicBezTo>
                        <a:pt x="143" y="38"/>
                        <a:pt x="138" y="33"/>
                        <a:pt x="132" y="29"/>
                      </a:cubicBezTo>
                      <a:cubicBezTo>
                        <a:pt x="128" y="37"/>
                        <a:pt x="126" y="45"/>
                        <a:pt x="126" y="53"/>
                      </a:cubicBezTo>
                      <a:cubicBezTo>
                        <a:pt x="124" y="54"/>
                        <a:pt x="123" y="54"/>
                        <a:pt x="122" y="55"/>
                      </a:cubicBezTo>
                      <a:cubicBezTo>
                        <a:pt x="114" y="53"/>
                        <a:pt x="107" y="53"/>
                        <a:pt x="99" y="55"/>
                      </a:cubicBezTo>
                      <a:cubicBezTo>
                        <a:pt x="102" y="60"/>
                        <a:pt x="105" y="65"/>
                        <a:pt x="108" y="69"/>
                      </a:cubicBezTo>
                      <a:cubicBezTo>
                        <a:pt x="103" y="69"/>
                        <a:pt x="99" y="70"/>
                        <a:pt x="95" y="71"/>
                      </a:cubicBezTo>
                      <a:cubicBezTo>
                        <a:pt x="85" y="54"/>
                        <a:pt x="73" y="48"/>
                        <a:pt x="54" y="48"/>
                      </a:cubicBezTo>
                      <a:cubicBezTo>
                        <a:pt x="56" y="56"/>
                        <a:pt x="60" y="63"/>
                        <a:pt x="65" y="68"/>
                      </a:cubicBezTo>
                      <a:lnTo>
                        <a:pt x="43" y="64"/>
                      </a:lnTo>
                      <a:cubicBezTo>
                        <a:pt x="46" y="76"/>
                        <a:pt x="51" y="86"/>
                        <a:pt x="60" y="95"/>
                      </a:cubicBezTo>
                      <a:cubicBezTo>
                        <a:pt x="56" y="97"/>
                        <a:pt x="53" y="100"/>
                        <a:pt x="50" y="103"/>
                      </a:cubicBezTo>
                      <a:cubicBezTo>
                        <a:pt x="49" y="103"/>
                        <a:pt x="48" y="102"/>
                        <a:pt x="47" y="103"/>
                      </a:cubicBezTo>
                      <a:cubicBezTo>
                        <a:pt x="30" y="93"/>
                        <a:pt x="16" y="90"/>
                        <a:pt x="0" y="104"/>
                      </a:cubicBezTo>
                      <a:cubicBezTo>
                        <a:pt x="7" y="109"/>
                        <a:pt x="13" y="113"/>
                        <a:pt x="21" y="115"/>
                      </a:cubicBezTo>
                      <a:cubicBezTo>
                        <a:pt x="19" y="118"/>
                        <a:pt x="17" y="120"/>
                        <a:pt x="15" y="123"/>
                      </a:cubicBezTo>
                      <a:cubicBezTo>
                        <a:pt x="25" y="128"/>
                        <a:pt x="33" y="130"/>
                        <a:pt x="44" y="127"/>
                      </a:cubicBezTo>
                      <a:cubicBezTo>
                        <a:pt x="43" y="136"/>
                        <a:pt x="46" y="143"/>
                        <a:pt x="51" y="151"/>
                      </a:cubicBezTo>
                      <a:cubicBezTo>
                        <a:pt x="63" y="142"/>
                        <a:pt x="69" y="134"/>
                        <a:pt x="67" y="118"/>
                      </a:cubicBezTo>
                      <a:cubicBezTo>
                        <a:pt x="68" y="118"/>
                        <a:pt x="69" y="117"/>
                        <a:pt x="70" y="116"/>
                      </a:cubicBezTo>
                      <a:cubicBezTo>
                        <a:pt x="75" y="124"/>
                        <a:pt x="82" y="130"/>
                        <a:pt x="92" y="134"/>
                      </a:cubicBezTo>
                      <a:cubicBezTo>
                        <a:pt x="91" y="137"/>
                        <a:pt x="90" y="139"/>
                        <a:pt x="89" y="141"/>
                      </a:cubicBezTo>
                      <a:cubicBezTo>
                        <a:pt x="94" y="143"/>
                        <a:pt x="99" y="144"/>
                        <a:pt x="103" y="145"/>
                      </a:cubicBezTo>
                      <a:cubicBezTo>
                        <a:pt x="102" y="145"/>
                        <a:pt x="101" y="145"/>
                        <a:pt x="100" y="146"/>
                      </a:cubicBezTo>
                      <a:cubicBezTo>
                        <a:pt x="106" y="155"/>
                        <a:pt x="112" y="162"/>
                        <a:pt x="122" y="166"/>
                      </a:cubicBezTo>
                      <a:cubicBezTo>
                        <a:pt x="116" y="172"/>
                        <a:pt x="115" y="179"/>
                        <a:pt x="114" y="189"/>
                      </a:cubicBezTo>
                      <a:cubicBezTo>
                        <a:pt x="129" y="189"/>
                        <a:pt x="139" y="185"/>
                        <a:pt x="146" y="171"/>
                      </a:cubicBezTo>
                      <a:cubicBezTo>
                        <a:pt x="151" y="172"/>
                        <a:pt x="156" y="171"/>
                        <a:pt x="161" y="170"/>
                      </a:cubicBezTo>
                      <a:lnTo>
                        <a:pt x="162" y="171"/>
                      </a:lnTo>
                      <a:cubicBezTo>
                        <a:pt x="158" y="185"/>
                        <a:pt x="163" y="193"/>
                        <a:pt x="174" y="202"/>
                      </a:cubicBezTo>
                      <a:cubicBezTo>
                        <a:pt x="174" y="201"/>
                        <a:pt x="175" y="200"/>
                        <a:pt x="176" y="199"/>
                      </a:cubicBezTo>
                      <a:cubicBezTo>
                        <a:pt x="180" y="205"/>
                        <a:pt x="185" y="210"/>
                        <a:pt x="191" y="214"/>
                      </a:cubicBezTo>
                      <a:cubicBezTo>
                        <a:pt x="195" y="205"/>
                        <a:pt x="197" y="196"/>
                        <a:pt x="197" y="186"/>
                      </a:cubicBezTo>
                      <a:cubicBezTo>
                        <a:pt x="206" y="190"/>
                        <a:pt x="214" y="190"/>
                        <a:pt x="223" y="188"/>
                      </a:cubicBezTo>
                      <a:cubicBezTo>
                        <a:pt x="221" y="183"/>
                        <a:pt x="219" y="179"/>
                        <a:pt x="216" y="175"/>
                      </a:cubicBezTo>
                      <a:cubicBezTo>
                        <a:pt x="220" y="176"/>
                        <a:pt x="225" y="177"/>
                        <a:pt x="231" y="176"/>
                      </a:cubicBezTo>
                      <a:cubicBezTo>
                        <a:pt x="240" y="190"/>
                        <a:pt x="251" y="194"/>
                        <a:pt x="269" y="194"/>
                      </a:cubicBezTo>
                      <a:cubicBezTo>
                        <a:pt x="265" y="181"/>
                        <a:pt x="259" y="172"/>
                        <a:pt x="249" y="166"/>
                      </a:cubicBezTo>
                      <a:cubicBezTo>
                        <a:pt x="253" y="163"/>
                        <a:pt x="257" y="159"/>
                        <a:pt x="261" y="152"/>
                      </a:cubicBezTo>
                      <a:cubicBezTo>
                        <a:pt x="266" y="153"/>
                        <a:pt x="271" y="152"/>
                        <a:pt x="276" y="151"/>
                      </a:cubicBezTo>
                      <a:cubicBezTo>
                        <a:pt x="273" y="166"/>
                        <a:pt x="277" y="174"/>
                        <a:pt x="288" y="183"/>
                      </a:cubicBezTo>
                      <a:cubicBezTo>
                        <a:pt x="289" y="182"/>
                        <a:pt x="290" y="181"/>
                        <a:pt x="291" y="180"/>
                      </a:cubicBezTo>
                      <a:cubicBezTo>
                        <a:pt x="295" y="186"/>
                        <a:pt x="300" y="191"/>
                        <a:pt x="306" y="195"/>
                      </a:cubicBezTo>
                      <a:cubicBezTo>
                        <a:pt x="310" y="186"/>
                        <a:pt x="312" y="177"/>
                        <a:pt x="311" y="167"/>
                      </a:cubicBezTo>
                      <a:cubicBezTo>
                        <a:pt x="320" y="171"/>
                        <a:pt x="328" y="171"/>
                        <a:pt x="338" y="169"/>
                      </a:cubicBezTo>
                      <a:cubicBezTo>
                        <a:pt x="336" y="164"/>
                        <a:pt x="333" y="159"/>
                        <a:pt x="329" y="154"/>
                      </a:cubicBezTo>
                      <a:cubicBezTo>
                        <a:pt x="334" y="155"/>
                        <a:pt x="338" y="154"/>
                        <a:pt x="342" y="152"/>
                      </a:cubicBezTo>
                      <a:cubicBezTo>
                        <a:pt x="352" y="170"/>
                        <a:pt x="364" y="175"/>
                        <a:pt x="384" y="175"/>
                      </a:cubicBezTo>
                      <a:cubicBezTo>
                        <a:pt x="378" y="159"/>
                        <a:pt x="370" y="148"/>
                        <a:pt x="353" y="142"/>
                      </a:cubicBezTo>
                      <a:cubicBezTo>
                        <a:pt x="354" y="141"/>
                        <a:pt x="354" y="139"/>
                        <a:pt x="355" y="138"/>
                      </a:cubicBezTo>
                      <a:cubicBezTo>
                        <a:pt x="362" y="147"/>
                        <a:pt x="371" y="151"/>
                        <a:pt x="38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9" name="Freeform 26">
                  <a:extLst>
                    <a:ext uri="{FF2B5EF4-FFF2-40B4-BE49-F238E27FC236}">
                      <a16:creationId xmlns:a16="http://schemas.microsoft.com/office/drawing/2014/main" id="{7E5B36BE-1A33-4833-BA9F-165D54D8B3AC}"/>
                    </a:ext>
                  </a:extLst>
                </p:cNvPr>
                <p:cNvSpPr>
                  <a:spLocks noEditPoints="1"/>
                </p:cNvSpPr>
                <p:nvPr/>
              </p:nvSpPr>
              <p:spPr bwMode="auto">
                <a:xfrm>
                  <a:off x="5959474" y="3151187"/>
                  <a:ext cx="187325" cy="104775"/>
                </a:xfrm>
                <a:custGeom>
                  <a:avLst/>
                  <a:gdLst>
                    <a:gd name="T0" fmla="*/ 341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9 w 386"/>
                    <a:gd name="T13" fmla="*/ 158 h 214"/>
                    <a:gd name="T14" fmla="*/ 133 w 386"/>
                    <a:gd name="T15" fmla="*/ 136 h 214"/>
                    <a:gd name="T16" fmla="*/ 141 w 386"/>
                    <a:gd name="T17" fmla="*/ 149 h 214"/>
                    <a:gd name="T18" fmla="*/ 181 w 386"/>
                    <a:gd name="T19" fmla="*/ 67 h 214"/>
                    <a:gd name="T20" fmla="*/ 174 w 386"/>
                    <a:gd name="T21" fmla="*/ 54 h 214"/>
                    <a:gd name="T22" fmla="*/ 194 w 386"/>
                    <a:gd name="T23" fmla="*/ 53 h 214"/>
                    <a:gd name="T24" fmla="*/ 245 w 386"/>
                    <a:gd name="T25" fmla="*/ 45 h 214"/>
                    <a:gd name="T26" fmla="*/ 241 w 386"/>
                    <a:gd name="T27" fmla="*/ 56 h 214"/>
                    <a:gd name="T28" fmla="*/ 310 w 386"/>
                    <a:gd name="T29" fmla="*/ 139 h 214"/>
                    <a:gd name="T30" fmla="*/ 310 w 386"/>
                    <a:gd name="T31" fmla="*/ 139 h 214"/>
                    <a:gd name="T32" fmla="*/ 215 w 386"/>
                    <a:gd name="T33" fmla="*/ 123 h 214"/>
                    <a:gd name="T34" fmla="*/ 215 w 386"/>
                    <a:gd name="T35" fmla="*/ 127 h 214"/>
                    <a:gd name="T36" fmla="*/ 230 w 386"/>
                    <a:gd name="T37" fmla="*/ 151 h 214"/>
                    <a:gd name="T38" fmla="*/ 135 w 386"/>
                    <a:gd name="T39" fmla="*/ 93 h 214"/>
                    <a:gd name="T40" fmla="*/ 121 w 386"/>
                    <a:gd name="T41" fmla="*/ 107 h 214"/>
                    <a:gd name="T42" fmla="*/ 179 w 386"/>
                    <a:gd name="T43" fmla="*/ 69 h 214"/>
                    <a:gd name="T44" fmla="*/ 213 w 386"/>
                    <a:gd name="T45" fmla="*/ 102 h 214"/>
                    <a:gd name="T46" fmla="*/ 252 w 386"/>
                    <a:gd name="T47" fmla="*/ 89 h 214"/>
                    <a:gd name="T48" fmla="*/ 252 w 386"/>
                    <a:gd name="T49" fmla="*/ 89 h 214"/>
                    <a:gd name="T50" fmla="*/ 170 w 386"/>
                    <a:gd name="T51" fmla="*/ 108 h 214"/>
                    <a:gd name="T52" fmla="*/ 186 w 386"/>
                    <a:gd name="T53" fmla="*/ 126 h 214"/>
                    <a:gd name="T54" fmla="*/ 375 w 386"/>
                    <a:gd name="T55" fmla="*/ 128 h 214"/>
                    <a:gd name="T56" fmla="*/ 372 w 386"/>
                    <a:gd name="T57" fmla="*/ 82 h 214"/>
                    <a:gd name="T58" fmla="*/ 321 w 386"/>
                    <a:gd name="T59" fmla="*/ 76 h 214"/>
                    <a:gd name="T60" fmla="*/ 295 w 386"/>
                    <a:gd name="T61" fmla="*/ 56 h 214"/>
                    <a:gd name="T62" fmla="*/ 268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2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3" y="132"/>
                      </a:moveTo>
                      <a:cubicBezTo>
                        <a:pt x="333" y="129"/>
                        <a:pt x="332" y="127"/>
                        <a:pt x="332" y="124"/>
                      </a:cubicBezTo>
                      <a:cubicBezTo>
                        <a:pt x="335" y="124"/>
                        <a:pt x="337" y="124"/>
                        <a:pt x="341" y="124"/>
                      </a:cubicBezTo>
                      <a:cubicBezTo>
                        <a:pt x="340" y="123"/>
                        <a:pt x="340" y="123"/>
                        <a:pt x="340" y="122"/>
                      </a:cubicBezTo>
                      <a:cubicBezTo>
                        <a:pt x="342" y="122"/>
                        <a:pt x="343" y="122"/>
                        <a:pt x="345" y="122"/>
                      </a:cubicBezTo>
                      <a:cubicBezTo>
                        <a:pt x="346" y="121"/>
                        <a:pt x="346" y="123"/>
                        <a:pt x="347" y="123"/>
                      </a:cubicBezTo>
                      <a:cubicBezTo>
                        <a:pt x="349" y="127"/>
                        <a:pt x="350" y="130"/>
                        <a:pt x="352" y="134"/>
                      </a:cubicBezTo>
                      <a:cubicBezTo>
                        <a:pt x="345" y="131"/>
                        <a:pt x="339" y="131"/>
                        <a:pt x="333" y="132"/>
                      </a:cubicBezTo>
                      <a:close/>
                      <a:moveTo>
                        <a:pt x="269" y="129"/>
                      </a:moveTo>
                      <a:cubicBezTo>
                        <a:pt x="265" y="128"/>
                        <a:pt x="260" y="129"/>
                        <a:pt x="256" y="130"/>
                      </a:cubicBezTo>
                      <a:cubicBezTo>
                        <a:pt x="255" y="130"/>
                        <a:pt x="255" y="128"/>
                        <a:pt x="254" y="128"/>
                      </a:cubicBezTo>
                      <a:cubicBezTo>
                        <a:pt x="253" y="128"/>
                        <a:pt x="253" y="127"/>
                        <a:pt x="253" y="127"/>
                      </a:cubicBezTo>
                      <a:cubicBezTo>
                        <a:pt x="253" y="124"/>
                        <a:pt x="253" y="121"/>
                        <a:pt x="252" y="118"/>
                      </a:cubicBezTo>
                      <a:cubicBezTo>
                        <a:pt x="258" y="119"/>
                        <a:pt x="263" y="119"/>
                        <a:pt x="268" y="118"/>
                      </a:cubicBezTo>
                      <a:cubicBezTo>
                        <a:pt x="268" y="122"/>
                        <a:pt x="268" y="125"/>
                        <a:pt x="269" y="129"/>
                      </a:cubicBezTo>
                      <a:close/>
                      <a:moveTo>
                        <a:pt x="189" y="158"/>
                      </a:moveTo>
                      <a:cubicBezTo>
                        <a:pt x="189" y="155"/>
                        <a:pt x="189" y="151"/>
                        <a:pt x="188" y="148"/>
                      </a:cubicBezTo>
                      <a:cubicBezTo>
                        <a:pt x="189" y="148"/>
                        <a:pt x="190" y="148"/>
                        <a:pt x="190" y="148"/>
                      </a:cubicBezTo>
                      <a:cubicBezTo>
                        <a:pt x="191" y="148"/>
                        <a:pt x="192" y="149"/>
                        <a:pt x="193" y="149"/>
                      </a:cubicBezTo>
                      <a:cubicBezTo>
                        <a:pt x="194" y="153"/>
                        <a:pt x="196" y="157"/>
                        <a:pt x="198" y="160"/>
                      </a:cubicBezTo>
                      <a:cubicBezTo>
                        <a:pt x="195" y="159"/>
                        <a:pt x="192" y="158"/>
                        <a:pt x="189" y="158"/>
                      </a:cubicBezTo>
                      <a:close/>
                      <a:moveTo>
                        <a:pt x="141" y="149"/>
                      </a:moveTo>
                      <a:cubicBezTo>
                        <a:pt x="140" y="149"/>
                        <a:pt x="140" y="147"/>
                        <a:pt x="139" y="147"/>
                      </a:cubicBezTo>
                      <a:cubicBezTo>
                        <a:pt x="137" y="143"/>
                        <a:pt x="135" y="139"/>
                        <a:pt x="133"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1" y="66"/>
                        <a:pt x="181" y="67"/>
                        <a:pt x="181" y="67"/>
                      </a:cubicBezTo>
                      <a:cubicBezTo>
                        <a:pt x="174" y="62"/>
                        <a:pt x="168" y="59"/>
                        <a:pt x="162" y="57"/>
                      </a:cubicBezTo>
                      <a:cubicBezTo>
                        <a:pt x="162" y="57"/>
                        <a:pt x="162" y="57"/>
                        <a:pt x="162" y="57"/>
                      </a:cubicBezTo>
                      <a:cubicBezTo>
                        <a:pt x="166" y="57"/>
                        <a:pt x="171" y="56"/>
                        <a:pt x="174" y="54"/>
                      </a:cubicBezTo>
                      <a:close/>
                      <a:moveTo>
                        <a:pt x="183" y="44"/>
                      </a:moveTo>
                      <a:cubicBezTo>
                        <a:pt x="187" y="45"/>
                        <a:pt x="191" y="44"/>
                        <a:pt x="195" y="44"/>
                      </a:cubicBezTo>
                      <a:cubicBezTo>
                        <a:pt x="194" y="47"/>
                        <a:pt x="194" y="50"/>
                        <a:pt x="194" y="53"/>
                      </a:cubicBezTo>
                      <a:cubicBezTo>
                        <a:pt x="190" y="51"/>
                        <a:pt x="185" y="49"/>
                        <a:pt x="180" y="49"/>
                      </a:cubicBezTo>
                      <a:cubicBezTo>
                        <a:pt x="181" y="48"/>
                        <a:pt x="182" y="46"/>
                        <a:pt x="183" y="44"/>
                      </a:cubicBezTo>
                      <a:close/>
                      <a:moveTo>
                        <a:pt x="245" y="45"/>
                      </a:moveTo>
                      <a:cubicBezTo>
                        <a:pt x="245" y="45"/>
                        <a:pt x="245" y="46"/>
                        <a:pt x="245" y="46"/>
                      </a:cubicBezTo>
                      <a:cubicBezTo>
                        <a:pt x="244" y="49"/>
                        <a:pt x="244" y="53"/>
                        <a:pt x="244" y="57"/>
                      </a:cubicBezTo>
                      <a:cubicBezTo>
                        <a:pt x="243" y="57"/>
                        <a:pt x="242" y="57"/>
                        <a:pt x="241" y="56"/>
                      </a:cubicBezTo>
                      <a:cubicBezTo>
                        <a:pt x="239" y="53"/>
                        <a:pt x="237" y="50"/>
                        <a:pt x="235" y="47"/>
                      </a:cubicBezTo>
                      <a:cubicBezTo>
                        <a:pt x="238" y="47"/>
                        <a:pt x="242" y="46"/>
                        <a:pt x="245" y="45"/>
                      </a:cubicBezTo>
                      <a:close/>
                      <a:moveTo>
                        <a:pt x="310" y="139"/>
                      </a:moveTo>
                      <a:lnTo>
                        <a:pt x="312" y="141"/>
                      </a:lnTo>
                      <a:cubicBezTo>
                        <a:pt x="311" y="140"/>
                        <a:pt x="310" y="140"/>
                        <a:pt x="310" y="140"/>
                      </a:cubicBezTo>
                      <a:cubicBezTo>
                        <a:pt x="310" y="139"/>
                        <a:pt x="310" y="139"/>
                        <a:pt x="310" y="139"/>
                      </a:cubicBezTo>
                      <a:close/>
                      <a:moveTo>
                        <a:pt x="230" y="151"/>
                      </a:moveTo>
                      <a:cubicBezTo>
                        <a:pt x="225" y="141"/>
                        <a:pt x="219" y="135"/>
                        <a:pt x="209" y="131"/>
                      </a:cubicBezTo>
                      <a:cubicBezTo>
                        <a:pt x="212" y="129"/>
                        <a:pt x="213" y="126"/>
                        <a:pt x="215" y="123"/>
                      </a:cubicBezTo>
                      <a:cubicBezTo>
                        <a:pt x="217" y="123"/>
                        <a:pt x="219" y="123"/>
                        <a:pt x="222" y="123"/>
                      </a:cubicBezTo>
                      <a:cubicBezTo>
                        <a:pt x="222" y="124"/>
                        <a:pt x="222" y="124"/>
                        <a:pt x="222" y="125"/>
                      </a:cubicBezTo>
                      <a:cubicBezTo>
                        <a:pt x="220" y="125"/>
                        <a:pt x="218" y="126"/>
                        <a:pt x="215" y="127"/>
                      </a:cubicBezTo>
                      <a:cubicBezTo>
                        <a:pt x="221" y="136"/>
                        <a:pt x="227" y="143"/>
                        <a:pt x="237" y="147"/>
                      </a:cubicBezTo>
                      <a:cubicBezTo>
                        <a:pt x="236" y="148"/>
                        <a:pt x="235" y="150"/>
                        <a:pt x="234" y="151"/>
                      </a:cubicBezTo>
                      <a:cubicBezTo>
                        <a:pt x="233" y="151"/>
                        <a:pt x="232" y="151"/>
                        <a:pt x="230" y="151"/>
                      </a:cubicBezTo>
                      <a:close/>
                      <a:moveTo>
                        <a:pt x="121" y="107"/>
                      </a:moveTo>
                      <a:cubicBezTo>
                        <a:pt x="120" y="105"/>
                        <a:pt x="119" y="103"/>
                        <a:pt x="118" y="102"/>
                      </a:cubicBezTo>
                      <a:cubicBezTo>
                        <a:pt x="124" y="100"/>
                        <a:pt x="130" y="97"/>
                        <a:pt x="135" y="93"/>
                      </a:cubicBezTo>
                      <a:cubicBezTo>
                        <a:pt x="135" y="95"/>
                        <a:pt x="135" y="97"/>
                        <a:pt x="136" y="98"/>
                      </a:cubicBezTo>
                      <a:cubicBezTo>
                        <a:pt x="135" y="102"/>
                        <a:pt x="135" y="106"/>
                        <a:pt x="135" y="109"/>
                      </a:cubicBezTo>
                      <a:cubicBezTo>
                        <a:pt x="130" y="108"/>
                        <a:pt x="125" y="107"/>
                        <a:pt x="121" y="107"/>
                      </a:cubicBezTo>
                      <a:close/>
                      <a:moveTo>
                        <a:pt x="177" y="73"/>
                      </a:moveTo>
                      <a:cubicBezTo>
                        <a:pt x="176" y="73"/>
                        <a:pt x="174" y="72"/>
                        <a:pt x="173" y="72"/>
                      </a:cubicBezTo>
                      <a:cubicBezTo>
                        <a:pt x="175" y="71"/>
                        <a:pt x="177" y="70"/>
                        <a:pt x="179" y="69"/>
                      </a:cubicBezTo>
                      <a:cubicBezTo>
                        <a:pt x="178" y="70"/>
                        <a:pt x="178" y="71"/>
                        <a:pt x="177" y="73"/>
                      </a:cubicBezTo>
                      <a:close/>
                      <a:moveTo>
                        <a:pt x="216" y="108"/>
                      </a:moveTo>
                      <a:cubicBezTo>
                        <a:pt x="215" y="106"/>
                        <a:pt x="214" y="104"/>
                        <a:pt x="213" y="102"/>
                      </a:cubicBezTo>
                      <a:cubicBezTo>
                        <a:pt x="213" y="102"/>
                        <a:pt x="214" y="103"/>
                        <a:pt x="214" y="103"/>
                      </a:cubicBezTo>
                      <a:cubicBezTo>
                        <a:pt x="215" y="104"/>
                        <a:pt x="216"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2" y="113"/>
                        <a:pt x="170" y="108"/>
                      </a:cubicBezTo>
                      <a:cubicBezTo>
                        <a:pt x="177" y="110"/>
                        <a:pt x="184" y="111"/>
                        <a:pt x="191" y="109"/>
                      </a:cubicBezTo>
                      <a:cubicBezTo>
                        <a:pt x="192" y="111"/>
                        <a:pt x="193" y="112"/>
                        <a:pt x="195" y="114"/>
                      </a:cubicBezTo>
                      <a:cubicBezTo>
                        <a:pt x="191" y="117"/>
                        <a:pt x="188" y="120"/>
                        <a:pt x="186" y="126"/>
                      </a:cubicBezTo>
                      <a:cubicBezTo>
                        <a:pt x="180" y="125"/>
                        <a:pt x="176" y="125"/>
                        <a:pt x="170" y="126"/>
                      </a:cubicBezTo>
                      <a:close/>
                      <a:moveTo>
                        <a:pt x="386" y="150"/>
                      </a:moveTo>
                      <a:cubicBezTo>
                        <a:pt x="383" y="142"/>
                        <a:pt x="380" y="135"/>
                        <a:pt x="375" y="128"/>
                      </a:cubicBezTo>
                      <a:cubicBezTo>
                        <a:pt x="378" y="127"/>
                        <a:pt x="382" y="126"/>
                        <a:pt x="385" y="125"/>
                      </a:cubicBezTo>
                      <a:cubicBezTo>
                        <a:pt x="380" y="115"/>
                        <a:pt x="374" y="109"/>
                        <a:pt x="363" y="105"/>
                      </a:cubicBezTo>
                      <a:cubicBezTo>
                        <a:pt x="370" y="98"/>
                        <a:pt x="371" y="91"/>
                        <a:pt x="372" y="82"/>
                      </a:cubicBezTo>
                      <a:cubicBezTo>
                        <a:pt x="357" y="81"/>
                        <a:pt x="347" y="85"/>
                        <a:pt x="340" y="99"/>
                      </a:cubicBezTo>
                      <a:cubicBezTo>
                        <a:pt x="336" y="92"/>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2"/>
                        <a:pt x="291" y="67"/>
                        <a:pt x="290" y="73"/>
                      </a:cubicBezTo>
                      <a:cubicBezTo>
                        <a:pt x="286" y="73"/>
                        <a:pt x="283" y="73"/>
                        <a:pt x="279" y="74"/>
                      </a:cubicBezTo>
                      <a:cubicBezTo>
                        <a:pt x="283" y="60"/>
                        <a:pt x="278" y="51"/>
                        <a:pt x="268" y="42"/>
                      </a:cubicBezTo>
                      <a:cubicBezTo>
                        <a:pt x="267" y="43"/>
                        <a:pt x="266" y="44"/>
                        <a:pt x="265" y="45"/>
                      </a:cubicBezTo>
                      <a:cubicBezTo>
                        <a:pt x="265" y="45"/>
                        <a:pt x="265" y="45"/>
                        <a:pt x="265" y="44"/>
                      </a:cubicBezTo>
                      <a:cubicBezTo>
                        <a:pt x="262" y="40"/>
                        <a:pt x="258" y="37"/>
                        <a:pt x="255" y="34"/>
                      </a:cubicBezTo>
                      <a:cubicBezTo>
                        <a:pt x="255" y="33"/>
                        <a:pt x="255" y="33"/>
                        <a:pt x="255" y="32"/>
                      </a:cubicBezTo>
                      <a:cubicBezTo>
                        <a:pt x="254" y="32"/>
                        <a:pt x="252" y="31"/>
                        <a:pt x="251" y="31"/>
                      </a:cubicBezTo>
                      <a:cubicBezTo>
                        <a:pt x="251" y="30"/>
                        <a:pt x="250" y="30"/>
                        <a:pt x="250" y="30"/>
                      </a:cubicBezTo>
                      <a:cubicBezTo>
                        <a:pt x="250" y="30"/>
                        <a:pt x="250" y="30"/>
                        <a:pt x="250" y="30"/>
                      </a:cubicBezTo>
                      <a:cubicBezTo>
                        <a:pt x="241" y="28"/>
                        <a:pt x="233" y="29"/>
                        <a:pt x="225" y="37"/>
                      </a:cubicBezTo>
                      <a:cubicBezTo>
                        <a:pt x="222" y="36"/>
                        <a:pt x="219" y="35"/>
                        <a:pt x="215" y="35"/>
                      </a:cubicBezTo>
                      <a:cubicBezTo>
                        <a:pt x="216" y="26"/>
                        <a:pt x="212" y="18"/>
                        <a:pt x="208" y="11"/>
                      </a:cubicBezTo>
                      <a:cubicBezTo>
                        <a:pt x="206" y="11"/>
                        <a:pt x="206" y="11"/>
                        <a:pt x="205" y="14"/>
                      </a:cubicBezTo>
                      <a:lnTo>
                        <a:pt x="192" y="0"/>
                      </a:lnTo>
                      <a:cubicBezTo>
                        <a:pt x="188" y="9"/>
                        <a:pt x="187" y="17"/>
                        <a:pt x="189" y="26"/>
                      </a:cubicBezTo>
                      <a:cubicBezTo>
                        <a:pt x="186" y="26"/>
                        <a:pt x="182" y="27"/>
                        <a:pt x="179" y="27"/>
                      </a:cubicBezTo>
                      <a:cubicBezTo>
                        <a:pt x="178" y="27"/>
                        <a:pt x="178" y="26"/>
                        <a:pt x="177" y="26"/>
                      </a:cubicBezTo>
                      <a:cubicBezTo>
                        <a:pt x="171" y="12"/>
                        <a:pt x="164" y="4"/>
                        <a:pt x="148" y="6"/>
                      </a:cubicBezTo>
                      <a:cubicBezTo>
                        <a:pt x="150" y="12"/>
                        <a:pt x="152" y="17"/>
                        <a:pt x="156" y="22"/>
                      </a:cubicBezTo>
                      <a:cubicBezTo>
                        <a:pt x="153" y="23"/>
                        <a:pt x="151" y="24"/>
                        <a:pt x="148" y="24"/>
                      </a:cubicBezTo>
                      <a:cubicBezTo>
                        <a:pt x="153" y="32"/>
                        <a:pt x="157" y="37"/>
                        <a:pt x="165" y="40"/>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7" y="45"/>
                        <a:pt x="126" y="53"/>
                      </a:cubicBezTo>
                      <a:cubicBezTo>
                        <a:pt x="125" y="54"/>
                        <a:pt x="123" y="54"/>
                        <a:pt x="122" y="55"/>
                      </a:cubicBezTo>
                      <a:cubicBezTo>
                        <a:pt x="115" y="53"/>
                        <a:pt x="108"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7" y="97"/>
                        <a:pt x="53" y="100"/>
                        <a:pt x="50" y="103"/>
                      </a:cubicBezTo>
                      <a:cubicBezTo>
                        <a:pt x="49" y="103"/>
                        <a:pt x="48" y="102"/>
                        <a:pt x="47" y="103"/>
                      </a:cubicBezTo>
                      <a:cubicBezTo>
                        <a:pt x="30" y="93"/>
                        <a:pt x="16" y="90"/>
                        <a:pt x="0" y="104"/>
                      </a:cubicBezTo>
                      <a:cubicBezTo>
                        <a:pt x="7" y="109"/>
                        <a:pt x="14" y="113"/>
                        <a:pt x="22" y="115"/>
                      </a:cubicBezTo>
                      <a:cubicBezTo>
                        <a:pt x="19" y="118"/>
                        <a:pt x="17" y="120"/>
                        <a:pt x="15" y="123"/>
                      </a:cubicBezTo>
                      <a:cubicBezTo>
                        <a:pt x="25" y="128"/>
                        <a:pt x="34" y="130"/>
                        <a:pt x="45" y="127"/>
                      </a:cubicBezTo>
                      <a:cubicBezTo>
                        <a:pt x="43" y="136"/>
                        <a:pt x="46" y="143"/>
                        <a:pt x="51" y="151"/>
                      </a:cubicBezTo>
                      <a:cubicBezTo>
                        <a:pt x="64" y="142"/>
                        <a:pt x="69" y="134"/>
                        <a:pt x="67" y="118"/>
                      </a:cubicBezTo>
                      <a:cubicBezTo>
                        <a:pt x="68" y="118"/>
                        <a:pt x="69" y="117"/>
                        <a:pt x="70" y="116"/>
                      </a:cubicBezTo>
                      <a:cubicBezTo>
                        <a:pt x="75" y="124"/>
                        <a:pt x="82" y="130"/>
                        <a:pt x="93" y="134"/>
                      </a:cubicBezTo>
                      <a:cubicBezTo>
                        <a:pt x="92" y="137"/>
                        <a:pt x="91" y="139"/>
                        <a:pt x="90" y="141"/>
                      </a:cubicBezTo>
                      <a:cubicBezTo>
                        <a:pt x="95" y="143"/>
                        <a:pt x="99" y="144"/>
                        <a:pt x="104" y="145"/>
                      </a:cubicBezTo>
                      <a:cubicBezTo>
                        <a:pt x="103" y="145"/>
                        <a:pt x="102" y="145"/>
                        <a:pt x="101" y="146"/>
                      </a:cubicBezTo>
                      <a:cubicBezTo>
                        <a:pt x="106" y="155"/>
                        <a:pt x="112" y="162"/>
                        <a:pt x="123" y="166"/>
                      </a:cubicBezTo>
                      <a:cubicBezTo>
                        <a:pt x="116" y="172"/>
                        <a:pt x="115" y="179"/>
                        <a:pt x="115" y="188"/>
                      </a:cubicBezTo>
                      <a:cubicBezTo>
                        <a:pt x="130" y="189"/>
                        <a:pt x="140" y="185"/>
                        <a:pt x="146" y="171"/>
                      </a:cubicBezTo>
                      <a:cubicBezTo>
                        <a:pt x="151" y="172"/>
                        <a:pt x="156" y="171"/>
                        <a:pt x="161" y="170"/>
                      </a:cubicBezTo>
                      <a:lnTo>
                        <a:pt x="162" y="171"/>
                      </a:lnTo>
                      <a:cubicBezTo>
                        <a:pt x="159" y="185"/>
                        <a:pt x="163" y="193"/>
                        <a:pt x="174" y="202"/>
                      </a:cubicBezTo>
                      <a:cubicBezTo>
                        <a:pt x="175" y="201"/>
                        <a:pt x="176" y="200"/>
                        <a:pt x="176" y="199"/>
                      </a:cubicBezTo>
                      <a:cubicBezTo>
                        <a:pt x="181" y="205"/>
                        <a:pt x="185" y="210"/>
                        <a:pt x="192" y="214"/>
                      </a:cubicBezTo>
                      <a:cubicBezTo>
                        <a:pt x="196" y="205"/>
                        <a:pt x="198" y="196"/>
                        <a:pt x="197" y="186"/>
                      </a:cubicBezTo>
                      <a:cubicBezTo>
                        <a:pt x="206" y="190"/>
                        <a:pt x="214" y="190"/>
                        <a:pt x="224" y="188"/>
                      </a:cubicBezTo>
                      <a:cubicBezTo>
                        <a:pt x="222" y="183"/>
                        <a:pt x="219" y="179"/>
                        <a:pt x="217" y="175"/>
                      </a:cubicBezTo>
                      <a:cubicBezTo>
                        <a:pt x="221" y="176"/>
                        <a:pt x="226" y="177"/>
                        <a:pt x="231" y="176"/>
                      </a:cubicBezTo>
                      <a:cubicBezTo>
                        <a:pt x="241" y="190"/>
                        <a:pt x="252" y="194"/>
                        <a:pt x="269" y="194"/>
                      </a:cubicBezTo>
                      <a:cubicBezTo>
                        <a:pt x="265" y="181"/>
                        <a:pt x="259" y="172"/>
                        <a:pt x="249" y="166"/>
                      </a:cubicBezTo>
                      <a:cubicBezTo>
                        <a:pt x="254" y="163"/>
                        <a:pt x="258" y="159"/>
                        <a:pt x="261" y="152"/>
                      </a:cubicBezTo>
                      <a:cubicBezTo>
                        <a:pt x="266" y="153"/>
                        <a:pt x="271" y="152"/>
                        <a:pt x="277" y="151"/>
                      </a:cubicBezTo>
                      <a:cubicBezTo>
                        <a:pt x="273" y="166"/>
                        <a:pt x="278" y="174"/>
                        <a:pt x="289" y="183"/>
                      </a:cubicBezTo>
                      <a:cubicBezTo>
                        <a:pt x="289" y="182"/>
                        <a:pt x="290" y="181"/>
                        <a:pt x="291" y="180"/>
                      </a:cubicBezTo>
                      <a:cubicBezTo>
                        <a:pt x="295" y="186"/>
                        <a:pt x="300" y="191"/>
                        <a:pt x="306" y="195"/>
                      </a:cubicBezTo>
                      <a:cubicBezTo>
                        <a:pt x="310" y="186"/>
                        <a:pt x="312" y="177"/>
                        <a:pt x="312" y="167"/>
                      </a:cubicBezTo>
                      <a:cubicBezTo>
                        <a:pt x="321" y="171"/>
                        <a:pt x="329" y="171"/>
                        <a:pt x="338" y="169"/>
                      </a:cubicBezTo>
                      <a:cubicBezTo>
                        <a:pt x="336" y="164"/>
                        <a:pt x="333" y="159"/>
                        <a:pt x="330" y="154"/>
                      </a:cubicBezTo>
                      <a:cubicBezTo>
                        <a:pt x="334" y="155"/>
                        <a:pt x="339" y="154"/>
                        <a:pt x="343" y="152"/>
                      </a:cubicBezTo>
                      <a:cubicBezTo>
                        <a:pt x="353" y="170"/>
                        <a:pt x="364" y="175"/>
                        <a:pt x="384" y="175"/>
                      </a:cubicBezTo>
                      <a:cubicBezTo>
                        <a:pt x="378" y="159"/>
                        <a:pt x="370" y="148"/>
                        <a:pt x="354"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0" name="Freeform 27">
                  <a:extLst>
                    <a:ext uri="{FF2B5EF4-FFF2-40B4-BE49-F238E27FC236}">
                      <a16:creationId xmlns:a16="http://schemas.microsoft.com/office/drawing/2014/main" id="{31C83F1B-7492-4957-B1D1-F44239690E8F}"/>
                    </a:ext>
                  </a:extLst>
                </p:cNvPr>
                <p:cNvSpPr>
                  <a:spLocks noEditPoints="1"/>
                </p:cNvSpPr>
                <p:nvPr/>
              </p:nvSpPr>
              <p:spPr bwMode="auto">
                <a:xfrm>
                  <a:off x="5827712" y="3113087"/>
                  <a:ext cx="187325" cy="103188"/>
                </a:xfrm>
                <a:custGeom>
                  <a:avLst/>
                  <a:gdLst>
                    <a:gd name="T0" fmla="*/ 340 w 386"/>
                    <a:gd name="T1" fmla="*/ 123 h 213"/>
                    <a:gd name="T2" fmla="*/ 347 w 386"/>
                    <a:gd name="T3" fmla="*/ 123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2 w 386"/>
                    <a:gd name="T15" fmla="*/ 135 h 213"/>
                    <a:gd name="T16" fmla="*/ 141 w 386"/>
                    <a:gd name="T17" fmla="*/ 148 h 213"/>
                    <a:gd name="T18" fmla="*/ 180 w 386"/>
                    <a:gd name="T19" fmla="*/ 66 h 213"/>
                    <a:gd name="T20" fmla="*/ 174 w 386"/>
                    <a:gd name="T21" fmla="*/ 54 h 213"/>
                    <a:gd name="T22" fmla="*/ 193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4 w 386"/>
                    <a:gd name="T39" fmla="*/ 93 h 213"/>
                    <a:gd name="T40" fmla="*/ 120 w 386"/>
                    <a:gd name="T41" fmla="*/ 106 h 213"/>
                    <a:gd name="T42" fmla="*/ 179 w 386"/>
                    <a:gd name="T43" fmla="*/ 68 h 213"/>
                    <a:gd name="T44" fmla="*/ 212 w 386"/>
                    <a:gd name="T45" fmla="*/ 102 h 213"/>
                    <a:gd name="T46" fmla="*/ 252 w 386"/>
                    <a:gd name="T47" fmla="*/ 88 h 213"/>
                    <a:gd name="T48" fmla="*/ 252 w 386"/>
                    <a:gd name="T49" fmla="*/ 88 h 213"/>
                    <a:gd name="T50" fmla="*/ 169 w 386"/>
                    <a:gd name="T51" fmla="*/ 108 h 213"/>
                    <a:gd name="T52" fmla="*/ 185 w 386"/>
                    <a:gd name="T53" fmla="*/ 125 h 213"/>
                    <a:gd name="T54" fmla="*/ 375 w 386"/>
                    <a:gd name="T55" fmla="*/ 127 h 213"/>
                    <a:gd name="T56" fmla="*/ 372 w 386"/>
                    <a:gd name="T57" fmla="*/ 82 h 213"/>
                    <a:gd name="T58" fmla="*/ 320 w 386"/>
                    <a:gd name="T59" fmla="*/ 76 h 213"/>
                    <a:gd name="T60" fmla="*/ 295 w 386"/>
                    <a:gd name="T61" fmla="*/ 55 h 213"/>
                    <a:gd name="T62" fmla="*/ 267 w 386"/>
                    <a:gd name="T63" fmla="*/ 41 h 213"/>
                    <a:gd name="T64" fmla="*/ 254 w 386"/>
                    <a:gd name="T65" fmla="*/ 33 h 213"/>
                    <a:gd name="T66" fmla="*/ 250 w 386"/>
                    <a:gd name="T67" fmla="*/ 30 h 213"/>
                    <a:gd name="T68" fmla="*/ 215 w 386"/>
                    <a:gd name="T69" fmla="*/ 34 h 213"/>
                    <a:gd name="T70" fmla="*/ 191 w 386"/>
                    <a:gd name="T71" fmla="*/ 0 h 213"/>
                    <a:gd name="T72" fmla="*/ 177 w 386"/>
                    <a:gd name="T73" fmla="*/ 25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1" y="124"/>
                      </a:cubicBezTo>
                      <a:cubicBezTo>
                        <a:pt x="334" y="124"/>
                        <a:pt x="337" y="124"/>
                        <a:pt x="340" y="123"/>
                      </a:cubicBezTo>
                      <a:cubicBezTo>
                        <a:pt x="340" y="123"/>
                        <a:pt x="340" y="122"/>
                        <a:pt x="340" y="122"/>
                      </a:cubicBezTo>
                      <a:cubicBezTo>
                        <a:pt x="341" y="122"/>
                        <a:pt x="343" y="121"/>
                        <a:pt x="344" y="121"/>
                      </a:cubicBezTo>
                      <a:cubicBezTo>
                        <a:pt x="345" y="121"/>
                        <a:pt x="346" y="123"/>
                        <a:pt x="347" y="123"/>
                      </a:cubicBezTo>
                      <a:cubicBezTo>
                        <a:pt x="348" y="127"/>
                        <a:pt x="350" y="130"/>
                        <a:pt x="352" y="133"/>
                      </a:cubicBezTo>
                      <a:cubicBezTo>
                        <a:pt x="345" y="131"/>
                        <a:pt x="338" y="130"/>
                        <a:pt x="332" y="132"/>
                      </a:cubicBezTo>
                      <a:close/>
                      <a:moveTo>
                        <a:pt x="269" y="128"/>
                      </a:moveTo>
                      <a:cubicBezTo>
                        <a:pt x="264" y="128"/>
                        <a:pt x="260" y="129"/>
                        <a:pt x="255" y="129"/>
                      </a:cubicBezTo>
                      <a:cubicBezTo>
                        <a:pt x="254" y="129"/>
                        <a:pt x="254" y="128"/>
                        <a:pt x="253" y="128"/>
                      </a:cubicBezTo>
                      <a:cubicBezTo>
                        <a:pt x="253" y="127"/>
                        <a:pt x="253" y="127"/>
                        <a:pt x="253" y="126"/>
                      </a:cubicBezTo>
                      <a:cubicBezTo>
                        <a:pt x="253" y="123"/>
                        <a:pt x="253" y="120"/>
                        <a:pt x="252" y="117"/>
                      </a:cubicBezTo>
                      <a:cubicBezTo>
                        <a:pt x="258" y="118"/>
                        <a:pt x="263" y="119"/>
                        <a:pt x="267" y="118"/>
                      </a:cubicBezTo>
                      <a:cubicBezTo>
                        <a:pt x="268" y="121"/>
                        <a:pt x="268" y="125"/>
                        <a:pt x="269" y="128"/>
                      </a:cubicBezTo>
                      <a:close/>
                      <a:moveTo>
                        <a:pt x="188" y="157"/>
                      </a:moveTo>
                      <a:cubicBezTo>
                        <a:pt x="189" y="154"/>
                        <a:pt x="188" y="151"/>
                        <a:pt x="188" y="148"/>
                      </a:cubicBezTo>
                      <a:cubicBezTo>
                        <a:pt x="188" y="148"/>
                        <a:pt x="189" y="148"/>
                        <a:pt x="190" y="147"/>
                      </a:cubicBezTo>
                      <a:cubicBezTo>
                        <a:pt x="191" y="147"/>
                        <a:pt x="191"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2"/>
                        <a:pt x="135" y="139"/>
                        <a:pt x="132" y="135"/>
                      </a:cubicBezTo>
                      <a:cubicBezTo>
                        <a:pt x="136" y="137"/>
                        <a:pt x="139" y="137"/>
                        <a:pt x="143" y="138"/>
                      </a:cubicBezTo>
                      <a:cubicBezTo>
                        <a:pt x="143" y="141"/>
                        <a:pt x="143" y="144"/>
                        <a:pt x="144" y="148"/>
                      </a:cubicBezTo>
                      <a:cubicBezTo>
                        <a:pt x="143" y="148"/>
                        <a:pt x="142" y="148"/>
                        <a:pt x="141" y="148"/>
                      </a:cubicBezTo>
                      <a:close/>
                      <a:moveTo>
                        <a:pt x="174" y="54"/>
                      </a:moveTo>
                      <a:cubicBezTo>
                        <a:pt x="176" y="58"/>
                        <a:pt x="178" y="62"/>
                        <a:pt x="180" y="66"/>
                      </a:cubicBezTo>
                      <a:cubicBezTo>
                        <a:pt x="180" y="66"/>
                        <a:pt x="180" y="66"/>
                        <a:pt x="180" y="66"/>
                      </a:cubicBezTo>
                      <a:cubicBezTo>
                        <a:pt x="174" y="62"/>
                        <a:pt x="168" y="58"/>
                        <a:pt x="161" y="57"/>
                      </a:cubicBezTo>
                      <a:cubicBezTo>
                        <a:pt x="161" y="57"/>
                        <a:pt x="161" y="57"/>
                        <a:pt x="161" y="57"/>
                      </a:cubicBezTo>
                      <a:cubicBezTo>
                        <a:pt x="166" y="57"/>
                        <a:pt x="170" y="56"/>
                        <a:pt x="174" y="54"/>
                      </a:cubicBezTo>
                      <a:close/>
                      <a:moveTo>
                        <a:pt x="182" y="44"/>
                      </a:moveTo>
                      <a:cubicBezTo>
                        <a:pt x="186" y="44"/>
                        <a:pt x="190" y="44"/>
                        <a:pt x="194" y="43"/>
                      </a:cubicBezTo>
                      <a:cubicBezTo>
                        <a:pt x="193" y="47"/>
                        <a:pt x="193" y="49"/>
                        <a:pt x="193" y="52"/>
                      </a:cubicBezTo>
                      <a:cubicBezTo>
                        <a:pt x="189" y="50"/>
                        <a:pt x="185" y="49"/>
                        <a:pt x="179" y="49"/>
                      </a:cubicBezTo>
                      <a:cubicBezTo>
                        <a:pt x="180" y="47"/>
                        <a:pt x="181" y="45"/>
                        <a:pt x="182" y="44"/>
                      </a:cubicBezTo>
                      <a:close/>
                      <a:moveTo>
                        <a:pt x="245" y="45"/>
                      </a:moveTo>
                      <a:cubicBezTo>
                        <a:pt x="245" y="45"/>
                        <a:pt x="245" y="45"/>
                        <a:pt x="245" y="45"/>
                      </a:cubicBezTo>
                      <a:cubicBezTo>
                        <a:pt x="244" y="49"/>
                        <a:pt x="244" y="53"/>
                        <a:pt x="244" y="57"/>
                      </a:cubicBezTo>
                      <a:cubicBezTo>
                        <a:pt x="243" y="57"/>
                        <a:pt x="241" y="56"/>
                        <a:pt x="240" y="56"/>
                      </a:cubicBezTo>
                      <a:cubicBezTo>
                        <a:pt x="239" y="52"/>
                        <a:pt x="237" y="49"/>
                        <a:pt x="235" y="46"/>
                      </a:cubicBezTo>
                      <a:cubicBezTo>
                        <a:pt x="238" y="46"/>
                        <a:pt x="241" y="46"/>
                        <a:pt x="245" y="45"/>
                      </a:cubicBezTo>
                      <a:close/>
                      <a:moveTo>
                        <a:pt x="310" y="138"/>
                      </a:moveTo>
                      <a:lnTo>
                        <a:pt x="312" y="140"/>
                      </a:lnTo>
                      <a:cubicBezTo>
                        <a:pt x="311" y="140"/>
                        <a:pt x="310" y="140"/>
                        <a:pt x="309" y="139"/>
                      </a:cubicBezTo>
                      <a:cubicBezTo>
                        <a:pt x="309"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6"/>
                      </a:cubicBezTo>
                      <a:cubicBezTo>
                        <a:pt x="221" y="136"/>
                        <a:pt x="227" y="142"/>
                        <a:pt x="237" y="146"/>
                      </a:cubicBezTo>
                      <a:cubicBezTo>
                        <a:pt x="236" y="148"/>
                        <a:pt x="234" y="149"/>
                        <a:pt x="233" y="151"/>
                      </a:cubicBezTo>
                      <a:cubicBezTo>
                        <a:pt x="232" y="151"/>
                        <a:pt x="231" y="150"/>
                        <a:pt x="230" y="150"/>
                      </a:cubicBezTo>
                      <a:close/>
                      <a:moveTo>
                        <a:pt x="120" y="106"/>
                      </a:moveTo>
                      <a:cubicBezTo>
                        <a:pt x="119" y="105"/>
                        <a:pt x="118" y="103"/>
                        <a:pt x="117" y="101"/>
                      </a:cubicBezTo>
                      <a:cubicBezTo>
                        <a:pt x="124" y="100"/>
                        <a:pt x="129" y="97"/>
                        <a:pt x="134" y="93"/>
                      </a:cubicBezTo>
                      <a:cubicBezTo>
                        <a:pt x="135" y="94"/>
                        <a:pt x="135" y="96"/>
                        <a:pt x="136" y="98"/>
                      </a:cubicBezTo>
                      <a:cubicBezTo>
                        <a:pt x="135" y="101"/>
                        <a:pt x="135"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2" y="102"/>
                      </a:cubicBezTo>
                      <a:cubicBezTo>
                        <a:pt x="213" y="102"/>
                        <a:pt x="214" y="102"/>
                        <a:pt x="214" y="102"/>
                      </a:cubicBezTo>
                      <a:cubicBezTo>
                        <a:pt x="215" y="104"/>
                        <a:pt x="215" y="106"/>
                        <a:pt x="216" y="107"/>
                      </a:cubicBezTo>
                      <a:close/>
                      <a:moveTo>
                        <a:pt x="252" y="88"/>
                      </a:moveTo>
                      <a:cubicBezTo>
                        <a:pt x="251" y="87"/>
                        <a:pt x="250" y="86"/>
                        <a:pt x="249" y="85"/>
                      </a:cubicBezTo>
                      <a:cubicBezTo>
                        <a:pt x="250" y="85"/>
                        <a:pt x="251" y="86"/>
                        <a:pt x="252" y="86"/>
                      </a:cubicBezTo>
                      <a:cubicBezTo>
                        <a:pt x="252" y="87"/>
                        <a:pt x="252" y="88"/>
                        <a:pt x="252" y="88"/>
                      </a:cubicBezTo>
                      <a:close/>
                      <a:moveTo>
                        <a:pt x="170" y="126"/>
                      </a:moveTo>
                      <a:lnTo>
                        <a:pt x="170" y="125"/>
                      </a:lnTo>
                      <a:cubicBezTo>
                        <a:pt x="171"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7"/>
                      </a:cubicBezTo>
                      <a:cubicBezTo>
                        <a:pt x="378" y="127"/>
                        <a:pt x="381" y="126"/>
                        <a:pt x="385" y="125"/>
                      </a:cubicBezTo>
                      <a:cubicBezTo>
                        <a:pt x="379" y="115"/>
                        <a:pt x="373" y="109"/>
                        <a:pt x="363" y="105"/>
                      </a:cubicBezTo>
                      <a:cubicBezTo>
                        <a:pt x="370" y="98"/>
                        <a:pt x="371" y="91"/>
                        <a:pt x="372" y="82"/>
                      </a:cubicBezTo>
                      <a:cubicBezTo>
                        <a:pt x="356" y="81"/>
                        <a:pt x="347" y="85"/>
                        <a:pt x="340" y="99"/>
                      </a:cubicBezTo>
                      <a:cubicBezTo>
                        <a:pt x="335" y="91"/>
                        <a:pt x="331" y="86"/>
                        <a:pt x="324" y="82"/>
                      </a:cubicBezTo>
                      <a:cubicBezTo>
                        <a:pt x="323" y="80"/>
                        <a:pt x="322" y="78"/>
                        <a:pt x="320" y="76"/>
                      </a:cubicBezTo>
                      <a:cubicBezTo>
                        <a:pt x="325" y="70"/>
                        <a:pt x="326" y="64"/>
                        <a:pt x="326" y="56"/>
                      </a:cubicBezTo>
                      <a:cubicBezTo>
                        <a:pt x="316" y="56"/>
                        <a:pt x="309" y="57"/>
                        <a:pt x="303" y="62"/>
                      </a:cubicBezTo>
                      <a:cubicBezTo>
                        <a:pt x="301" y="60"/>
                        <a:pt x="298" y="57"/>
                        <a:pt x="295" y="55"/>
                      </a:cubicBezTo>
                      <a:cubicBezTo>
                        <a:pt x="292" y="61"/>
                        <a:pt x="291" y="67"/>
                        <a:pt x="290" y="73"/>
                      </a:cubicBezTo>
                      <a:cubicBezTo>
                        <a:pt x="286" y="73"/>
                        <a:pt x="282" y="73"/>
                        <a:pt x="279" y="74"/>
                      </a:cubicBezTo>
                      <a:cubicBezTo>
                        <a:pt x="283" y="59"/>
                        <a:pt x="278" y="51"/>
                        <a:pt x="267" y="41"/>
                      </a:cubicBezTo>
                      <a:cubicBezTo>
                        <a:pt x="266" y="42"/>
                        <a:pt x="266" y="43"/>
                        <a:pt x="265" y="45"/>
                      </a:cubicBezTo>
                      <a:cubicBezTo>
                        <a:pt x="265" y="44"/>
                        <a:pt x="264" y="44"/>
                        <a:pt x="264" y="44"/>
                      </a:cubicBezTo>
                      <a:cubicBezTo>
                        <a:pt x="261" y="40"/>
                        <a:pt x="258" y="36"/>
                        <a:pt x="254"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7"/>
                        <a:pt x="233" y="29"/>
                        <a:pt x="225" y="37"/>
                      </a:cubicBezTo>
                      <a:cubicBezTo>
                        <a:pt x="222" y="35"/>
                        <a:pt x="218" y="34"/>
                        <a:pt x="215"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5"/>
                      </a:cubicBezTo>
                      <a:cubicBezTo>
                        <a:pt x="171" y="12"/>
                        <a:pt x="163" y="4"/>
                        <a:pt x="147" y="5"/>
                      </a:cubicBezTo>
                      <a:cubicBezTo>
                        <a:pt x="149" y="11"/>
                        <a:pt x="152" y="17"/>
                        <a:pt x="156" y="22"/>
                      </a:cubicBezTo>
                      <a:cubicBezTo>
                        <a:pt x="153" y="22"/>
                        <a:pt x="151" y="23"/>
                        <a:pt x="148" y="24"/>
                      </a:cubicBezTo>
                      <a:cubicBezTo>
                        <a:pt x="152" y="31"/>
                        <a:pt x="157" y="36"/>
                        <a:pt x="165" y="39"/>
                      </a:cubicBezTo>
                      <a:cubicBezTo>
                        <a:pt x="161" y="43"/>
                        <a:pt x="159" y="47"/>
                        <a:pt x="159" y="51"/>
                      </a:cubicBezTo>
                      <a:cubicBezTo>
                        <a:pt x="157" y="47"/>
                        <a:pt x="153" y="44"/>
                        <a:pt x="149" y="41"/>
                      </a:cubicBezTo>
                      <a:cubicBezTo>
                        <a:pt x="149"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3" y="134"/>
                      </a:cubicBezTo>
                      <a:cubicBezTo>
                        <a:pt x="91" y="136"/>
                        <a:pt x="90" y="138"/>
                        <a:pt x="89" y="141"/>
                      </a:cubicBezTo>
                      <a:cubicBezTo>
                        <a:pt x="94" y="143"/>
                        <a:pt x="99" y="144"/>
                        <a:pt x="103" y="144"/>
                      </a:cubicBezTo>
                      <a:cubicBezTo>
                        <a:pt x="102" y="145"/>
                        <a:pt x="101" y="145"/>
                        <a:pt x="101" y="145"/>
                      </a:cubicBezTo>
                      <a:cubicBezTo>
                        <a:pt x="106" y="155"/>
                        <a:pt x="112" y="161"/>
                        <a:pt x="122" y="165"/>
                      </a:cubicBezTo>
                      <a:cubicBezTo>
                        <a:pt x="116" y="172"/>
                        <a:pt x="115" y="179"/>
                        <a:pt x="114" y="188"/>
                      </a:cubicBezTo>
                      <a:cubicBezTo>
                        <a:pt x="130" y="189"/>
                        <a:pt x="139" y="185"/>
                        <a:pt x="146" y="170"/>
                      </a:cubicBezTo>
                      <a:cubicBezTo>
                        <a:pt x="151" y="171"/>
                        <a:pt x="156" y="171"/>
                        <a:pt x="161" y="170"/>
                      </a:cubicBezTo>
                      <a:lnTo>
                        <a:pt x="162" y="171"/>
                      </a:lnTo>
                      <a:cubicBezTo>
                        <a:pt x="158" y="184"/>
                        <a:pt x="163" y="193"/>
                        <a:pt x="174" y="202"/>
                      </a:cubicBezTo>
                      <a:cubicBezTo>
                        <a:pt x="175" y="201"/>
                        <a:pt x="175" y="200"/>
                        <a:pt x="176" y="199"/>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3" y="163"/>
                        <a:pt x="257" y="158"/>
                        <a:pt x="261" y="152"/>
                      </a:cubicBezTo>
                      <a:cubicBezTo>
                        <a:pt x="266" y="152"/>
                        <a:pt x="271" y="152"/>
                        <a:pt x="276"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1" y="170"/>
                        <a:pt x="329" y="170"/>
                        <a:pt x="338" y="168"/>
                      </a:cubicBezTo>
                      <a:cubicBezTo>
                        <a:pt x="336" y="163"/>
                        <a:pt x="333" y="159"/>
                        <a:pt x="329" y="154"/>
                      </a:cubicBezTo>
                      <a:cubicBezTo>
                        <a:pt x="334" y="154"/>
                        <a:pt x="338" y="154"/>
                        <a:pt x="343" y="152"/>
                      </a:cubicBezTo>
                      <a:cubicBezTo>
                        <a:pt x="352" y="169"/>
                        <a:pt x="364" y="175"/>
                        <a:pt x="384" y="175"/>
                      </a:cubicBezTo>
                      <a:cubicBezTo>
                        <a:pt x="378" y="158"/>
                        <a:pt x="370" y="148"/>
                        <a:pt x="353" y="141"/>
                      </a:cubicBezTo>
                      <a:cubicBezTo>
                        <a:pt x="354" y="140"/>
                        <a:pt x="354"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1" name="Freeform 28">
                  <a:extLst>
                    <a:ext uri="{FF2B5EF4-FFF2-40B4-BE49-F238E27FC236}">
                      <a16:creationId xmlns:a16="http://schemas.microsoft.com/office/drawing/2014/main" id="{7A48D4B2-5D39-47BB-A67A-6C32E539FD00}"/>
                    </a:ext>
                  </a:extLst>
                </p:cNvPr>
                <p:cNvSpPr>
                  <a:spLocks noEditPoints="1"/>
                </p:cNvSpPr>
                <p:nvPr/>
              </p:nvSpPr>
              <p:spPr bwMode="auto">
                <a:xfrm>
                  <a:off x="5978524" y="3127374"/>
                  <a:ext cx="187325" cy="103188"/>
                </a:xfrm>
                <a:custGeom>
                  <a:avLst/>
                  <a:gdLst>
                    <a:gd name="T0" fmla="*/ 340 w 385"/>
                    <a:gd name="T1" fmla="*/ 123 h 213"/>
                    <a:gd name="T2" fmla="*/ 346 w 385"/>
                    <a:gd name="T3" fmla="*/ 123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0 w 385"/>
                    <a:gd name="T17" fmla="*/ 148 h 213"/>
                    <a:gd name="T18" fmla="*/ 180 w 385"/>
                    <a:gd name="T19" fmla="*/ 66 h 213"/>
                    <a:gd name="T20" fmla="*/ 173 w 385"/>
                    <a:gd name="T21" fmla="*/ 53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2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1 h 213"/>
                    <a:gd name="T58" fmla="*/ 320 w 385"/>
                    <a:gd name="T59" fmla="*/ 76 h 213"/>
                    <a:gd name="T60" fmla="*/ 295 w 385"/>
                    <a:gd name="T61" fmla="*/ 55 h 213"/>
                    <a:gd name="T62" fmla="*/ 267 w 385"/>
                    <a:gd name="T63" fmla="*/ 41 h 213"/>
                    <a:gd name="T64" fmla="*/ 254 w 385"/>
                    <a:gd name="T65" fmla="*/ 33 h 213"/>
                    <a:gd name="T66" fmla="*/ 249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2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79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1"/>
                      </a:moveTo>
                      <a:cubicBezTo>
                        <a:pt x="332" y="129"/>
                        <a:pt x="331" y="126"/>
                        <a:pt x="331" y="123"/>
                      </a:cubicBezTo>
                      <a:cubicBezTo>
                        <a:pt x="334" y="124"/>
                        <a:pt x="337" y="124"/>
                        <a:pt x="340" y="123"/>
                      </a:cubicBezTo>
                      <a:cubicBezTo>
                        <a:pt x="340" y="123"/>
                        <a:pt x="339" y="122"/>
                        <a:pt x="339" y="121"/>
                      </a:cubicBezTo>
                      <a:cubicBezTo>
                        <a:pt x="341" y="121"/>
                        <a:pt x="342" y="121"/>
                        <a:pt x="344" y="121"/>
                      </a:cubicBezTo>
                      <a:cubicBezTo>
                        <a:pt x="345" y="121"/>
                        <a:pt x="345" y="122"/>
                        <a:pt x="346" y="123"/>
                      </a:cubicBezTo>
                      <a:cubicBezTo>
                        <a:pt x="348" y="126"/>
                        <a:pt x="350" y="130"/>
                        <a:pt x="352" y="133"/>
                      </a:cubicBezTo>
                      <a:cubicBezTo>
                        <a:pt x="344" y="131"/>
                        <a:pt x="338" y="130"/>
                        <a:pt x="332" y="131"/>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4"/>
                        <a:pt x="268" y="128"/>
                      </a:cubicBezTo>
                      <a:close/>
                      <a:moveTo>
                        <a:pt x="188" y="157"/>
                      </a:moveTo>
                      <a:cubicBezTo>
                        <a:pt x="188" y="154"/>
                        <a:pt x="188" y="151"/>
                        <a:pt x="187" y="148"/>
                      </a:cubicBezTo>
                      <a:cubicBezTo>
                        <a:pt x="188" y="147"/>
                        <a:pt x="189" y="147"/>
                        <a:pt x="190" y="147"/>
                      </a:cubicBezTo>
                      <a:cubicBezTo>
                        <a:pt x="191" y="147"/>
                        <a:pt x="191" y="149"/>
                        <a:pt x="192" y="149"/>
                      </a:cubicBezTo>
                      <a:cubicBezTo>
                        <a:pt x="194" y="153"/>
                        <a:pt x="195" y="156"/>
                        <a:pt x="197" y="159"/>
                      </a:cubicBezTo>
                      <a:cubicBezTo>
                        <a:pt x="194" y="158"/>
                        <a:pt x="191" y="157"/>
                        <a:pt x="188" y="157"/>
                      </a:cubicBezTo>
                      <a:close/>
                      <a:moveTo>
                        <a:pt x="140" y="148"/>
                      </a:moveTo>
                      <a:cubicBezTo>
                        <a:pt x="139" y="148"/>
                        <a:pt x="139" y="147"/>
                        <a:pt x="138" y="146"/>
                      </a:cubicBezTo>
                      <a:cubicBezTo>
                        <a:pt x="136" y="142"/>
                        <a:pt x="134" y="138"/>
                        <a:pt x="132" y="135"/>
                      </a:cubicBezTo>
                      <a:cubicBezTo>
                        <a:pt x="135" y="136"/>
                        <a:pt x="139" y="137"/>
                        <a:pt x="142" y="137"/>
                      </a:cubicBezTo>
                      <a:cubicBezTo>
                        <a:pt x="142" y="141"/>
                        <a:pt x="142" y="144"/>
                        <a:pt x="143" y="148"/>
                      </a:cubicBezTo>
                      <a:cubicBezTo>
                        <a:pt x="142" y="148"/>
                        <a:pt x="141" y="148"/>
                        <a:pt x="140" y="148"/>
                      </a:cubicBezTo>
                      <a:close/>
                      <a:moveTo>
                        <a:pt x="173" y="53"/>
                      </a:moveTo>
                      <a:cubicBezTo>
                        <a:pt x="175" y="58"/>
                        <a:pt x="177" y="62"/>
                        <a:pt x="180" y="66"/>
                      </a:cubicBezTo>
                      <a:lnTo>
                        <a:pt x="180" y="66"/>
                      </a:lnTo>
                      <a:cubicBezTo>
                        <a:pt x="173" y="61"/>
                        <a:pt x="167" y="58"/>
                        <a:pt x="161" y="56"/>
                      </a:cubicBezTo>
                      <a:cubicBezTo>
                        <a:pt x="161" y="56"/>
                        <a:pt x="161" y="56"/>
                        <a:pt x="161" y="56"/>
                      </a:cubicBezTo>
                      <a:cubicBezTo>
                        <a:pt x="166" y="56"/>
                        <a:pt x="170" y="55"/>
                        <a:pt x="173" y="53"/>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39"/>
                        <a:pt x="309" y="139"/>
                      </a:cubicBezTo>
                      <a:cubicBezTo>
                        <a:pt x="309" y="139"/>
                        <a:pt x="309" y="138"/>
                        <a:pt x="309" y="138"/>
                      </a:cubicBezTo>
                      <a:close/>
                      <a:moveTo>
                        <a:pt x="230" y="150"/>
                      </a:moveTo>
                      <a:cubicBezTo>
                        <a:pt x="224" y="141"/>
                        <a:pt x="218" y="135"/>
                        <a:pt x="208" y="131"/>
                      </a:cubicBezTo>
                      <a:cubicBezTo>
                        <a:pt x="211" y="128"/>
                        <a:pt x="213" y="125"/>
                        <a:pt x="214" y="123"/>
                      </a:cubicBezTo>
                      <a:cubicBezTo>
                        <a:pt x="216" y="123"/>
                        <a:pt x="218" y="123"/>
                        <a:pt x="221" y="123"/>
                      </a:cubicBezTo>
                      <a:cubicBezTo>
                        <a:pt x="221" y="123"/>
                        <a:pt x="221" y="124"/>
                        <a:pt x="221" y="124"/>
                      </a:cubicBezTo>
                      <a:cubicBezTo>
                        <a:pt x="219" y="125"/>
                        <a:pt x="217" y="125"/>
                        <a:pt x="215" y="126"/>
                      </a:cubicBezTo>
                      <a:cubicBezTo>
                        <a:pt x="220" y="136"/>
                        <a:pt x="226" y="142"/>
                        <a:pt x="237" y="146"/>
                      </a:cubicBezTo>
                      <a:cubicBezTo>
                        <a:pt x="235" y="148"/>
                        <a:pt x="234" y="149"/>
                        <a:pt x="233" y="151"/>
                      </a:cubicBezTo>
                      <a:cubicBezTo>
                        <a:pt x="232" y="150"/>
                        <a:pt x="231" y="150"/>
                        <a:pt x="230" y="150"/>
                      </a:cubicBezTo>
                      <a:close/>
                      <a:moveTo>
                        <a:pt x="120" y="106"/>
                      </a:moveTo>
                      <a:cubicBezTo>
                        <a:pt x="119" y="104"/>
                        <a:pt x="118" y="103"/>
                        <a:pt x="117" y="101"/>
                      </a:cubicBezTo>
                      <a:cubicBezTo>
                        <a:pt x="124" y="100"/>
                        <a:pt x="129" y="97"/>
                        <a:pt x="134" y="92"/>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2" y="72"/>
                      </a:cubicBezTo>
                      <a:cubicBezTo>
                        <a:pt x="174" y="71"/>
                        <a:pt x="176" y="69"/>
                        <a:pt x="178" y="68"/>
                      </a:cubicBezTo>
                      <a:cubicBezTo>
                        <a:pt x="178" y="69"/>
                        <a:pt x="177" y="71"/>
                        <a:pt x="176" y="72"/>
                      </a:cubicBezTo>
                      <a:close/>
                      <a:moveTo>
                        <a:pt x="215" y="107"/>
                      </a:moveTo>
                      <a:cubicBezTo>
                        <a:pt x="214" y="105"/>
                        <a:pt x="213" y="103"/>
                        <a:pt x="212" y="102"/>
                      </a:cubicBezTo>
                      <a:cubicBezTo>
                        <a:pt x="213" y="102"/>
                        <a:pt x="213" y="102"/>
                        <a:pt x="214" y="102"/>
                      </a:cubicBezTo>
                      <a:cubicBezTo>
                        <a:pt x="214" y="104"/>
                        <a:pt x="215" y="105"/>
                        <a:pt x="215" y="107"/>
                      </a:cubicBezTo>
                      <a:close/>
                      <a:moveTo>
                        <a:pt x="251" y="88"/>
                      </a:moveTo>
                      <a:cubicBezTo>
                        <a:pt x="251" y="87"/>
                        <a:pt x="250" y="86"/>
                        <a:pt x="249" y="85"/>
                      </a:cubicBezTo>
                      <a:cubicBezTo>
                        <a:pt x="250" y="85"/>
                        <a:pt x="250"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6"/>
                        <a:pt x="381" y="126"/>
                        <a:pt x="384" y="124"/>
                      </a:cubicBezTo>
                      <a:cubicBezTo>
                        <a:pt x="379" y="115"/>
                        <a:pt x="373" y="108"/>
                        <a:pt x="363" y="104"/>
                      </a:cubicBezTo>
                      <a:cubicBezTo>
                        <a:pt x="369" y="98"/>
                        <a:pt x="371" y="91"/>
                        <a:pt x="371" y="81"/>
                      </a:cubicBezTo>
                      <a:cubicBezTo>
                        <a:pt x="356" y="81"/>
                        <a:pt x="346" y="85"/>
                        <a:pt x="339" y="99"/>
                      </a:cubicBezTo>
                      <a:cubicBezTo>
                        <a:pt x="335" y="91"/>
                        <a:pt x="330" y="85"/>
                        <a:pt x="323" y="81"/>
                      </a:cubicBezTo>
                      <a:cubicBezTo>
                        <a:pt x="322" y="79"/>
                        <a:pt x="321" y="77"/>
                        <a:pt x="320" y="76"/>
                      </a:cubicBezTo>
                      <a:cubicBezTo>
                        <a:pt x="324" y="70"/>
                        <a:pt x="326" y="63"/>
                        <a:pt x="326" y="56"/>
                      </a:cubicBezTo>
                      <a:cubicBezTo>
                        <a:pt x="316" y="55"/>
                        <a:pt x="308" y="57"/>
                        <a:pt x="302" y="62"/>
                      </a:cubicBezTo>
                      <a:cubicBezTo>
                        <a:pt x="300" y="59"/>
                        <a:pt x="298" y="57"/>
                        <a:pt x="295" y="55"/>
                      </a:cubicBezTo>
                      <a:cubicBezTo>
                        <a:pt x="292" y="61"/>
                        <a:pt x="290" y="67"/>
                        <a:pt x="289" y="72"/>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2"/>
                        <a:pt x="254" y="32"/>
                        <a:pt x="255" y="32"/>
                      </a:cubicBezTo>
                      <a:cubicBezTo>
                        <a:pt x="253" y="31"/>
                        <a:pt x="252" y="30"/>
                        <a:pt x="250" y="30"/>
                      </a:cubicBezTo>
                      <a:cubicBezTo>
                        <a:pt x="250" y="30"/>
                        <a:pt x="250" y="30"/>
                        <a:pt x="249" y="30"/>
                      </a:cubicBezTo>
                      <a:lnTo>
                        <a:pt x="249" y="30"/>
                      </a:lnTo>
                      <a:cubicBezTo>
                        <a:pt x="240" y="27"/>
                        <a:pt x="232" y="28"/>
                        <a:pt x="224" y="37"/>
                      </a:cubicBezTo>
                      <a:cubicBezTo>
                        <a:pt x="221" y="35"/>
                        <a:pt x="218" y="34"/>
                        <a:pt x="214" y="34"/>
                      </a:cubicBezTo>
                      <a:cubicBezTo>
                        <a:pt x="215" y="26"/>
                        <a:pt x="211" y="17"/>
                        <a:pt x="207" y="10"/>
                      </a:cubicBezTo>
                      <a:cubicBezTo>
                        <a:pt x="206" y="11"/>
                        <a:pt x="206" y="11"/>
                        <a:pt x="204" y="13"/>
                      </a:cubicBezTo>
                      <a:lnTo>
                        <a:pt x="191" y="0"/>
                      </a:lnTo>
                      <a:cubicBezTo>
                        <a:pt x="188" y="8"/>
                        <a:pt x="186" y="17"/>
                        <a:pt x="188" y="26"/>
                      </a:cubicBezTo>
                      <a:cubicBezTo>
                        <a:pt x="185" y="26"/>
                        <a:pt x="182" y="26"/>
                        <a:pt x="178" y="26"/>
                      </a:cubicBezTo>
                      <a:cubicBezTo>
                        <a:pt x="178" y="27"/>
                        <a:pt x="177" y="25"/>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6"/>
                        <a:pt x="158" y="51"/>
                      </a:cubicBezTo>
                      <a:cubicBezTo>
                        <a:pt x="156" y="47"/>
                        <a:pt x="153" y="44"/>
                        <a:pt x="149" y="40"/>
                      </a:cubicBezTo>
                      <a:cubicBezTo>
                        <a:pt x="148" y="41"/>
                        <a:pt x="147" y="42"/>
                        <a:pt x="146" y="44"/>
                      </a:cubicBezTo>
                      <a:cubicBezTo>
                        <a:pt x="142" y="38"/>
                        <a:pt x="138" y="33"/>
                        <a:pt x="132" y="29"/>
                      </a:cubicBezTo>
                      <a:cubicBezTo>
                        <a:pt x="128" y="37"/>
                        <a:pt x="126" y="44"/>
                        <a:pt x="126" y="52"/>
                      </a:cubicBezTo>
                      <a:cubicBezTo>
                        <a:pt x="124" y="53"/>
                        <a:pt x="123" y="54"/>
                        <a:pt x="121" y="55"/>
                      </a:cubicBezTo>
                      <a:cubicBezTo>
                        <a:pt x="114" y="52"/>
                        <a:pt x="107" y="53"/>
                        <a:pt x="99" y="54"/>
                      </a:cubicBezTo>
                      <a:cubicBezTo>
                        <a:pt x="101" y="59"/>
                        <a:pt x="104" y="64"/>
                        <a:pt x="107" y="69"/>
                      </a:cubicBezTo>
                      <a:cubicBezTo>
                        <a:pt x="103" y="68"/>
                        <a:pt x="99" y="69"/>
                        <a:pt x="94" y="70"/>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4" y="123"/>
                      </a:cubicBezTo>
                      <a:cubicBezTo>
                        <a:pt x="24" y="127"/>
                        <a:pt x="33" y="129"/>
                        <a:pt x="44" y="126"/>
                      </a:cubicBezTo>
                      <a:cubicBezTo>
                        <a:pt x="42" y="136"/>
                        <a:pt x="45" y="142"/>
                        <a:pt x="50" y="150"/>
                      </a:cubicBezTo>
                      <a:cubicBezTo>
                        <a:pt x="63" y="142"/>
                        <a:pt x="69" y="133"/>
                        <a:pt x="66" y="117"/>
                      </a:cubicBezTo>
                      <a:cubicBezTo>
                        <a:pt x="67" y="117"/>
                        <a:pt x="68" y="116"/>
                        <a:pt x="69" y="116"/>
                      </a:cubicBezTo>
                      <a:cubicBezTo>
                        <a:pt x="75" y="124"/>
                        <a:pt x="82" y="129"/>
                        <a:pt x="92" y="134"/>
                      </a:cubicBezTo>
                      <a:cubicBezTo>
                        <a:pt x="91" y="136"/>
                        <a:pt x="90" y="138"/>
                        <a:pt x="89" y="141"/>
                      </a:cubicBezTo>
                      <a:cubicBezTo>
                        <a:pt x="94" y="142"/>
                        <a:pt x="98" y="144"/>
                        <a:pt x="103" y="144"/>
                      </a:cubicBezTo>
                      <a:cubicBezTo>
                        <a:pt x="102" y="145"/>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2"/>
                        <a:pt x="173" y="202"/>
                      </a:cubicBezTo>
                      <a:cubicBezTo>
                        <a:pt x="174" y="200"/>
                        <a:pt x="175" y="199"/>
                        <a:pt x="176" y="198"/>
                      </a:cubicBezTo>
                      <a:cubicBezTo>
                        <a:pt x="180" y="204"/>
                        <a:pt x="185" y="209"/>
                        <a:pt x="191" y="213"/>
                      </a:cubicBezTo>
                      <a:cubicBezTo>
                        <a:pt x="195" y="204"/>
                        <a:pt x="197" y="195"/>
                        <a:pt x="196" y="186"/>
                      </a:cubicBezTo>
                      <a:cubicBezTo>
                        <a:pt x="205" y="189"/>
                        <a:pt x="214" y="189"/>
                        <a:pt x="223" y="187"/>
                      </a:cubicBezTo>
                      <a:cubicBezTo>
                        <a:pt x="221" y="183"/>
                        <a:pt x="218" y="178"/>
                        <a:pt x="216" y="174"/>
                      </a:cubicBezTo>
                      <a:cubicBezTo>
                        <a:pt x="220" y="176"/>
                        <a:pt x="225" y="176"/>
                        <a:pt x="230" y="175"/>
                      </a:cubicBezTo>
                      <a:cubicBezTo>
                        <a:pt x="240" y="189"/>
                        <a:pt x="251" y="194"/>
                        <a:pt x="269" y="193"/>
                      </a:cubicBezTo>
                      <a:cubicBezTo>
                        <a:pt x="264" y="181"/>
                        <a:pt x="258" y="172"/>
                        <a:pt x="248" y="165"/>
                      </a:cubicBezTo>
                      <a:cubicBezTo>
                        <a:pt x="253" y="162"/>
                        <a:pt x="257" y="158"/>
                        <a:pt x="260" y="151"/>
                      </a:cubicBezTo>
                      <a:cubicBezTo>
                        <a:pt x="266" y="152"/>
                        <a:pt x="271" y="152"/>
                        <a:pt x="276" y="151"/>
                      </a:cubicBezTo>
                      <a:cubicBezTo>
                        <a:pt x="272" y="165"/>
                        <a:pt x="277" y="173"/>
                        <a:pt x="288" y="183"/>
                      </a:cubicBezTo>
                      <a:cubicBezTo>
                        <a:pt x="289" y="182"/>
                        <a:pt x="289" y="181"/>
                        <a:pt x="290" y="179"/>
                      </a:cubicBezTo>
                      <a:cubicBezTo>
                        <a:pt x="294" y="185"/>
                        <a:pt x="299" y="190"/>
                        <a:pt x="305" y="194"/>
                      </a:cubicBezTo>
                      <a:cubicBezTo>
                        <a:pt x="309" y="185"/>
                        <a:pt x="311" y="177"/>
                        <a:pt x="311" y="167"/>
                      </a:cubicBezTo>
                      <a:cubicBezTo>
                        <a:pt x="320" y="170"/>
                        <a:pt x="328" y="170"/>
                        <a:pt x="338" y="168"/>
                      </a:cubicBezTo>
                      <a:cubicBezTo>
                        <a:pt x="335" y="163"/>
                        <a:pt x="332" y="158"/>
                        <a:pt x="329" y="154"/>
                      </a:cubicBezTo>
                      <a:cubicBezTo>
                        <a:pt x="334" y="154"/>
                        <a:pt x="338" y="153"/>
                        <a:pt x="342" y="152"/>
                      </a:cubicBezTo>
                      <a:cubicBezTo>
                        <a:pt x="352" y="169"/>
                        <a:pt x="364" y="175"/>
                        <a:pt x="383" y="175"/>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2" name="Freeform 29">
                  <a:extLst>
                    <a:ext uri="{FF2B5EF4-FFF2-40B4-BE49-F238E27FC236}">
                      <a16:creationId xmlns:a16="http://schemas.microsoft.com/office/drawing/2014/main" id="{7C1B8C81-7542-4D3A-A3CE-F86E6B133E00}"/>
                    </a:ext>
                  </a:extLst>
                </p:cNvPr>
                <p:cNvSpPr>
                  <a:spLocks noEditPoints="1"/>
                </p:cNvSpPr>
                <p:nvPr/>
              </p:nvSpPr>
              <p:spPr bwMode="auto">
                <a:xfrm>
                  <a:off x="6078537" y="3089274"/>
                  <a:ext cx="188913" cy="104775"/>
                </a:xfrm>
                <a:custGeom>
                  <a:avLst/>
                  <a:gdLst>
                    <a:gd name="T0" fmla="*/ 341 w 386"/>
                    <a:gd name="T1" fmla="*/ 124 h 214"/>
                    <a:gd name="T2" fmla="*/ 347 w 386"/>
                    <a:gd name="T3" fmla="*/ 123 h 214"/>
                    <a:gd name="T4" fmla="*/ 269 w 386"/>
                    <a:gd name="T5" fmla="*/ 129 h 214"/>
                    <a:gd name="T6" fmla="*/ 253 w 386"/>
                    <a:gd name="T7" fmla="*/ 127 h 214"/>
                    <a:gd name="T8" fmla="*/ 269 w 386"/>
                    <a:gd name="T9" fmla="*/ 129 h 214"/>
                    <a:gd name="T10" fmla="*/ 190 w 386"/>
                    <a:gd name="T11" fmla="*/ 148 h 214"/>
                    <a:gd name="T12" fmla="*/ 189 w 386"/>
                    <a:gd name="T13" fmla="*/ 158 h 214"/>
                    <a:gd name="T14" fmla="*/ 133 w 386"/>
                    <a:gd name="T15" fmla="*/ 136 h 214"/>
                    <a:gd name="T16" fmla="*/ 141 w 386"/>
                    <a:gd name="T17" fmla="*/ 149 h 214"/>
                    <a:gd name="T18" fmla="*/ 181 w 386"/>
                    <a:gd name="T19" fmla="*/ 67 h 214"/>
                    <a:gd name="T20" fmla="*/ 174 w 386"/>
                    <a:gd name="T21" fmla="*/ 54 h 214"/>
                    <a:gd name="T22" fmla="*/ 194 w 386"/>
                    <a:gd name="T23" fmla="*/ 53 h 214"/>
                    <a:gd name="T24" fmla="*/ 245 w 386"/>
                    <a:gd name="T25" fmla="*/ 45 h 214"/>
                    <a:gd name="T26" fmla="*/ 241 w 386"/>
                    <a:gd name="T27" fmla="*/ 56 h 214"/>
                    <a:gd name="T28" fmla="*/ 310 w 386"/>
                    <a:gd name="T29" fmla="*/ 139 h 214"/>
                    <a:gd name="T30" fmla="*/ 310 w 386"/>
                    <a:gd name="T31" fmla="*/ 139 h 214"/>
                    <a:gd name="T32" fmla="*/ 215 w 386"/>
                    <a:gd name="T33" fmla="*/ 123 h 214"/>
                    <a:gd name="T34" fmla="*/ 215 w 386"/>
                    <a:gd name="T35" fmla="*/ 127 h 214"/>
                    <a:gd name="T36" fmla="*/ 230 w 386"/>
                    <a:gd name="T37" fmla="*/ 151 h 214"/>
                    <a:gd name="T38" fmla="*/ 135 w 386"/>
                    <a:gd name="T39" fmla="*/ 93 h 214"/>
                    <a:gd name="T40" fmla="*/ 121 w 386"/>
                    <a:gd name="T41" fmla="*/ 107 h 214"/>
                    <a:gd name="T42" fmla="*/ 179 w 386"/>
                    <a:gd name="T43" fmla="*/ 69 h 214"/>
                    <a:gd name="T44" fmla="*/ 213 w 386"/>
                    <a:gd name="T45" fmla="*/ 102 h 214"/>
                    <a:gd name="T46" fmla="*/ 252 w 386"/>
                    <a:gd name="T47" fmla="*/ 89 h 214"/>
                    <a:gd name="T48" fmla="*/ 252 w 386"/>
                    <a:gd name="T49" fmla="*/ 89 h 214"/>
                    <a:gd name="T50" fmla="*/ 170 w 386"/>
                    <a:gd name="T51" fmla="*/ 108 h 214"/>
                    <a:gd name="T52" fmla="*/ 186 w 386"/>
                    <a:gd name="T53" fmla="*/ 126 h 214"/>
                    <a:gd name="T54" fmla="*/ 375 w 386"/>
                    <a:gd name="T55" fmla="*/ 128 h 214"/>
                    <a:gd name="T56" fmla="*/ 372 w 386"/>
                    <a:gd name="T57" fmla="*/ 82 h 214"/>
                    <a:gd name="T58" fmla="*/ 321 w 386"/>
                    <a:gd name="T59" fmla="*/ 76 h 214"/>
                    <a:gd name="T60" fmla="*/ 295 w 386"/>
                    <a:gd name="T61" fmla="*/ 56 h 214"/>
                    <a:gd name="T62" fmla="*/ 268 w 386"/>
                    <a:gd name="T63" fmla="*/ 42 h 214"/>
                    <a:gd name="T64" fmla="*/ 255 w 386"/>
                    <a:gd name="T65" fmla="*/ 34 h 214"/>
                    <a:gd name="T66" fmla="*/ 250 w 386"/>
                    <a:gd name="T67" fmla="*/ 30 h 214"/>
                    <a:gd name="T68" fmla="*/ 215 w 386"/>
                    <a:gd name="T69" fmla="*/ 35 h 214"/>
                    <a:gd name="T70" fmla="*/ 192 w 386"/>
                    <a:gd name="T71" fmla="*/ 0 h 214"/>
                    <a:gd name="T72" fmla="*/ 177 w 386"/>
                    <a:gd name="T73" fmla="*/ 26 h 214"/>
                    <a:gd name="T74" fmla="*/ 148 w 386"/>
                    <a:gd name="T75" fmla="*/ 24 h 214"/>
                    <a:gd name="T76" fmla="*/ 150 w 386"/>
                    <a:gd name="T77" fmla="*/ 41 h 214"/>
                    <a:gd name="T78" fmla="*/ 126 w 386"/>
                    <a:gd name="T79" fmla="*/ 53 h 214"/>
                    <a:gd name="T80" fmla="*/ 108 w 386"/>
                    <a:gd name="T81" fmla="*/ 69 h 214"/>
                    <a:gd name="T82" fmla="*/ 65 w 386"/>
                    <a:gd name="T83" fmla="*/ 68 h 214"/>
                    <a:gd name="T84" fmla="*/ 50 w 386"/>
                    <a:gd name="T85" fmla="*/ 103 h 214"/>
                    <a:gd name="T86" fmla="*/ 22 w 386"/>
                    <a:gd name="T87" fmla="*/ 115 h 214"/>
                    <a:gd name="T88" fmla="*/ 51 w 386"/>
                    <a:gd name="T89" fmla="*/ 151 h 214"/>
                    <a:gd name="T90" fmla="*/ 93 w 386"/>
                    <a:gd name="T91" fmla="*/ 134 h 214"/>
                    <a:gd name="T92" fmla="*/ 101 w 386"/>
                    <a:gd name="T93" fmla="*/ 146 h 214"/>
                    <a:gd name="T94" fmla="*/ 146 w 386"/>
                    <a:gd name="T95" fmla="*/ 171 h 214"/>
                    <a:gd name="T96" fmla="*/ 174 w 386"/>
                    <a:gd name="T97" fmla="*/ 202 h 214"/>
                    <a:gd name="T98" fmla="*/ 197 w 386"/>
                    <a:gd name="T99" fmla="*/ 186 h 214"/>
                    <a:gd name="T100" fmla="*/ 231 w 386"/>
                    <a:gd name="T101" fmla="*/ 176 h 214"/>
                    <a:gd name="T102" fmla="*/ 261 w 386"/>
                    <a:gd name="T103" fmla="*/ 152 h 214"/>
                    <a:gd name="T104" fmla="*/ 291 w 386"/>
                    <a:gd name="T105" fmla="*/ 180 h 214"/>
                    <a:gd name="T106" fmla="*/ 338 w 386"/>
                    <a:gd name="T107" fmla="*/ 169 h 214"/>
                    <a:gd name="T108" fmla="*/ 384 w 386"/>
                    <a:gd name="T109" fmla="*/ 175 h 214"/>
                    <a:gd name="T110" fmla="*/ 386 w 386"/>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4">
                      <a:moveTo>
                        <a:pt x="333" y="132"/>
                      </a:moveTo>
                      <a:cubicBezTo>
                        <a:pt x="333" y="129"/>
                        <a:pt x="332" y="127"/>
                        <a:pt x="332" y="124"/>
                      </a:cubicBezTo>
                      <a:cubicBezTo>
                        <a:pt x="335" y="124"/>
                        <a:pt x="337" y="124"/>
                        <a:pt x="341" y="124"/>
                      </a:cubicBezTo>
                      <a:cubicBezTo>
                        <a:pt x="340" y="123"/>
                        <a:pt x="340" y="123"/>
                        <a:pt x="340" y="122"/>
                      </a:cubicBezTo>
                      <a:cubicBezTo>
                        <a:pt x="342" y="122"/>
                        <a:pt x="343" y="122"/>
                        <a:pt x="345" y="122"/>
                      </a:cubicBezTo>
                      <a:cubicBezTo>
                        <a:pt x="346" y="121"/>
                        <a:pt x="346" y="123"/>
                        <a:pt x="347" y="123"/>
                      </a:cubicBezTo>
                      <a:cubicBezTo>
                        <a:pt x="349" y="127"/>
                        <a:pt x="350" y="130"/>
                        <a:pt x="352" y="134"/>
                      </a:cubicBezTo>
                      <a:cubicBezTo>
                        <a:pt x="345" y="131"/>
                        <a:pt x="339" y="131"/>
                        <a:pt x="333" y="132"/>
                      </a:cubicBezTo>
                      <a:close/>
                      <a:moveTo>
                        <a:pt x="269" y="129"/>
                      </a:moveTo>
                      <a:cubicBezTo>
                        <a:pt x="264" y="128"/>
                        <a:pt x="260" y="129"/>
                        <a:pt x="256" y="130"/>
                      </a:cubicBezTo>
                      <a:cubicBezTo>
                        <a:pt x="255" y="130"/>
                        <a:pt x="254" y="128"/>
                        <a:pt x="254" y="128"/>
                      </a:cubicBezTo>
                      <a:cubicBezTo>
                        <a:pt x="253" y="128"/>
                        <a:pt x="253" y="127"/>
                        <a:pt x="253" y="127"/>
                      </a:cubicBezTo>
                      <a:cubicBezTo>
                        <a:pt x="253" y="124"/>
                        <a:pt x="253" y="121"/>
                        <a:pt x="252" y="118"/>
                      </a:cubicBezTo>
                      <a:cubicBezTo>
                        <a:pt x="258" y="119"/>
                        <a:pt x="263" y="119"/>
                        <a:pt x="268" y="118"/>
                      </a:cubicBezTo>
                      <a:cubicBezTo>
                        <a:pt x="268" y="122"/>
                        <a:pt x="268" y="125"/>
                        <a:pt x="269" y="129"/>
                      </a:cubicBezTo>
                      <a:close/>
                      <a:moveTo>
                        <a:pt x="189" y="158"/>
                      </a:moveTo>
                      <a:cubicBezTo>
                        <a:pt x="189" y="155"/>
                        <a:pt x="189" y="151"/>
                        <a:pt x="188" y="148"/>
                      </a:cubicBezTo>
                      <a:cubicBezTo>
                        <a:pt x="189" y="148"/>
                        <a:pt x="190" y="148"/>
                        <a:pt x="190" y="148"/>
                      </a:cubicBezTo>
                      <a:cubicBezTo>
                        <a:pt x="191" y="148"/>
                        <a:pt x="192" y="149"/>
                        <a:pt x="193" y="149"/>
                      </a:cubicBezTo>
                      <a:cubicBezTo>
                        <a:pt x="194" y="153"/>
                        <a:pt x="196" y="157"/>
                        <a:pt x="198" y="160"/>
                      </a:cubicBezTo>
                      <a:cubicBezTo>
                        <a:pt x="195" y="159"/>
                        <a:pt x="192" y="158"/>
                        <a:pt x="189" y="158"/>
                      </a:cubicBezTo>
                      <a:close/>
                      <a:moveTo>
                        <a:pt x="141" y="149"/>
                      </a:moveTo>
                      <a:cubicBezTo>
                        <a:pt x="140" y="149"/>
                        <a:pt x="140" y="147"/>
                        <a:pt x="139" y="147"/>
                      </a:cubicBezTo>
                      <a:cubicBezTo>
                        <a:pt x="137" y="143"/>
                        <a:pt x="135" y="139"/>
                        <a:pt x="133" y="136"/>
                      </a:cubicBezTo>
                      <a:cubicBezTo>
                        <a:pt x="136" y="137"/>
                        <a:pt x="139" y="138"/>
                        <a:pt x="143" y="138"/>
                      </a:cubicBezTo>
                      <a:cubicBezTo>
                        <a:pt x="143" y="141"/>
                        <a:pt x="143" y="145"/>
                        <a:pt x="144" y="148"/>
                      </a:cubicBezTo>
                      <a:cubicBezTo>
                        <a:pt x="143" y="148"/>
                        <a:pt x="142" y="149"/>
                        <a:pt x="141" y="149"/>
                      </a:cubicBezTo>
                      <a:close/>
                      <a:moveTo>
                        <a:pt x="174" y="54"/>
                      </a:moveTo>
                      <a:cubicBezTo>
                        <a:pt x="176" y="59"/>
                        <a:pt x="178" y="63"/>
                        <a:pt x="181" y="66"/>
                      </a:cubicBezTo>
                      <a:cubicBezTo>
                        <a:pt x="181" y="66"/>
                        <a:pt x="181" y="67"/>
                        <a:pt x="181" y="67"/>
                      </a:cubicBezTo>
                      <a:cubicBezTo>
                        <a:pt x="174" y="62"/>
                        <a:pt x="168" y="59"/>
                        <a:pt x="162" y="57"/>
                      </a:cubicBezTo>
                      <a:cubicBezTo>
                        <a:pt x="162" y="57"/>
                        <a:pt x="162" y="57"/>
                        <a:pt x="162" y="57"/>
                      </a:cubicBezTo>
                      <a:cubicBezTo>
                        <a:pt x="166" y="57"/>
                        <a:pt x="171" y="56"/>
                        <a:pt x="174" y="54"/>
                      </a:cubicBezTo>
                      <a:close/>
                      <a:moveTo>
                        <a:pt x="183" y="44"/>
                      </a:moveTo>
                      <a:cubicBezTo>
                        <a:pt x="187" y="45"/>
                        <a:pt x="191" y="44"/>
                        <a:pt x="195" y="44"/>
                      </a:cubicBezTo>
                      <a:cubicBezTo>
                        <a:pt x="194" y="47"/>
                        <a:pt x="194" y="50"/>
                        <a:pt x="194" y="53"/>
                      </a:cubicBezTo>
                      <a:cubicBezTo>
                        <a:pt x="190" y="51"/>
                        <a:pt x="185" y="49"/>
                        <a:pt x="180" y="49"/>
                      </a:cubicBezTo>
                      <a:cubicBezTo>
                        <a:pt x="181" y="48"/>
                        <a:pt x="182" y="46"/>
                        <a:pt x="183" y="44"/>
                      </a:cubicBezTo>
                      <a:close/>
                      <a:moveTo>
                        <a:pt x="245" y="45"/>
                      </a:moveTo>
                      <a:cubicBezTo>
                        <a:pt x="245" y="45"/>
                        <a:pt x="245" y="46"/>
                        <a:pt x="245" y="46"/>
                      </a:cubicBezTo>
                      <a:cubicBezTo>
                        <a:pt x="244" y="49"/>
                        <a:pt x="244" y="53"/>
                        <a:pt x="244" y="57"/>
                      </a:cubicBezTo>
                      <a:cubicBezTo>
                        <a:pt x="243" y="57"/>
                        <a:pt x="242" y="57"/>
                        <a:pt x="241" y="56"/>
                      </a:cubicBezTo>
                      <a:cubicBezTo>
                        <a:pt x="239" y="53"/>
                        <a:pt x="237" y="50"/>
                        <a:pt x="235" y="47"/>
                      </a:cubicBezTo>
                      <a:cubicBezTo>
                        <a:pt x="238" y="47"/>
                        <a:pt x="242" y="46"/>
                        <a:pt x="245" y="45"/>
                      </a:cubicBezTo>
                      <a:close/>
                      <a:moveTo>
                        <a:pt x="310" y="139"/>
                      </a:moveTo>
                      <a:lnTo>
                        <a:pt x="312" y="141"/>
                      </a:lnTo>
                      <a:cubicBezTo>
                        <a:pt x="311" y="140"/>
                        <a:pt x="310" y="140"/>
                        <a:pt x="310" y="140"/>
                      </a:cubicBezTo>
                      <a:cubicBezTo>
                        <a:pt x="310" y="139"/>
                        <a:pt x="310" y="139"/>
                        <a:pt x="310" y="139"/>
                      </a:cubicBezTo>
                      <a:close/>
                      <a:moveTo>
                        <a:pt x="230" y="151"/>
                      </a:moveTo>
                      <a:cubicBezTo>
                        <a:pt x="225" y="142"/>
                        <a:pt x="219" y="135"/>
                        <a:pt x="209" y="131"/>
                      </a:cubicBezTo>
                      <a:cubicBezTo>
                        <a:pt x="212" y="129"/>
                        <a:pt x="213" y="126"/>
                        <a:pt x="215" y="123"/>
                      </a:cubicBezTo>
                      <a:cubicBezTo>
                        <a:pt x="217" y="123"/>
                        <a:pt x="219" y="123"/>
                        <a:pt x="221" y="123"/>
                      </a:cubicBezTo>
                      <a:cubicBezTo>
                        <a:pt x="222" y="124"/>
                        <a:pt x="222" y="124"/>
                        <a:pt x="222" y="125"/>
                      </a:cubicBezTo>
                      <a:cubicBezTo>
                        <a:pt x="220" y="125"/>
                        <a:pt x="218" y="126"/>
                        <a:pt x="215" y="127"/>
                      </a:cubicBezTo>
                      <a:cubicBezTo>
                        <a:pt x="221" y="136"/>
                        <a:pt x="227" y="143"/>
                        <a:pt x="237" y="147"/>
                      </a:cubicBezTo>
                      <a:cubicBezTo>
                        <a:pt x="236" y="148"/>
                        <a:pt x="235" y="150"/>
                        <a:pt x="234" y="151"/>
                      </a:cubicBezTo>
                      <a:cubicBezTo>
                        <a:pt x="233" y="151"/>
                        <a:pt x="231" y="151"/>
                        <a:pt x="230" y="151"/>
                      </a:cubicBezTo>
                      <a:close/>
                      <a:moveTo>
                        <a:pt x="121" y="107"/>
                      </a:moveTo>
                      <a:cubicBezTo>
                        <a:pt x="120" y="105"/>
                        <a:pt x="119" y="103"/>
                        <a:pt x="118" y="102"/>
                      </a:cubicBezTo>
                      <a:cubicBezTo>
                        <a:pt x="124" y="100"/>
                        <a:pt x="130" y="97"/>
                        <a:pt x="135" y="93"/>
                      </a:cubicBezTo>
                      <a:cubicBezTo>
                        <a:pt x="135" y="95"/>
                        <a:pt x="135" y="97"/>
                        <a:pt x="136" y="98"/>
                      </a:cubicBezTo>
                      <a:cubicBezTo>
                        <a:pt x="135" y="102"/>
                        <a:pt x="135" y="106"/>
                        <a:pt x="135" y="109"/>
                      </a:cubicBezTo>
                      <a:cubicBezTo>
                        <a:pt x="130" y="108"/>
                        <a:pt x="125" y="107"/>
                        <a:pt x="121" y="107"/>
                      </a:cubicBezTo>
                      <a:close/>
                      <a:moveTo>
                        <a:pt x="177" y="73"/>
                      </a:moveTo>
                      <a:cubicBezTo>
                        <a:pt x="176" y="73"/>
                        <a:pt x="174" y="72"/>
                        <a:pt x="173" y="72"/>
                      </a:cubicBezTo>
                      <a:cubicBezTo>
                        <a:pt x="175" y="71"/>
                        <a:pt x="177" y="70"/>
                        <a:pt x="179" y="69"/>
                      </a:cubicBezTo>
                      <a:cubicBezTo>
                        <a:pt x="178" y="70"/>
                        <a:pt x="178" y="71"/>
                        <a:pt x="177" y="73"/>
                      </a:cubicBezTo>
                      <a:close/>
                      <a:moveTo>
                        <a:pt x="216" y="108"/>
                      </a:moveTo>
                      <a:cubicBezTo>
                        <a:pt x="215" y="106"/>
                        <a:pt x="214" y="104"/>
                        <a:pt x="213" y="102"/>
                      </a:cubicBezTo>
                      <a:cubicBezTo>
                        <a:pt x="213" y="102"/>
                        <a:pt x="214" y="103"/>
                        <a:pt x="214" y="103"/>
                      </a:cubicBezTo>
                      <a:cubicBezTo>
                        <a:pt x="215" y="104"/>
                        <a:pt x="216"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2" y="119"/>
                        <a:pt x="172" y="113"/>
                        <a:pt x="170" y="108"/>
                      </a:cubicBezTo>
                      <a:cubicBezTo>
                        <a:pt x="177" y="110"/>
                        <a:pt x="184" y="111"/>
                        <a:pt x="191" y="109"/>
                      </a:cubicBezTo>
                      <a:cubicBezTo>
                        <a:pt x="192" y="111"/>
                        <a:pt x="193" y="112"/>
                        <a:pt x="195" y="114"/>
                      </a:cubicBezTo>
                      <a:cubicBezTo>
                        <a:pt x="191" y="117"/>
                        <a:pt x="188" y="120"/>
                        <a:pt x="186" y="126"/>
                      </a:cubicBezTo>
                      <a:cubicBezTo>
                        <a:pt x="180" y="125"/>
                        <a:pt x="175" y="125"/>
                        <a:pt x="170" y="126"/>
                      </a:cubicBezTo>
                      <a:close/>
                      <a:moveTo>
                        <a:pt x="386" y="150"/>
                      </a:moveTo>
                      <a:cubicBezTo>
                        <a:pt x="383" y="142"/>
                        <a:pt x="380" y="135"/>
                        <a:pt x="375" y="128"/>
                      </a:cubicBezTo>
                      <a:cubicBezTo>
                        <a:pt x="378" y="127"/>
                        <a:pt x="382" y="126"/>
                        <a:pt x="385" y="125"/>
                      </a:cubicBezTo>
                      <a:cubicBezTo>
                        <a:pt x="380" y="115"/>
                        <a:pt x="374" y="109"/>
                        <a:pt x="363" y="105"/>
                      </a:cubicBezTo>
                      <a:cubicBezTo>
                        <a:pt x="370" y="98"/>
                        <a:pt x="371" y="91"/>
                        <a:pt x="372" y="82"/>
                      </a:cubicBezTo>
                      <a:cubicBezTo>
                        <a:pt x="357" y="81"/>
                        <a:pt x="347" y="85"/>
                        <a:pt x="340" y="99"/>
                      </a:cubicBezTo>
                      <a:cubicBezTo>
                        <a:pt x="336" y="92"/>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2"/>
                        <a:pt x="291" y="67"/>
                        <a:pt x="290" y="73"/>
                      </a:cubicBezTo>
                      <a:cubicBezTo>
                        <a:pt x="286" y="73"/>
                        <a:pt x="283" y="73"/>
                        <a:pt x="279" y="74"/>
                      </a:cubicBezTo>
                      <a:cubicBezTo>
                        <a:pt x="283" y="60"/>
                        <a:pt x="278" y="51"/>
                        <a:pt x="268" y="42"/>
                      </a:cubicBezTo>
                      <a:cubicBezTo>
                        <a:pt x="267" y="43"/>
                        <a:pt x="266" y="44"/>
                        <a:pt x="265" y="45"/>
                      </a:cubicBezTo>
                      <a:cubicBezTo>
                        <a:pt x="265" y="45"/>
                        <a:pt x="265" y="45"/>
                        <a:pt x="265" y="44"/>
                      </a:cubicBezTo>
                      <a:cubicBezTo>
                        <a:pt x="262" y="40"/>
                        <a:pt x="258" y="37"/>
                        <a:pt x="255" y="34"/>
                      </a:cubicBezTo>
                      <a:cubicBezTo>
                        <a:pt x="255" y="33"/>
                        <a:pt x="255" y="33"/>
                        <a:pt x="255" y="32"/>
                      </a:cubicBezTo>
                      <a:cubicBezTo>
                        <a:pt x="254" y="32"/>
                        <a:pt x="252" y="31"/>
                        <a:pt x="251" y="31"/>
                      </a:cubicBezTo>
                      <a:cubicBezTo>
                        <a:pt x="251" y="30"/>
                        <a:pt x="250" y="30"/>
                        <a:pt x="250" y="30"/>
                      </a:cubicBezTo>
                      <a:cubicBezTo>
                        <a:pt x="250" y="30"/>
                        <a:pt x="250" y="30"/>
                        <a:pt x="250" y="30"/>
                      </a:cubicBezTo>
                      <a:cubicBezTo>
                        <a:pt x="241" y="28"/>
                        <a:pt x="233" y="29"/>
                        <a:pt x="225" y="37"/>
                      </a:cubicBezTo>
                      <a:cubicBezTo>
                        <a:pt x="222" y="36"/>
                        <a:pt x="219" y="35"/>
                        <a:pt x="215" y="35"/>
                      </a:cubicBezTo>
                      <a:cubicBezTo>
                        <a:pt x="216" y="26"/>
                        <a:pt x="212" y="18"/>
                        <a:pt x="208" y="11"/>
                      </a:cubicBezTo>
                      <a:cubicBezTo>
                        <a:pt x="206" y="11"/>
                        <a:pt x="206" y="11"/>
                        <a:pt x="205" y="14"/>
                      </a:cubicBezTo>
                      <a:lnTo>
                        <a:pt x="192" y="0"/>
                      </a:lnTo>
                      <a:cubicBezTo>
                        <a:pt x="188" y="9"/>
                        <a:pt x="187" y="17"/>
                        <a:pt x="189" y="27"/>
                      </a:cubicBezTo>
                      <a:cubicBezTo>
                        <a:pt x="186" y="26"/>
                        <a:pt x="182" y="27"/>
                        <a:pt x="179" y="27"/>
                      </a:cubicBezTo>
                      <a:cubicBezTo>
                        <a:pt x="178" y="27"/>
                        <a:pt x="178" y="26"/>
                        <a:pt x="177" y="26"/>
                      </a:cubicBezTo>
                      <a:cubicBezTo>
                        <a:pt x="171" y="12"/>
                        <a:pt x="164" y="4"/>
                        <a:pt x="148" y="6"/>
                      </a:cubicBezTo>
                      <a:cubicBezTo>
                        <a:pt x="150" y="12"/>
                        <a:pt x="152" y="17"/>
                        <a:pt x="156" y="22"/>
                      </a:cubicBezTo>
                      <a:cubicBezTo>
                        <a:pt x="153" y="23"/>
                        <a:pt x="151" y="24"/>
                        <a:pt x="148" y="24"/>
                      </a:cubicBezTo>
                      <a:cubicBezTo>
                        <a:pt x="152" y="32"/>
                        <a:pt x="157" y="37"/>
                        <a:pt x="165" y="40"/>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7" y="45"/>
                        <a:pt x="126" y="53"/>
                      </a:cubicBezTo>
                      <a:cubicBezTo>
                        <a:pt x="125" y="54"/>
                        <a:pt x="123" y="54"/>
                        <a:pt x="122" y="55"/>
                      </a:cubicBezTo>
                      <a:cubicBezTo>
                        <a:pt x="115" y="53"/>
                        <a:pt x="108" y="53"/>
                        <a:pt x="100" y="55"/>
                      </a:cubicBezTo>
                      <a:cubicBezTo>
                        <a:pt x="102" y="60"/>
                        <a:pt x="105" y="65"/>
                        <a:pt x="108" y="69"/>
                      </a:cubicBezTo>
                      <a:cubicBezTo>
                        <a:pt x="103" y="69"/>
                        <a:pt x="99" y="70"/>
                        <a:pt x="95" y="71"/>
                      </a:cubicBezTo>
                      <a:cubicBezTo>
                        <a:pt x="85" y="54"/>
                        <a:pt x="74" y="48"/>
                        <a:pt x="54" y="48"/>
                      </a:cubicBezTo>
                      <a:cubicBezTo>
                        <a:pt x="57" y="56"/>
                        <a:pt x="60" y="63"/>
                        <a:pt x="65" y="68"/>
                      </a:cubicBezTo>
                      <a:lnTo>
                        <a:pt x="43" y="64"/>
                      </a:lnTo>
                      <a:cubicBezTo>
                        <a:pt x="46" y="76"/>
                        <a:pt x="51" y="86"/>
                        <a:pt x="60" y="94"/>
                      </a:cubicBezTo>
                      <a:cubicBezTo>
                        <a:pt x="57" y="97"/>
                        <a:pt x="53" y="100"/>
                        <a:pt x="50" y="103"/>
                      </a:cubicBezTo>
                      <a:cubicBezTo>
                        <a:pt x="49" y="103"/>
                        <a:pt x="48" y="102"/>
                        <a:pt x="47" y="103"/>
                      </a:cubicBezTo>
                      <a:cubicBezTo>
                        <a:pt x="30" y="93"/>
                        <a:pt x="16" y="90"/>
                        <a:pt x="0" y="104"/>
                      </a:cubicBezTo>
                      <a:cubicBezTo>
                        <a:pt x="7" y="109"/>
                        <a:pt x="14" y="113"/>
                        <a:pt x="22" y="115"/>
                      </a:cubicBezTo>
                      <a:cubicBezTo>
                        <a:pt x="19" y="118"/>
                        <a:pt x="17" y="120"/>
                        <a:pt x="15" y="123"/>
                      </a:cubicBezTo>
                      <a:cubicBezTo>
                        <a:pt x="25" y="128"/>
                        <a:pt x="34" y="130"/>
                        <a:pt x="45" y="127"/>
                      </a:cubicBezTo>
                      <a:cubicBezTo>
                        <a:pt x="43" y="136"/>
                        <a:pt x="46" y="143"/>
                        <a:pt x="51" y="151"/>
                      </a:cubicBezTo>
                      <a:cubicBezTo>
                        <a:pt x="64" y="142"/>
                        <a:pt x="69" y="134"/>
                        <a:pt x="67" y="118"/>
                      </a:cubicBezTo>
                      <a:cubicBezTo>
                        <a:pt x="68" y="118"/>
                        <a:pt x="69" y="117"/>
                        <a:pt x="70" y="116"/>
                      </a:cubicBezTo>
                      <a:cubicBezTo>
                        <a:pt x="75" y="124"/>
                        <a:pt x="82" y="130"/>
                        <a:pt x="93" y="134"/>
                      </a:cubicBezTo>
                      <a:cubicBezTo>
                        <a:pt x="92" y="137"/>
                        <a:pt x="91" y="139"/>
                        <a:pt x="90" y="141"/>
                      </a:cubicBezTo>
                      <a:cubicBezTo>
                        <a:pt x="95" y="143"/>
                        <a:pt x="99" y="144"/>
                        <a:pt x="104" y="145"/>
                      </a:cubicBezTo>
                      <a:cubicBezTo>
                        <a:pt x="103" y="145"/>
                        <a:pt x="102" y="145"/>
                        <a:pt x="101" y="146"/>
                      </a:cubicBezTo>
                      <a:cubicBezTo>
                        <a:pt x="106" y="155"/>
                        <a:pt x="112" y="162"/>
                        <a:pt x="123" y="166"/>
                      </a:cubicBezTo>
                      <a:cubicBezTo>
                        <a:pt x="116" y="172"/>
                        <a:pt x="115" y="179"/>
                        <a:pt x="115" y="189"/>
                      </a:cubicBezTo>
                      <a:cubicBezTo>
                        <a:pt x="130" y="189"/>
                        <a:pt x="140" y="185"/>
                        <a:pt x="146" y="171"/>
                      </a:cubicBezTo>
                      <a:cubicBezTo>
                        <a:pt x="151" y="172"/>
                        <a:pt x="156" y="171"/>
                        <a:pt x="161" y="170"/>
                      </a:cubicBezTo>
                      <a:lnTo>
                        <a:pt x="162" y="171"/>
                      </a:lnTo>
                      <a:cubicBezTo>
                        <a:pt x="159" y="185"/>
                        <a:pt x="163" y="193"/>
                        <a:pt x="174" y="202"/>
                      </a:cubicBezTo>
                      <a:cubicBezTo>
                        <a:pt x="175" y="201"/>
                        <a:pt x="176" y="200"/>
                        <a:pt x="176" y="199"/>
                      </a:cubicBezTo>
                      <a:cubicBezTo>
                        <a:pt x="181" y="205"/>
                        <a:pt x="185" y="210"/>
                        <a:pt x="192" y="214"/>
                      </a:cubicBezTo>
                      <a:cubicBezTo>
                        <a:pt x="196" y="205"/>
                        <a:pt x="198" y="196"/>
                        <a:pt x="197" y="186"/>
                      </a:cubicBezTo>
                      <a:cubicBezTo>
                        <a:pt x="206" y="190"/>
                        <a:pt x="214" y="190"/>
                        <a:pt x="224" y="188"/>
                      </a:cubicBezTo>
                      <a:cubicBezTo>
                        <a:pt x="222" y="183"/>
                        <a:pt x="219" y="179"/>
                        <a:pt x="216" y="175"/>
                      </a:cubicBezTo>
                      <a:cubicBezTo>
                        <a:pt x="221" y="176"/>
                        <a:pt x="226" y="177"/>
                        <a:pt x="231" y="176"/>
                      </a:cubicBezTo>
                      <a:cubicBezTo>
                        <a:pt x="241" y="190"/>
                        <a:pt x="252" y="194"/>
                        <a:pt x="269" y="194"/>
                      </a:cubicBezTo>
                      <a:cubicBezTo>
                        <a:pt x="265" y="181"/>
                        <a:pt x="259" y="172"/>
                        <a:pt x="249" y="166"/>
                      </a:cubicBezTo>
                      <a:cubicBezTo>
                        <a:pt x="254" y="163"/>
                        <a:pt x="258" y="159"/>
                        <a:pt x="261" y="152"/>
                      </a:cubicBezTo>
                      <a:cubicBezTo>
                        <a:pt x="266" y="153"/>
                        <a:pt x="271" y="152"/>
                        <a:pt x="277" y="151"/>
                      </a:cubicBezTo>
                      <a:cubicBezTo>
                        <a:pt x="273" y="166"/>
                        <a:pt x="278" y="174"/>
                        <a:pt x="289" y="183"/>
                      </a:cubicBezTo>
                      <a:cubicBezTo>
                        <a:pt x="289" y="182"/>
                        <a:pt x="290" y="181"/>
                        <a:pt x="291" y="180"/>
                      </a:cubicBezTo>
                      <a:cubicBezTo>
                        <a:pt x="295" y="186"/>
                        <a:pt x="300" y="191"/>
                        <a:pt x="306" y="195"/>
                      </a:cubicBezTo>
                      <a:cubicBezTo>
                        <a:pt x="310" y="186"/>
                        <a:pt x="312" y="177"/>
                        <a:pt x="312" y="167"/>
                      </a:cubicBezTo>
                      <a:cubicBezTo>
                        <a:pt x="321" y="171"/>
                        <a:pt x="329" y="171"/>
                        <a:pt x="338" y="169"/>
                      </a:cubicBezTo>
                      <a:cubicBezTo>
                        <a:pt x="336" y="164"/>
                        <a:pt x="333" y="159"/>
                        <a:pt x="330" y="154"/>
                      </a:cubicBezTo>
                      <a:cubicBezTo>
                        <a:pt x="334" y="155"/>
                        <a:pt x="338" y="154"/>
                        <a:pt x="343" y="152"/>
                      </a:cubicBezTo>
                      <a:cubicBezTo>
                        <a:pt x="353" y="170"/>
                        <a:pt x="364" y="175"/>
                        <a:pt x="384" y="175"/>
                      </a:cubicBezTo>
                      <a:cubicBezTo>
                        <a:pt x="378" y="159"/>
                        <a:pt x="370" y="148"/>
                        <a:pt x="354" y="142"/>
                      </a:cubicBezTo>
                      <a:cubicBezTo>
                        <a:pt x="354" y="141"/>
                        <a:pt x="355" y="139"/>
                        <a:pt x="355" y="138"/>
                      </a:cubicBezTo>
                      <a:cubicBezTo>
                        <a:pt x="362" y="147"/>
                        <a:pt x="371" y="151"/>
                        <a:pt x="386"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3" name="Freeform 30">
                  <a:extLst>
                    <a:ext uri="{FF2B5EF4-FFF2-40B4-BE49-F238E27FC236}">
                      <a16:creationId xmlns:a16="http://schemas.microsoft.com/office/drawing/2014/main" id="{63623431-D1F2-4260-B18F-CF8E0CED684B}"/>
                    </a:ext>
                  </a:extLst>
                </p:cNvPr>
                <p:cNvSpPr>
                  <a:spLocks noEditPoints="1"/>
                </p:cNvSpPr>
                <p:nvPr/>
              </p:nvSpPr>
              <p:spPr bwMode="auto">
                <a:xfrm>
                  <a:off x="5948362" y="3074987"/>
                  <a:ext cx="188913" cy="103188"/>
                </a:xfrm>
                <a:custGeom>
                  <a:avLst/>
                  <a:gdLst>
                    <a:gd name="T0" fmla="*/ 341 w 386"/>
                    <a:gd name="T1" fmla="*/ 124 h 213"/>
                    <a:gd name="T2" fmla="*/ 347 w 386"/>
                    <a:gd name="T3" fmla="*/ 123 h 213"/>
                    <a:gd name="T4" fmla="*/ 269 w 386"/>
                    <a:gd name="T5" fmla="*/ 129 h 213"/>
                    <a:gd name="T6" fmla="*/ 253 w 386"/>
                    <a:gd name="T7" fmla="*/ 126 h 213"/>
                    <a:gd name="T8" fmla="*/ 269 w 386"/>
                    <a:gd name="T9" fmla="*/ 129 h 213"/>
                    <a:gd name="T10" fmla="*/ 191 w 386"/>
                    <a:gd name="T11" fmla="*/ 148 h 213"/>
                    <a:gd name="T12" fmla="*/ 189 w 386"/>
                    <a:gd name="T13" fmla="*/ 157 h 213"/>
                    <a:gd name="T14" fmla="*/ 133 w 386"/>
                    <a:gd name="T15" fmla="*/ 135 h 213"/>
                    <a:gd name="T16" fmla="*/ 141 w 386"/>
                    <a:gd name="T17" fmla="*/ 148 h 213"/>
                    <a:gd name="T18" fmla="*/ 181 w 386"/>
                    <a:gd name="T19" fmla="*/ 66 h 213"/>
                    <a:gd name="T20" fmla="*/ 174 w 386"/>
                    <a:gd name="T21" fmla="*/ 54 h 213"/>
                    <a:gd name="T22" fmla="*/ 194 w 386"/>
                    <a:gd name="T23" fmla="*/ 52 h 213"/>
                    <a:gd name="T24" fmla="*/ 245 w 386"/>
                    <a:gd name="T25" fmla="*/ 45 h 213"/>
                    <a:gd name="T26" fmla="*/ 241 w 386"/>
                    <a:gd name="T27" fmla="*/ 56 h 213"/>
                    <a:gd name="T28" fmla="*/ 310 w 386"/>
                    <a:gd name="T29" fmla="*/ 138 h 213"/>
                    <a:gd name="T30" fmla="*/ 310 w 386"/>
                    <a:gd name="T31" fmla="*/ 138 h 213"/>
                    <a:gd name="T32" fmla="*/ 215 w 386"/>
                    <a:gd name="T33" fmla="*/ 123 h 213"/>
                    <a:gd name="T34" fmla="*/ 216 w 386"/>
                    <a:gd name="T35" fmla="*/ 127 h 213"/>
                    <a:gd name="T36" fmla="*/ 231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70 w 386"/>
                    <a:gd name="T51" fmla="*/ 108 h 213"/>
                    <a:gd name="T52" fmla="*/ 186 w 386"/>
                    <a:gd name="T53" fmla="*/ 125 h 213"/>
                    <a:gd name="T54" fmla="*/ 375 w 386"/>
                    <a:gd name="T55" fmla="*/ 128 h 213"/>
                    <a:gd name="T56" fmla="*/ 372 w 386"/>
                    <a:gd name="T57" fmla="*/ 82 h 213"/>
                    <a:gd name="T58" fmla="*/ 321 w 386"/>
                    <a:gd name="T59" fmla="*/ 76 h 213"/>
                    <a:gd name="T60" fmla="*/ 296 w 386"/>
                    <a:gd name="T61" fmla="*/ 56 h 213"/>
                    <a:gd name="T62" fmla="*/ 268 w 386"/>
                    <a:gd name="T63" fmla="*/ 42 h 213"/>
                    <a:gd name="T64" fmla="*/ 255 w 386"/>
                    <a:gd name="T65" fmla="*/ 33 h 213"/>
                    <a:gd name="T66" fmla="*/ 250 w 386"/>
                    <a:gd name="T67" fmla="*/ 30 h 213"/>
                    <a:gd name="T68" fmla="*/ 215 w 386"/>
                    <a:gd name="T69" fmla="*/ 34 h 213"/>
                    <a:gd name="T70" fmla="*/ 192 w 386"/>
                    <a:gd name="T71" fmla="*/ 0 h 213"/>
                    <a:gd name="T72" fmla="*/ 178 w 386"/>
                    <a:gd name="T73" fmla="*/ 26 h 213"/>
                    <a:gd name="T74" fmla="*/ 149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7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2"/>
                      </a:moveTo>
                      <a:cubicBezTo>
                        <a:pt x="333" y="129"/>
                        <a:pt x="332" y="127"/>
                        <a:pt x="332" y="124"/>
                      </a:cubicBezTo>
                      <a:cubicBezTo>
                        <a:pt x="335" y="124"/>
                        <a:pt x="338" y="124"/>
                        <a:pt x="341" y="124"/>
                      </a:cubicBezTo>
                      <a:cubicBezTo>
                        <a:pt x="341" y="123"/>
                        <a:pt x="340" y="122"/>
                        <a:pt x="340" y="122"/>
                      </a:cubicBezTo>
                      <a:cubicBezTo>
                        <a:pt x="342" y="122"/>
                        <a:pt x="343" y="121"/>
                        <a:pt x="345" y="121"/>
                      </a:cubicBezTo>
                      <a:cubicBezTo>
                        <a:pt x="346" y="121"/>
                        <a:pt x="346" y="123"/>
                        <a:pt x="347" y="123"/>
                      </a:cubicBezTo>
                      <a:cubicBezTo>
                        <a:pt x="349" y="127"/>
                        <a:pt x="351" y="130"/>
                        <a:pt x="353" y="133"/>
                      </a:cubicBezTo>
                      <a:cubicBezTo>
                        <a:pt x="345" y="131"/>
                        <a:pt x="339" y="130"/>
                        <a:pt x="333" y="132"/>
                      </a:cubicBezTo>
                      <a:close/>
                      <a:moveTo>
                        <a:pt x="269" y="129"/>
                      </a:moveTo>
                      <a:cubicBezTo>
                        <a:pt x="265" y="128"/>
                        <a:pt x="260" y="129"/>
                        <a:pt x="256" y="129"/>
                      </a:cubicBezTo>
                      <a:cubicBezTo>
                        <a:pt x="255" y="130"/>
                        <a:pt x="255" y="128"/>
                        <a:pt x="254" y="128"/>
                      </a:cubicBezTo>
                      <a:cubicBezTo>
                        <a:pt x="253" y="127"/>
                        <a:pt x="253" y="127"/>
                        <a:pt x="253" y="126"/>
                      </a:cubicBezTo>
                      <a:cubicBezTo>
                        <a:pt x="253" y="123"/>
                        <a:pt x="253" y="120"/>
                        <a:pt x="253" y="117"/>
                      </a:cubicBezTo>
                      <a:cubicBezTo>
                        <a:pt x="258" y="119"/>
                        <a:pt x="263" y="119"/>
                        <a:pt x="268" y="118"/>
                      </a:cubicBezTo>
                      <a:cubicBezTo>
                        <a:pt x="268" y="121"/>
                        <a:pt x="268" y="125"/>
                        <a:pt x="269" y="129"/>
                      </a:cubicBezTo>
                      <a:close/>
                      <a:moveTo>
                        <a:pt x="189" y="157"/>
                      </a:moveTo>
                      <a:cubicBezTo>
                        <a:pt x="189" y="154"/>
                        <a:pt x="189" y="151"/>
                        <a:pt x="188" y="148"/>
                      </a:cubicBezTo>
                      <a:cubicBezTo>
                        <a:pt x="189" y="148"/>
                        <a:pt x="190" y="148"/>
                        <a:pt x="191" y="148"/>
                      </a:cubicBezTo>
                      <a:cubicBezTo>
                        <a:pt x="192" y="147"/>
                        <a:pt x="192" y="149"/>
                        <a:pt x="193" y="149"/>
                      </a:cubicBezTo>
                      <a:cubicBezTo>
                        <a:pt x="194" y="153"/>
                        <a:pt x="196" y="156"/>
                        <a:pt x="198" y="159"/>
                      </a:cubicBezTo>
                      <a:cubicBezTo>
                        <a:pt x="195" y="158"/>
                        <a:pt x="192" y="158"/>
                        <a:pt x="189" y="157"/>
                      </a:cubicBezTo>
                      <a:close/>
                      <a:moveTo>
                        <a:pt x="141" y="148"/>
                      </a:moveTo>
                      <a:cubicBezTo>
                        <a:pt x="140" y="148"/>
                        <a:pt x="140" y="147"/>
                        <a:pt x="139" y="147"/>
                      </a:cubicBezTo>
                      <a:cubicBezTo>
                        <a:pt x="137" y="143"/>
                        <a:pt x="135" y="139"/>
                        <a:pt x="133" y="135"/>
                      </a:cubicBezTo>
                      <a:cubicBezTo>
                        <a:pt x="136" y="137"/>
                        <a:pt x="140" y="138"/>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1" y="66"/>
                        <a:pt x="181" y="66"/>
                      </a:cubicBezTo>
                      <a:cubicBezTo>
                        <a:pt x="174" y="62"/>
                        <a:pt x="168" y="59"/>
                        <a:pt x="162" y="57"/>
                      </a:cubicBezTo>
                      <a:cubicBezTo>
                        <a:pt x="162" y="57"/>
                        <a:pt x="162" y="57"/>
                        <a:pt x="162" y="57"/>
                      </a:cubicBezTo>
                      <a:cubicBezTo>
                        <a:pt x="167" y="57"/>
                        <a:pt x="171" y="56"/>
                        <a:pt x="174" y="54"/>
                      </a:cubicBezTo>
                      <a:close/>
                      <a:moveTo>
                        <a:pt x="183" y="44"/>
                      </a:moveTo>
                      <a:cubicBezTo>
                        <a:pt x="187" y="44"/>
                        <a:pt x="191" y="44"/>
                        <a:pt x="195" y="43"/>
                      </a:cubicBezTo>
                      <a:cubicBezTo>
                        <a:pt x="194" y="47"/>
                        <a:pt x="194" y="50"/>
                        <a:pt x="194" y="52"/>
                      </a:cubicBezTo>
                      <a:cubicBezTo>
                        <a:pt x="190" y="50"/>
                        <a:pt x="185" y="49"/>
                        <a:pt x="180" y="49"/>
                      </a:cubicBezTo>
                      <a:cubicBezTo>
                        <a:pt x="181" y="47"/>
                        <a:pt x="182" y="46"/>
                        <a:pt x="183" y="44"/>
                      </a:cubicBezTo>
                      <a:moveTo>
                        <a:pt x="245" y="45"/>
                      </a:moveTo>
                      <a:cubicBezTo>
                        <a:pt x="245" y="45"/>
                        <a:pt x="245" y="45"/>
                        <a:pt x="245" y="45"/>
                      </a:cubicBezTo>
                      <a:cubicBezTo>
                        <a:pt x="244" y="49"/>
                        <a:pt x="244" y="53"/>
                        <a:pt x="244" y="57"/>
                      </a:cubicBezTo>
                      <a:cubicBezTo>
                        <a:pt x="243" y="57"/>
                        <a:pt x="242" y="56"/>
                        <a:pt x="241" y="56"/>
                      </a:cubicBezTo>
                      <a:cubicBezTo>
                        <a:pt x="239" y="53"/>
                        <a:pt x="237" y="49"/>
                        <a:pt x="235" y="46"/>
                      </a:cubicBezTo>
                      <a:cubicBezTo>
                        <a:pt x="239" y="47"/>
                        <a:pt x="242" y="46"/>
                        <a:pt x="245" y="45"/>
                      </a:cubicBezTo>
                      <a:close/>
                      <a:moveTo>
                        <a:pt x="310" y="138"/>
                      </a:moveTo>
                      <a:lnTo>
                        <a:pt x="312" y="140"/>
                      </a:lnTo>
                      <a:cubicBezTo>
                        <a:pt x="311" y="140"/>
                        <a:pt x="311" y="140"/>
                        <a:pt x="310" y="140"/>
                      </a:cubicBezTo>
                      <a:cubicBezTo>
                        <a:pt x="310" y="139"/>
                        <a:pt x="310" y="139"/>
                        <a:pt x="310" y="138"/>
                      </a:cubicBezTo>
                      <a:close/>
                      <a:moveTo>
                        <a:pt x="231" y="150"/>
                      </a:moveTo>
                      <a:cubicBezTo>
                        <a:pt x="225" y="141"/>
                        <a:pt x="219" y="135"/>
                        <a:pt x="209" y="131"/>
                      </a:cubicBezTo>
                      <a:cubicBezTo>
                        <a:pt x="212" y="128"/>
                        <a:pt x="214" y="126"/>
                        <a:pt x="215" y="123"/>
                      </a:cubicBezTo>
                      <a:cubicBezTo>
                        <a:pt x="217" y="123"/>
                        <a:pt x="219" y="123"/>
                        <a:pt x="222" y="123"/>
                      </a:cubicBezTo>
                      <a:cubicBezTo>
                        <a:pt x="222" y="123"/>
                        <a:pt x="222" y="124"/>
                        <a:pt x="222" y="124"/>
                      </a:cubicBezTo>
                      <a:cubicBezTo>
                        <a:pt x="220" y="125"/>
                        <a:pt x="218" y="126"/>
                        <a:pt x="216" y="127"/>
                      </a:cubicBezTo>
                      <a:cubicBezTo>
                        <a:pt x="221" y="136"/>
                        <a:pt x="227" y="142"/>
                        <a:pt x="238" y="146"/>
                      </a:cubicBezTo>
                      <a:cubicBezTo>
                        <a:pt x="236" y="148"/>
                        <a:pt x="235" y="149"/>
                        <a:pt x="234" y="151"/>
                      </a:cubicBezTo>
                      <a:cubicBezTo>
                        <a:pt x="233" y="151"/>
                        <a:pt x="232" y="151"/>
                        <a:pt x="231" y="150"/>
                      </a:cubicBezTo>
                      <a:close/>
                      <a:moveTo>
                        <a:pt x="121" y="106"/>
                      </a:moveTo>
                      <a:cubicBezTo>
                        <a:pt x="120" y="105"/>
                        <a:pt x="119" y="103"/>
                        <a:pt x="118" y="102"/>
                      </a:cubicBezTo>
                      <a:cubicBezTo>
                        <a:pt x="125" y="100"/>
                        <a:pt x="130" y="97"/>
                        <a:pt x="135" y="93"/>
                      </a:cubicBezTo>
                      <a:cubicBezTo>
                        <a:pt x="135" y="95"/>
                        <a:pt x="136" y="96"/>
                        <a:pt x="136" y="98"/>
                      </a:cubicBezTo>
                      <a:cubicBezTo>
                        <a:pt x="135" y="102"/>
                        <a:pt x="135" y="105"/>
                        <a:pt x="135" y="109"/>
                      </a:cubicBezTo>
                      <a:cubicBezTo>
                        <a:pt x="130" y="107"/>
                        <a:pt x="126" y="106"/>
                        <a:pt x="121" y="106"/>
                      </a:cubicBezTo>
                      <a:close/>
                      <a:moveTo>
                        <a:pt x="177" y="72"/>
                      </a:moveTo>
                      <a:cubicBezTo>
                        <a:pt x="176" y="72"/>
                        <a:pt x="175" y="72"/>
                        <a:pt x="173" y="72"/>
                      </a:cubicBezTo>
                      <a:cubicBezTo>
                        <a:pt x="175" y="71"/>
                        <a:pt x="177" y="70"/>
                        <a:pt x="179" y="68"/>
                      </a:cubicBezTo>
                      <a:cubicBezTo>
                        <a:pt x="179" y="70"/>
                        <a:pt x="178" y="71"/>
                        <a:pt x="177" y="72"/>
                      </a:cubicBezTo>
                      <a:close/>
                      <a:moveTo>
                        <a:pt x="216" y="107"/>
                      </a:moveTo>
                      <a:cubicBezTo>
                        <a:pt x="215" y="106"/>
                        <a:pt x="214" y="104"/>
                        <a:pt x="213" y="102"/>
                      </a:cubicBezTo>
                      <a:cubicBezTo>
                        <a:pt x="213" y="102"/>
                        <a:pt x="214" y="102"/>
                        <a:pt x="215" y="102"/>
                      </a:cubicBezTo>
                      <a:cubicBezTo>
                        <a:pt x="215" y="104"/>
                        <a:pt x="216" y="106"/>
                        <a:pt x="216" y="107"/>
                      </a:cubicBezTo>
                      <a:close/>
                      <a:moveTo>
                        <a:pt x="252" y="89"/>
                      </a:moveTo>
                      <a:cubicBezTo>
                        <a:pt x="251" y="87"/>
                        <a:pt x="250" y="86"/>
                        <a:pt x="249" y="85"/>
                      </a:cubicBezTo>
                      <a:cubicBezTo>
                        <a:pt x="250" y="86"/>
                        <a:pt x="251" y="86"/>
                        <a:pt x="252" y="86"/>
                      </a:cubicBezTo>
                      <a:cubicBezTo>
                        <a:pt x="252" y="87"/>
                        <a:pt x="252" y="88"/>
                        <a:pt x="252" y="89"/>
                      </a:cubicBezTo>
                      <a:close/>
                      <a:moveTo>
                        <a:pt x="171" y="126"/>
                      </a:moveTo>
                      <a:lnTo>
                        <a:pt x="170" y="125"/>
                      </a:lnTo>
                      <a:cubicBezTo>
                        <a:pt x="172" y="118"/>
                        <a:pt x="172" y="113"/>
                        <a:pt x="170" y="108"/>
                      </a:cubicBezTo>
                      <a:cubicBezTo>
                        <a:pt x="177" y="110"/>
                        <a:pt x="184" y="111"/>
                        <a:pt x="191" y="109"/>
                      </a:cubicBezTo>
                      <a:cubicBezTo>
                        <a:pt x="192" y="110"/>
                        <a:pt x="193" y="112"/>
                        <a:pt x="195" y="114"/>
                      </a:cubicBezTo>
                      <a:cubicBezTo>
                        <a:pt x="191" y="116"/>
                        <a:pt x="188" y="120"/>
                        <a:pt x="186" y="125"/>
                      </a:cubicBezTo>
                      <a:cubicBezTo>
                        <a:pt x="181" y="124"/>
                        <a:pt x="176" y="125"/>
                        <a:pt x="171" y="126"/>
                      </a:cubicBezTo>
                      <a:close/>
                      <a:moveTo>
                        <a:pt x="386" y="149"/>
                      </a:moveTo>
                      <a:cubicBezTo>
                        <a:pt x="383" y="141"/>
                        <a:pt x="380" y="134"/>
                        <a:pt x="375" y="128"/>
                      </a:cubicBezTo>
                      <a:cubicBezTo>
                        <a:pt x="379" y="127"/>
                        <a:pt x="382" y="126"/>
                        <a:pt x="385" y="125"/>
                      </a:cubicBezTo>
                      <a:cubicBezTo>
                        <a:pt x="380" y="115"/>
                        <a:pt x="374" y="109"/>
                        <a:pt x="364" y="105"/>
                      </a:cubicBezTo>
                      <a:cubicBezTo>
                        <a:pt x="370" y="98"/>
                        <a:pt x="372" y="91"/>
                        <a:pt x="372" y="82"/>
                      </a:cubicBezTo>
                      <a:cubicBezTo>
                        <a:pt x="357" y="81"/>
                        <a:pt x="347" y="85"/>
                        <a:pt x="340" y="99"/>
                      </a:cubicBezTo>
                      <a:cubicBezTo>
                        <a:pt x="336" y="91"/>
                        <a:pt x="331" y="86"/>
                        <a:pt x="324" y="82"/>
                      </a:cubicBezTo>
                      <a:cubicBezTo>
                        <a:pt x="323" y="80"/>
                        <a:pt x="322" y="78"/>
                        <a:pt x="321" y="76"/>
                      </a:cubicBezTo>
                      <a:cubicBezTo>
                        <a:pt x="325" y="70"/>
                        <a:pt x="326" y="64"/>
                        <a:pt x="327" y="56"/>
                      </a:cubicBezTo>
                      <a:cubicBezTo>
                        <a:pt x="317" y="56"/>
                        <a:pt x="309" y="57"/>
                        <a:pt x="303" y="62"/>
                      </a:cubicBezTo>
                      <a:cubicBezTo>
                        <a:pt x="301" y="60"/>
                        <a:pt x="298" y="58"/>
                        <a:pt x="296" y="56"/>
                      </a:cubicBezTo>
                      <a:cubicBezTo>
                        <a:pt x="293" y="61"/>
                        <a:pt x="291" y="67"/>
                        <a:pt x="290" y="73"/>
                      </a:cubicBezTo>
                      <a:cubicBezTo>
                        <a:pt x="286" y="73"/>
                        <a:pt x="283" y="73"/>
                        <a:pt x="279" y="74"/>
                      </a:cubicBezTo>
                      <a:cubicBezTo>
                        <a:pt x="283" y="59"/>
                        <a:pt x="278" y="51"/>
                        <a:pt x="268" y="42"/>
                      </a:cubicBezTo>
                      <a:cubicBezTo>
                        <a:pt x="267" y="43"/>
                        <a:pt x="266" y="44"/>
                        <a:pt x="265" y="45"/>
                      </a:cubicBezTo>
                      <a:cubicBezTo>
                        <a:pt x="265" y="44"/>
                        <a:pt x="265" y="44"/>
                        <a:pt x="265" y="44"/>
                      </a:cubicBezTo>
                      <a:cubicBezTo>
                        <a:pt x="262" y="40"/>
                        <a:pt x="259" y="36"/>
                        <a:pt x="255" y="33"/>
                      </a:cubicBezTo>
                      <a:cubicBezTo>
                        <a:pt x="255" y="33"/>
                        <a:pt x="255" y="32"/>
                        <a:pt x="256" y="32"/>
                      </a:cubicBezTo>
                      <a:cubicBezTo>
                        <a:pt x="254" y="31"/>
                        <a:pt x="252" y="31"/>
                        <a:pt x="251" y="30"/>
                      </a:cubicBezTo>
                      <a:cubicBezTo>
                        <a:pt x="251" y="30"/>
                        <a:pt x="251" y="30"/>
                        <a:pt x="250" y="30"/>
                      </a:cubicBezTo>
                      <a:cubicBezTo>
                        <a:pt x="250" y="30"/>
                        <a:pt x="250" y="30"/>
                        <a:pt x="250" y="30"/>
                      </a:cubicBezTo>
                      <a:cubicBezTo>
                        <a:pt x="241" y="28"/>
                        <a:pt x="233" y="29"/>
                        <a:pt x="225" y="37"/>
                      </a:cubicBezTo>
                      <a:cubicBezTo>
                        <a:pt x="222" y="35"/>
                        <a:pt x="219" y="35"/>
                        <a:pt x="215" y="34"/>
                      </a:cubicBezTo>
                      <a:cubicBezTo>
                        <a:pt x="216" y="26"/>
                        <a:pt x="212" y="17"/>
                        <a:pt x="208" y="11"/>
                      </a:cubicBezTo>
                      <a:cubicBezTo>
                        <a:pt x="207" y="11"/>
                        <a:pt x="207" y="11"/>
                        <a:pt x="205" y="14"/>
                      </a:cubicBezTo>
                      <a:lnTo>
                        <a:pt x="192" y="0"/>
                      </a:lnTo>
                      <a:cubicBezTo>
                        <a:pt x="189" y="9"/>
                        <a:pt x="187" y="17"/>
                        <a:pt x="189" y="26"/>
                      </a:cubicBezTo>
                      <a:cubicBezTo>
                        <a:pt x="186" y="26"/>
                        <a:pt x="183" y="26"/>
                        <a:pt x="179" y="27"/>
                      </a:cubicBezTo>
                      <a:cubicBezTo>
                        <a:pt x="178" y="27"/>
                        <a:pt x="178" y="26"/>
                        <a:pt x="178" y="26"/>
                      </a:cubicBezTo>
                      <a:cubicBezTo>
                        <a:pt x="171" y="12"/>
                        <a:pt x="164" y="4"/>
                        <a:pt x="148" y="6"/>
                      </a:cubicBezTo>
                      <a:cubicBezTo>
                        <a:pt x="150" y="12"/>
                        <a:pt x="152" y="17"/>
                        <a:pt x="156" y="22"/>
                      </a:cubicBezTo>
                      <a:cubicBezTo>
                        <a:pt x="154" y="23"/>
                        <a:pt x="151" y="23"/>
                        <a:pt x="149" y="24"/>
                      </a:cubicBezTo>
                      <a:cubicBezTo>
                        <a:pt x="153" y="31"/>
                        <a:pt x="157" y="36"/>
                        <a:pt x="165" y="39"/>
                      </a:cubicBezTo>
                      <a:cubicBezTo>
                        <a:pt x="162" y="43"/>
                        <a:pt x="160" y="47"/>
                        <a:pt x="159" y="51"/>
                      </a:cubicBezTo>
                      <a:cubicBezTo>
                        <a:pt x="157" y="48"/>
                        <a:pt x="154" y="44"/>
                        <a:pt x="150" y="41"/>
                      </a:cubicBezTo>
                      <a:cubicBezTo>
                        <a:pt x="149" y="42"/>
                        <a:pt x="148" y="43"/>
                        <a:pt x="147" y="44"/>
                      </a:cubicBezTo>
                      <a:cubicBezTo>
                        <a:pt x="143" y="38"/>
                        <a:pt x="139" y="33"/>
                        <a:pt x="133" y="29"/>
                      </a:cubicBezTo>
                      <a:cubicBezTo>
                        <a:pt x="129" y="37"/>
                        <a:pt x="127" y="44"/>
                        <a:pt x="126" y="53"/>
                      </a:cubicBezTo>
                      <a:cubicBezTo>
                        <a:pt x="125" y="53"/>
                        <a:pt x="123" y="54"/>
                        <a:pt x="122" y="55"/>
                      </a:cubicBezTo>
                      <a:cubicBezTo>
                        <a:pt x="115" y="53"/>
                        <a:pt x="108" y="53"/>
                        <a:pt x="100" y="54"/>
                      </a:cubicBezTo>
                      <a:cubicBezTo>
                        <a:pt x="102" y="60"/>
                        <a:pt x="105" y="64"/>
                        <a:pt x="108" y="69"/>
                      </a:cubicBezTo>
                      <a:cubicBezTo>
                        <a:pt x="104" y="69"/>
                        <a:pt x="100" y="69"/>
                        <a:pt x="95" y="71"/>
                      </a:cubicBezTo>
                      <a:cubicBezTo>
                        <a:pt x="85" y="53"/>
                        <a:pt x="74" y="47"/>
                        <a:pt x="54" y="47"/>
                      </a:cubicBezTo>
                      <a:cubicBezTo>
                        <a:pt x="57" y="56"/>
                        <a:pt x="60" y="62"/>
                        <a:pt x="65" y="68"/>
                      </a:cubicBezTo>
                      <a:lnTo>
                        <a:pt x="43" y="64"/>
                      </a:lnTo>
                      <a:cubicBezTo>
                        <a:pt x="47" y="76"/>
                        <a:pt x="52" y="86"/>
                        <a:pt x="61" y="94"/>
                      </a:cubicBezTo>
                      <a:cubicBezTo>
                        <a:pt x="57" y="96"/>
                        <a:pt x="54" y="100"/>
                        <a:pt x="50" y="102"/>
                      </a:cubicBezTo>
                      <a:cubicBezTo>
                        <a:pt x="50" y="103"/>
                        <a:pt x="48" y="102"/>
                        <a:pt x="48" y="102"/>
                      </a:cubicBezTo>
                      <a:cubicBezTo>
                        <a:pt x="30" y="92"/>
                        <a:pt x="16" y="89"/>
                        <a:pt x="0" y="104"/>
                      </a:cubicBezTo>
                      <a:cubicBezTo>
                        <a:pt x="7" y="108"/>
                        <a:pt x="14" y="112"/>
                        <a:pt x="22" y="115"/>
                      </a:cubicBezTo>
                      <a:cubicBezTo>
                        <a:pt x="20" y="118"/>
                        <a:pt x="17" y="120"/>
                        <a:pt x="15" y="123"/>
                      </a:cubicBezTo>
                      <a:cubicBezTo>
                        <a:pt x="25" y="128"/>
                        <a:pt x="34" y="130"/>
                        <a:pt x="45" y="127"/>
                      </a:cubicBezTo>
                      <a:cubicBezTo>
                        <a:pt x="43" y="136"/>
                        <a:pt x="46" y="143"/>
                        <a:pt x="51" y="150"/>
                      </a:cubicBezTo>
                      <a:cubicBezTo>
                        <a:pt x="64" y="142"/>
                        <a:pt x="70" y="133"/>
                        <a:pt x="67" y="118"/>
                      </a:cubicBezTo>
                      <a:cubicBezTo>
                        <a:pt x="68" y="117"/>
                        <a:pt x="69" y="117"/>
                        <a:pt x="70" y="116"/>
                      </a:cubicBezTo>
                      <a:cubicBezTo>
                        <a:pt x="76" y="124"/>
                        <a:pt x="83" y="130"/>
                        <a:pt x="93" y="134"/>
                      </a:cubicBezTo>
                      <a:cubicBezTo>
                        <a:pt x="92" y="136"/>
                        <a:pt x="91" y="139"/>
                        <a:pt x="90" y="141"/>
                      </a:cubicBezTo>
                      <a:cubicBezTo>
                        <a:pt x="95" y="143"/>
                        <a:pt x="99" y="144"/>
                        <a:pt x="104" y="145"/>
                      </a:cubicBezTo>
                      <a:cubicBezTo>
                        <a:pt x="103" y="145"/>
                        <a:pt x="102" y="145"/>
                        <a:pt x="101" y="145"/>
                      </a:cubicBezTo>
                      <a:cubicBezTo>
                        <a:pt x="107" y="155"/>
                        <a:pt x="113" y="161"/>
                        <a:pt x="123" y="165"/>
                      </a:cubicBezTo>
                      <a:cubicBezTo>
                        <a:pt x="117" y="172"/>
                        <a:pt x="115" y="179"/>
                        <a:pt x="115" y="188"/>
                      </a:cubicBezTo>
                      <a:cubicBezTo>
                        <a:pt x="130" y="189"/>
                        <a:pt x="140" y="185"/>
                        <a:pt x="147" y="171"/>
                      </a:cubicBezTo>
                      <a:cubicBezTo>
                        <a:pt x="152" y="171"/>
                        <a:pt x="156" y="171"/>
                        <a:pt x="161" y="170"/>
                      </a:cubicBezTo>
                      <a:lnTo>
                        <a:pt x="162" y="171"/>
                      </a:lnTo>
                      <a:cubicBezTo>
                        <a:pt x="159" y="185"/>
                        <a:pt x="163" y="193"/>
                        <a:pt x="174" y="202"/>
                      </a:cubicBezTo>
                      <a:cubicBezTo>
                        <a:pt x="175" y="201"/>
                        <a:pt x="176" y="200"/>
                        <a:pt x="177" y="199"/>
                      </a:cubicBezTo>
                      <a:cubicBezTo>
                        <a:pt x="181" y="205"/>
                        <a:pt x="186" y="209"/>
                        <a:pt x="192" y="213"/>
                      </a:cubicBezTo>
                      <a:cubicBezTo>
                        <a:pt x="196" y="204"/>
                        <a:pt x="198" y="196"/>
                        <a:pt x="197" y="186"/>
                      </a:cubicBezTo>
                      <a:cubicBezTo>
                        <a:pt x="206" y="189"/>
                        <a:pt x="214" y="189"/>
                        <a:pt x="224" y="187"/>
                      </a:cubicBezTo>
                      <a:cubicBezTo>
                        <a:pt x="222" y="183"/>
                        <a:pt x="219" y="179"/>
                        <a:pt x="217" y="175"/>
                      </a:cubicBezTo>
                      <a:cubicBezTo>
                        <a:pt x="221" y="176"/>
                        <a:pt x="226" y="176"/>
                        <a:pt x="231" y="176"/>
                      </a:cubicBezTo>
                      <a:cubicBezTo>
                        <a:pt x="241" y="189"/>
                        <a:pt x="252" y="194"/>
                        <a:pt x="270" y="194"/>
                      </a:cubicBezTo>
                      <a:cubicBezTo>
                        <a:pt x="265" y="181"/>
                        <a:pt x="259" y="172"/>
                        <a:pt x="249" y="166"/>
                      </a:cubicBezTo>
                      <a:cubicBezTo>
                        <a:pt x="254" y="163"/>
                        <a:pt x="258" y="158"/>
                        <a:pt x="261" y="152"/>
                      </a:cubicBezTo>
                      <a:cubicBezTo>
                        <a:pt x="266" y="152"/>
                        <a:pt x="272" y="152"/>
                        <a:pt x="277" y="151"/>
                      </a:cubicBezTo>
                      <a:cubicBezTo>
                        <a:pt x="273" y="165"/>
                        <a:pt x="278" y="174"/>
                        <a:pt x="289" y="183"/>
                      </a:cubicBezTo>
                      <a:cubicBezTo>
                        <a:pt x="290" y="182"/>
                        <a:pt x="290" y="181"/>
                        <a:pt x="291" y="180"/>
                      </a:cubicBezTo>
                      <a:cubicBezTo>
                        <a:pt x="295" y="186"/>
                        <a:pt x="300" y="190"/>
                        <a:pt x="306" y="194"/>
                      </a:cubicBezTo>
                      <a:cubicBezTo>
                        <a:pt x="310" y="185"/>
                        <a:pt x="312" y="177"/>
                        <a:pt x="312" y="167"/>
                      </a:cubicBezTo>
                      <a:cubicBezTo>
                        <a:pt x="321" y="170"/>
                        <a:pt x="329" y="170"/>
                        <a:pt x="338" y="168"/>
                      </a:cubicBezTo>
                      <a:cubicBezTo>
                        <a:pt x="336" y="163"/>
                        <a:pt x="333" y="159"/>
                        <a:pt x="330" y="154"/>
                      </a:cubicBezTo>
                      <a:cubicBezTo>
                        <a:pt x="335" y="154"/>
                        <a:pt x="339" y="154"/>
                        <a:pt x="343" y="152"/>
                      </a:cubicBezTo>
                      <a:cubicBezTo>
                        <a:pt x="353" y="169"/>
                        <a:pt x="364" y="175"/>
                        <a:pt x="384" y="175"/>
                      </a:cubicBezTo>
                      <a:cubicBezTo>
                        <a:pt x="378" y="158"/>
                        <a:pt x="370" y="148"/>
                        <a:pt x="354" y="142"/>
                      </a:cubicBezTo>
                      <a:cubicBezTo>
                        <a:pt x="354" y="140"/>
                        <a:pt x="355" y="139"/>
                        <a:pt x="356" y="138"/>
                      </a:cubicBezTo>
                      <a:cubicBezTo>
                        <a:pt x="362" y="147"/>
                        <a:pt x="372"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4" name="Freeform 31">
                  <a:extLst>
                    <a:ext uri="{FF2B5EF4-FFF2-40B4-BE49-F238E27FC236}">
                      <a16:creationId xmlns:a16="http://schemas.microsoft.com/office/drawing/2014/main" id="{A9DF635F-6A78-4FDF-84BA-79769E5E5F20}"/>
                    </a:ext>
                  </a:extLst>
                </p:cNvPr>
                <p:cNvSpPr>
                  <a:spLocks noEditPoints="1"/>
                </p:cNvSpPr>
                <p:nvPr/>
              </p:nvSpPr>
              <p:spPr bwMode="auto">
                <a:xfrm>
                  <a:off x="5870574" y="3060699"/>
                  <a:ext cx="187325" cy="103188"/>
                </a:xfrm>
                <a:custGeom>
                  <a:avLst/>
                  <a:gdLst>
                    <a:gd name="T0" fmla="*/ 340 w 385"/>
                    <a:gd name="T1" fmla="*/ 123 h 213"/>
                    <a:gd name="T2" fmla="*/ 346 w 385"/>
                    <a:gd name="T3" fmla="*/ 122 h 213"/>
                    <a:gd name="T4" fmla="*/ 268 w 385"/>
                    <a:gd name="T5" fmla="*/ 128 h 213"/>
                    <a:gd name="T6" fmla="*/ 252 w 385"/>
                    <a:gd name="T7" fmla="*/ 126 h 213"/>
                    <a:gd name="T8" fmla="*/ 268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3 w 385"/>
                    <a:gd name="T21" fmla="*/ 53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6 h 213"/>
                    <a:gd name="T36" fmla="*/ 230 w 385"/>
                    <a:gd name="T37" fmla="*/ 150 h 213"/>
                    <a:gd name="T38" fmla="*/ 134 w 385"/>
                    <a:gd name="T39" fmla="*/ 92 h 213"/>
                    <a:gd name="T40" fmla="*/ 120 w 385"/>
                    <a:gd name="T41" fmla="*/ 106 h 213"/>
                    <a:gd name="T42" fmla="*/ 178 w 385"/>
                    <a:gd name="T43" fmla="*/ 68 h 213"/>
                    <a:gd name="T44" fmla="*/ 212 w 385"/>
                    <a:gd name="T45" fmla="*/ 102 h 213"/>
                    <a:gd name="T46" fmla="*/ 251 w 385"/>
                    <a:gd name="T47" fmla="*/ 88 h 213"/>
                    <a:gd name="T48" fmla="*/ 251 w 385"/>
                    <a:gd name="T49" fmla="*/ 88 h 213"/>
                    <a:gd name="T50" fmla="*/ 169 w 385"/>
                    <a:gd name="T51" fmla="*/ 107 h 213"/>
                    <a:gd name="T52" fmla="*/ 185 w 385"/>
                    <a:gd name="T53" fmla="*/ 125 h 213"/>
                    <a:gd name="T54" fmla="*/ 374 w 385"/>
                    <a:gd name="T55" fmla="*/ 127 h 213"/>
                    <a:gd name="T56" fmla="*/ 371 w 385"/>
                    <a:gd name="T57" fmla="*/ 81 h 213"/>
                    <a:gd name="T58" fmla="*/ 320 w 385"/>
                    <a:gd name="T59" fmla="*/ 75 h 213"/>
                    <a:gd name="T60" fmla="*/ 295 w 385"/>
                    <a:gd name="T61" fmla="*/ 55 h 213"/>
                    <a:gd name="T62" fmla="*/ 267 w 385"/>
                    <a:gd name="T63" fmla="*/ 41 h 213"/>
                    <a:gd name="T64" fmla="*/ 254 w 385"/>
                    <a:gd name="T65" fmla="*/ 33 h 213"/>
                    <a:gd name="T66" fmla="*/ 249 w 385"/>
                    <a:gd name="T67" fmla="*/ 29 h 213"/>
                    <a:gd name="T68" fmla="*/ 214 w 385"/>
                    <a:gd name="T69" fmla="*/ 34 h 213"/>
                    <a:gd name="T70" fmla="*/ 191 w 385"/>
                    <a:gd name="T71" fmla="*/ 0 h 213"/>
                    <a:gd name="T72" fmla="*/ 177 w 385"/>
                    <a:gd name="T73" fmla="*/ 25 h 213"/>
                    <a:gd name="T74" fmla="*/ 148 w 385"/>
                    <a:gd name="T75" fmla="*/ 24 h 213"/>
                    <a:gd name="T76" fmla="*/ 149 w 385"/>
                    <a:gd name="T77" fmla="*/ 40 h 213"/>
                    <a:gd name="T78" fmla="*/ 126 w 385"/>
                    <a:gd name="T79" fmla="*/ 52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0 h 213"/>
                    <a:gd name="T96" fmla="*/ 173 w 385"/>
                    <a:gd name="T97" fmla="*/ 202 h 213"/>
                    <a:gd name="T98" fmla="*/ 196 w 385"/>
                    <a:gd name="T99" fmla="*/ 186 h 213"/>
                    <a:gd name="T100" fmla="*/ 230 w 385"/>
                    <a:gd name="T101" fmla="*/ 175 h 213"/>
                    <a:gd name="T102" fmla="*/ 260 w 385"/>
                    <a:gd name="T103" fmla="*/ 151 h 213"/>
                    <a:gd name="T104" fmla="*/ 290 w 385"/>
                    <a:gd name="T105" fmla="*/ 179 h 213"/>
                    <a:gd name="T106" fmla="*/ 338 w 385"/>
                    <a:gd name="T107" fmla="*/ 168 h 213"/>
                    <a:gd name="T108" fmla="*/ 383 w 385"/>
                    <a:gd name="T109" fmla="*/ 174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1"/>
                      </a:moveTo>
                      <a:cubicBezTo>
                        <a:pt x="332" y="129"/>
                        <a:pt x="332" y="126"/>
                        <a:pt x="331" y="123"/>
                      </a:cubicBezTo>
                      <a:cubicBezTo>
                        <a:pt x="334" y="124"/>
                        <a:pt x="337" y="124"/>
                        <a:pt x="340" y="123"/>
                      </a:cubicBezTo>
                      <a:cubicBezTo>
                        <a:pt x="340" y="123"/>
                        <a:pt x="340" y="122"/>
                        <a:pt x="339" y="121"/>
                      </a:cubicBezTo>
                      <a:cubicBezTo>
                        <a:pt x="341" y="121"/>
                        <a:pt x="342" y="121"/>
                        <a:pt x="344" y="121"/>
                      </a:cubicBezTo>
                      <a:cubicBezTo>
                        <a:pt x="345" y="121"/>
                        <a:pt x="345" y="122"/>
                        <a:pt x="346" y="122"/>
                      </a:cubicBezTo>
                      <a:cubicBezTo>
                        <a:pt x="348" y="126"/>
                        <a:pt x="350" y="130"/>
                        <a:pt x="352" y="133"/>
                      </a:cubicBezTo>
                      <a:cubicBezTo>
                        <a:pt x="344" y="131"/>
                        <a:pt x="338" y="130"/>
                        <a:pt x="332" y="131"/>
                      </a:cubicBezTo>
                      <a:close/>
                      <a:moveTo>
                        <a:pt x="268" y="128"/>
                      </a:moveTo>
                      <a:cubicBezTo>
                        <a:pt x="264" y="128"/>
                        <a:pt x="259" y="129"/>
                        <a:pt x="255" y="129"/>
                      </a:cubicBezTo>
                      <a:cubicBezTo>
                        <a:pt x="254" y="129"/>
                        <a:pt x="254" y="128"/>
                        <a:pt x="253" y="128"/>
                      </a:cubicBezTo>
                      <a:cubicBezTo>
                        <a:pt x="253" y="127"/>
                        <a:pt x="252" y="127"/>
                        <a:pt x="252" y="126"/>
                      </a:cubicBezTo>
                      <a:cubicBezTo>
                        <a:pt x="252" y="123"/>
                        <a:pt x="252" y="120"/>
                        <a:pt x="252" y="117"/>
                      </a:cubicBezTo>
                      <a:cubicBezTo>
                        <a:pt x="257" y="118"/>
                        <a:pt x="262" y="119"/>
                        <a:pt x="267" y="118"/>
                      </a:cubicBezTo>
                      <a:cubicBezTo>
                        <a:pt x="267" y="121"/>
                        <a:pt x="267" y="124"/>
                        <a:pt x="268" y="128"/>
                      </a:cubicBezTo>
                      <a:close/>
                      <a:moveTo>
                        <a:pt x="188" y="157"/>
                      </a:moveTo>
                      <a:cubicBezTo>
                        <a:pt x="188" y="154"/>
                        <a:pt x="188" y="151"/>
                        <a:pt x="187" y="147"/>
                      </a:cubicBezTo>
                      <a:cubicBezTo>
                        <a:pt x="188" y="147"/>
                        <a:pt x="189" y="147"/>
                        <a:pt x="190" y="147"/>
                      </a:cubicBezTo>
                      <a:cubicBezTo>
                        <a:pt x="191" y="147"/>
                        <a:pt x="191" y="149"/>
                        <a:pt x="192" y="149"/>
                      </a:cubicBezTo>
                      <a:cubicBezTo>
                        <a:pt x="194" y="152"/>
                        <a:pt x="195" y="156"/>
                        <a:pt x="197" y="159"/>
                      </a:cubicBezTo>
                      <a:cubicBezTo>
                        <a:pt x="194" y="158"/>
                        <a:pt x="191" y="157"/>
                        <a:pt x="188" y="157"/>
                      </a:cubicBezTo>
                      <a:close/>
                      <a:moveTo>
                        <a:pt x="141" y="148"/>
                      </a:moveTo>
                      <a:cubicBezTo>
                        <a:pt x="140" y="148"/>
                        <a:pt x="139" y="147"/>
                        <a:pt x="138" y="146"/>
                      </a:cubicBezTo>
                      <a:cubicBezTo>
                        <a:pt x="136" y="142"/>
                        <a:pt x="134" y="138"/>
                        <a:pt x="132" y="135"/>
                      </a:cubicBezTo>
                      <a:cubicBezTo>
                        <a:pt x="135" y="136"/>
                        <a:pt x="139" y="137"/>
                        <a:pt x="142" y="137"/>
                      </a:cubicBezTo>
                      <a:cubicBezTo>
                        <a:pt x="142" y="141"/>
                        <a:pt x="142" y="144"/>
                        <a:pt x="143" y="148"/>
                      </a:cubicBezTo>
                      <a:cubicBezTo>
                        <a:pt x="142" y="148"/>
                        <a:pt x="141" y="148"/>
                        <a:pt x="141" y="148"/>
                      </a:cubicBezTo>
                      <a:close/>
                      <a:moveTo>
                        <a:pt x="173" y="53"/>
                      </a:moveTo>
                      <a:cubicBezTo>
                        <a:pt x="175" y="58"/>
                        <a:pt x="177" y="62"/>
                        <a:pt x="180" y="66"/>
                      </a:cubicBezTo>
                      <a:lnTo>
                        <a:pt x="180" y="66"/>
                      </a:lnTo>
                      <a:cubicBezTo>
                        <a:pt x="173" y="61"/>
                        <a:pt x="167" y="58"/>
                        <a:pt x="161" y="56"/>
                      </a:cubicBezTo>
                      <a:cubicBezTo>
                        <a:pt x="161" y="56"/>
                        <a:pt x="161" y="56"/>
                        <a:pt x="161" y="56"/>
                      </a:cubicBezTo>
                      <a:cubicBezTo>
                        <a:pt x="166" y="56"/>
                        <a:pt x="170" y="55"/>
                        <a:pt x="173" y="53"/>
                      </a:cubicBezTo>
                      <a:close/>
                      <a:moveTo>
                        <a:pt x="182" y="43"/>
                      </a:moveTo>
                      <a:cubicBezTo>
                        <a:pt x="186" y="44"/>
                        <a:pt x="190" y="44"/>
                        <a:pt x="194" y="43"/>
                      </a:cubicBezTo>
                      <a:cubicBezTo>
                        <a:pt x="193" y="46"/>
                        <a:pt x="193" y="49"/>
                        <a:pt x="193" y="52"/>
                      </a:cubicBezTo>
                      <a:cubicBezTo>
                        <a:pt x="189" y="50"/>
                        <a:pt x="184" y="49"/>
                        <a:pt x="179" y="48"/>
                      </a:cubicBezTo>
                      <a:cubicBezTo>
                        <a:pt x="180" y="47"/>
                        <a:pt x="181" y="45"/>
                        <a:pt x="182" y="43"/>
                      </a:cubicBezTo>
                      <a:close/>
                      <a:moveTo>
                        <a:pt x="244" y="45"/>
                      </a:moveTo>
                      <a:cubicBezTo>
                        <a:pt x="244" y="45"/>
                        <a:pt x="244" y="45"/>
                        <a:pt x="244" y="45"/>
                      </a:cubicBezTo>
                      <a:cubicBezTo>
                        <a:pt x="244" y="49"/>
                        <a:pt x="243" y="53"/>
                        <a:pt x="243" y="57"/>
                      </a:cubicBezTo>
                      <a:cubicBezTo>
                        <a:pt x="242" y="56"/>
                        <a:pt x="241" y="56"/>
                        <a:pt x="240" y="56"/>
                      </a:cubicBezTo>
                      <a:cubicBezTo>
                        <a:pt x="238" y="52"/>
                        <a:pt x="236" y="49"/>
                        <a:pt x="234" y="46"/>
                      </a:cubicBezTo>
                      <a:cubicBezTo>
                        <a:pt x="238" y="46"/>
                        <a:pt x="241" y="46"/>
                        <a:pt x="244" y="45"/>
                      </a:cubicBezTo>
                      <a:close/>
                      <a:moveTo>
                        <a:pt x="309" y="138"/>
                      </a:moveTo>
                      <a:lnTo>
                        <a:pt x="311" y="140"/>
                      </a:lnTo>
                      <a:cubicBezTo>
                        <a:pt x="310" y="140"/>
                        <a:pt x="310" y="139"/>
                        <a:pt x="309" y="139"/>
                      </a:cubicBezTo>
                      <a:cubicBezTo>
                        <a:pt x="309" y="139"/>
                        <a:pt x="309" y="138"/>
                        <a:pt x="309" y="138"/>
                      </a:cubicBezTo>
                      <a:close/>
                      <a:moveTo>
                        <a:pt x="230" y="150"/>
                      </a:moveTo>
                      <a:cubicBezTo>
                        <a:pt x="224" y="141"/>
                        <a:pt x="218" y="135"/>
                        <a:pt x="208" y="131"/>
                      </a:cubicBezTo>
                      <a:cubicBezTo>
                        <a:pt x="211" y="128"/>
                        <a:pt x="213" y="125"/>
                        <a:pt x="214" y="123"/>
                      </a:cubicBezTo>
                      <a:cubicBezTo>
                        <a:pt x="216" y="123"/>
                        <a:pt x="218" y="123"/>
                        <a:pt x="221" y="122"/>
                      </a:cubicBezTo>
                      <a:cubicBezTo>
                        <a:pt x="221" y="123"/>
                        <a:pt x="221" y="124"/>
                        <a:pt x="221" y="124"/>
                      </a:cubicBezTo>
                      <a:cubicBezTo>
                        <a:pt x="219" y="125"/>
                        <a:pt x="217" y="125"/>
                        <a:pt x="215" y="126"/>
                      </a:cubicBezTo>
                      <a:cubicBezTo>
                        <a:pt x="220" y="136"/>
                        <a:pt x="226" y="142"/>
                        <a:pt x="237" y="146"/>
                      </a:cubicBezTo>
                      <a:cubicBezTo>
                        <a:pt x="235" y="148"/>
                        <a:pt x="234" y="149"/>
                        <a:pt x="233" y="151"/>
                      </a:cubicBezTo>
                      <a:cubicBezTo>
                        <a:pt x="232" y="150"/>
                        <a:pt x="231" y="150"/>
                        <a:pt x="230" y="150"/>
                      </a:cubicBezTo>
                      <a:close/>
                      <a:moveTo>
                        <a:pt x="120" y="106"/>
                      </a:moveTo>
                      <a:cubicBezTo>
                        <a:pt x="119" y="104"/>
                        <a:pt x="118" y="103"/>
                        <a:pt x="117" y="101"/>
                      </a:cubicBezTo>
                      <a:cubicBezTo>
                        <a:pt x="124" y="99"/>
                        <a:pt x="129" y="97"/>
                        <a:pt x="134" y="92"/>
                      </a:cubicBezTo>
                      <a:cubicBezTo>
                        <a:pt x="134" y="94"/>
                        <a:pt x="135" y="96"/>
                        <a:pt x="135" y="98"/>
                      </a:cubicBezTo>
                      <a:cubicBezTo>
                        <a:pt x="134" y="101"/>
                        <a:pt x="134" y="105"/>
                        <a:pt x="134" y="109"/>
                      </a:cubicBezTo>
                      <a:cubicBezTo>
                        <a:pt x="129" y="107"/>
                        <a:pt x="125" y="106"/>
                        <a:pt x="120" y="106"/>
                      </a:cubicBezTo>
                      <a:close/>
                      <a:moveTo>
                        <a:pt x="176" y="72"/>
                      </a:moveTo>
                      <a:cubicBezTo>
                        <a:pt x="175" y="72"/>
                        <a:pt x="174" y="72"/>
                        <a:pt x="173" y="72"/>
                      </a:cubicBezTo>
                      <a:cubicBezTo>
                        <a:pt x="174" y="71"/>
                        <a:pt x="176" y="69"/>
                        <a:pt x="178" y="68"/>
                      </a:cubicBezTo>
                      <a:cubicBezTo>
                        <a:pt x="178" y="69"/>
                        <a:pt x="177" y="71"/>
                        <a:pt x="176" y="72"/>
                      </a:cubicBezTo>
                      <a:close/>
                      <a:moveTo>
                        <a:pt x="216" y="107"/>
                      </a:moveTo>
                      <a:cubicBezTo>
                        <a:pt x="214" y="105"/>
                        <a:pt x="213" y="103"/>
                        <a:pt x="212" y="102"/>
                      </a:cubicBezTo>
                      <a:cubicBezTo>
                        <a:pt x="213" y="102"/>
                        <a:pt x="213" y="102"/>
                        <a:pt x="214" y="102"/>
                      </a:cubicBezTo>
                      <a:cubicBezTo>
                        <a:pt x="214" y="104"/>
                        <a:pt x="215" y="105"/>
                        <a:pt x="216" y="107"/>
                      </a:cubicBezTo>
                      <a:close/>
                      <a:moveTo>
                        <a:pt x="251" y="88"/>
                      </a:moveTo>
                      <a:cubicBezTo>
                        <a:pt x="251" y="87"/>
                        <a:pt x="250" y="86"/>
                        <a:pt x="249" y="85"/>
                      </a:cubicBezTo>
                      <a:cubicBezTo>
                        <a:pt x="250" y="85"/>
                        <a:pt x="251" y="85"/>
                        <a:pt x="252" y="85"/>
                      </a:cubicBezTo>
                      <a:cubicBezTo>
                        <a:pt x="251" y="86"/>
                        <a:pt x="251" y="87"/>
                        <a:pt x="251" y="88"/>
                      </a:cubicBezTo>
                      <a:close/>
                      <a:moveTo>
                        <a:pt x="170" y="125"/>
                      </a:moveTo>
                      <a:lnTo>
                        <a:pt x="169" y="125"/>
                      </a:lnTo>
                      <a:cubicBezTo>
                        <a:pt x="171" y="118"/>
                        <a:pt x="171" y="112"/>
                        <a:pt x="169" y="107"/>
                      </a:cubicBezTo>
                      <a:cubicBezTo>
                        <a:pt x="177" y="110"/>
                        <a:pt x="183" y="110"/>
                        <a:pt x="190" y="108"/>
                      </a:cubicBezTo>
                      <a:cubicBezTo>
                        <a:pt x="191" y="110"/>
                        <a:pt x="192" y="112"/>
                        <a:pt x="194" y="113"/>
                      </a:cubicBezTo>
                      <a:cubicBezTo>
                        <a:pt x="190" y="116"/>
                        <a:pt x="187" y="120"/>
                        <a:pt x="185" y="125"/>
                      </a:cubicBezTo>
                      <a:cubicBezTo>
                        <a:pt x="180" y="124"/>
                        <a:pt x="175" y="124"/>
                        <a:pt x="170" y="125"/>
                      </a:cubicBezTo>
                      <a:close/>
                      <a:moveTo>
                        <a:pt x="385" y="149"/>
                      </a:moveTo>
                      <a:cubicBezTo>
                        <a:pt x="383" y="141"/>
                        <a:pt x="379" y="134"/>
                        <a:pt x="374" y="127"/>
                      </a:cubicBezTo>
                      <a:cubicBezTo>
                        <a:pt x="378" y="126"/>
                        <a:pt x="381" y="126"/>
                        <a:pt x="384" y="124"/>
                      </a:cubicBezTo>
                      <a:cubicBezTo>
                        <a:pt x="379" y="115"/>
                        <a:pt x="373" y="108"/>
                        <a:pt x="363" y="104"/>
                      </a:cubicBezTo>
                      <a:cubicBezTo>
                        <a:pt x="369" y="98"/>
                        <a:pt x="371" y="91"/>
                        <a:pt x="371" y="81"/>
                      </a:cubicBezTo>
                      <a:cubicBezTo>
                        <a:pt x="356" y="81"/>
                        <a:pt x="346" y="85"/>
                        <a:pt x="339" y="99"/>
                      </a:cubicBezTo>
                      <a:cubicBezTo>
                        <a:pt x="335" y="91"/>
                        <a:pt x="330" y="85"/>
                        <a:pt x="323" y="81"/>
                      </a:cubicBezTo>
                      <a:cubicBezTo>
                        <a:pt x="323" y="79"/>
                        <a:pt x="321" y="77"/>
                        <a:pt x="320" y="75"/>
                      </a:cubicBezTo>
                      <a:cubicBezTo>
                        <a:pt x="324" y="70"/>
                        <a:pt x="326" y="63"/>
                        <a:pt x="326" y="56"/>
                      </a:cubicBezTo>
                      <a:cubicBezTo>
                        <a:pt x="316" y="55"/>
                        <a:pt x="308" y="57"/>
                        <a:pt x="302" y="62"/>
                      </a:cubicBezTo>
                      <a:cubicBezTo>
                        <a:pt x="300" y="59"/>
                        <a:pt x="298" y="57"/>
                        <a:pt x="295" y="55"/>
                      </a:cubicBezTo>
                      <a:cubicBezTo>
                        <a:pt x="292" y="61"/>
                        <a:pt x="290" y="67"/>
                        <a:pt x="289" y="72"/>
                      </a:cubicBezTo>
                      <a:cubicBezTo>
                        <a:pt x="285" y="72"/>
                        <a:pt x="282" y="73"/>
                        <a:pt x="278" y="73"/>
                      </a:cubicBezTo>
                      <a:cubicBezTo>
                        <a:pt x="282" y="59"/>
                        <a:pt x="278" y="51"/>
                        <a:pt x="267" y="41"/>
                      </a:cubicBezTo>
                      <a:cubicBezTo>
                        <a:pt x="266" y="42"/>
                        <a:pt x="265" y="43"/>
                        <a:pt x="264" y="44"/>
                      </a:cubicBezTo>
                      <a:cubicBezTo>
                        <a:pt x="264" y="44"/>
                        <a:pt x="264" y="44"/>
                        <a:pt x="264" y="44"/>
                      </a:cubicBezTo>
                      <a:cubicBezTo>
                        <a:pt x="261" y="40"/>
                        <a:pt x="258" y="36"/>
                        <a:pt x="254" y="33"/>
                      </a:cubicBezTo>
                      <a:cubicBezTo>
                        <a:pt x="254" y="32"/>
                        <a:pt x="255" y="32"/>
                        <a:pt x="255" y="31"/>
                      </a:cubicBezTo>
                      <a:cubicBezTo>
                        <a:pt x="253" y="31"/>
                        <a:pt x="252" y="30"/>
                        <a:pt x="250" y="30"/>
                      </a:cubicBezTo>
                      <a:cubicBezTo>
                        <a:pt x="250" y="30"/>
                        <a:pt x="250" y="30"/>
                        <a:pt x="249" y="29"/>
                      </a:cubicBezTo>
                      <a:lnTo>
                        <a:pt x="249" y="30"/>
                      </a:lnTo>
                      <a:cubicBezTo>
                        <a:pt x="240" y="27"/>
                        <a:pt x="232" y="28"/>
                        <a:pt x="224" y="37"/>
                      </a:cubicBezTo>
                      <a:cubicBezTo>
                        <a:pt x="221" y="35"/>
                        <a:pt x="218" y="34"/>
                        <a:pt x="214" y="34"/>
                      </a:cubicBezTo>
                      <a:cubicBezTo>
                        <a:pt x="215" y="26"/>
                        <a:pt x="211" y="17"/>
                        <a:pt x="207" y="10"/>
                      </a:cubicBezTo>
                      <a:cubicBezTo>
                        <a:pt x="206" y="11"/>
                        <a:pt x="206" y="11"/>
                        <a:pt x="205" y="13"/>
                      </a:cubicBezTo>
                      <a:lnTo>
                        <a:pt x="191" y="0"/>
                      </a:lnTo>
                      <a:cubicBezTo>
                        <a:pt x="188" y="8"/>
                        <a:pt x="187" y="17"/>
                        <a:pt x="188" y="26"/>
                      </a:cubicBezTo>
                      <a:cubicBezTo>
                        <a:pt x="185" y="26"/>
                        <a:pt x="182" y="26"/>
                        <a:pt x="178" y="26"/>
                      </a:cubicBezTo>
                      <a:cubicBezTo>
                        <a:pt x="178" y="26"/>
                        <a:pt x="177" y="25"/>
                        <a:pt x="177" y="25"/>
                      </a:cubicBezTo>
                      <a:cubicBezTo>
                        <a:pt x="170" y="11"/>
                        <a:pt x="163" y="3"/>
                        <a:pt x="147" y="5"/>
                      </a:cubicBezTo>
                      <a:cubicBezTo>
                        <a:pt x="149" y="11"/>
                        <a:pt x="151" y="17"/>
                        <a:pt x="155" y="22"/>
                      </a:cubicBezTo>
                      <a:cubicBezTo>
                        <a:pt x="153" y="22"/>
                        <a:pt x="150" y="23"/>
                        <a:pt x="148" y="24"/>
                      </a:cubicBezTo>
                      <a:cubicBezTo>
                        <a:pt x="152" y="31"/>
                        <a:pt x="156" y="36"/>
                        <a:pt x="164" y="39"/>
                      </a:cubicBezTo>
                      <a:cubicBezTo>
                        <a:pt x="161" y="43"/>
                        <a:pt x="159" y="46"/>
                        <a:pt x="158" y="51"/>
                      </a:cubicBezTo>
                      <a:cubicBezTo>
                        <a:pt x="156" y="47"/>
                        <a:pt x="153" y="44"/>
                        <a:pt x="149" y="40"/>
                      </a:cubicBezTo>
                      <a:cubicBezTo>
                        <a:pt x="148" y="41"/>
                        <a:pt x="147" y="42"/>
                        <a:pt x="147" y="44"/>
                      </a:cubicBezTo>
                      <a:cubicBezTo>
                        <a:pt x="142" y="38"/>
                        <a:pt x="138" y="33"/>
                        <a:pt x="132" y="29"/>
                      </a:cubicBezTo>
                      <a:cubicBezTo>
                        <a:pt x="128" y="37"/>
                        <a:pt x="126" y="44"/>
                        <a:pt x="126" y="52"/>
                      </a:cubicBezTo>
                      <a:cubicBezTo>
                        <a:pt x="124" y="53"/>
                        <a:pt x="123" y="54"/>
                        <a:pt x="121" y="54"/>
                      </a:cubicBezTo>
                      <a:cubicBezTo>
                        <a:pt x="114" y="52"/>
                        <a:pt x="107" y="53"/>
                        <a:pt x="99" y="54"/>
                      </a:cubicBezTo>
                      <a:cubicBezTo>
                        <a:pt x="101" y="59"/>
                        <a:pt x="104" y="64"/>
                        <a:pt x="107" y="69"/>
                      </a:cubicBezTo>
                      <a:cubicBezTo>
                        <a:pt x="103" y="68"/>
                        <a:pt x="99" y="69"/>
                        <a:pt x="94" y="70"/>
                      </a:cubicBezTo>
                      <a:cubicBezTo>
                        <a:pt x="85" y="53"/>
                        <a:pt x="73" y="47"/>
                        <a:pt x="53" y="47"/>
                      </a:cubicBezTo>
                      <a:cubicBezTo>
                        <a:pt x="56" y="55"/>
                        <a:pt x="60" y="62"/>
                        <a:pt x="64" y="68"/>
                      </a:cubicBezTo>
                      <a:lnTo>
                        <a:pt x="43" y="64"/>
                      </a:lnTo>
                      <a:cubicBezTo>
                        <a:pt x="46" y="76"/>
                        <a:pt x="51" y="85"/>
                        <a:pt x="60" y="94"/>
                      </a:cubicBezTo>
                      <a:cubicBezTo>
                        <a:pt x="56" y="96"/>
                        <a:pt x="53" y="99"/>
                        <a:pt x="49" y="102"/>
                      </a:cubicBezTo>
                      <a:cubicBezTo>
                        <a:pt x="49" y="103"/>
                        <a:pt x="48" y="102"/>
                        <a:pt x="47" y="102"/>
                      </a:cubicBezTo>
                      <a:cubicBezTo>
                        <a:pt x="29" y="92"/>
                        <a:pt x="15" y="89"/>
                        <a:pt x="0" y="103"/>
                      </a:cubicBezTo>
                      <a:cubicBezTo>
                        <a:pt x="6" y="108"/>
                        <a:pt x="13" y="112"/>
                        <a:pt x="21" y="115"/>
                      </a:cubicBezTo>
                      <a:cubicBezTo>
                        <a:pt x="19" y="117"/>
                        <a:pt x="16" y="120"/>
                        <a:pt x="15" y="123"/>
                      </a:cubicBezTo>
                      <a:cubicBezTo>
                        <a:pt x="24" y="127"/>
                        <a:pt x="33" y="129"/>
                        <a:pt x="44" y="126"/>
                      </a:cubicBezTo>
                      <a:cubicBezTo>
                        <a:pt x="42" y="136"/>
                        <a:pt x="45" y="142"/>
                        <a:pt x="50" y="150"/>
                      </a:cubicBezTo>
                      <a:cubicBezTo>
                        <a:pt x="63" y="142"/>
                        <a:pt x="69" y="133"/>
                        <a:pt x="66" y="117"/>
                      </a:cubicBezTo>
                      <a:cubicBezTo>
                        <a:pt x="67" y="117"/>
                        <a:pt x="68" y="116"/>
                        <a:pt x="69" y="116"/>
                      </a:cubicBezTo>
                      <a:cubicBezTo>
                        <a:pt x="75" y="124"/>
                        <a:pt x="82" y="129"/>
                        <a:pt x="92" y="134"/>
                      </a:cubicBezTo>
                      <a:cubicBezTo>
                        <a:pt x="91" y="136"/>
                        <a:pt x="90" y="138"/>
                        <a:pt x="89" y="141"/>
                      </a:cubicBezTo>
                      <a:cubicBezTo>
                        <a:pt x="94" y="142"/>
                        <a:pt x="98" y="144"/>
                        <a:pt x="103" y="144"/>
                      </a:cubicBezTo>
                      <a:cubicBezTo>
                        <a:pt x="102" y="144"/>
                        <a:pt x="101" y="145"/>
                        <a:pt x="100" y="145"/>
                      </a:cubicBezTo>
                      <a:cubicBezTo>
                        <a:pt x="106" y="155"/>
                        <a:pt x="112" y="161"/>
                        <a:pt x="122" y="165"/>
                      </a:cubicBezTo>
                      <a:cubicBezTo>
                        <a:pt x="116" y="172"/>
                        <a:pt x="114" y="179"/>
                        <a:pt x="114" y="188"/>
                      </a:cubicBezTo>
                      <a:cubicBezTo>
                        <a:pt x="129" y="188"/>
                        <a:pt x="139" y="184"/>
                        <a:pt x="146" y="170"/>
                      </a:cubicBezTo>
                      <a:cubicBezTo>
                        <a:pt x="151" y="171"/>
                        <a:pt x="155" y="171"/>
                        <a:pt x="160" y="170"/>
                      </a:cubicBezTo>
                      <a:lnTo>
                        <a:pt x="161" y="171"/>
                      </a:lnTo>
                      <a:cubicBezTo>
                        <a:pt x="158" y="184"/>
                        <a:pt x="163" y="192"/>
                        <a:pt x="173" y="202"/>
                      </a:cubicBezTo>
                      <a:cubicBezTo>
                        <a:pt x="174" y="200"/>
                        <a:pt x="175" y="199"/>
                        <a:pt x="176" y="198"/>
                      </a:cubicBezTo>
                      <a:cubicBezTo>
                        <a:pt x="180" y="204"/>
                        <a:pt x="185" y="209"/>
                        <a:pt x="191" y="213"/>
                      </a:cubicBezTo>
                      <a:cubicBezTo>
                        <a:pt x="195" y="204"/>
                        <a:pt x="197" y="195"/>
                        <a:pt x="196" y="186"/>
                      </a:cubicBezTo>
                      <a:cubicBezTo>
                        <a:pt x="206" y="189"/>
                        <a:pt x="214" y="189"/>
                        <a:pt x="223" y="187"/>
                      </a:cubicBezTo>
                      <a:cubicBezTo>
                        <a:pt x="221" y="183"/>
                        <a:pt x="218" y="178"/>
                        <a:pt x="216" y="174"/>
                      </a:cubicBezTo>
                      <a:cubicBezTo>
                        <a:pt x="220" y="176"/>
                        <a:pt x="225" y="176"/>
                        <a:pt x="230" y="175"/>
                      </a:cubicBezTo>
                      <a:cubicBezTo>
                        <a:pt x="240" y="189"/>
                        <a:pt x="251" y="194"/>
                        <a:pt x="269" y="193"/>
                      </a:cubicBezTo>
                      <a:cubicBezTo>
                        <a:pt x="264" y="181"/>
                        <a:pt x="258" y="172"/>
                        <a:pt x="248" y="165"/>
                      </a:cubicBezTo>
                      <a:cubicBezTo>
                        <a:pt x="253" y="162"/>
                        <a:pt x="257" y="158"/>
                        <a:pt x="260" y="151"/>
                      </a:cubicBezTo>
                      <a:cubicBezTo>
                        <a:pt x="266" y="152"/>
                        <a:pt x="271" y="152"/>
                        <a:pt x="276" y="151"/>
                      </a:cubicBezTo>
                      <a:cubicBezTo>
                        <a:pt x="272" y="165"/>
                        <a:pt x="277" y="173"/>
                        <a:pt x="288" y="183"/>
                      </a:cubicBezTo>
                      <a:cubicBezTo>
                        <a:pt x="289" y="182"/>
                        <a:pt x="289" y="180"/>
                        <a:pt x="290" y="179"/>
                      </a:cubicBezTo>
                      <a:cubicBezTo>
                        <a:pt x="295" y="185"/>
                        <a:pt x="299" y="190"/>
                        <a:pt x="305" y="194"/>
                      </a:cubicBezTo>
                      <a:cubicBezTo>
                        <a:pt x="309" y="185"/>
                        <a:pt x="312" y="177"/>
                        <a:pt x="311" y="167"/>
                      </a:cubicBezTo>
                      <a:cubicBezTo>
                        <a:pt x="320" y="170"/>
                        <a:pt x="328" y="170"/>
                        <a:pt x="338" y="168"/>
                      </a:cubicBezTo>
                      <a:cubicBezTo>
                        <a:pt x="335" y="163"/>
                        <a:pt x="332" y="158"/>
                        <a:pt x="329" y="154"/>
                      </a:cubicBezTo>
                      <a:cubicBezTo>
                        <a:pt x="334" y="154"/>
                        <a:pt x="338" y="153"/>
                        <a:pt x="342" y="152"/>
                      </a:cubicBezTo>
                      <a:cubicBezTo>
                        <a:pt x="352" y="169"/>
                        <a:pt x="364" y="175"/>
                        <a:pt x="383" y="174"/>
                      </a:cubicBezTo>
                      <a:cubicBezTo>
                        <a:pt x="378" y="158"/>
                        <a:pt x="369" y="148"/>
                        <a:pt x="353" y="141"/>
                      </a:cubicBezTo>
                      <a:cubicBezTo>
                        <a:pt x="353" y="140"/>
                        <a:pt x="354" y="139"/>
                        <a:pt x="355" y="137"/>
                      </a:cubicBezTo>
                      <a:cubicBezTo>
                        <a:pt x="362" y="146"/>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5" name="Freeform 32">
                  <a:extLst>
                    <a:ext uri="{FF2B5EF4-FFF2-40B4-BE49-F238E27FC236}">
                      <a16:creationId xmlns:a16="http://schemas.microsoft.com/office/drawing/2014/main" id="{45B3ABDF-81DA-4FF5-B398-A50E1C8BF09F}"/>
                    </a:ext>
                  </a:extLst>
                </p:cNvPr>
                <p:cNvSpPr>
                  <a:spLocks noEditPoints="1"/>
                </p:cNvSpPr>
                <p:nvPr/>
              </p:nvSpPr>
              <p:spPr bwMode="auto">
                <a:xfrm>
                  <a:off x="6018212" y="3063874"/>
                  <a:ext cx="187325" cy="103188"/>
                </a:xfrm>
                <a:custGeom>
                  <a:avLst/>
                  <a:gdLst>
                    <a:gd name="T0" fmla="*/ 340 w 385"/>
                    <a:gd name="T1" fmla="*/ 123 h 213"/>
                    <a:gd name="T2" fmla="*/ 346 w 385"/>
                    <a:gd name="T3" fmla="*/ 123 h 213"/>
                    <a:gd name="T4" fmla="*/ 269 w 385"/>
                    <a:gd name="T5" fmla="*/ 128 h 213"/>
                    <a:gd name="T6" fmla="*/ 252 w 385"/>
                    <a:gd name="T7" fmla="*/ 126 h 213"/>
                    <a:gd name="T8" fmla="*/ 269 w 385"/>
                    <a:gd name="T9" fmla="*/ 128 h 213"/>
                    <a:gd name="T10" fmla="*/ 190 w 385"/>
                    <a:gd name="T11" fmla="*/ 147 h 213"/>
                    <a:gd name="T12" fmla="*/ 188 w 385"/>
                    <a:gd name="T13" fmla="*/ 157 h 213"/>
                    <a:gd name="T14" fmla="*/ 132 w 385"/>
                    <a:gd name="T15" fmla="*/ 135 h 213"/>
                    <a:gd name="T16" fmla="*/ 141 w 385"/>
                    <a:gd name="T17" fmla="*/ 148 h 213"/>
                    <a:gd name="T18" fmla="*/ 180 w 385"/>
                    <a:gd name="T19" fmla="*/ 66 h 213"/>
                    <a:gd name="T20" fmla="*/ 174 w 385"/>
                    <a:gd name="T21" fmla="*/ 54 h 213"/>
                    <a:gd name="T22" fmla="*/ 193 w 385"/>
                    <a:gd name="T23" fmla="*/ 52 h 213"/>
                    <a:gd name="T24" fmla="*/ 244 w 385"/>
                    <a:gd name="T25" fmla="*/ 45 h 213"/>
                    <a:gd name="T26" fmla="*/ 240 w 385"/>
                    <a:gd name="T27" fmla="*/ 56 h 213"/>
                    <a:gd name="T28" fmla="*/ 310 w 385"/>
                    <a:gd name="T29" fmla="*/ 138 h 213"/>
                    <a:gd name="T30" fmla="*/ 310 w 385"/>
                    <a:gd name="T31" fmla="*/ 138 h 213"/>
                    <a:gd name="T32" fmla="*/ 214 w 385"/>
                    <a:gd name="T33" fmla="*/ 123 h 213"/>
                    <a:gd name="T34" fmla="*/ 215 w 385"/>
                    <a:gd name="T35" fmla="*/ 126 h 213"/>
                    <a:gd name="T36" fmla="*/ 230 w 385"/>
                    <a:gd name="T37" fmla="*/ 150 h 213"/>
                    <a:gd name="T38" fmla="*/ 134 w 385"/>
                    <a:gd name="T39" fmla="*/ 93 h 213"/>
                    <a:gd name="T40" fmla="*/ 120 w 385"/>
                    <a:gd name="T41" fmla="*/ 106 h 213"/>
                    <a:gd name="T42" fmla="*/ 179 w 385"/>
                    <a:gd name="T43" fmla="*/ 68 h 213"/>
                    <a:gd name="T44" fmla="*/ 212 w 385"/>
                    <a:gd name="T45" fmla="*/ 102 h 213"/>
                    <a:gd name="T46" fmla="*/ 252 w 385"/>
                    <a:gd name="T47" fmla="*/ 88 h 213"/>
                    <a:gd name="T48" fmla="*/ 252 w 385"/>
                    <a:gd name="T49" fmla="*/ 88 h 213"/>
                    <a:gd name="T50" fmla="*/ 169 w 385"/>
                    <a:gd name="T51" fmla="*/ 108 h 213"/>
                    <a:gd name="T52" fmla="*/ 185 w 385"/>
                    <a:gd name="T53" fmla="*/ 125 h 213"/>
                    <a:gd name="T54" fmla="*/ 375 w 385"/>
                    <a:gd name="T55" fmla="*/ 127 h 213"/>
                    <a:gd name="T56" fmla="*/ 371 w 385"/>
                    <a:gd name="T57" fmla="*/ 82 h 213"/>
                    <a:gd name="T58" fmla="*/ 320 w 385"/>
                    <a:gd name="T59" fmla="*/ 76 h 213"/>
                    <a:gd name="T60" fmla="*/ 295 w 385"/>
                    <a:gd name="T61" fmla="*/ 55 h 213"/>
                    <a:gd name="T62" fmla="*/ 267 w 385"/>
                    <a:gd name="T63" fmla="*/ 41 h 213"/>
                    <a:gd name="T64" fmla="*/ 254 w 385"/>
                    <a:gd name="T65" fmla="*/ 33 h 213"/>
                    <a:gd name="T66" fmla="*/ 250 w 385"/>
                    <a:gd name="T67" fmla="*/ 30 h 213"/>
                    <a:gd name="T68" fmla="*/ 214 w 385"/>
                    <a:gd name="T69" fmla="*/ 34 h 213"/>
                    <a:gd name="T70" fmla="*/ 191 w 385"/>
                    <a:gd name="T71" fmla="*/ 0 h 213"/>
                    <a:gd name="T72" fmla="*/ 177 w 385"/>
                    <a:gd name="T73" fmla="*/ 25 h 213"/>
                    <a:gd name="T74" fmla="*/ 148 w 385"/>
                    <a:gd name="T75" fmla="*/ 24 h 213"/>
                    <a:gd name="T76" fmla="*/ 149 w 385"/>
                    <a:gd name="T77" fmla="*/ 41 h 213"/>
                    <a:gd name="T78" fmla="*/ 126 w 385"/>
                    <a:gd name="T79" fmla="*/ 53 h 213"/>
                    <a:gd name="T80" fmla="*/ 108 w 385"/>
                    <a:gd name="T81" fmla="*/ 69 h 213"/>
                    <a:gd name="T82" fmla="*/ 65 w 385"/>
                    <a:gd name="T83" fmla="*/ 68 h 213"/>
                    <a:gd name="T84" fmla="*/ 50 w 385"/>
                    <a:gd name="T85" fmla="*/ 102 h 213"/>
                    <a:gd name="T86" fmla="*/ 21 w 385"/>
                    <a:gd name="T87" fmla="*/ 115 h 213"/>
                    <a:gd name="T88" fmla="*/ 51 w 385"/>
                    <a:gd name="T89" fmla="*/ 150 h 213"/>
                    <a:gd name="T90" fmla="*/ 92 w 385"/>
                    <a:gd name="T91" fmla="*/ 134 h 213"/>
                    <a:gd name="T92" fmla="*/ 100 w 385"/>
                    <a:gd name="T93" fmla="*/ 145 h 213"/>
                    <a:gd name="T94" fmla="*/ 146 w 385"/>
                    <a:gd name="T95" fmla="*/ 170 h 213"/>
                    <a:gd name="T96" fmla="*/ 174 w 385"/>
                    <a:gd name="T97" fmla="*/ 202 h 213"/>
                    <a:gd name="T98" fmla="*/ 197 w 385"/>
                    <a:gd name="T99" fmla="*/ 186 h 213"/>
                    <a:gd name="T100" fmla="*/ 231 w 385"/>
                    <a:gd name="T101" fmla="*/ 176 h 213"/>
                    <a:gd name="T102" fmla="*/ 261 w 385"/>
                    <a:gd name="T103" fmla="*/ 152 h 213"/>
                    <a:gd name="T104" fmla="*/ 291 w 385"/>
                    <a:gd name="T105" fmla="*/ 180 h 213"/>
                    <a:gd name="T106" fmla="*/ 338 w 385"/>
                    <a:gd name="T107" fmla="*/ 168 h 213"/>
                    <a:gd name="T108" fmla="*/ 384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6"/>
                        <a:pt x="331" y="124"/>
                      </a:cubicBezTo>
                      <a:cubicBezTo>
                        <a:pt x="334" y="124"/>
                        <a:pt x="337" y="124"/>
                        <a:pt x="340" y="123"/>
                      </a:cubicBezTo>
                      <a:cubicBezTo>
                        <a:pt x="340" y="123"/>
                        <a:pt x="340" y="122"/>
                        <a:pt x="340" y="122"/>
                      </a:cubicBezTo>
                      <a:cubicBezTo>
                        <a:pt x="341" y="121"/>
                        <a:pt x="343" y="121"/>
                        <a:pt x="344" y="121"/>
                      </a:cubicBezTo>
                      <a:cubicBezTo>
                        <a:pt x="345" y="121"/>
                        <a:pt x="346" y="123"/>
                        <a:pt x="346" y="123"/>
                      </a:cubicBezTo>
                      <a:cubicBezTo>
                        <a:pt x="348" y="127"/>
                        <a:pt x="350" y="130"/>
                        <a:pt x="352" y="133"/>
                      </a:cubicBezTo>
                      <a:cubicBezTo>
                        <a:pt x="345" y="131"/>
                        <a:pt x="338" y="130"/>
                        <a:pt x="332" y="132"/>
                      </a:cubicBezTo>
                      <a:close/>
                      <a:moveTo>
                        <a:pt x="269" y="128"/>
                      </a:moveTo>
                      <a:cubicBezTo>
                        <a:pt x="264" y="128"/>
                        <a:pt x="260" y="129"/>
                        <a:pt x="255" y="129"/>
                      </a:cubicBezTo>
                      <a:cubicBezTo>
                        <a:pt x="254" y="129"/>
                        <a:pt x="254" y="128"/>
                        <a:pt x="253" y="128"/>
                      </a:cubicBezTo>
                      <a:cubicBezTo>
                        <a:pt x="253" y="127"/>
                        <a:pt x="253" y="127"/>
                        <a:pt x="252" y="126"/>
                      </a:cubicBezTo>
                      <a:cubicBezTo>
                        <a:pt x="253" y="123"/>
                        <a:pt x="252" y="120"/>
                        <a:pt x="252" y="117"/>
                      </a:cubicBezTo>
                      <a:cubicBezTo>
                        <a:pt x="258" y="118"/>
                        <a:pt x="263" y="119"/>
                        <a:pt x="267" y="118"/>
                      </a:cubicBezTo>
                      <a:cubicBezTo>
                        <a:pt x="267" y="121"/>
                        <a:pt x="268" y="125"/>
                        <a:pt x="269" y="128"/>
                      </a:cubicBezTo>
                      <a:close/>
                      <a:moveTo>
                        <a:pt x="188" y="157"/>
                      </a:moveTo>
                      <a:cubicBezTo>
                        <a:pt x="188" y="154"/>
                        <a:pt x="188" y="151"/>
                        <a:pt x="188" y="148"/>
                      </a:cubicBezTo>
                      <a:cubicBezTo>
                        <a:pt x="188" y="148"/>
                        <a:pt x="189" y="148"/>
                        <a:pt x="190" y="147"/>
                      </a:cubicBezTo>
                      <a:cubicBezTo>
                        <a:pt x="191" y="147"/>
                        <a:pt x="191" y="149"/>
                        <a:pt x="192" y="149"/>
                      </a:cubicBezTo>
                      <a:cubicBezTo>
                        <a:pt x="194" y="153"/>
                        <a:pt x="196" y="156"/>
                        <a:pt x="197" y="159"/>
                      </a:cubicBezTo>
                      <a:cubicBezTo>
                        <a:pt x="195" y="158"/>
                        <a:pt x="192" y="158"/>
                        <a:pt x="188" y="157"/>
                      </a:cubicBezTo>
                      <a:close/>
                      <a:moveTo>
                        <a:pt x="141" y="148"/>
                      </a:moveTo>
                      <a:cubicBezTo>
                        <a:pt x="140" y="148"/>
                        <a:pt x="140" y="147"/>
                        <a:pt x="139" y="147"/>
                      </a:cubicBezTo>
                      <a:cubicBezTo>
                        <a:pt x="137" y="142"/>
                        <a:pt x="135" y="139"/>
                        <a:pt x="132" y="135"/>
                      </a:cubicBezTo>
                      <a:cubicBezTo>
                        <a:pt x="136" y="137"/>
                        <a:pt x="139" y="137"/>
                        <a:pt x="143" y="138"/>
                      </a:cubicBezTo>
                      <a:cubicBezTo>
                        <a:pt x="142" y="141"/>
                        <a:pt x="143" y="144"/>
                        <a:pt x="143" y="148"/>
                      </a:cubicBezTo>
                      <a:cubicBezTo>
                        <a:pt x="143" y="148"/>
                        <a:pt x="142" y="148"/>
                        <a:pt x="141" y="148"/>
                      </a:cubicBezTo>
                      <a:close/>
                      <a:moveTo>
                        <a:pt x="174" y="54"/>
                      </a:moveTo>
                      <a:cubicBezTo>
                        <a:pt x="175" y="58"/>
                        <a:pt x="178" y="62"/>
                        <a:pt x="180" y="66"/>
                      </a:cubicBezTo>
                      <a:cubicBezTo>
                        <a:pt x="180" y="66"/>
                        <a:pt x="180" y="66"/>
                        <a:pt x="180" y="66"/>
                      </a:cubicBezTo>
                      <a:cubicBezTo>
                        <a:pt x="174" y="62"/>
                        <a:pt x="168" y="58"/>
                        <a:pt x="161" y="57"/>
                      </a:cubicBezTo>
                      <a:cubicBezTo>
                        <a:pt x="161" y="57"/>
                        <a:pt x="161" y="57"/>
                        <a:pt x="161" y="57"/>
                      </a:cubicBezTo>
                      <a:cubicBezTo>
                        <a:pt x="166" y="57"/>
                        <a:pt x="170" y="56"/>
                        <a:pt x="174" y="54"/>
                      </a:cubicBezTo>
                      <a:close/>
                      <a:moveTo>
                        <a:pt x="182" y="44"/>
                      </a:moveTo>
                      <a:cubicBezTo>
                        <a:pt x="186" y="44"/>
                        <a:pt x="190" y="44"/>
                        <a:pt x="194" y="43"/>
                      </a:cubicBezTo>
                      <a:cubicBezTo>
                        <a:pt x="193" y="47"/>
                        <a:pt x="193" y="49"/>
                        <a:pt x="193" y="52"/>
                      </a:cubicBezTo>
                      <a:cubicBezTo>
                        <a:pt x="189" y="50"/>
                        <a:pt x="185" y="49"/>
                        <a:pt x="179" y="49"/>
                      </a:cubicBezTo>
                      <a:cubicBezTo>
                        <a:pt x="180" y="47"/>
                        <a:pt x="181" y="45"/>
                        <a:pt x="182" y="44"/>
                      </a:cubicBezTo>
                      <a:close/>
                      <a:moveTo>
                        <a:pt x="244" y="45"/>
                      </a:moveTo>
                      <a:cubicBezTo>
                        <a:pt x="244" y="45"/>
                        <a:pt x="245" y="45"/>
                        <a:pt x="245" y="45"/>
                      </a:cubicBezTo>
                      <a:cubicBezTo>
                        <a:pt x="244" y="49"/>
                        <a:pt x="244" y="53"/>
                        <a:pt x="244" y="57"/>
                      </a:cubicBezTo>
                      <a:cubicBezTo>
                        <a:pt x="243" y="57"/>
                        <a:pt x="241" y="56"/>
                        <a:pt x="240" y="56"/>
                      </a:cubicBezTo>
                      <a:cubicBezTo>
                        <a:pt x="239" y="52"/>
                        <a:pt x="237" y="49"/>
                        <a:pt x="235" y="46"/>
                      </a:cubicBezTo>
                      <a:cubicBezTo>
                        <a:pt x="238" y="46"/>
                        <a:pt x="241" y="46"/>
                        <a:pt x="244" y="45"/>
                      </a:cubicBezTo>
                      <a:close/>
                      <a:moveTo>
                        <a:pt x="310" y="138"/>
                      </a:moveTo>
                      <a:lnTo>
                        <a:pt x="312" y="140"/>
                      </a:lnTo>
                      <a:cubicBezTo>
                        <a:pt x="311" y="140"/>
                        <a:pt x="310" y="140"/>
                        <a:pt x="309" y="139"/>
                      </a:cubicBezTo>
                      <a:cubicBezTo>
                        <a:pt x="309"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6"/>
                      </a:cubicBezTo>
                      <a:cubicBezTo>
                        <a:pt x="221" y="136"/>
                        <a:pt x="227" y="142"/>
                        <a:pt x="237" y="146"/>
                      </a:cubicBezTo>
                      <a:cubicBezTo>
                        <a:pt x="235" y="148"/>
                        <a:pt x="234" y="149"/>
                        <a:pt x="233" y="151"/>
                      </a:cubicBezTo>
                      <a:cubicBezTo>
                        <a:pt x="232" y="151"/>
                        <a:pt x="231" y="150"/>
                        <a:pt x="230" y="150"/>
                      </a:cubicBezTo>
                      <a:close/>
                      <a:moveTo>
                        <a:pt x="120" y="106"/>
                      </a:moveTo>
                      <a:cubicBezTo>
                        <a:pt x="119" y="105"/>
                        <a:pt x="118" y="103"/>
                        <a:pt x="117" y="101"/>
                      </a:cubicBezTo>
                      <a:cubicBezTo>
                        <a:pt x="124" y="100"/>
                        <a:pt x="129" y="97"/>
                        <a:pt x="134" y="93"/>
                      </a:cubicBezTo>
                      <a:cubicBezTo>
                        <a:pt x="135" y="94"/>
                        <a:pt x="135" y="96"/>
                        <a:pt x="135" y="98"/>
                      </a:cubicBezTo>
                      <a:cubicBezTo>
                        <a:pt x="135" y="101"/>
                        <a:pt x="134"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moveTo>
                        <a:pt x="216" y="107"/>
                      </a:moveTo>
                      <a:cubicBezTo>
                        <a:pt x="215" y="106"/>
                        <a:pt x="214" y="104"/>
                        <a:pt x="212" y="102"/>
                      </a:cubicBezTo>
                      <a:cubicBezTo>
                        <a:pt x="213" y="102"/>
                        <a:pt x="213" y="102"/>
                        <a:pt x="214" y="102"/>
                      </a:cubicBezTo>
                      <a:cubicBezTo>
                        <a:pt x="215" y="104"/>
                        <a:pt x="215" y="106"/>
                        <a:pt x="216" y="107"/>
                      </a:cubicBezTo>
                      <a:close/>
                      <a:moveTo>
                        <a:pt x="252" y="88"/>
                      </a:moveTo>
                      <a:cubicBezTo>
                        <a:pt x="251" y="87"/>
                        <a:pt x="250" y="86"/>
                        <a:pt x="249" y="85"/>
                      </a:cubicBezTo>
                      <a:cubicBezTo>
                        <a:pt x="250" y="85"/>
                        <a:pt x="251" y="86"/>
                        <a:pt x="252" y="86"/>
                      </a:cubicBezTo>
                      <a:cubicBezTo>
                        <a:pt x="252" y="87"/>
                        <a:pt x="252" y="88"/>
                        <a:pt x="252" y="88"/>
                      </a:cubicBezTo>
                      <a:close/>
                      <a:moveTo>
                        <a:pt x="170" y="126"/>
                      </a:moveTo>
                      <a:lnTo>
                        <a:pt x="169" y="125"/>
                      </a:lnTo>
                      <a:cubicBezTo>
                        <a:pt x="171" y="118"/>
                        <a:pt x="171" y="113"/>
                        <a:pt x="169" y="108"/>
                      </a:cubicBezTo>
                      <a:cubicBezTo>
                        <a:pt x="177" y="110"/>
                        <a:pt x="184" y="111"/>
                        <a:pt x="190" y="108"/>
                      </a:cubicBezTo>
                      <a:cubicBezTo>
                        <a:pt x="191" y="110"/>
                        <a:pt x="193" y="112"/>
                        <a:pt x="194" y="114"/>
                      </a:cubicBezTo>
                      <a:cubicBezTo>
                        <a:pt x="191" y="116"/>
                        <a:pt x="188" y="120"/>
                        <a:pt x="185" y="125"/>
                      </a:cubicBezTo>
                      <a:cubicBezTo>
                        <a:pt x="180" y="124"/>
                        <a:pt x="175" y="125"/>
                        <a:pt x="170" y="126"/>
                      </a:cubicBezTo>
                      <a:close/>
                      <a:moveTo>
                        <a:pt x="385" y="149"/>
                      </a:moveTo>
                      <a:cubicBezTo>
                        <a:pt x="383" y="141"/>
                        <a:pt x="380" y="134"/>
                        <a:pt x="375" y="127"/>
                      </a:cubicBezTo>
                      <a:cubicBezTo>
                        <a:pt x="378" y="127"/>
                        <a:pt x="381" y="126"/>
                        <a:pt x="385" y="125"/>
                      </a:cubicBezTo>
                      <a:cubicBezTo>
                        <a:pt x="379" y="115"/>
                        <a:pt x="373" y="109"/>
                        <a:pt x="363" y="105"/>
                      </a:cubicBezTo>
                      <a:cubicBezTo>
                        <a:pt x="369" y="98"/>
                        <a:pt x="371" y="91"/>
                        <a:pt x="371" y="82"/>
                      </a:cubicBezTo>
                      <a:cubicBezTo>
                        <a:pt x="356" y="81"/>
                        <a:pt x="346" y="85"/>
                        <a:pt x="339" y="99"/>
                      </a:cubicBezTo>
                      <a:cubicBezTo>
                        <a:pt x="335" y="91"/>
                        <a:pt x="331" y="86"/>
                        <a:pt x="324" y="82"/>
                      </a:cubicBezTo>
                      <a:cubicBezTo>
                        <a:pt x="323" y="80"/>
                        <a:pt x="322" y="78"/>
                        <a:pt x="320" y="76"/>
                      </a:cubicBezTo>
                      <a:cubicBezTo>
                        <a:pt x="325" y="70"/>
                        <a:pt x="326" y="64"/>
                        <a:pt x="326" y="56"/>
                      </a:cubicBezTo>
                      <a:cubicBezTo>
                        <a:pt x="316" y="56"/>
                        <a:pt x="309" y="57"/>
                        <a:pt x="303" y="62"/>
                      </a:cubicBezTo>
                      <a:cubicBezTo>
                        <a:pt x="300" y="60"/>
                        <a:pt x="298" y="57"/>
                        <a:pt x="295" y="55"/>
                      </a:cubicBezTo>
                      <a:cubicBezTo>
                        <a:pt x="292" y="61"/>
                        <a:pt x="290" y="67"/>
                        <a:pt x="290" y="73"/>
                      </a:cubicBezTo>
                      <a:cubicBezTo>
                        <a:pt x="286" y="72"/>
                        <a:pt x="282" y="73"/>
                        <a:pt x="278" y="74"/>
                      </a:cubicBezTo>
                      <a:cubicBezTo>
                        <a:pt x="283" y="59"/>
                        <a:pt x="278" y="51"/>
                        <a:pt x="267" y="41"/>
                      </a:cubicBezTo>
                      <a:cubicBezTo>
                        <a:pt x="266" y="42"/>
                        <a:pt x="266" y="43"/>
                        <a:pt x="265" y="45"/>
                      </a:cubicBezTo>
                      <a:cubicBezTo>
                        <a:pt x="265" y="44"/>
                        <a:pt x="264" y="44"/>
                        <a:pt x="264" y="44"/>
                      </a:cubicBezTo>
                      <a:cubicBezTo>
                        <a:pt x="261" y="40"/>
                        <a:pt x="258" y="36"/>
                        <a:pt x="254" y="33"/>
                      </a:cubicBezTo>
                      <a:cubicBezTo>
                        <a:pt x="255" y="33"/>
                        <a:pt x="255" y="32"/>
                        <a:pt x="255" y="32"/>
                      </a:cubicBezTo>
                      <a:cubicBezTo>
                        <a:pt x="253" y="31"/>
                        <a:pt x="252" y="31"/>
                        <a:pt x="250" y="30"/>
                      </a:cubicBezTo>
                      <a:cubicBezTo>
                        <a:pt x="250" y="30"/>
                        <a:pt x="250" y="30"/>
                        <a:pt x="250" y="30"/>
                      </a:cubicBezTo>
                      <a:cubicBezTo>
                        <a:pt x="250" y="30"/>
                        <a:pt x="250" y="30"/>
                        <a:pt x="250" y="30"/>
                      </a:cubicBezTo>
                      <a:cubicBezTo>
                        <a:pt x="240" y="27"/>
                        <a:pt x="232" y="29"/>
                        <a:pt x="225" y="37"/>
                      </a:cubicBezTo>
                      <a:cubicBezTo>
                        <a:pt x="221" y="35"/>
                        <a:pt x="218" y="34"/>
                        <a:pt x="214"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5"/>
                      </a:cubicBezTo>
                      <a:cubicBezTo>
                        <a:pt x="171" y="12"/>
                        <a:pt x="163" y="4"/>
                        <a:pt x="147" y="5"/>
                      </a:cubicBezTo>
                      <a:cubicBezTo>
                        <a:pt x="149" y="11"/>
                        <a:pt x="152" y="17"/>
                        <a:pt x="156" y="22"/>
                      </a:cubicBezTo>
                      <a:cubicBezTo>
                        <a:pt x="153" y="22"/>
                        <a:pt x="150" y="23"/>
                        <a:pt x="148" y="24"/>
                      </a:cubicBezTo>
                      <a:cubicBezTo>
                        <a:pt x="152" y="31"/>
                        <a:pt x="157" y="36"/>
                        <a:pt x="164" y="39"/>
                      </a:cubicBezTo>
                      <a:cubicBezTo>
                        <a:pt x="161" y="43"/>
                        <a:pt x="159" y="47"/>
                        <a:pt x="159" y="51"/>
                      </a:cubicBezTo>
                      <a:cubicBezTo>
                        <a:pt x="156" y="47"/>
                        <a:pt x="153" y="44"/>
                        <a:pt x="149" y="41"/>
                      </a:cubicBezTo>
                      <a:cubicBezTo>
                        <a:pt x="148"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6" y="56"/>
                        <a:pt x="60" y="62"/>
                        <a:pt x="65" y="68"/>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2" y="134"/>
                      </a:cubicBezTo>
                      <a:cubicBezTo>
                        <a:pt x="91" y="136"/>
                        <a:pt x="90" y="138"/>
                        <a:pt x="89" y="141"/>
                      </a:cubicBezTo>
                      <a:cubicBezTo>
                        <a:pt x="94" y="143"/>
                        <a:pt x="99" y="144"/>
                        <a:pt x="103" y="144"/>
                      </a:cubicBezTo>
                      <a:cubicBezTo>
                        <a:pt x="102" y="145"/>
                        <a:pt x="101" y="145"/>
                        <a:pt x="100" y="145"/>
                      </a:cubicBezTo>
                      <a:cubicBezTo>
                        <a:pt x="106" y="155"/>
                        <a:pt x="112" y="161"/>
                        <a:pt x="122" y="165"/>
                      </a:cubicBezTo>
                      <a:cubicBezTo>
                        <a:pt x="116" y="172"/>
                        <a:pt x="115" y="179"/>
                        <a:pt x="114" y="188"/>
                      </a:cubicBezTo>
                      <a:cubicBezTo>
                        <a:pt x="130" y="188"/>
                        <a:pt x="139" y="185"/>
                        <a:pt x="146" y="170"/>
                      </a:cubicBezTo>
                      <a:cubicBezTo>
                        <a:pt x="151" y="171"/>
                        <a:pt x="156" y="171"/>
                        <a:pt x="161" y="170"/>
                      </a:cubicBezTo>
                      <a:lnTo>
                        <a:pt x="162" y="171"/>
                      </a:lnTo>
                      <a:cubicBezTo>
                        <a:pt x="158" y="184"/>
                        <a:pt x="163" y="193"/>
                        <a:pt x="174" y="202"/>
                      </a:cubicBezTo>
                      <a:cubicBezTo>
                        <a:pt x="174" y="201"/>
                        <a:pt x="175" y="200"/>
                        <a:pt x="176" y="198"/>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3" y="163"/>
                        <a:pt x="257" y="158"/>
                        <a:pt x="261" y="152"/>
                      </a:cubicBezTo>
                      <a:cubicBezTo>
                        <a:pt x="266" y="152"/>
                        <a:pt x="271" y="152"/>
                        <a:pt x="276"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0" y="170"/>
                        <a:pt x="328" y="170"/>
                        <a:pt x="338" y="168"/>
                      </a:cubicBezTo>
                      <a:cubicBezTo>
                        <a:pt x="336" y="163"/>
                        <a:pt x="333" y="159"/>
                        <a:pt x="329" y="154"/>
                      </a:cubicBezTo>
                      <a:cubicBezTo>
                        <a:pt x="334" y="154"/>
                        <a:pt x="338" y="154"/>
                        <a:pt x="342" y="152"/>
                      </a:cubicBezTo>
                      <a:cubicBezTo>
                        <a:pt x="352" y="169"/>
                        <a:pt x="364" y="175"/>
                        <a:pt x="384" y="175"/>
                      </a:cubicBezTo>
                      <a:cubicBezTo>
                        <a:pt x="378" y="158"/>
                        <a:pt x="370" y="148"/>
                        <a:pt x="353" y="141"/>
                      </a:cubicBezTo>
                      <a:cubicBezTo>
                        <a:pt x="354" y="140"/>
                        <a:pt x="354" y="139"/>
                        <a:pt x="355" y="138"/>
                      </a:cubicBezTo>
                      <a:cubicBezTo>
                        <a:pt x="362" y="146"/>
                        <a:pt x="371" y="151"/>
                        <a:pt x="385" y="1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6" name="Freeform 33">
                  <a:extLst>
                    <a:ext uri="{FF2B5EF4-FFF2-40B4-BE49-F238E27FC236}">
                      <a16:creationId xmlns:a16="http://schemas.microsoft.com/office/drawing/2014/main" id="{A1B83207-B393-47BC-B722-42ED37EE1DB0}"/>
                    </a:ext>
                  </a:extLst>
                </p:cNvPr>
                <p:cNvSpPr>
                  <a:spLocks noEditPoints="1"/>
                </p:cNvSpPr>
                <p:nvPr/>
              </p:nvSpPr>
              <p:spPr bwMode="auto">
                <a:xfrm>
                  <a:off x="6159499" y="3148012"/>
                  <a:ext cx="187325" cy="103188"/>
                </a:xfrm>
                <a:custGeom>
                  <a:avLst/>
                  <a:gdLst>
                    <a:gd name="T0" fmla="*/ 340 w 385"/>
                    <a:gd name="T1" fmla="*/ 124 h 214"/>
                    <a:gd name="T2" fmla="*/ 346 w 385"/>
                    <a:gd name="T3" fmla="*/ 123 h 214"/>
                    <a:gd name="T4" fmla="*/ 268 w 385"/>
                    <a:gd name="T5" fmla="*/ 129 h 214"/>
                    <a:gd name="T6" fmla="*/ 252 w 385"/>
                    <a:gd name="T7" fmla="*/ 127 h 214"/>
                    <a:gd name="T8" fmla="*/ 268 w 385"/>
                    <a:gd name="T9" fmla="*/ 129 h 214"/>
                    <a:gd name="T10" fmla="*/ 190 w 385"/>
                    <a:gd name="T11" fmla="*/ 148 h 214"/>
                    <a:gd name="T12" fmla="*/ 188 w 385"/>
                    <a:gd name="T13" fmla="*/ 158 h 214"/>
                    <a:gd name="T14" fmla="*/ 132 w 385"/>
                    <a:gd name="T15" fmla="*/ 136 h 214"/>
                    <a:gd name="T16" fmla="*/ 140 w 385"/>
                    <a:gd name="T17" fmla="*/ 149 h 214"/>
                    <a:gd name="T18" fmla="*/ 180 w 385"/>
                    <a:gd name="T19" fmla="*/ 67 h 214"/>
                    <a:gd name="T20" fmla="*/ 173 w 385"/>
                    <a:gd name="T21" fmla="*/ 54 h 214"/>
                    <a:gd name="T22" fmla="*/ 193 w 385"/>
                    <a:gd name="T23" fmla="*/ 53 h 214"/>
                    <a:gd name="T24" fmla="*/ 244 w 385"/>
                    <a:gd name="T25" fmla="*/ 45 h 214"/>
                    <a:gd name="T26" fmla="*/ 240 w 385"/>
                    <a:gd name="T27" fmla="*/ 56 h 214"/>
                    <a:gd name="T28" fmla="*/ 309 w 385"/>
                    <a:gd name="T29" fmla="*/ 139 h 214"/>
                    <a:gd name="T30" fmla="*/ 309 w 385"/>
                    <a:gd name="T31" fmla="*/ 139 h 214"/>
                    <a:gd name="T32" fmla="*/ 214 w 385"/>
                    <a:gd name="T33" fmla="*/ 123 h 214"/>
                    <a:gd name="T34" fmla="*/ 215 w 385"/>
                    <a:gd name="T35" fmla="*/ 127 h 214"/>
                    <a:gd name="T36" fmla="*/ 230 w 385"/>
                    <a:gd name="T37" fmla="*/ 151 h 214"/>
                    <a:gd name="T38" fmla="*/ 134 w 385"/>
                    <a:gd name="T39" fmla="*/ 93 h 214"/>
                    <a:gd name="T40" fmla="*/ 120 w 385"/>
                    <a:gd name="T41" fmla="*/ 107 h 214"/>
                    <a:gd name="T42" fmla="*/ 178 w 385"/>
                    <a:gd name="T43" fmla="*/ 69 h 214"/>
                    <a:gd name="T44" fmla="*/ 212 w 385"/>
                    <a:gd name="T45" fmla="*/ 102 h 214"/>
                    <a:gd name="T46" fmla="*/ 251 w 385"/>
                    <a:gd name="T47" fmla="*/ 89 h 214"/>
                    <a:gd name="T48" fmla="*/ 251 w 385"/>
                    <a:gd name="T49" fmla="*/ 89 h 214"/>
                    <a:gd name="T50" fmla="*/ 169 w 385"/>
                    <a:gd name="T51" fmla="*/ 108 h 214"/>
                    <a:gd name="T52" fmla="*/ 185 w 385"/>
                    <a:gd name="T53" fmla="*/ 126 h 214"/>
                    <a:gd name="T54" fmla="*/ 374 w 385"/>
                    <a:gd name="T55" fmla="*/ 128 h 214"/>
                    <a:gd name="T56" fmla="*/ 371 w 385"/>
                    <a:gd name="T57" fmla="*/ 82 h 214"/>
                    <a:gd name="T58" fmla="*/ 320 w 385"/>
                    <a:gd name="T59" fmla="*/ 76 h 214"/>
                    <a:gd name="T60" fmla="*/ 295 w 385"/>
                    <a:gd name="T61" fmla="*/ 56 h 214"/>
                    <a:gd name="T62" fmla="*/ 267 w 385"/>
                    <a:gd name="T63" fmla="*/ 42 h 214"/>
                    <a:gd name="T64" fmla="*/ 254 w 385"/>
                    <a:gd name="T65" fmla="*/ 34 h 214"/>
                    <a:gd name="T66" fmla="*/ 249 w 385"/>
                    <a:gd name="T67" fmla="*/ 30 h 214"/>
                    <a:gd name="T68" fmla="*/ 214 w 385"/>
                    <a:gd name="T69" fmla="*/ 35 h 214"/>
                    <a:gd name="T70" fmla="*/ 191 w 385"/>
                    <a:gd name="T71" fmla="*/ 0 h 214"/>
                    <a:gd name="T72" fmla="*/ 177 w 385"/>
                    <a:gd name="T73" fmla="*/ 26 h 214"/>
                    <a:gd name="T74" fmla="*/ 148 w 385"/>
                    <a:gd name="T75" fmla="*/ 25 h 214"/>
                    <a:gd name="T76" fmla="*/ 149 w 385"/>
                    <a:gd name="T77" fmla="*/ 41 h 214"/>
                    <a:gd name="T78" fmla="*/ 126 w 385"/>
                    <a:gd name="T79" fmla="*/ 53 h 214"/>
                    <a:gd name="T80" fmla="*/ 107 w 385"/>
                    <a:gd name="T81" fmla="*/ 70 h 214"/>
                    <a:gd name="T82" fmla="*/ 64 w 385"/>
                    <a:gd name="T83" fmla="*/ 68 h 214"/>
                    <a:gd name="T84" fmla="*/ 49 w 385"/>
                    <a:gd name="T85" fmla="*/ 103 h 214"/>
                    <a:gd name="T86" fmla="*/ 21 w 385"/>
                    <a:gd name="T87" fmla="*/ 115 h 214"/>
                    <a:gd name="T88" fmla="*/ 50 w 385"/>
                    <a:gd name="T89" fmla="*/ 151 h 214"/>
                    <a:gd name="T90" fmla="*/ 92 w 385"/>
                    <a:gd name="T91" fmla="*/ 134 h 214"/>
                    <a:gd name="T92" fmla="*/ 100 w 385"/>
                    <a:gd name="T93" fmla="*/ 146 h 214"/>
                    <a:gd name="T94" fmla="*/ 146 w 385"/>
                    <a:gd name="T95" fmla="*/ 171 h 214"/>
                    <a:gd name="T96" fmla="*/ 173 w 385"/>
                    <a:gd name="T97" fmla="*/ 202 h 214"/>
                    <a:gd name="T98" fmla="*/ 196 w 385"/>
                    <a:gd name="T99" fmla="*/ 186 h 214"/>
                    <a:gd name="T100" fmla="*/ 230 w 385"/>
                    <a:gd name="T101" fmla="*/ 176 h 214"/>
                    <a:gd name="T102" fmla="*/ 260 w 385"/>
                    <a:gd name="T103" fmla="*/ 152 h 214"/>
                    <a:gd name="T104" fmla="*/ 290 w 385"/>
                    <a:gd name="T105" fmla="*/ 180 h 214"/>
                    <a:gd name="T106" fmla="*/ 338 w 385"/>
                    <a:gd name="T107" fmla="*/ 169 h 214"/>
                    <a:gd name="T108" fmla="*/ 383 w 385"/>
                    <a:gd name="T109" fmla="*/ 175 h 214"/>
                    <a:gd name="T110" fmla="*/ 385 w 385"/>
                    <a:gd name="T111" fmla="*/ 15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4">
                      <a:moveTo>
                        <a:pt x="332" y="132"/>
                      </a:moveTo>
                      <a:cubicBezTo>
                        <a:pt x="332" y="130"/>
                        <a:pt x="331" y="127"/>
                        <a:pt x="331" y="124"/>
                      </a:cubicBezTo>
                      <a:cubicBezTo>
                        <a:pt x="334" y="124"/>
                        <a:pt x="337" y="124"/>
                        <a:pt x="340" y="124"/>
                      </a:cubicBezTo>
                      <a:cubicBezTo>
                        <a:pt x="340" y="123"/>
                        <a:pt x="339" y="123"/>
                        <a:pt x="339" y="122"/>
                      </a:cubicBezTo>
                      <a:cubicBezTo>
                        <a:pt x="341" y="122"/>
                        <a:pt x="342" y="122"/>
                        <a:pt x="344" y="122"/>
                      </a:cubicBezTo>
                      <a:cubicBezTo>
                        <a:pt x="345" y="122"/>
                        <a:pt x="345" y="123"/>
                        <a:pt x="346" y="123"/>
                      </a:cubicBezTo>
                      <a:cubicBezTo>
                        <a:pt x="348" y="127"/>
                        <a:pt x="350" y="131"/>
                        <a:pt x="352" y="134"/>
                      </a:cubicBezTo>
                      <a:cubicBezTo>
                        <a:pt x="344" y="132"/>
                        <a:pt x="338" y="131"/>
                        <a:pt x="332" y="132"/>
                      </a:cubicBezTo>
                      <a:close/>
                      <a:moveTo>
                        <a:pt x="268" y="129"/>
                      </a:moveTo>
                      <a:cubicBezTo>
                        <a:pt x="264" y="129"/>
                        <a:pt x="259" y="129"/>
                        <a:pt x="255" y="130"/>
                      </a:cubicBezTo>
                      <a:cubicBezTo>
                        <a:pt x="254" y="130"/>
                        <a:pt x="254" y="129"/>
                        <a:pt x="253" y="128"/>
                      </a:cubicBezTo>
                      <a:cubicBezTo>
                        <a:pt x="253" y="128"/>
                        <a:pt x="252" y="127"/>
                        <a:pt x="252" y="127"/>
                      </a:cubicBezTo>
                      <a:cubicBezTo>
                        <a:pt x="252" y="124"/>
                        <a:pt x="252" y="121"/>
                        <a:pt x="252" y="118"/>
                      </a:cubicBezTo>
                      <a:cubicBezTo>
                        <a:pt x="257" y="119"/>
                        <a:pt x="262" y="119"/>
                        <a:pt x="267" y="118"/>
                      </a:cubicBezTo>
                      <a:cubicBezTo>
                        <a:pt x="267" y="122"/>
                        <a:pt x="267" y="125"/>
                        <a:pt x="268" y="129"/>
                      </a:cubicBezTo>
                      <a:close/>
                      <a:moveTo>
                        <a:pt x="188" y="158"/>
                      </a:moveTo>
                      <a:cubicBezTo>
                        <a:pt x="188" y="155"/>
                        <a:pt x="188" y="151"/>
                        <a:pt x="187" y="148"/>
                      </a:cubicBezTo>
                      <a:cubicBezTo>
                        <a:pt x="188" y="148"/>
                        <a:pt x="189" y="148"/>
                        <a:pt x="190" y="148"/>
                      </a:cubicBezTo>
                      <a:cubicBezTo>
                        <a:pt x="191" y="148"/>
                        <a:pt x="191" y="149"/>
                        <a:pt x="192" y="150"/>
                      </a:cubicBezTo>
                      <a:cubicBezTo>
                        <a:pt x="194" y="153"/>
                        <a:pt x="195" y="157"/>
                        <a:pt x="197" y="160"/>
                      </a:cubicBezTo>
                      <a:cubicBezTo>
                        <a:pt x="194" y="159"/>
                        <a:pt x="191" y="158"/>
                        <a:pt x="188" y="158"/>
                      </a:cubicBezTo>
                      <a:close/>
                      <a:moveTo>
                        <a:pt x="140" y="149"/>
                      </a:moveTo>
                      <a:cubicBezTo>
                        <a:pt x="139" y="149"/>
                        <a:pt x="139" y="147"/>
                        <a:pt x="138" y="147"/>
                      </a:cubicBezTo>
                      <a:cubicBezTo>
                        <a:pt x="136" y="143"/>
                        <a:pt x="134" y="139"/>
                        <a:pt x="132" y="136"/>
                      </a:cubicBezTo>
                      <a:cubicBezTo>
                        <a:pt x="135" y="137"/>
                        <a:pt x="139" y="138"/>
                        <a:pt x="142" y="138"/>
                      </a:cubicBezTo>
                      <a:cubicBezTo>
                        <a:pt x="142" y="142"/>
                        <a:pt x="142" y="145"/>
                        <a:pt x="143" y="148"/>
                      </a:cubicBezTo>
                      <a:cubicBezTo>
                        <a:pt x="142" y="149"/>
                        <a:pt x="141" y="149"/>
                        <a:pt x="140" y="149"/>
                      </a:cubicBezTo>
                      <a:close/>
                      <a:moveTo>
                        <a:pt x="173" y="54"/>
                      </a:moveTo>
                      <a:cubicBezTo>
                        <a:pt x="175" y="59"/>
                        <a:pt x="177" y="63"/>
                        <a:pt x="180" y="67"/>
                      </a:cubicBezTo>
                      <a:cubicBezTo>
                        <a:pt x="180" y="67"/>
                        <a:pt x="180" y="67"/>
                        <a:pt x="180" y="67"/>
                      </a:cubicBezTo>
                      <a:cubicBezTo>
                        <a:pt x="173" y="62"/>
                        <a:pt x="167" y="59"/>
                        <a:pt x="161" y="57"/>
                      </a:cubicBezTo>
                      <a:cubicBezTo>
                        <a:pt x="161" y="57"/>
                        <a:pt x="161" y="57"/>
                        <a:pt x="161" y="57"/>
                      </a:cubicBezTo>
                      <a:cubicBezTo>
                        <a:pt x="166" y="57"/>
                        <a:pt x="170" y="56"/>
                        <a:pt x="173" y="54"/>
                      </a:cubicBezTo>
                      <a:close/>
                      <a:moveTo>
                        <a:pt x="182" y="44"/>
                      </a:moveTo>
                      <a:cubicBezTo>
                        <a:pt x="186" y="45"/>
                        <a:pt x="190" y="45"/>
                        <a:pt x="194" y="44"/>
                      </a:cubicBezTo>
                      <a:cubicBezTo>
                        <a:pt x="193" y="47"/>
                        <a:pt x="193" y="50"/>
                        <a:pt x="193" y="53"/>
                      </a:cubicBezTo>
                      <a:cubicBezTo>
                        <a:pt x="189" y="51"/>
                        <a:pt x="184" y="50"/>
                        <a:pt x="179" y="49"/>
                      </a:cubicBezTo>
                      <a:cubicBezTo>
                        <a:pt x="180" y="48"/>
                        <a:pt x="181" y="46"/>
                        <a:pt x="182" y="44"/>
                      </a:cubicBezTo>
                      <a:close/>
                      <a:moveTo>
                        <a:pt x="244" y="45"/>
                      </a:moveTo>
                      <a:lnTo>
                        <a:pt x="244" y="46"/>
                      </a:lnTo>
                      <a:cubicBezTo>
                        <a:pt x="244" y="50"/>
                        <a:pt x="243" y="53"/>
                        <a:pt x="243" y="58"/>
                      </a:cubicBezTo>
                      <a:cubicBezTo>
                        <a:pt x="242" y="57"/>
                        <a:pt x="241" y="57"/>
                        <a:pt x="240" y="56"/>
                      </a:cubicBezTo>
                      <a:cubicBezTo>
                        <a:pt x="238" y="53"/>
                        <a:pt x="236" y="50"/>
                        <a:pt x="234" y="47"/>
                      </a:cubicBezTo>
                      <a:cubicBezTo>
                        <a:pt x="238" y="47"/>
                        <a:pt x="241" y="47"/>
                        <a:pt x="244" y="45"/>
                      </a:cubicBezTo>
                      <a:close/>
                      <a:moveTo>
                        <a:pt x="309" y="139"/>
                      </a:moveTo>
                      <a:lnTo>
                        <a:pt x="311" y="141"/>
                      </a:lnTo>
                      <a:cubicBezTo>
                        <a:pt x="310" y="140"/>
                        <a:pt x="310" y="140"/>
                        <a:pt x="309" y="140"/>
                      </a:cubicBezTo>
                      <a:cubicBezTo>
                        <a:pt x="309" y="140"/>
                        <a:pt x="309" y="139"/>
                        <a:pt x="309" y="139"/>
                      </a:cubicBezTo>
                      <a:close/>
                      <a:moveTo>
                        <a:pt x="230" y="151"/>
                      </a:moveTo>
                      <a:cubicBezTo>
                        <a:pt x="224" y="142"/>
                        <a:pt x="218" y="135"/>
                        <a:pt x="208" y="131"/>
                      </a:cubicBezTo>
                      <a:cubicBezTo>
                        <a:pt x="211" y="129"/>
                        <a:pt x="213" y="126"/>
                        <a:pt x="214" y="123"/>
                      </a:cubicBezTo>
                      <a:cubicBezTo>
                        <a:pt x="216" y="124"/>
                        <a:pt x="218" y="124"/>
                        <a:pt x="221" y="123"/>
                      </a:cubicBezTo>
                      <a:cubicBezTo>
                        <a:pt x="221" y="124"/>
                        <a:pt x="221" y="124"/>
                        <a:pt x="221" y="125"/>
                      </a:cubicBezTo>
                      <a:cubicBezTo>
                        <a:pt x="219" y="125"/>
                        <a:pt x="217" y="126"/>
                        <a:pt x="215" y="127"/>
                      </a:cubicBezTo>
                      <a:cubicBezTo>
                        <a:pt x="220" y="137"/>
                        <a:pt x="226" y="143"/>
                        <a:pt x="237" y="147"/>
                      </a:cubicBezTo>
                      <a:cubicBezTo>
                        <a:pt x="235" y="148"/>
                        <a:pt x="234" y="150"/>
                        <a:pt x="233" y="152"/>
                      </a:cubicBezTo>
                      <a:cubicBezTo>
                        <a:pt x="232" y="151"/>
                        <a:pt x="231" y="151"/>
                        <a:pt x="230" y="151"/>
                      </a:cubicBezTo>
                      <a:close/>
                      <a:moveTo>
                        <a:pt x="120" y="107"/>
                      </a:moveTo>
                      <a:cubicBezTo>
                        <a:pt x="119" y="105"/>
                        <a:pt x="118" y="104"/>
                        <a:pt x="117" y="102"/>
                      </a:cubicBezTo>
                      <a:cubicBezTo>
                        <a:pt x="124" y="100"/>
                        <a:pt x="129" y="97"/>
                        <a:pt x="134" y="93"/>
                      </a:cubicBezTo>
                      <a:cubicBezTo>
                        <a:pt x="134" y="95"/>
                        <a:pt x="135" y="97"/>
                        <a:pt x="135" y="98"/>
                      </a:cubicBezTo>
                      <a:cubicBezTo>
                        <a:pt x="134" y="102"/>
                        <a:pt x="134" y="106"/>
                        <a:pt x="134" y="110"/>
                      </a:cubicBezTo>
                      <a:cubicBezTo>
                        <a:pt x="129" y="108"/>
                        <a:pt x="125" y="107"/>
                        <a:pt x="120" y="107"/>
                      </a:cubicBezTo>
                      <a:close/>
                      <a:moveTo>
                        <a:pt x="176" y="73"/>
                      </a:moveTo>
                      <a:cubicBezTo>
                        <a:pt x="175" y="73"/>
                        <a:pt x="174" y="73"/>
                        <a:pt x="172" y="72"/>
                      </a:cubicBezTo>
                      <a:cubicBezTo>
                        <a:pt x="174" y="71"/>
                        <a:pt x="176" y="70"/>
                        <a:pt x="178" y="69"/>
                      </a:cubicBezTo>
                      <a:cubicBezTo>
                        <a:pt x="178" y="70"/>
                        <a:pt x="177" y="71"/>
                        <a:pt x="176" y="73"/>
                      </a:cubicBezTo>
                      <a:close/>
                      <a:moveTo>
                        <a:pt x="215" y="108"/>
                      </a:moveTo>
                      <a:cubicBezTo>
                        <a:pt x="214" y="106"/>
                        <a:pt x="213" y="104"/>
                        <a:pt x="212" y="102"/>
                      </a:cubicBezTo>
                      <a:cubicBezTo>
                        <a:pt x="213" y="103"/>
                        <a:pt x="213" y="103"/>
                        <a:pt x="214" y="103"/>
                      </a:cubicBezTo>
                      <a:cubicBezTo>
                        <a:pt x="214" y="105"/>
                        <a:pt x="215" y="106"/>
                        <a:pt x="215" y="108"/>
                      </a:cubicBezTo>
                      <a:close/>
                      <a:moveTo>
                        <a:pt x="251" y="89"/>
                      </a:moveTo>
                      <a:cubicBezTo>
                        <a:pt x="251" y="88"/>
                        <a:pt x="250" y="87"/>
                        <a:pt x="249" y="86"/>
                      </a:cubicBezTo>
                      <a:cubicBezTo>
                        <a:pt x="250" y="86"/>
                        <a:pt x="250" y="86"/>
                        <a:pt x="252" y="86"/>
                      </a:cubicBezTo>
                      <a:cubicBezTo>
                        <a:pt x="251" y="87"/>
                        <a:pt x="251" y="88"/>
                        <a:pt x="251" y="89"/>
                      </a:cubicBezTo>
                      <a:close/>
                      <a:moveTo>
                        <a:pt x="170" y="126"/>
                      </a:moveTo>
                      <a:lnTo>
                        <a:pt x="169" y="126"/>
                      </a:lnTo>
                      <a:cubicBezTo>
                        <a:pt x="171" y="119"/>
                        <a:pt x="171" y="113"/>
                        <a:pt x="169" y="108"/>
                      </a:cubicBezTo>
                      <a:cubicBezTo>
                        <a:pt x="177" y="110"/>
                        <a:pt x="183" y="111"/>
                        <a:pt x="190" y="109"/>
                      </a:cubicBezTo>
                      <a:cubicBezTo>
                        <a:pt x="191" y="111"/>
                        <a:pt x="192" y="113"/>
                        <a:pt x="194" y="114"/>
                      </a:cubicBezTo>
                      <a:cubicBezTo>
                        <a:pt x="190" y="117"/>
                        <a:pt x="187" y="121"/>
                        <a:pt x="185" y="126"/>
                      </a:cubicBezTo>
                      <a:cubicBezTo>
                        <a:pt x="180" y="125"/>
                        <a:pt x="175" y="125"/>
                        <a:pt x="170" y="126"/>
                      </a:cubicBezTo>
                      <a:close/>
                      <a:moveTo>
                        <a:pt x="385" y="150"/>
                      </a:moveTo>
                      <a:cubicBezTo>
                        <a:pt x="383" y="142"/>
                        <a:pt x="379" y="135"/>
                        <a:pt x="374" y="128"/>
                      </a:cubicBezTo>
                      <a:cubicBezTo>
                        <a:pt x="378" y="127"/>
                        <a:pt x="381" y="126"/>
                        <a:pt x="384" y="125"/>
                      </a:cubicBezTo>
                      <a:cubicBezTo>
                        <a:pt x="379" y="116"/>
                        <a:pt x="373" y="109"/>
                        <a:pt x="363" y="105"/>
                      </a:cubicBezTo>
                      <a:cubicBezTo>
                        <a:pt x="369" y="98"/>
                        <a:pt x="371" y="91"/>
                        <a:pt x="371" y="82"/>
                      </a:cubicBezTo>
                      <a:cubicBezTo>
                        <a:pt x="356" y="82"/>
                        <a:pt x="346" y="85"/>
                        <a:pt x="339" y="99"/>
                      </a:cubicBezTo>
                      <a:cubicBezTo>
                        <a:pt x="335" y="92"/>
                        <a:pt x="330" y="86"/>
                        <a:pt x="323" y="82"/>
                      </a:cubicBezTo>
                      <a:cubicBezTo>
                        <a:pt x="322" y="80"/>
                        <a:pt x="321" y="78"/>
                        <a:pt x="320" y="76"/>
                      </a:cubicBezTo>
                      <a:cubicBezTo>
                        <a:pt x="324" y="70"/>
                        <a:pt x="326" y="64"/>
                        <a:pt x="326" y="57"/>
                      </a:cubicBezTo>
                      <a:cubicBezTo>
                        <a:pt x="316" y="56"/>
                        <a:pt x="308" y="58"/>
                        <a:pt x="302" y="62"/>
                      </a:cubicBezTo>
                      <a:cubicBezTo>
                        <a:pt x="300" y="60"/>
                        <a:pt x="298" y="58"/>
                        <a:pt x="295" y="56"/>
                      </a:cubicBezTo>
                      <a:cubicBezTo>
                        <a:pt x="292" y="62"/>
                        <a:pt x="290" y="67"/>
                        <a:pt x="289" y="73"/>
                      </a:cubicBezTo>
                      <a:cubicBezTo>
                        <a:pt x="285" y="73"/>
                        <a:pt x="282" y="73"/>
                        <a:pt x="278" y="74"/>
                      </a:cubicBezTo>
                      <a:cubicBezTo>
                        <a:pt x="282" y="60"/>
                        <a:pt x="278" y="51"/>
                        <a:pt x="267" y="42"/>
                      </a:cubicBezTo>
                      <a:cubicBezTo>
                        <a:pt x="266" y="43"/>
                        <a:pt x="265" y="44"/>
                        <a:pt x="264" y="45"/>
                      </a:cubicBezTo>
                      <a:cubicBezTo>
                        <a:pt x="264" y="45"/>
                        <a:pt x="264" y="45"/>
                        <a:pt x="264" y="44"/>
                      </a:cubicBezTo>
                      <a:cubicBezTo>
                        <a:pt x="261" y="40"/>
                        <a:pt x="258" y="37"/>
                        <a:pt x="254" y="34"/>
                      </a:cubicBezTo>
                      <a:cubicBezTo>
                        <a:pt x="254" y="33"/>
                        <a:pt x="254" y="33"/>
                        <a:pt x="255" y="32"/>
                      </a:cubicBezTo>
                      <a:cubicBezTo>
                        <a:pt x="253" y="32"/>
                        <a:pt x="252" y="31"/>
                        <a:pt x="250" y="31"/>
                      </a:cubicBezTo>
                      <a:cubicBezTo>
                        <a:pt x="250" y="31"/>
                        <a:pt x="250" y="30"/>
                        <a:pt x="249" y="30"/>
                      </a:cubicBezTo>
                      <a:cubicBezTo>
                        <a:pt x="249" y="30"/>
                        <a:pt x="249" y="30"/>
                        <a:pt x="249" y="31"/>
                      </a:cubicBezTo>
                      <a:cubicBezTo>
                        <a:pt x="240" y="28"/>
                        <a:pt x="232" y="29"/>
                        <a:pt x="224" y="38"/>
                      </a:cubicBezTo>
                      <a:cubicBezTo>
                        <a:pt x="221" y="36"/>
                        <a:pt x="218" y="35"/>
                        <a:pt x="214" y="35"/>
                      </a:cubicBezTo>
                      <a:cubicBezTo>
                        <a:pt x="215" y="26"/>
                        <a:pt x="211" y="18"/>
                        <a:pt x="207" y="11"/>
                      </a:cubicBezTo>
                      <a:cubicBezTo>
                        <a:pt x="206" y="11"/>
                        <a:pt x="206" y="11"/>
                        <a:pt x="204" y="14"/>
                      </a:cubicBezTo>
                      <a:lnTo>
                        <a:pt x="191" y="0"/>
                      </a:lnTo>
                      <a:cubicBezTo>
                        <a:pt x="188" y="9"/>
                        <a:pt x="186" y="17"/>
                        <a:pt x="188" y="27"/>
                      </a:cubicBezTo>
                      <a:cubicBezTo>
                        <a:pt x="185" y="26"/>
                        <a:pt x="182" y="27"/>
                        <a:pt x="178" y="27"/>
                      </a:cubicBezTo>
                      <a:cubicBezTo>
                        <a:pt x="178" y="27"/>
                        <a:pt x="177" y="26"/>
                        <a:pt x="177" y="26"/>
                      </a:cubicBezTo>
                      <a:cubicBezTo>
                        <a:pt x="170" y="12"/>
                        <a:pt x="163" y="4"/>
                        <a:pt x="147" y="6"/>
                      </a:cubicBezTo>
                      <a:cubicBezTo>
                        <a:pt x="149" y="12"/>
                        <a:pt x="151" y="17"/>
                        <a:pt x="155" y="22"/>
                      </a:cubicBezTo>
                      <a:cubicBezTo>
                        <a:pt x="153" y="23"/>
                        <a:pt x="150" y="24"/>
                        <a:pt x="148" y="25"/>
                      </a:cubicBezTo>
                      <a:cubicBezTo>
                        <a:pt x="152" y="32"/>
                        <a:pt x="156" y="37"/>
                        <a:pt x="164" y="40"/>
                      </a:cubicBezTo>
                      <a:cubicBezTo>
                        <a:pt x="161" y="43"/>
                        <a:pt x="159" y="47"/>
                        <a:pt x="158" y="52"/>
                      </a:cubicBezTo>
                      <a:cubicBezTo>
                        <a:pt x="156" y="48"/>
                        <a:pt x="153" y="45"/>
                        <a:pt x="149" y="41"/>
                      </a:cubicBezTo>
                      <a:cubicBezTo>
                        <a:pt x="148" y="42"/>
                        <a:pt x="147" y="43"/>
                        <a:pt x="146" y="44"/>
                      </a:cubicBezTo>
                      <a:cubicBezTo>
                        <a:pt x="142" y="38"/>
                        <a:pt x="138" y="33"/>
                        <a:pt x="132" y="29"/>
                      </a:cubicBezTo>
                      <a:cubicBezTo>
                        <a:pt x="128" y="37"/>
                        <a:pt x="126" y="45"/>
                        <a:pt x="126" y="53"/>
                      </a:cubicBezTo>
                      <a:cubicBezTo>
                        <a:pt x="124" y="54"/>
                        <a:pt x="123" y="55"/>
                        <a:pt x="121" y="55"/>
                      </a:cubicBezTo>
                      <a:cubicBezTo>
                        <a:pt x="114" y="53"/>
                        <a:pt x="107" y="53"/>
                        <a:pt x="99" y="55"/>
                      </a:cubicBezTo>
                      <a:cubicBezTo>
                        <a:pt x="101" y="60"/>
                        <a:pt x="104" y="65"/>
                        <a:pt x="107" y="70"/>
                      </a:cubicBezTo>
                      <a:cubicBezTo>
                        <a:pt x="103" y="69"/>
                        <a:pt x="99" y="70"/>
                        <a:pt x="94" y="71"/>
                      </a:cubicBezTo>
                      <a:cubicBezTo>
                        <a:pt x="85" y="54"/>
                        <a:pt x="73" y="48"/>
                        <a:pt x="53" y="48"/>
                      </a:cubicBezTo>
                      <a:cubicBezTo>
                        <a:pt x="56" y="56"/>
                        <a:pt x="60" y="63"/>
                        <a:pt x="64" y="68"/>
                      </a:cubicBezTo>
                      <a:lnTo>
                        <a:pt x="43" y="64"/>
                      </a:lnTo>
                      <a:cubicBezTo>
                        <a:pt x="46" y="76"/>
                        <a:pt x="51" y="86"/>
                        <a:pt x="60" y="95"/>
                      </a:cubicBezTo>
                      <a:cubicBezTo>
                        <a:pt x="56" y="97"/>
                        <a:pt x="53" y="100"/>
                        <a:pt x="49" y="103"/>
                      </a:cubicBezTo>
                      <a:cubicBezTo>
                        <a:pt x="49" y="104"/>
                        <a:pt x="48" y="102"/>
                        <a:pt x="47" y="103"/>
                      </a:cubicBezTo>
                      <a:cubicBezTo>
                        <a:pt x="29" y="93"/>
                        <a:pt x="15" y="90"/>
                        <a:pt x="0" y="104"/>
                      </a:cubicBezTo>
                      <a:cubicBezTo>
                        <a:pt x="6" y="109"/>
                        <a:pt x="13" y="113"/>
                        <a:pt x="21" y="115"/>
                      </a:cubicBezTo>
                      <a:cubicBezTo>
                        <a:pt x="19" y="118"/>
                        <a:pt x="16" y="121"/>
                        <a:pt x="14" y="124"/>
                      </a:cubicBezTo>
                      <a:cubicBezTo>
                        <a:pt x="24" y="128"/>
                        <a:pt x="33" y="130"/>
                        <a:pt x="44" y="127"/>
                      </a:cubicBezTo>
                      <a:cubicBezTo>
                        <a:pt x="42" y="136"/>
                        <a:pt x="45" y="143"/>
                        <a:pt x="50" y="151"/>
                      </a:cubicBezTo>
                      <a:cubicBezTo>
                        <a:pt x="63" y="142"/>
                        <a:pt x="69" y="134"/>
                        <a:pt x="66" y="118"/>
                      </a:cubicBezTo>
                      <a:cubicBezTo>
                        <a:pt x="67" y="118"/>
                        <a:pt x="68" y="117"/>
                        <a:pt x="69" y="116"/>
                      </a:cubicBezTo>
                      <a:cubicBezTo>
                        <a:pt x="75" y="124"/>
                        <a:pt x="82" y="130"/>
                        <a:pt x="92" y="134"/>
                      </a:cubicBezTo>
                      <a:cubicBezTo>
                        <a:pt x="91" y="137"/>
                        <a:pt x="90" y="139"/>
                        <a:pt x="89" y="141"/>
                      </a:cubicBezTo>
                      <a:cubicBezTo>
                        <a:pt x="94" y="143"/>
                        <a:pt x="98" y="144"/>
                        <a:pt x="103" y="145"/>
                      </a:cubicBezTo>
                      <a:cubicBezTo>
                        <a:pt x="102" y="145"/>
                        <a:pt x="101" y="146"/>
                        <a:pt x="100" y="146"/>
                      </a:cubicBezTo>
                      <a:cubicBezTo>
                        <a:pt x="106" y="155"/>
                        <a:pt x="112" y="162"/>
                        <a:pt x="122" y="166"/>
                      </a:cubicBezTo>
                      <a:cubicBezTo>
                        <a:pt x="116" y="172"/>
                        <a:pt x="114" y="180"/>
                        <a:pt x="114" y="189"/>
                      </a:cubicBezTo>
                      <a:cubicBezTo>
                        <a:pt x="129" y="189"/>
                        <a:pt x="139" y="185"/>
                        <a:pt x="146" y="171"/>
                      </a:cubicBezTo>
                      <a:cubicBezTo>
                        <a:pt x="151" y="172"/>
                        <a:pt x="155" y="171"/>
                        <a:pt x="160" y="171"/>
                      </a:cubicBezTo>
                      <a:lnTo>
                        <a:pt x="161" y="171"/>
                      </a:lnTo>
                      <a:cubicBezTo>
                        <a:pt x="158" y="185"/>
                        <a:pt x="163" y="193"/>
                        <a:pt x="173" y="202"/>
                      </a:cubicBezTo>
                      <a:cubicBezTo>
                        <a:pt x="174" y="201"/>
                        <a:pt x="175" y="200"/>
                        <a:pt x="176" y="199"/>
                      </a:cubicBezTo>
                      <a:cubicBezTo>
                        <a:pt x="180" y="205"/>
                        <a:pt x="185" y="210"/>
                        <a:pt x="191" y="214"/>
                      </a:cubicBezTo>
                      <a:cubicBezTo>
                        <a:pt x="195" y="205"/>
                        <a:pt x="197" y="196"/>
                        <a:pt x="196" y="186"/>
                      </a:cubicBezTo>
                      <a:cubicBezTo>
                        <a:pt x="205" y="190"/>
                        <a:pt x="214" y="190"/>
                        <a:pt x="223" y="188"/>
                      </a:cubicBezTo>
                      <a:cubicBezTo>
                        <a:pt x="221" y="183"/>
                        <a:pt x="218" y="179"/>
                        <a:pt x="216" y="175"/>
                      </a:cubicBezTo>
                      <a:cubicBezTo>
                        <a:pt x="220" y="176"/>
                        <a:pt x="225" y="177"/>
                        <a:pt x="230" y="176"/>
                      </a:cubicBezTo>
                      <a:cubicBezTo>
                        <a:pt x="240" y="190"/>
                        <a:pt x="251" y="194"/>
                        <a:pt x="269" y="194"/>
                      </a:cubicBezTo>
                      <a:cubicBezTo>
                        <a:pt x="264" y="181"/>
                        <a:pt x="258" y="172"/>
                        <a:pt x="248" y="166"/>
                      </a:cubicBezTo>
                      <a:cubicBezTo>
                        <a:pt x="253" y="163"/>
                        <a:pt x="257" y="159"/>
                        <a:pt x="260" y="152"/>
                      </a:cubicBezTo>
                      <a:cubicBezTo>
                        <a:pt x="266" y="153"/>
                        <a:pt x="271" y="153"/>
                        <a:pt x="276" y="151"/>
                      </a:cubicBezTo>
                      <a:cubicBezTo>
                        <a:pt x="272" y="166"/>
                        <a:pt x="277" y="174"/>
                        <a:pt x="288" y="183"/>
                      </a:cubicBezTo>
                      <a:cubicBezTo>
                        <a:pt x="289" y="182"/>
                        <a:pt x="289" y="181"/>
                        <a:pt x="290" y="180"/>
                      </a:cubicBezTo>
                      <a:cubicBezTo>
                        <a:pt x="294" y="186"/>
                        <a:pt x="299" y="191"/>
                        <a:pt x="305" y="195"/>
                      </a:cubicBezTo>
                      <a:cubicBezTo>
                        <a:pt x="309" y="186"/>
                        <a:pt x="311" y="177"/>
                        <a:pt x="311" y="167"/>
                      </a:cubicBezTo>
                      <a:cubicBezTo>
                        <a:pt x="320" y="171"/>
                        <a:pt x="328" y="171"/>
                        <a:pt x="338" y="169"/>
                      </a:cubicBezTo>
                      <a:cubicBezTo>
                        <a:pt x="335" y="164"/>
                        <a:pt x="332" y="159"/>
                        <a:pt x="329" y="154"/>
                      </a:cubicBezTo>
                      <a:cubicBezTo>
                        <a:pt x="334" y="155"/>
                        <a:pt x="338" y="154"/>
                        <a:pt x="342" y="153"/>
                      </a:cubicBezTo>
                      <a:cubicBezTo>
                        <a:pt x="352" y="170"/>
                        <a:pt x="364" y="176"/>
                        <a:pt x="383" y="175"/>
                      </a:cubicBezTo>
                      <a:cubicBezTo>
                        <a:pt x="378" y="159"/>
                        <a:pt x="369" y="148"/>
                        <a:pt x="353" y="142"/>
                      </a:cubicBezTo>
                      <a:cubicBezTo>
                        <a:pt x="353" y="141"/>
                        <a:pt x="354" y="139"/>
                        <a:pt x="355" y="138"/>
                      </a:cubicBezTo>
                      <a:cubicBezTo>
                        <a:pt x="362" y="147"/>
                        <a:pt x="371" y="151"/>
                        <a:pt x="38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7" name="Freeform 34">
                  <a:extLst>
                    <a:ext uri="{FF2B5EF4-FFF2-40B4-BE49-F238E27FC236}">
                      <a16:creationId xmlns:a16="http://schemas.microsoft.com/office/drawing/2014/main" id="{7F238A08-991F-4DAF-8198-8D32935FED6F}"/>
                    </a:ext>
                  </a:extLst>
                </p:cNvPr>
                <p:cNvSpPr>
                  <a:spLocks noEditPoints="1"/>
                </p:cNvSpPr>
                <p:nvPr/>
              </p:nvSpPr>
              <p:spPr bwMode="auto">
                <a:xfrm>
                  <a:off x="6102349" y="3148012"/>
                  <a:ext cx="188913" cy="104775"/>
                </a:xfrm>
                <a:custGeom>
                  <a:avLst/>
                  <a:gdLst>
                    <a:gd name="T0" fmla="*/ 341 w 386"/>
                    <a:gd name="T1" fmla="*/ 124 h 213"/>
                    <a:gd name="T2" fmla="*/ 347 w 386"/>
                    <a:gd name="T3" fmla="*/ 123 h 213"/>
                    <a:gd name="T4" fmla="*/ 269 w 386"/>
                    <a:gd name="T5" fmla="*/ 129 h 213"/>
                    <a:gd name="T6" fmla="*/ 253 w 386"/>
                    <a:gd name="T7" fmla="*/ 127 h 213"/>
                    <a:gd name="T8" fmla="*/ 269 w 386"/>
                    <a:gd name="T9" fmla="*/ 129 h 213"/>
                    <a:gd name="T10" fmla="*/ 191 w 386"/>
                    <a:gd name="T11" fmla="*/ 148 h 213"/>
                    <a:gd name="T12" fmla="*/ 189 w 386"/>
                    <a:gd name="T13" fmla="*/ 158 h 213"/>
                    <a:gd name="T14" fmla="*/ 133 w 386"/>
                    <a:gd name="T15" fmla="*/ 136 h 213"/>
                    <a:gd name="T16" fmla="*/ 141 w 386"/>
                    <a:gd name="T17" fmla="*/ 148 h 213"/>
                    <a:gd name="T18" fmla="*/ 181 w 386"/>
                    <a:gd name="T19" fmla="*/ 66 h 213"/>
                    <a:gd name="T20" fmla="*/ 174 w 386"/>
                    <a:gd name="T21" fmla="*/ 54 h 213"/>
                    <a:gd name="T22" fmla="*/ 194 w 386"/>
                    <a:gd name="T23" fmla="*/ 52 h 213"/>
                    <a:gd name="T24" fmla="*/ 245 w 386"/>
                    <a:gd name="T25" fmla="*/ 45 h 213"/>
                    <a:gd name="T26" fmla="*/ 241 w 386"/>
                    <a:gd name="T27" fmla="*/ 56 h 213"/>
                    <a:gd name="T28" fmla="*/ 310 w 386"/>
                    <a:gd name="T29" fmla="*/ 138 h 213"/>
                    <a:gd name="T30" fmla="*/ 310 w 386"/>
                    <a:gd name="T31" fmla="*/ 138 h 213"/>
                    <a:gd name="T32" fmla="*/ 215 w 386"/>
                    <a:gd name="T33" fmla="*/ 123 h 213"/>
                    <a:gd name="T34" fmla="*/ 216 w 386"/>
                    <a:gd name="T35" fmla="*/ 127 h 213"/>
                    <a:gd name="T36" fmla="*/ 231 w 386"/>
                    <a:gd name="T37" fmla="*/ 150 h 213"/>
                    <a:gd name="T38" fmla="*/ 135 w 386"/>
                    <a:gd name="T39" fmla="*/ 93 h 213"/>
                    <a:gd name="T40" fmla="*/ 121 w 386"/>
                    <a:gd name="T41" fmla="*/ 106 h 213"/>
                    <a:gd name="T42" fmla="*/ 179 w 386"/>
                    <a:gd name="T43" fmla="*/ 69 h 213"/>
                    <a:gd name="T44" fmla="*/ 213 w 386"/>
                    <a:gd name="T45" fmla="*/ 102 h 213"/>
                    <a:gd name="T46" fmla="*/ 252 w 386"/>
                    <a:gd name="T47" fmla="*/ 89 h 213"/>
                    <a:gd name="T48" fmla="*/ 252 w 386"/>
                    <a:gd name="T49" fmla="*/ 89 h 213"/>
                    <a:gd name="T50" fmla="*/ 170 w 386"/>
                    <a:gd name="T51" fmla="*/ 108 h 213"/>
                    <a:gd name="T52" fmla="*/ 186 w 386"/>
                    <a:gd name="T53" fmla="*/ 125 h 213"/>
                    <a:gd name="T54" fmla="*/ 375 w 386"/>
                    <a:gd name="T55" fmla="*/ 128 h 213"/>
                    <a:gd name="T56" fmla="*/ 372 w 386"/>
                    <a:gd name="T57" fmla="*/ 82 h 213"/>
                    <a:gd name="T58" fmla="*/ 321 w 386"/>
                    <a:gd name="T59" fmla="*/ 76 h 213"/>
                    <a:gd name="T60" fmla="*/ 296 w 386"/>
                    <a:gd name="T61" fmla="*/ 56 h 213"/>
                    <a:gd name="T62" fmla="*/ 268 w 386"/>
                    <a:gd name="T63" fmla="*/ 42 h 213"/>
                    <a:gd name="T64" fmla="*/ 255 w 386"/>
                    <a:gd name="T65" fmla="*/ 33 h 213"/>
                    <a:gd name="T66" fmla="*/ 250 w 386"/>
                    <a:gd name="T67" fmla="*/ 30 h 213"/>
                    <a:gd name="T68" fmla="*/ 215 w 386"/>
                    <a:gd name="T69" fmla="*/ 34 h 213"/>
                    <a:gd name="T70" fmla="*/ 192 w 386"/>
                    <a:gd name="T71" fmla="*/ 0 h 213"/>
                    <a:gd name="T72" fmla="*/ 178 w 386"/>
                    <a:gd name="T73" fmla="*/ 26 h 213"/>
                    <a:gd name="T74" fmla="*/ 149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3 h 213"/>
                    <a:gd name="T86" fmla="*/ 22 w 386"/>
                    <a:gd name="T87" fmla="*/ 115 h 213"/>
                    <a:gd name="T88" fmla="*/ 51 w 386"/>
                    <a:gd name="T89" fmla="*/ 150 h 213"/>
                    <a:gd name="T90" fmla="*/ 93 w 386"/>
                    <a:gd name="T91" fmla="*/ 134 h 213"/>
                    <a:gd name="T92" fmla="*/ 101 w 386"/>
                    <a:gd name="T93" fmla="*/ 146 h 213"/>
                    <a:gd name="T94" fmla="*/ 147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2"/>
                      </a:moveTo>
                      <a:cubicBezTo>
                        <a:pt x="333" y="129"/>
                        <a:pt x="332" y="127"/>
                        <a:pt x="332" y="124"/>
                      </a:cubicBezTo>
                      <a:cubicBezTo>
                        <a:pt x="335" y="124"/>
                        <a:pt x="338" y="124"/>
                        <a:pt x="341" y="124"/>
                      </a:cubicBezTo>
                      <a:cubicBezTo>
                        <a:pt x="341" y="123"/>
                        <a:pt x="340" y="122"/>
                        <a:pt x="340" y="122"/>
                      </a:cubicBezTo>
                      <a:cubicBezTo>
                        <a:pt x="342" y="122"/>
                        <a:pt x="343" y="122"/>
                        <a:pt x="345" y="121"/>
                      </a:cubicBezTo>
                      <a:cubicBezTo>
                        <a:pt x="346" y="121"/>
                        <a:pt x="346" y="123"/>
                        <a:pt x="347" y="123"/>
                      </a:cubicBezTo>
                      <a:cubicBezTo>
                        <a:pt x="349" y="127"/>
                        <a:pt x="351" y="130"/>
                        <a:pt x="353" y="133"/>
                      </a:cubicBezTo>
                      <a:cubicBezTo>
                        <a:pt x="345" y="131"/>
                        <a:pt x="339" y="130"/>
                        <a:pt x="333" y="132"/>
                      </a:cubicBezTo>
                      <a:close/>
                      <a:moveTo>
                        <a:pt x="269" y="129"/>
                      </a:moveTo>
                      <a:cubicBezTo>
                        <a:pt x="265" y="128"/>
                        <a:pt x="260" y="129"/>
                        <a:pt x="256" y="130"/>
                      </a:cubicBezTo>
                      <a:cubicBezTo>
                        <a:pt x="255" y="130"/>
                        <a:pt x="255" y="128"/>
                        <a:pt x="254" y="128"/>
                      </a:cubicBezTo>
                      <a:cubicBezTo>
                        <a:pt x="253" y="127"/>
                        <a:pt x="253" y="127"/>
                        <a:pt x="253" y="127"/>
                      </a:cubicBezTo>
                      <a:cubicBezTo>
                        <a:pt x="253" y="124"/>
                        <a:pt x="253" y="120"/>
                        <a:pt x="253" y="117"/>
                      </a:cubicBezTo>
                      <a:cubicBezTo>
                        <a:pt x="258" y="119"/>
                        <a:pt x="263" y="119"/>
                        <a:pt x="268" y="118"/>
                      </a:cubicBezTo>
                      <a:cubicBezTo>
                        <a:pt x="268" y="121"/>
                        <a:pt x="268" y="125"/>
                        <a:pt x="269" y="129"/>
                      </a:cubicBezTo>
                      <a:close/>
                      <a:moveTo>
                        <a:pt x="189" y="158"/>
                      </a:moveTo>
                      <a:cubicBezTo>
                        <a:pt x="189" y="154"/>
                        <a:pt x="189" y="151"/>
                        <a:pt x="188" y="148"/>
                      </a:cubicBezTo>
                      <a:cubicBezTo>
                        <a:pt x="189" y="148"/>
                        <a:pt x="190" y="148"/>
                        <a:pt x="191" y="148"/>
                      </a:cubicBezTo>
                      <a:cubicBezTo>
                        <a:pt x="192" y="148"/>
                        <a:pt x="192" y="149"/>
                        <a:pt x="193" y="149"/>
                      </a:cubicBezTo>
                      <a:cubicBezTo>
                        <a:pt x="194" y="153"/>
                        <a:pt x="196" y="156"/>
                        <a:pt x="198" y="159"/>
                      </a:cubicBezTo>
                      <a:cubicBezTo>
                        <a:pt x="195" y="158"/>
                        <a:pt x="192" y="158"/>
                        <a:pt x="189" y="158"/>
                      </a:cubicBezTo>
                      <a:close/>
                      <a:moveTo>
                        <a:pt x="141" y="148"/>
                      </a:moveTo>
                      <a:cubicBezTo>
                        <a:pt x="140" y="149"/>
                        <a:pt x="140" y="147"/>
                        <a:pt x="139" y="147"/>
                      </a:cubicBezTo>
                      <a:cubicBezTo>
                        <a:pt x="137" y="143"/>
                        <a:pt x="135" y="139"/>
                        <a:pt x="133" y="136"/>
                      </a:cubicBezTo>
                      <a:cubicBezTo>
                        <a:pt x="136" y="137"/>
                        <a:pt x="140" y="138"/>
                        <a:pt x="143" y="138"/>
                      </a:cubicBezTo>
                      <a:cubicBezTo>
                        <a:pt x="143" y="141"/>
                        <a:pt x="143" y="145"/>
                        <a:pt x="144" y="148"/>
                      </a:cubicBezTo>
                      <a:cubicBezTo>
                        <a:pt x="143" y="148"/>
                        <a:pt x="142" y="148"/>
                        <a:pt x="141" y="148"/>
                      </a:cubicBezTo>
                      <a:close/>
                      <a:moveTo>
                        <a:pt x="174" y="54"/>
                      </a:moveTo>
                      <a:cubicBezTo>
                        <a:pt x="176" y="58"/>
                        <a:pt x="178" y="63"/>
                        <a:pt x="181" y="66"/>
                      </a:cubicBezTo>
                      <a:cubicBezTo>
                        <a:pt x="181" y="66"/>
                        <a:pt x="181" y="66"/>
                        <a:pt x="181" y="66"/>
                      </a:cubicBezTo>
                      <a:cubicBezTo>
                        <a:pt x="174" y="62"/>
                        <a:pt x="168" y="59"/>
                        <a:pt x="162" y="57"/>
                      </a:cubicBezTo>
                      <a:cubicBezTo>
                        <a:pt x="162" y="57"/>
                        <a:pt x="162" y="57"/>
                        <a:pt x="162" y="57"/>
                      </a:cubicBezTo>
                      <a:cubicBezTo>
                        <a:pt x="167" y="57"/>
                        <a:pt x="171" y="56"/>
                        <a:pt x="174" y="54"/>
                      </a:cubicBezTo>
                      <a:close/>
                      <a:moveTo>
                        <a:pt x="183" y="44"/>
                      </a:moveTo>
                      <a:cubicBezTo>
                        <a:pt x="187" y="44"/>
                        <a:pt x="191" y="44"/>
                        <a:pt x="195" y="43"/>
                      </a:cubicBezTo>
                      <a:cubicBezTo>
                        <a:pt x="194" y="47"/>
                        <a:pt x="194" y="50"/>
                        <a:pt x="194" y="52"/>
                      </a:cubicBezTo>
                      <a:cubicBezTo>
                        <a:pt x="190" y="50"/>
                        <a:pt x="185" y="49"/>
                        <a:pt x="180" y="49"/>
                      </a:cubicBezTo>
                      <a:cubicBezTo>
                        <a:pt x="181" y="47"/>
                        <a:pt x="182" y="46"/>
                        <a:pt x="183" y="44"/>
                      </a:cubicBezTo>
                      <a:close/>
                      <a:moveTo>
                        <a:pt x="245" y="45"/>
                      </a:moveTo>
                      <a:cubicBezTo>
                        <a:pt x="245" y="45"/>
                        <a:pt x="245" y="45"/>
                        <a:pt x="245" y="45"/>
                      </a:cubicBezTo>
                      <a:cubicBezTo>
                        <a:pt x="244" y="49"/>
                        <a:pt x="244" y="53"/>
                        <a:pt x="244" y="57"/>
                      </a:cubicBezTo>
                      <a:cubicBezTo>
                        <a:pt x="243" y="57"/>
                        <a:pt x="242" y="56"/>
                        <a:pt x="241" y="56"/>
                      </a:cubicBezTo>
                      <a:cubicBezTo>
                        <a:pt x="239" y="53"/>
                        <a:pt x="237" y="49"/>
                        <a:pt x="235" y="46"/>
                      </a:cubicBezTo>
                      <a:cubicBezTo>
                        <a:pt x="239" y="47"/>
                        <a:pt x="242" y="46"/>
                        <a:pt x="245" y="45"/>
                      </a:cubicBezTo>
                      <a:close/>
                      <a:moveTo>
                        <a:pt x="310" y="138"/>
                      </a:moveTo>
                      <a:lnTo>
                        <a:pt x="312" y="140"/>
                      </a:lnTo>
                      <a:cubicBezTo>
                        <a:pt x="311" y="140"/>
                        <a:pt x="311" y="140"/>
                        <a:pt x="310" y="140"/>
                      </a:cubicBezTo>
                      <a:cubicBezTo>
                        <a:pt x="310" y="139"/>
                        <a:pt x="310" y="139"/>
                        <a:pt x="310" y="138"/>
                      </a:cubicBezTo>
                      <a:close/>
                      <a:moveTo>
                        <a:pt x="231" y="150"/>
                      </a:moveTo>
                      <a:cubicBezTo>
                        <a:pt x="225" y="141"/>
                        <a:pt x="219" y="135"/>
                        <a:pt x="209" y="131"/>
                      </a:cubicBezTo>
                      <a:cubicBezTo>
                        <a:pt x="212" y="128"/>
                        <a:pt x="214" y="126"/>
                        <a:pt x="215" y="123"/>
                      </a:cubicBezTo>
                      <a:cubicBezTo>
                        <a:pt x="217" y="123"/>
                        <a:pt x="219" y="123"/>
                        <a:pt x="222" y="123"/>
                      </a:cubicBezTo>
                      <a:cubicBezTo>
                        <a:pt x="222" y="123"/>
                        <a:pt x="222" y="124"/>
                        <a:pt x="222" y="125"/>
                      </a:cubicBezTo>
                      <a:cubicBezTo>
                        <a:pt x="220" y="125"/>
                        <a:pt x="218" y="126"/>
                        <a:pt x="216" y="127"/>
                      </a:cubicBezTo>
                      <a:cubicBezTo>
                        <a:pt x="221" y="136"/>
                        <a:pt x="227" y="143"/>
                        <a:pt x="238" y="146"/>
                      </a:cubicBezTo>
                      <a:cubicBezTo>
                        <a:pt x="236" y="148"/>
                        <a:pt x="235" y="150"/>
                        <a:pt x="234" y="151"/>
                      </a:cubicBezTo>
                      <a:cubicBezTo>
                        <a:pt x="233" y="151"/>
                        <a:pt x="232" y="151"/>
                        <a:pt x="231" y="150"/>
                      </a:cubicBezTo>
                      <a:close/>
                      <a:moveTo>
                        <a:pt x="121" y="106"/>
                      </a:moveTo>
                      <a:cubicBezTo>
                        <a:pt x="120" y="105"/>
                        <a:pt x="119" y="103"/>
                        <a:pt x="118" y="102"/>
                      </a:cubicBezTo>
                      <a:cubicBezTo>
                        <a:pt x="125" y="100"/>
                        <a:pt x="130" y="97"/>
                        <a:pt x="135" y="93"/>
                      </a:cubicBezTo>
                      <a:cubicBezTo>
                        <a:pt x="135" y="95"/>
                        <a:pt x="136" y="96"/>
                        <a:pt x="136" y="98"/>
                      </a:cubicBezTo>
                      <a:cubicBezTo>
                        <a:pt x="135" y="102"/>
                        <a:pt x="135" y="105"/>
                        <a:pt x="135" y="109"/>
                      </a:cubicBezTo>
                      <a:cubicBezTo>
                        <a:pt x="130" y="107"/>
                        <a:pt x="126" y="106"/>
                        <a:pt x="121" y="106"/>
                      </a:cubicBezTo>
                      <a:close/>
                      <a:moveTo>
                        <a:pt x="177" y="72"/>
                      </a:moveTo>
                      <a:cubicBezTo>
                        <a:pt x="176" y="72"/>
                        <a:pt x="175" y="72"/>
                        <a:pt x="173" y="72"/>
                      </a:cubicBezTo>
                      <a:cubicBezTo>
                        <a:pt x="175" y="71"/>
                        <a:pt x="177" y="70"/>
                        <a:pt x="179" y="69"/>
                      </a:cubicBezTo>
                      <a:cubicBezTo>
                        <a:pt x="179" y="70"/>
                        <a:pt x="178" y="71"/>
                        <a:pt x="177" y="72"/>
                      </a:cubicBezTo>
                      <a:moveTo>
                        <a:pt x="216" y="108"/>
                      </a:moveTo>
                      <a:cubicBezTo>
                        <a:pt x="215" y="106"/>
                        <a:pt x="214" y="104"/>
                        <a:pt x="213" y="102"/>
                      </a:cubicBezTo>
                      <a:cubicBezTo>
                        <a:pt x="213" y="102"/>
                        <a:pt x="214" y="102"/>
                        <a:pt x="214" y="102"/>
                      </a:cubicBezTo>
                      <a:cubicBezTo>
                        <a:pt x="215" y="104"/>
                        <a:pt x="216" y="106"/>
                        <a:pt x="216" y="108"/>
                      </a:cubicBezTo>
                      <a:close/>
                      <a:moveTo>
                        <a:pt x="252" y="89"/>
                      </a:moveTo>
                      <a:cubicBezTo>
                        <a:pt x="251" y="88"/>
                        <a:pt x="250" y="86"/>
                        <a:pt x="249" y="85"/>
                      </a:cubicBezTo>
                      <a:cubicBezTo>
                        <a:pt x="250" y="86"/>
                        <a:pt x="251" y="86"/>
                        <a:pt x="252" y="86"/>
                      </a:cubicBezTo>
                      <a:cubicBezTo>
                        <a:pt x="252" y="87"/>
                        <a:pt x="252" y="88"/>
                        <a:pt x="252" y="89"/>
                      </a:cubicBezTo>
                      <a:close/>
                      <a:moveTo>
                        <a:pt x="171" y="126"/>
                      </a:moveTo>
                      <a:lnTo>
                        <a:pt x="170" y="125"/>
                      </a:lnTo>
                      <a:cubicBezTo>
                        <a:pt x="172" y="118"/>
                        <a:pt x="172" y="113"/>
                        <a:pt x="170" y="108"/>
                      </a:cubicBezTo>
                      <a:cubicBezTo>
                        <a:pt x="177" y="110"/>
                        <a:pt x="184" y="111"/>
                        <a:pt x="191" y="109"/>
                      </a:cubicBezTo>
                      <a:cubicBezTo>
                        <a:pt x="192" y="110"/>
                        <a:pt x="193" y="112"/>
                        <a:pt x="195" y="114"/>
                      </a:cubicBezTo>
                      <a:cubicBezTo>
                        <a:pt x="191" y="116"/>
                        <a:pt x="188" y="120"/>
                        <a:pt x="186" y="125"/>
                      </a:cubicBezTo>
                      <a:cubicBezTo>
                        <a:pt x="181" y="125"/>
                        <a:pt x="176" y="125"/>
                        <a:pt x="171" y="126"/>
                      </a:cubicBezTo>
                      <a:close/>
                      <a:moveTo>
                        <a:pt x="386" y="149"/>
                      </a:moveTo>
                      <a:cubicBezTo>
                        <a:pt x="383" y="141"/>
                        <a:pt x="380" y="134"/>
                        <a:pt x="375" y="128"/>
                      </a:cubicBezTo>
                      <a:cubicBezTo>
                        <a:pt x="379" y="127"/>
                        <a:pt x="382" y="126"/>
                        <a:pt x="385" y="125"/>
                      </a:cubicBezTo>
                      <a:cubicBezTo>
                        <a:pt x="380" y="115"/>
                        <a:pt x="374" y="109"/>
                        <a:pt x="364" y="105"/>
                      </a:cubicBezTo>
                      <a:cubicBezTo>
                        <a:pt x="370" y="98"/>
                        <a:pt x="372" y="91"/>
                        <a:pt x="372" y="82"/>
                      </a:cubicBezTo>
                      <a:cubicBezTo>
                        <a:pt x="357" y="81"/>
                        <a:pt x="347" y="85"/>
                        <a:pt x="340" y="99"/>
                      </a:cubicBezTo>
                      <a:cubicBezTo>
                        <a:pt x="336" y="91"/>
                        <a:pt x="331" y="86"/>
                        <a:pt x="324" y="82"/>
                      </a:cubicBezTo>
                      <a:cubicBezTo>
                        <a:pt x="323" y="80"/>
                        <a:pt x="322" y="78"/>
                        <a:pt x="321" y="76"/>
                      </a:cubicBezTo>
                      <a:cubicBezTo>
                        <a:pt x="325" y="70"/>
                        <a:pt x="326" y="64"/>
                        <a:pt x="327" y="56"/>
                      </a:cubicBezTo>
                      <a:cubicBezTo>
                        <a:pt x="317" y="56"/>
                        <a:pt x="309" y="57"/>
                        <a:pt x="303" y="62"/>
                      </a:cubicBezTo>
                      <a:cubicBezTo>
                        <a:pt x="301" y="60"/>
                        <a:pt x="298" y="58"/>
                        <a:pt x="296" y="56"/>
                      </a:cubicBezTo>
                      <a:cubicBezTo>
                        <a:pt x="293" y="61"/>
                        <a:pt x="291" y="67"/>
                        <a:pt x="290" y="73"/>
                      </a:cubicBezTo>
                      <a:cubicBezTo>
                        <a:pt x="286" y="73"/>
                        <a:pt x="283" y="73"/>
                        <a:pt x="279" y="74"/>
                      </a:cubicBezTo>
                      <a:cubicBezTo>
                        <a:pt x="283" y="59"/>
                        <a:pt x="278" y="51"/>
                        <a:pt x="268" y="42"/>
                      </a:cubicBezTo>
                      <a:cubicBezTo>
                        <a:pt x="267" y="43"/>
                        <a:pt x="266" y="44"/>
                        <a:pt x="265" y="45"/>
                      </a:cubicBezTo>
                      <a:cubicBezTo>
                        <a:pt x="265" y="45"/>
                        <a:pt x="265" y="44"/>
                        <a:pt x="265" y="44"/>
                      </a:cubicBezTo>
                      <a:cubicBezTo>
                        <a:pt x="262" y="40"/>
                        <a:pt x="259" y="36"/>
                        <a:pt x="255" y="33"/>
                      </a:cubicBezTo>
                      <a:cubicBezTo>
                        <a:pt x="255" y="33"/>
                        <a:pt x="255" y="32"/>
                        <a:pt x="256" y="32"/>
                      </a:cubicBezTo>
                      <a:cubicBezTo>
                        <a:pt x="254" y="31"/>
                        <a:pt x="252" y="31"/>
                        <a:pt x="251" y="30"/>
                      </a:cubicBezTo>
                      <a:cubicBezTo>
                        <a:pt x="251" y="30"/>
                        <a:pt x="251" y="30"/>
                        <a:pt x="250" y="30"/>
                      </a:cubicBezTo>
                      <a:cubicBezTo>
                        <a:pt x="250" y="30"/>
                        <a:pt x="250" y="30"/>
                        <a:pt x="250" y="30"/>
                      </a:cubicBezTo>
                      <a:cubicBezTo>
                        <a:pt x="241" y="28"/>
                        <a:pt x="233" y="29"/>
                        <a:pt x="225" y="37"/>
                      </a:cubicBezTo>
                      <a:cubicBezTo>
                        <a:pt x="222" y="35"/>
                        <a:pt x="219" y="35"/>
                        <a:pt x="215" y="34"/>
                      </a:cubicBezTo>
                      <a:cubicBezTo>
                        <a:pt x="216" y="26"/>
                        <a:pt x="212" y="18"/>
                        <a:pt x="208" y="11"/>
                      </a:cubicBezTo>
                      <a:cubicBezTo>
                        <a:pt x="207" y="11"/>
                        <a:pt x="207" y="11"/>
                        <a:pt x="205" y="14"/>
                      </a:cubicBezTo>
                      <a:lnTo>
                        <a:pt x="192" y="0"/>
                      </a:lnTo>
                      <a:cubicBezTo>
                        <a:pt x="189" y="9"/>
                        <a:pt x="187" y="17"/>
                        <a:pt x="189" y="26"/>
                      </a:cubicBezTo>
                      <a:cubicBezTo>
                        <a:pt x="186" y="26"/>
                        <a:pt x="183" y="27"/>
                        <a:pt x="179" y="27"/>
                      </a:cubicBezTo>
                      <a:cubicBezTo>
                        <a:pt x="178" y="27"/>
                        <a:pt x="178" y="26"/>
                        <a:pt x="178" y="26"/>
                      </a:cubicBezTo>
                      <a:cubicBezTo>
                        <a:pt x="171" y="12"/>
                        <a:pt x="164" y="4"/>
                        <a:pt x="148" y="6"/>
                      </a:cubicBezTo>
                      <a:cubicBezTo>
                        <a:pt x="150" y="12"/>
                        <a:pt x="152" y="17"/>
                        <a:pt x="156" y="22"/>
                      </a:cubicBezTo>
                      <a:cubicBezTo>
                        <a:pt x="154" y="23"/>
                        <a:pt x="151" y="23"/>
                        <a:pt x="149" y="24"/>
                      </a:cubicBezTo>
                      <a:cubicBezTo>
                        <a:pt x="153" y="32"/>
                        <a:pt x="157" y="36"/>
                        <a:pt x="165" y="39"/>
                      </a:cubicBezTo>
                      <a:cubicBezTo>
                        <a:pt x="162" y="43"/>
                        <a:pt x="160" y="47"/>
                        <a:pt x="159" y="51"/>
                      </a:cubicBezTo>
                      <a:cubicBezTo>
                        <a:pt x="157" y="48"/>
                        <a:pt x="154" y="44"/>
                        <a:pt x="150" y="41"/>
                      </a:cubicBezTo>
                      <a:cubicBezTo>
                        <a:pt x="149" y="42"/>
                        <a:pt x="148" y="43"/>
                        <a:pt x="147" y="44"/>
                      </a:cubicBezTo>
                      <a:cubicBezTo>
                        <a:pt x="143" y="38"/>
                        <a:pt x="139" y="33"/>
                        <a:pt x="133" y="29"/>
                      </a:cubicBezTo>
                      <a:cubicBezTo>
                        <a:pt x="129" y="37"/>
                        <a:pt x="127" y="44"/>
                        <a:pt x="126" y="53"/>
                      </a:cubicBezTo>
                      <a:cubicBezTo>
                        <a:pt x="125" y="53"/>
                        <a:pt x="123" y="54"/>
                        <a:pt x="122" y="55"/>
                      </a:cubicBezTo>
                      <a:cubicBezTo>
                        <a:pt x="115" y="53"/>
                        <a:pt x="108" y="53"/>
                        <a:pt x="100" y="55"/>
                      </a:cubicBezTo>
                      <a:cubicBezTo>
                        <a:pt x="102" y="60"/>
                        <a:pt x="105" y="64"/>
                        <a:pt x="108" y="69"/>
                      </a:cubicBezTo>
                      <a:cubicBezTo>
                        <a:pt x="104" y="69"/>
                        <a:pt x="100" y="69"/>
                        <a:pt x="95" y="71"/>
                      </a:cubicBezTo>
                      <a:cubicBezTo>
                        <a:pt x="85" y="53"/>
                        <a:pt x="74" y="48"/>
                        <a:pt x="54" y="48"/>
                      </a:cubicBezTo>
                      <a:cubicBezTo>
                        <a:pt x="57" y="56"/>
                        <a:pt x="60" y="62"/>
                        <a:pt x="65" y="68"/>
                      </a:cubicBezTo>
                      <a:lnTo>
                        <a:pt x="43" y="64"/>
                      </a:lnTo>
                      <a:cubicBezTo>
                        <a:pt x="47" y="76"/>
                        <a:pt x="52" y="86"/>
                        <a:pt x="61" y="94"/>
                      </a:cubicBezTo>
                      <a:cubicBezTo>
                        <a:pt x="57" y="97"/>
                        <a:pt x="54" y="100"/>
                        <a:pt x="50" y="103"/>
                      </a:cubicBezTo>
                      <a:cubicBezTo>
                        <a:pt x="50" y="103"/>
                        <a:pt x="48" y="102"/>
                        <a:pt x="48" y="103"/>
                      </a:cubicBezTo>
                      <a:cubicBezTo>
                        <a:pt x="30" y="92"/>
                        <a:pt x="16" y="89"/>
                        <a:pt x="0" y="104"/>
                      </a:cubicBezTo>
                      <a:cubicBezTo>
                        <a:pt x="7" y="109"/>
                        <a:pt x="14" y="112"/>
                        <a:pt x="22" y="115"/>
                      </a:cubicBezTo>
                      <a:cubicBezTo>
                        <a:pt x="20" y="118"/>
                        <a:pt x="17" y="120"/>
                        <a:pt x="15" y="123"/>
                      </a:cubicBezTo>
                      <a:cubicBezTo>
                        <a:pt x="25" y="128"/>
                        <a:pt x="34" y="130"/>
                        <a:pt x="45" y="127"/>
                      </a:cubicBezTo>
                      <a:cubicBezTo>
                        <a:pt x="43" y="136"/>
                        <a:pt x="46" y="143"/>
                        <a:pt x="51" y="150"/>
                      </a:cubicBezTo>
                      <a:cubicBezTo>
                        <a:pt x="64" y="142"/>
                        <a:pt x="70" y="133"/>
                        <a:pt x="67" y="118"/>
                      </a:cubicBezTo>
                      <a:cubicBezTo>
                        <a:pt x="68" y="117"/>
                        <a:pt x="69" y="117"/>
                        <a:pt x="70" y="116"/>
                      </a:cubicBezTo>
                      <a:cubicBezTo>
                        <a:pt x="76" y="124"/>
                        <a:pt x="83" y="130"/>
                        <a:pt x="93" y="134"/>
                      </a:cubicBezTo>
                      <a:cubicBezTo>
                        <a:pt x="92" y="136"/>
                        <a:pt x="91" y="139"/>
                        <a:pt x="90" y="141"/>
                      </a:cubicBezTo>
                      <a:cubicBezTo>
                        <a:pt x="95" y="143"/>
                        <a:pt x="99" y="144"/>
                        <a:pt x="104" y="145"/>
                      </a:cubicBezTo>
                      <a:cubicBezTo>
                        <a:pt x="103" y="145"/>
                        <a:pt x="102" y="145"/>
                        <a:pt x="101" y="146"/>
                      </a:cubicBezTo>
                      <a:cubicBezTo>
                        <a:pt x="107" y="155"/>
                        <a:pt x="113" y="161"/>
                        <a:pt x="123" y="165"/>
                      </a:cubicBezTo>
                      <a:cubicBezTo>
                        <a:pt x="117" y="172"/>
                        <a:pt x="115" y="179"/>
                        <a:pt x="115" y="188"/>
                      </a:cubicBezTo>
                      <a:cubicBezTo>
                        <a:pt x="130" y="189"/>
                        <a:pt x="140" y="185"/>
                        <a:pt x="147" y="171"/>
                      </a:cubicBezTo>
                      <a:cubicBezTo>
                        <a:pt x="152" y="171"/>
                        <a:pt x="156" y="171"/>
                        <a:pt x="161" y="170"/>
                      </a:cubicBezTo>
                      <a:lnTo>
                        <a:pt x="162" y="171"/>
                      </a:lnTo>
                      <a:cubicBezTo>
                        <a:pt x="159" y="185"/>
                        <a:pt x="163" y="193"/>
                        <a:pt x="174" y="202"/>
                      </a:cubicBezTo>
                      <a:cubicBezTo>
                        <a:pt x="175" y="201"/>
                        <a:pt x="176" y="200"/>
                        <a:pt x="177" y="199"/>
                      </a:cubicBezTo>
                      <a:cubicBezTo>
                        <a:pt x="181" y="205"/>
                        <a:pt x="186" y="209"/>
                        <a:pt x="192" y="213"/>
                      </a:cubicBezTo>
                      <a:cubicBezTo>
                        <a:pt x="196" y="204"/>
                        <a:pt x="198" y="196"/>
                        <a:pt x="197" y="186"/>
                      </a:cubicBezTo>
                      <a:cubicBezTo>
                        <a:pt x="206" y="189"/>
                        <a:pt x="214" y="189"/>
                        <a:pt x="224" y="187"/>
                      </a:cubicBezTo>
                      <a:cubicBezTo>
                        <a:pt x="222" y="183"/>
                        <a:pt x="219" y="179"/>
                        <a:pt x="217" y="175"/>
                      </a:cubicBezTo>
                      <a:cubicBezTo>
                        <a:pt x="221" y="176"/>
                        <a:pt x="226" y="176"/>
                        <a:pt x="231" y="176"/>
                      </a:cubicBezTo>
                      <a:cubicBezTo>
                        <a:pt x="241" y="189"/>
                        <a:pt x="252" y="194"/>
                        <a:pt x="270" y="194"/>
                      </a:cubicBezTo>
                      <a:cubicBezTo>
                        <a:pt x="265" y="181"/>
                        <a:pt x="259" y="172"/>
                        <a:pt x="249" y="166"/>
                      </a:cubicBezTo>
                      <a:cubicBezTo>
                        <a:pt x="254" y="163"/>
                        <a:pt x="258" y="158"/>
                        <a:pt x="261" y="152"/>
                      </a:cubicBezTo>
                      <a:cubicBezTo>
                        <a:pt x="266" y="153"/>
                        <a:pt x="272" y="152"/>
                        <a:pt x="277" y="151"/>
                      </a:cubicBezTo>
                      <a:cubicBezTo>
                        <a:pt x="273" y="165"/>
                        <a:pt x="278" y="174"/>
                        <a:pt x="289" y="183"/>
                      </a:cubicBezTo>
                      <a:cubicBezTo>
                        <a:pt x="290" y="182"/>
                        <a:pt x="290" y="181"/>
                        <a:pt x="291" y="180"/>
                      </a:cubicBezTo>
                      <a:cubicBezTo>
                        <a:pt x="295" y="186"/>
                        <a:pt x="300" y="191"/>
                        <a:pt x="306" y="194"/>
                      </a:cubicBezTo>
                      <a:cubicBezTo>
                        <a:pt x="310" y="185"/>
                        <a:pt x="312" y="177"/>
                        <a:pt x="312" y="167"/>
                      </a:cubicBezTo>
                      <a:cubicBezTo>
                        <a:pt x="321" y="171"/>
                        <a:pt x="329" y="171"/>
                        <a:pt x="338" y="169"/>
                      </a:cubicBezTo>
                      <a:cubicBezTo>
                        <a:pt x="336" y="163"/>
                        <a:pt x="333" y="159"/>
                        <a:pt x="330" y="154"/>
                      </a:cubicBezTo>
                      <a:cubicBezTo>
                        <a:pt x="335" y="154"/>
                        <a:pt x="339" y="154"/>
                        <a:pt x="343" y="152"/>
                      </a:cubicBezTo>
                      <a:cubicBezTo>
                        <a:pt x="353" y="169"/>
                        <a:pt x="364" y="175"/>
                        <a:pt x="384" y="175"/>
                      </a:cubicBezTo>
                      <a:cubicBezTo>
                        <a:pt x="378" y="158"/>
                        <a:pt x="370" y="148"/>
                        <a:pt x="354" y="142"/>
                      </a:cubicBezTo>
                      <a:cubicBezTo>
                        <a:pt x="354" y="140"/>
                        <a:pt x="355" y="139"/>
                        <a:pt x="356" y="138"/>
                      </a:cubicBezTo>
                      <a:cubicBezTo>
                        <a:pt x="362" y="147"/>
                        <a:pt x="372"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8" name="Freeform 35">
                  <a:extLst>
                    <a:ext uri="{FF2B5EF4-FFF2-40B4-BE49-F238E27FC236}">
                      <a16:creationId xmlns:a16="http://schemas.microsoft.com/office/drawing/2014/main" id="{71C7817F-BD4D-420F-A6B4-FAD4B1F668DB}"/>
                    </a:ext>
                  </a:extLst>
                </p:cNvPr>
                <p:cNvSpPr>
                  <a:spLocks noEditPoints="1"/>
                </p:cNvSpPr>
                <p:nvPr/>
              </p:nvSpPr>
              <p:spPr bwMode="auto">
                <a:xfrm>
                  <a:off x="6205537" y="3322637"/>
                  <a:ext cx="188913" cy="103188"/>
                </a:xfrm>
                <a:custGeom>
                  <a:avLst/>
                  <a:gdLst>
                    <a:gd name="T0" fmla="*/ 340 w 386"/>
                    <a:gd name="T1" fmla="*/ 123 h 213"/>
                    <a:gd name="T2" fmla="*/ 347 w 386"/>
                    <a:gd name="T3" fmla="*/ 122 h 213"/>
                    <a:gd name="T4" fmla="*/ 269 w 386"/>
                    <a:gd name="T5" fmla="*/ 128 h 213"/>
                    <a:gd name="T6" fmla="*/ 253 w 386"/>
                    <a:gd name="T7" fmla="*/ 126 h 213"/>
                    <a:gd name="T8" fmla="*/ 269 w 386"/>
                    <a:gd name="T9" fmla="*/ 128 h 213"/>
                    <a:gd name="T10" fmla="*/ 190 w 386"/>
                    <a:gd name="T11" fmla="*/ 147 h 213"/>
                    <a:gd name="T12" fmla="*/ 188 w 386"/>
                    <a:gd name="T13" fmla="*/ 157 h 213"/>
                    <a:gd name="T14" fmla="*/ 132 w 386"/>
                    <a:gd name="T15" fmla="*/ 135 h 213"/>
                    <a:gd name="T16" fmla="*/ 141 w 386"/>
                    <a:gd name="T17" fmla="*/ 148 h 213"/>
                    <a:gd name="T18" fmla="*/ 180 w 386"/>
                    <a:gd name="T19" fmla="*/ 66 h 213"/>
                    <a:gd name="T20" fmla="*/ 174 w 386"/>
                    <a:gd name="T21" fmla="*/ 53 h 213"/>
                    <a:gd name="T22" fmla="*/ 194 w 386"/>
                    <a:gd name="T23" fmla="*/ 52 h 213"/>
                    <a:gd name="T24" fmla="*/ 245 w 386"/>
                    <a:gd name="T25" fmla="*/ 45 h 213"/>
                    <a:gd name="T26" fmla="*/ 240 w 386"/>
                    <a:gd name="T27" fmla="*/ 55 h 213"/>
                    <a:gd name="T28" fmla="*/ 310 w 386"/>
                    <a:gd name="T29" fmla="*/ 138 h 213"/>
                    <a:gd name="T30" fmla="*/ 310 w 386"/>
                    <a:gd name="T31" fmla="*/ 138 h 213"/>
                    <a:gd name="T32" fmla="*/ 214 w 386"/>
                    <a:gd name="T33" fmla="*/ 123 h 213"/>
                    <a:gd name="T34" fmla="*/ 215 w 386"/>
                    <a:gd name="T35" fmla="*/ 126 h 213"/>
                    <a:gd name="T36" fmla="*/ 230 w 386"/>
                    <a:gd name="T37" fmla="*/ 150 h 213"/>
                    <a:gd name="T38" fmla="*/ 134 w 386"/>
                    <a:gd name="T39" fmla="*/ 92 h 213"/>
                    <a:gd name="T40" fmla="*/ 120 w 386"/>
                    <a:gd name="T41" fmla="*/ 106 h 213"/>
                    <a:gd name="T42" fmla="*/ 179 w 386"/>
                    <a:gd name="T43" fmla="*/ 68 h 213"/>
                    <a:gd name="T44" fmla="*/ 213 w 386"/>
                    <a:gd name="T45" fmla="*/ 102 h 213"/>
                    <a:gd name="T46" fmla="*/ 252 w 386"/>
                    <a:gd name="T47" fmla="*/ 88 h 213"/>
                    <a:gd name="T48" fmla="*/ 252 w 386"/>
                    <a:gd name="T49" fmla="*/ 88 h 213"/>
                    <a:gd name="T50" fmla="*/ 169 w 386"/>
                    <a:gd name="T51" fmla="*/ 107 h 213"/>
                    <a:gd name="T52" fmla="*/ 185 w 386"/>
                    <a:gd name="T53" fmla="*/ 125 h 213"/>
                    <a:gd name="T54" fmla="*/ 375 w 386"/>
                    <a:gd name="T55" fmla="*/ 127 h 213"/>
                    <a:gd name="T56" fmla="*/ 372 w 386"/>
                    <a:gd name="T57" fmla="*/ 81 h 213"/>
                    <a:gd name="T58" fmla="*/ 321 w 386"/>
                    <a:gd name="T59" fmla="*/ 75 h 213"/>
                    <a:gd name="T60" fmla="*/ 295 w 386"/>
                    <a:gd name="T61" fmla="*/ 55 h 213"/>
                    <a:gd name="T62" fmla="*/ 267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7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0 h 213"/>
                    <a:gd name="T96" fmla="*/ 174 w 386"/>
                    <a:gd name="T97" fmla="*/ 201 h 213"/>
                    <a:gd name="T98" fmla="*/ 197 w 386"/>
                    <a:gd name="T99" fmla="*/ 186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1"/>
                      </a:moveTo>
                      <a:cubicBezTo>
                        <a:pt x="332" y="129"/>
                        <a:pt x="332" y="126"/>
                        <a:pt x="332" y="123"/>
                      </a:cubicBezTo>
                      <a:cubicBezTo>
                        <a:pt x="334" y="124"/>
                        <a:pt x="337" y="124"/>
                        <a:pt x="340" y="123"/>
                      </a:cubicBezTo>
                      <a:cubicBezTo>
                        <a:pt x="340" y="123"/>
                        <a:pt x="340" y="122"/>
                        <a:pt x="340" y="121"/>
                      </a:cubicBezTo>
                      <a:cubicBezTo>
                        <a:pt x="341" y="121"/>
                        <a:pt x="343" y="121"/>
                        <a:pt x="344" y="121"/>
                      </a:cubicBezTo>
                      <a:cubicBezTo>
                        <a:pt x="345" y="121"/>
                        <a:pt x="346" y="122"/>
                        <a:pt x="347" y="122"/>
                      </a:cubicBezTo>
                      <a:cubicBezTo>
                        <a:pt x="348" y="126"/>
                        <a:pt x="350" y="130"/>
                        <a:pt x="352" y="133"/>
                      </a:cubicBezTo>
                      <a:cubicBezTo>
                        <a:pt x="345" y="131"/>
                        <a:pt x="338" y="130"/>
                        <a:pt x="332" y="131"/>
                      </a:cubicBezTo>
                      <a:close/>
                      <a:moveTo>
                        <a:pt x="269" y="128"/>
                      </a:moveTo>
                      <a:cubicBezTo>
                        <a:pt x="264" y="128"/>
                        <a:pt x="260" y="129"/>
                        <a:pt x="256" y="129"/>
                      </a:cubicBezTo>
                      <a:cubicBezTo>
                        <a:pt x="255" y="129"/>
                        <a:pt x="254" y="128"/>
                        <a:pt x="253" y="127"/>
                      </a:cubicBezTo>
                      <a:cubicBezTo>
                        <a:pt x="253" y="127"/>
                        <a:pt x="253" y="127"/>
                        <a:pt x="253" y="126"/>
                      </a:cubicBezTo>
                      <a:cubicBezTo>
                        <a:pt x="253" y="123"/>
                        <a:pt x="253" y="120"/>
                        <a:pt x="252" y="117"/>
                      </a:cubicBezTo>
                      <a:cubicBezTo>
                        <a:pt x="258" y="118"/>
                        <a:pt x="263" y="119"/>
                        <a:pt x="267" y="117"/>
                      </a:cubicBezTo>
                      <a:cubicBezTo>
                        <a:pt x="268" y="121"/>
                        <a:pt x="268" y="124"/>
                        <a:pt x="269" y="128"/>
                      </a:cubicBezTo>
                      <a:close/>
                      <a:moveTo>
                        <a:pt x="188" y="157"/>
                      </a:moveTo>
                      <a:cubicBezTo>
                        <a:pt x="189" y="154"/>
                        <a:pt x="188" y="151"/>
                        <a:pt x="188" y="147"/>
                      </a:cubicBezTo>
                      <a:cubicBezTo>
                        <a:pt x="188" y="147"/>
                        <a:pt x="189" y="147"/>
                        <a:pt x="190" y="147"/>
                      </a:cubicBezTo>
                      <a:cubicBezTo>
                        <a:pt x="191" y="147"/>
                        <a:pt x="191" y="149"/>
                        <a:pt x="192" y="149"/>
                      </a:cubicBezTo>
                      <a:cubicBezTo>
                        <a:pt x="194" y="152"/>
                        <a:pt x="196" y="156"/>
                        <a:pt x="198" y="159"/>
                      </a:cubicBezTo>
                      <a:cubicBezTo>
                        <a:pt x="195" y="158"/>
                        <a:pt x="192" y="157"/>
                        <a:pt x="188" y="157"/>
                      </a:cubicBezTo>
                      <a:close/>
                      <a:moveTo>
                        <a:pt x="141" y="148"/>
                      </a:moveTo>
                      <a:cubicBezTo>
                        <a:pt x="140" y="148"/>
                        <a:pt x="140" y="147"/>
                        <a:pt x="139" y="146"/>
                      </a:cubicBezTo>
                      <a:cubicBezTo>
                        <a:pt x="137" y="142"/>
                        <a:pt x="135" y="138"/>
                        <a:pt x="132"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cubicBezTo>
                        <a:pt x="180" y="66"/>
                        <a:pt x="180" y="66"/>
                        <a:pt x="180" y="66"/>
                      </a:cubicBezTo>
                      <a:cubicBezTo>
                        <a:pt x="174" y="61"/>
                        <a:pt x="168" y="58"/>
                        <a:pt x="161" y="56"/>
                      </a:cubicBezTo>
                      <a:cubicBezTo>
                        <a:pt x="161" y="56"/>
                        <a:pt x="161" y="56"/>
                        <a:pt x="161" y="56"/>
                      </a:cubicBezTo>
                      <a:cubicBezTo>
                        <a:pt x="166" y="56"/>
                        <a:pt x="170" y="55"/>
                        <a:pt x="174" y="53"/>
                      </a:cubicBezTo>
                      <a:close/>
                      <a:moveTo>
                        <a:pt x="182" y="43"/>
                      </a:moveTo>
                      <a:cubicBezTo>
                        <a:pt x="187" y="44"/>
                        <a:pt x="190" y="44"/>
                        <a:pt x="194" y="43"/>
                      </a:cubicBezTo>
                      <a:cubicBezTo>
                        <a:pt x="194" y="46"/>
                        <a:pt x="193" y="49"/>
                        <a:pt x="194" y="52"/>
                      </a:cubicBezTo>
                      <a:cubicBezTo>
                        <a:pt x="189" y="50"/>
                        <a:pt x="185" y="49"/>
                        <a:pt x="179" y="48"/>
                      </a:cubicBezTo>
                      <a:cubicBezTo>
                        <a:pt x="180" y="47"/>
                        <a:pt x="181" y="45"/>
                        <a:pt x="182" y="43"/>
                      </a:cubicBezTo>
                      <a:moveTo>
                        <a:pt x="245" y="45"/>
                      </a:moveTo>
                      <a:cubicBezTo>
                        <a:pt x="245" y="45"/>
                        <a:pt x="245" y="45"/>
                        <a:pt x="245" y="45"/>
                      </a:cubicBezTo>
                      <a:cubicBezTo>
                        <a:pt x="244" y="49"/>
                        <a:pt x="244" y="53"/>
                        <a:pt x="244" y="57"/>
                      </a:cubicBezTo>
                      <a:cubicBezTo>
                        <a:pt x="243" y="56"/>
                        <a:pt x="241" y="56"/>
                        <a:pt x="240" y="55"/>
                      </a:cubicBezTo>
                      <a:cubicBezTo>
                        <a:pt x="239" y="52"/>
                        <a:pt x="237" y="49"/>
                        <a:pt x="235" y="46"/>
                      </a:cubicBezTo>
                      <a:cubicBezTo>
                        <a:pt x="238" y="46"/>
                        <a:pt x="241" y="46"/>
                        <a:pt x="245" y="45"/>
                      </a:cubicBezTo>
                      <a:close/>
                      <a:moveTo>
                        <a:pt x="310" y="138"/>
                      </a:moveTo>
                      <a:lnTo>
                        <a:pt x="312" y="140"/>
                      </a:lnTo>
                      <a:cubicBezTo>
                        <a:pt x="311" y="140"/>
                        <a:pt x="310" y="139"/>
                        <a:pt x="309" y="139"/>
                      </a:cubicBezTo>
                      <a:cubicBezTo>
                        <a:pt x="310" y="139"/>
                        <a:pt x="310" y="138"/>
                        <a:pt x="310" y="138"/>
                      </a:cubicBezTo>
                      <a:close/>
                      <a:moveTo>
                        <a:pt x="230" y="150"/>
                      </a:moveTo>
                      <a:cubicBezTo>
                        <a:pt x="225" y="141"/>
                        <a:pt x="219" y="135"/>
                        <a:pt x="209" y="131"/>
                      </a:cubicBezTo>
                      <a:cubicBezTo>
                        <a:pt x="211" y="128"/>
                        <a:pt x="213" y="125"/>
                        <a:pt x="214" y="123"/>
                      </a:cubicBezTo>
                      <a:cubicBezTo>
                        <a:pt x="217" y="123"/>
                        <a:pt x="219" y="123"/>
                        <a:pt x="221" y="122"/>
                      </a:cubicBezTo>
                      <a:cubicBezTo>
                        <a:pt x="221" y="123"/>
                        <a:pt x="222" y="123"/>
                        <a:pt x="222" y="124"/>
                      </a:cubicBezTo>
                      <a:cubicBezTo>
                        <a:pt x="220" y="125"/>
                        <a:pt x="217" y="125"/>
                        <a:pt x="215" y="126"/>
                      </a:cubicBezTo>
                      <a:cubicBezTo>
                        <a:pt x="221" y="136"/>
                        <a:pt x="227" y="142"/>
                        <a:pt x="237" y="146"/>
                      </a:cubicBezTo>
                      <a:cubicBezTo>
                        <a:pt x="236" y="147"/>
                        <a:pt x="234" y="149"/>
                        <a:pt x="233" y="151"/>
                      </a:cubicBezTo>
                      <a:cubicBezTo>
                        <a:pt x="232" y="150"/>
                        <a:pt x="231" y="150"/>
                        <a:pt x="230" y="150"/>
                      </a:cubicBezTo>
                      <a:close/>
                      <a:moveTo>
                        <a:pt x="120" y="106"/>
                      </a:moveTo>
                      <a:cubicBezTo>
                        <a:pt x="119" y="104"/>
                        <a:pt x="118" y="103"/>
                        <a:pt x="117" y="101"/>
                      </a:cubicBezTo>
                      <a:cubicBezTo>
                        <a:pt x="124" y="99"/>
                        <a:pt x="130" y="97"/>
                        <a:pt x="134" y="92"/>
                      </a:cubicBezTo>
                      <a:cubicBezTo>
                        <a:pt x="135" y="94"/>
                        <a:pt x="135" y="96"/>
                        <a:pt x="136" y="98"/>
                      </a:cubicBezTo>
                      <a:cubicBezTo>
                        <a:pt x="135" y="101"/>
                        <a:pt x="135" y="105"/>
                        <a:pt x="135" y="109"/>
                      </a:cubicBezTo>
                      <a:cubicBezTo>
                        <a:pt x="130" y="107"/>
                        <a:pt x="125" y="106"/>
                        <a:pt x="120" y="106"/>
                      </a:cubicBezTo>
                      <a:close/>
                      <a:moveTo>
                        <a:pt x="177" y="72"/>
                      </a:moveTo>
                      <a:cubicBezTo>
                        <a:pt x="175" y="72"/>
                        <a:pt x="174" y="72"/>
                        <a:pt x="173" y="72"/>
                      </a:cubicBezTo>
                      <a:cubicBezTo>
                        <a:pt x="175" y="71"/>
                        <a:pt x="177" y="69"/>
                        <a:pt x="179" y="68"/>
                      </a:cubicBezTo>
                      <a:cubicBezTo>
                        <a:pt x="178" y="69"/>
                        <a:pt x="177" y="71"/>
                        <a:pt x="177" y="72"/>
                      </a:cubicBezTo>
                      <a:moveTo>
                        <a:pt x="216" y="107"/>
                      </a:moveTo>
                      <a:cubicBezTo>
                        <a:pt x="215" y="105"/>
                        <a:pt x="214" y="103"/>
                        <a:pt x="213" y="102"/>
                      </a:cubicBezTo>
                      <a:cubicBezTo>
                        <a:pt x="213" y="102"/>
                        <a:pt x="214" y="102"/>
                        <a:pt x="214" y="102"/>
                      </a:cubicBezTo>
                      <a:cubicBezTo>
                        <a:pt x="215" y="104"/>
                        <a:pt x="215"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1" y="112"/>
                        <a:pt x="169" y="107"/>
                      </a:cubicBezTo>
                      <a:cubicBezTo>
                        <a:pt x="177" y="110"/>
                        <a:pt x="184" y="110"/>
                        <a:pt x="190" y="108"/>
                      </a:cubicBezTo>
                      <a:cubicBezTo>
                        <a:pt x="192" y="110"/>
                        <a:pt x="193" y="112"/>
                        <a:pt x="194" y="113"/>
                      </a:cubicBezTo>
                      <a:cubicBezTo>
                        <a:pt x="191" y="116"/>
                        <a:pt x="188" y="120"/>
                        <a:pt x="185" y="125"/>
                      </a:cubicBezTo>
                      <a:cubicBezTo>
                        <a:pt x="180" y="124"/>
                        <a:pt x="175" y="124"/>
                        <a:pt x="170" y="125"/>
                      </a:cubicBezTo>
                      <a:close/>
                      <a:moveTo>
                        <a:pt x="386" y="149"/>
                      </a:moveTo>
                      <a:cubicBezTo>
                        <a:pt x="383" y="141"/>
                        <a:pt x="380" y="134"/>
                        <a:pt x="375" y="127"/>
                      </a:cubicBezTo>
                      <a:cubicBezTo>
                        <a:pt x="378" y="126"/>
                        <a:pt x="382" y="126"/>
                        <a:pt x="385" y="124"/>
                      </a:cubicBezTo>
                      <a:cubicBezTo>
                        <a:pt x="379" y="115"/>
                        <a:pt x="373" y="108"/>
                        <a:pt x="363" y="104"/>
                      </a:cubicBezTo>
                      <a:cubicBezTo>
                        <a:pt x="370" y="98"/>
                        <a:pt x="371" y="90"/>
                        <a:pt x="372" y="81"/>
                      </a:cubicBezTo>
                      <a:cubicBezTo>
                        <a:pt x="356" y="81"/>
                        <a:pt x="347" y="85"/>
                        <a:pt x="340" y="99"/>
                      </a:cubicBezTo>
                      <a:cubicBezTo>
                        <a:pt x="335" y="91"/>
                        <a:pt x="331" y="85"/>
                        <a:pt x="324" y="81"/>
                      </a:cubicBezTo>
                      <a:cubicBezTo>
                        <a:pt x="323" y="79"/>
                        <a:pt x="322" y="77"/>
                        <a:pt x="321" y="75"/>
                      </a:cubicBezTo>
                      <a:cubicBezTo>
                        <a:pt x="325" y="70"/>
                        <a:pt x="326" y="63"/>
                        <a:pt x="326" y="56"/>
                      </a:cubicBezTo>
                      <a:cubicBezTo>
                        <a:pt x="317" y="55"/>
                        <a:pt x="309" y="57"/>
                        <a:pt x="303" y="62"/>
                      </a:cubicBezTo>
                      <a:cubicBezTo>
                        <a:pt x="301" y="59"/>
                        <a:pt x="298" y="57"/>
                        <a:pt x="295" y="55"/>
                      </a:cubicBezTo>
                      <a:cubicBezTo>
                        <a:pt x="292" y="61"/>
                        <a:pt x="291" y="67"/>
                        <a:pt x="290" y="72"/>
                      </a:cubicBezTo>
                      <a:cubicBezTo>
                        <a:pt x="286" y="72"/>
                        <a:pt x="282" y="73"/>
                        <a:pt x="279" y="73"/>
                      </a:cubicBezTo>
                      <a:cubicBezTo>
                        <a:pt x="283" y="59"/>
                        <a:pt x="278" y="51"/>
                        <a:pt x="267" y="41"/>
                      </a:cubicBezTo>
                      <a:cubicBezTo>
                        <a:pt x="266" y="42"/>
                        <a:pt x="266" y="43"/>
                        <a:pt x="265" y="44"/>
                      </a:cubicBezTo>
                      <a:cubicBezTo>
                        <a:pt x="265" y="44"/>
                        <a:pt x="264" y="44"/>
                        <a:pt x="264" y="44"/>
                      </a:cubicBezTo>
                      <a:cubicBezTo>
                        <a:pt x="261" y="40"/>
                        <a:pt x="258" y="36"/>
                        <a:pt x="255" y="33"/>
                      </a:cubicBezTo>
                      <a:cubicBezTo>
                        <a:pt x="255" y="32"/>
                        <a:pt x="255" y="32"/>
                        <a:pt x="255" y="31"/>
                      </a:cubicBezTo>
                      <a:cubicBezTo>
                        <a:pt x="254" y="31"/>
                        <a:pt x="252" y="30"/>
                        <a:pt x="251" y="30"/>
                      </a:cubicBezTo>
                      <a:cubicBezTo>
                        <a:pt x="250" y="30"/>
                        <a:pt x="250" y="30"/>
                        <a:pt x="250" y="29"/>
                      </a:cubicBezTo>
                      <a:lnTo>
                        <a:pt x="250" y="30"/>
                      </a:lnTo>
                      <a:cubicBezTo>
                        <a:pt x="240" y="27"/>
                        <a:pt x="233" y="28"/>
                        <a:pt x="225" y="37"/>
                      </a:cubicBezTo>
                      <a:cubicBezTo>
                        <a:pt x="222" y="35"/>
                        <a:pt x="218" y="34"/>
                        <a:pt x="215" y="34"/>
                      </a:cubicBezTo>
                      <a:cubicBezTo>
                        <a:pt x="215" y="26"/>
                        <a:pt x="212" y="17"/>
                        <a:pt x="207" y="10"/>
                      </a:cubicBezTo>
                      <a:cubicBezTo>
                        <a:pt x="206" y="11"/>
                        <a:pt x="206" y="11"/>
                        <a:pt x="205" y="13"/>
                      </a:cubicBezTo>
                      <a:lnTo>
                        <a:pt x="192" y="0"/>
                      </a:lnTo>
                      <a:cubicBezTo>
                        <a:pt x="188" y="8"/>
                        <a:pt x="187" y="16"/>
                        <a:pt x="189" y="26"/>
                      </a:cubicBezTo>
                      <a:cubicBezTo>
                        <a:pt x="185" y="26"/>
                        <a:pt x="182" y="26"/>
                        <a:pt x="179" y="26"/>
                      </a:cubicBezTo>
                      <a:cubicBezTo>
                        <a:pt x="178" y="26"/>
                        <a:pt x="178" y="25"/>
                        <a:pt x="177" y="25"/>
                      </a:cubicBezTo>
                      <a:cubicBezTo>
                        <a:pt x="171" y="11"/>
                        <a:pt x="164" y="3"/>
                        <a:pt x="148" y="5"/>
                      </a:cubicBezTo>
                      <a:cubicBezTo>
                        <a:pt x="150" y="11"/>
                        <a:pt x="152" y="17"/>
                        <a:pt x="156" y="22"/>
                      </a:cubicBezTo>
                      <a:cubicBezTo>
                        <a:pt x="153" y="22"/>
                        <a:pt x="151" y="23"/>
                        <a:pt x="148" y="24"/>
                      </a:cubicBezTo>
                      <a:cubicBezTo>
                        <a:pt x="152" y="31"/>
                        <a:pt x="157" y="36"/>
                        <a:pt x="165" y="39"/>
                      </a:cubicBezTo>
                      <a:cubicBezTo>
                        <a:pt x="161" y="43"/>
                        <a:pt x="160" y="46"/>
                        <a:pt x="159" y="51"/>
                      </a:cubicBezTo>
                      <a:cubicBezTo>
                        <a:pt x="157" y="47"/>
                        <a:pt x="153" y="44"/>
                        <a:pt x="150" y="40"/>
                      </a:cubicBezTo>
                      <a:cubicBezTo>
                        <a:pt x="149" y="41"/>
                        <a:pt x="148" y="42"/>
                        <a:pt x="147" y="44"/>
                      </a:cubicBezTo>
                      <a:cubicBezTo>
                        <a:pt x="143" y="38"/>
                        <a:pt x="138" y="33"/>
                        <a:pt x="132" y="29"/>
                      </a:cubicBezTo>
                      <a:cubicBezTo>
                        <a:pt x="129" y="36"/>
                        <a:pt x="126" y="44"/>
                        <a:pt x="126" y="52"/>
                      </a:cubicBezTo>
                      <a:cubicBezTo>
                        <a:pt x="125" y="53"/>
                        <a:pt x="123" y="54"/>
                        <a:pt x="122" y="54"/>
                      </a:cubicBezTo>
                      <a:cubicBezTo>
                        <a:pt x="114" y="52"/>
                        <a:pt x="107" y="53"/>
                        <a:pt x="100" y="54"/>
                      </a:cubicBezTo>
                      <a:cubicBezTo>
                        <a:pt x="102" y="59"/>
                        <a:pt x="105" y="64"/>
                        <a:pt x="108" y="69"/>
                      </a:cubicBezTo>
                      <a:cubicBezTo>
                        <a:pt x="103" y="68"/>
                        <a:pt x="99" y="69"/>
                        <a:pt x="95" y="70"/>
                      </a:cubicBezTo>
                      <a:cubicBezTo>
                        <a:pt x="85" y="53"/>
                        <a:pt x="74" y="47"/>
                        <a:pt x="54" y="47"/>
                      </a:cubicBezTo>
                      <a:cubicBezTo>
                        <a:pt x="57" y="55"/>
                        <a:pt x="60" y="62"/>
                        <a:pt x="65" y="67"/>
                      </a:cubicBezTo>
                      <a:lnTo>
                        <a:pt x="43" y="64"/>
                      </a:lnTo>
                      <a:cubicBezTo>
                        <a:pt x="46" y="76"/>
                        <a:pt x="51" y="85"/>
                        <a:pt x="60" y="94"/>
                      </a:cubicBezTo>
                      <a:cubicBezTo>
                        <a:pt x="56" y="96"/>
                        <a:pt x="53" y="99"/>
                        <a:pt x="50" y="102"/>
                      </a:cubicBezTo>
                      <a:cubicBezTo>
                        <a:pt x="49" y="103"/>
                        <a:pt x="48" y="102"/>
                        <a:pt x="47" y="102"/>
                      </a:cubicBezTo>
                      <a:cubicBezTo>
                        <a:pt x="30" y="92"/>
                        <a:pt x="16" y="89"/>
                        <a:pt x="0" y="103"/>
                      </a:cubicBezTo>
                      <a:cubicBezTo>
                        <a:pt x="7" y="108"/>
                        <a:pt x="14" y="112"/>
                        <a:pt x="21" y="115"/>
                      </a:cubicBezTo>
                      <a:cubicBezTo>
                        <a:pt x="19" y="117"/>
                        <a:pt x="17" y="120"/>
                        <a:pt x="15" y="123"/>
                      </a:cubicBezTo>
                      <a:cubicBezTo>
                        <a:pt x="25" y="127"/>
                        <a:pt x="34" y="129"/>
                        <a:pt x="44" y="126"/>
                      </a:cubicBezTo>
                      <a:cubicBezTo>
                        <a:pt x="43" y="136"/>
                        <a:pt x="46" y="142"/>
                        <a:pt x="51" y="150"/>
                      </a:cubicBezTo>
                      <a:cubicBezTo>
                        <a:pt x="63" y="142"/>
                        <a:pt x="69" y="133"/>
                        <a:pt x="67" y="117"/>
                      </a:cubicBezTo>
                      <a:cubicBezTo>
                        <a:pt x="68" y="117"/>
                        <a:pt x="69" y="116"/>
                        <a:pt x="70" y="116"/>
                      </a:cubicBezTo>
                      <a:cubicBezTo>
                        <a:pt x="75" y="124"/>
                        <a:pt x="82" y="129"/>
                        <a:pt x="93" y="134"/>
                      </a:cubicBezTo>
                      <a:cubicBezTo>
                        <a:pt x="91" y="136"/>
                        <a:pt x="90" y="138"/>
                        <a:pt x="90" y="140"/>
                      </a:cubicBezTo>
                      <a:cubicBezTo>
                        <a:pt x="94" y="142"/>
                        <a:pt x="99" y="144"/>
                        <a:pt x="103" y="144"/>
                      </a:cubicBezTo>
                      <a:cubicBezTo>
                        <a:pt x="102" y="144"/>
                        <a:pt x="101" y="145"/>
                        <a:pt x="101" y="145"/>
                      </a:cubicBezTo>
                      <a:cubicBezTo>
                        <a:pt x="106" y="155"/>
                        <a:pt x="112" y="161"/>
                        <a:pt x="123" y="165"/>
                      </a:cubicBezTo>
                      <a:cubicBezTo>
                        <a:pt x="116" y="172"/>
                        <a:pt x="115" y="179"/>
                        <a:pt x="114" y="188"/>
                      </a:cubicBezTo>
                      <a:cubicBezTo>
                        <a:pt x="130" y="188"/>
                        <a:pt x="139" y="184"/>
                        <a:pt x="146" y="170"/>
                      </a:cubicBezTo>
                      <a:cubicBezTo>
                        <a:pt x="151" y="171"/>
                        <a:pt x="156" y="171"/>
                        <a:pt x="161" y="170"/>
                      </a:cubicBezTo>
                      <a:lnTo>
                        <a:pt x="162" y="171"/>
                      </a:lnTo>
                      <a:cubicBezTo>
                        <a:pt x="158" y="184"/>
                        <a:pt x="163" y="192"/>
                        <a:pt x="174" y="201"/>
                      </a:cubicBezTo>
                      <a:cubicBezTo>
                        <a:pt x="175" y="200"/>
                        <a:pt x="175" y="199"/>
                        <a:pt x="176" y="198"/>
                      </a:cubicBezTo>
                      <a:cubicBezTo>
                        <a:pt x="180" y="204"/>
                        <a:pt x="185" y="209"/>
                        <a:pt x="191" y="213"/>
                      </a:cubicBezTo>
                      <a:cubicBezTo>
                        <a:pt x="195" y="204"/>
                        <a:pt x="197" y="195"/>
                        <a:pt x="197" y="186"/>
                      </a:cubicBezTo>
                      <a:cubicBezTo>
                        <a:pt x="206" y="189"/>
                        <a:pt x="214" y="189"/>
                        <a:pt x="224" y="187"/>
                      </a:cubicBezTo>
                      <a:cubicBezTo>
                        <a:pt x="221" y="182"/>
                        <a:pt x="219" y="178"/>
                        <a:pt x="216" y="174"/>
                      </a:cubicBezTo>
                      <a:cubicBezTo>
                        <a:pt x="220" y="175"/>
                        <a:pt x="225" y="176"/>
                        <a:pt x="231" y="175"/>
                      </a:cubicBezTo>
                      <a:cubicBezTo>
                        <a:pt x="240" y="189"/>
                        <a:pt x="251" y="194"/>
                        <a:pt x="269" y="193"/>
                      </a:cubicBezTo>
                      <a:cubicBezTo>
                        <a:pt x="265" y="181"/>
                        <a:pt x="259" y="172"/>
                        <a:pt x="249" y="165"/>
                      </a:cubicBezTo>
                      <a:cubicBezTo>
                        <a:pt x="254" y="162"/>
                        <a:pt x="257" y="158"/>
                        <a:pt x="261" y="151"/>
                      </a:cubicBezTo>
                      <a:cubicBezTo>
                        <a:pt x="266" y="152"/>
                        <a:pt x="271" y="152"/>
                        <a:pt x="277" y="151"/>
                      </a:cubicBezTo>
                      <a:cubicBezTo>
                        <a:pt x="273" y="165"/>
                        <a:pt x="277" y="173"/>
                        <a:pt x="288" y="183"/>
                      </a:cubicBezTo>
                      <a:cubicBezTo>
                        <a:pt x="289" y="182"/>
                        <a:pt x="290" y="180"/>
                        <a:pt x="291" y="179"/>
                      </a:cubicBezTo>
                      <a:cubicBezTo>
                        <a:pt x="295" y="185"/>
                        <a:pt x="300" y="190"/>
                        <a:pt x="306" y="194"/>
                      </a:cubicBezTo>
                      <a:cubicBezTo>
                        <a:pt x="310" y="185"/>
                        <a:pt x="312" y="177"/>
                        <a:pt x="311" y="167"/>
                      </a:cubicBezTo>
                      <a:cubicBezTo>
                        <a:pt x="321" y="170"/>
                        <a:pt x="329" y="170"/>
                        <a:pt x="338" y="168"/>
                      </a:cubicBezTo>
                      <a:cubicBezTo>
                        <a:pt x="336" y="163"/>
                        <a:pt x="333" y="158"/>
                        <a:pt x="330" y="154"/>
                      </a:cubicBezTo>
                      <a:cubicBezTo>
                        <a:pt x="334" y="154"/>
                        <a:pt x="338" y="153"/>
                        <a:pt x="343" y="152"/>
                      </a:cubicBezTo>
                      <a:cubicBezTo>
                        <a:pt x="353" y="169"/>
                        <a:pt x="364" y="175"/>
                        <a:pt x="384" y="174"/>
                      </a:cubicBezTo>
                      <a:cubicBezTo>
                        <a:pt x="378" y="158"/>
                        <a:pt x="370" y="148"/>
                        <a:pt x="353" y="141"/>
                      </a:cubicBezTo>
                      <a:cubicBezTo>
                        <a:pt x="354" y="140"/>
                        <a:pt x="355" y="139"/>
                        <a:pt x="355" y="137"/>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9" name="Freeform 36">
                  <a:extLst>
                    <a:ext uri="{FF2B5EF4-FFF2-40B4-BE49-F238E27FC236}">
                      <a16:creationId xmlns:a16="http://schemas.microsoft.com/office/drawing/2014/main" id="{6CD676E1-99B6-44E9-B9AA-257567154320}"/>
                    </a:ext>
                  </a:extLst>
                </p:cNvPr>
                <p:cNvSpPr>
                  <a:spLocks noEditPoints="1"/>
                </p:cNvSpPr>
                <p:nvPr/>
              </p:nvSpPr>
              <p:spPr bwMode="auto">
                <a:xfrm>
                  <a:off x="5965824" y="3343274"/>
                  <a:ext cx="187325" cy="104775"/>
                </a:xfrm>
                <a:custGeom>
                  <a:avLst/>
                  <a:gdLst>
                    <a:gd name="T0" fmla="*/ 341 w 386"/>
                    <a:gd name="T1" fmla="*/ 124 h 213"/>
                    <a:gd name="T2" fmla="*/ 347 w 386"/>
                    <a:gd name="T3" fmla="*/ 123 h 213"/>
                    <a:gd name="T4" fmla="*/ 269 w 386"/>
                    <a:gd name="T5" fmla="*/ 129 h 213"/>
                    <a:gd name="T6" fmla="*/ 253 w 386"/>
                    <a:gd name="T7" fmla="*/ 126 h 213"/>
                    <a:gd name="T8" fmla="*/ 269 w 386"/>
                    <a:gd name="T9" fmla="*/ 129 h 213"/>
                    <a:gd name="T10" fmla="*/ 190 w 386"/>
                    <a:gd name="T11" fmla="*/ 148 h 213"/>
                    <a:gd name="T12" fmla="*/ 188 w 386"/>
                    <a:gd name="T13" fmla="*/ 157 h 213"/>
                    <a:gd name="T14" fmla="*/ 133 w 386"/>
                    <a:gd name="T15" fmla="*/ 135 h 213"/>
                    <a:gd name="T16" fmla="*/ 141 w 386"/>
                    <a:gd name="T17" fmla="*/ 148 h 213"/>
                    <a:gd name="T18" fmla="*/ 180 w 386"/>
                    <a:gd name="T19" fmla="*/ 66 h 213"/>
                    <a:gd name="T20" fmla="*/ 174 w 386"/>
                    <a:gd name="T21" fmla="*/ 54 h 213"/>
                    <a:gd name="T22" fmla="*/ 194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5 w 386"/>
                    <a:gd name="T39" fmla="*/ 93 h 213"/>
                    <a:gd name="T40" fmla="*/ 121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2 h 213"/>
                    <a:gd name="T64" fmla="*/ 255 w 386"/>
                    <a:gd name="T65" fmla="*/ 33 h 213"/>
                    <a:gd name="T66" fmla="*/ 250 w 386"/>
                    <a:gd name="T67" fmla="*/ 30 h 213"/>
                    <a:gd name="T68" fmla="*/ 215 w 386"/>
                    <a:gd name="T69" fmla="*/ 34 h 213"/>
                    <a:gd name="T70" fmla="*/ 192 w 386"/>
                    <a:gd name="T71" fmla="*/ 0 h 213"/>
                    <a:gd name="T72" fmla="*/ 177 w 386"/>
                    <a:gd name="T73" fmla="*/ 26 h 213"/>
                    <a:gd name="T74" fmla="*/ 148 w 386"/>
                    <a:gd name="T75" fmla="*/ 24 h 213"/>
                    <a:gd name="T76" fmla="*/ 150 w 386"/>
                    <a:gd name="T77" fmla="*/ 41 h 213"/>
                    <a:gd name="T78" fmla="*/ 126 w 386"/>
                    <a:gd name="T79" fmla="*/ 53 h 213"/>
                    <a:gd name="T80" fmla="*/ 108 w 386"/>
                    <a:gd name="T81" fmla="*/ 69 h 213"/>
                    <a:gd name="T82" fmla="*/ 65 w 386"/>
                    <a:gd name="T83" fmla="*/ 68 h 213"/>
                    <a:gd name="T84" fmla="*/ 50 w 386"/>
                    <a:gd name="T85" fmla="*/ 102 h 213"/>
                    <a:gd name="T86" fmla="*/ 22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7"/>
                        <a:pt x="332" y="124"/>
                      </a:cubicBezTo>
                      <a:cubicBezTo>
                        <a:pt x="334" y="124"/>
                        <a:pt x="337" y="124"/>
                        <a:pt x="341" y="124"/>
                      </a:cubicBezTo>
                      <a:cubicBezTo>
                        <a:pt x="340" y="123"/>
                        <a:pt x="340" y="122"/>
                        <a:pt x="340" y="122"/>
                      </a:cubicBezTo>
                      <a:cubicBezTo>
                        <a:pt x="341" y="122"/>
                        <a:pt x="343" y="121"/>
                        <a:pt x="345" y="121"/>
                      </a:cubicBezTo>
                      <a:cubicBezTo>
                        <a:pt x="346" y="121"/>
                        <a:pt x="346" y="123"/>
                        <a:pt x="347" y="123"/>
                      </a:cubicBezTo>
                      <a:cubicBezTo>
                        <a:pt x="348" y="127"/>
                        <a:pt x="350" y="130"/>
                        <a:pt x="352" y="133"/>
                      </a:cubicBezTo>
                      <a:cubicBezTo>
                        <a:pt x="345" y="131"/>
                        <a:pt x="338" y="130"/>
                        <a:pt x="332" y="132"/>
                      </a:cubicBezTo>
                      <a:close/>
                      <a:moveTo>
                        <a:pt x="269" y="129"/>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8" y="118"/>
                      </a:cubicBezTo>
                      <a:cubicBezTo>
                        <a:pt x="268" y="121"/>
                        <a:pt x="268" y="125"/>
                        <a:pt x="269" y="129"/>
                      </a:cubicBezTo>
                      <a:close/>
                      <a:moveTo>
                        <a:pt x="188" y="157"/>
                      </a:moveTo>
                      <a:cubicBezTo>
                        <a:pt x="189" y="154"/>
                        <a:pt x="188" y="151"/>
                        <a:pt x="188" y="148"/>
                      </a:cubicBezTo>
                      <a:cubicBezTo>
                        <a:pt x="189" y="148"/>
                        <a:pt x="189" y="148"/>
                        <a:pt x="190" y="148"/>
                      </a:cubicBezTo>
                      <a:cubicBezTo>
                        <a:pt x="191" y="147"/>
                        <a:pt x="192"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3"/>
                        <a:pt x="135" y="139"/>
                        <a:pt x="133" y="135"/>
                      </a:cubicBezTo>
                      <a:cubicBezTo>
                        <a:pt x="136" y="137"/>
                        <a:pt x="139" y="138"/>
                        <a:pt x="143" y="138"/>
                      </a:cubicBezTo>
                      <a:cubicBezTo>
                        <a:pt x="143" y="141"/>
                        <a:pt x="143" y="145"/>
                        <a:pt x="144" y="148"/>
                      </a:cubicBezTo>
                      <a:cubicBezTo>
                        <a:pt x="143" y="148"/>
                        <a:pt x="142" y="148"/>
                        <a:pt x="141" y="148"/>
                      </a:cubicBezTo>
                      <a:close/>
                      <a:moveTo>
                        <a:pt x="174" y="54"/>
                      </a:moveTo>
                      <a:cubicBezTo>
                        <a:pt x="176" y="58"/>
                        <a:pt x="178" y="62"/>
                        <a:pt x="181" y="66"/>
                      </a:cubicBezTo>
                      <a:cubicBezTo>
                        <a:pt x="181" y="66"/>
                        <a:pt x="180" y="66"/>
                        <a:pt x="180" y="66"/>
                      </a:cubicBezTo>
                      <a:cubicBezTo>
                        <a:pt x="174" y="62"/>
                        <a:pt x="168" y="59"/>
                        <a:pt x="161" y="57"/>
                      </a:cubicBezTo>
                      <a:cubicBezTo>
                        <a:pt x="161" y="57"/>
                        <a:pt x="161" y="57"/>
                        <a:pt x="161" y="57"/>
                      </a:cubicBezTo>
                      <a:cubicBezTo>
                        <a:pt x="166" y="57"/>
                        <a:pt x="170" y="56"/>
                        <a:pt x="174" y="54"/>
                      </a:cubicBezTo>
                      <a:close/>
                      <a:moveTo>
                        <a:pt x="183" y="44"/>
                      </a:moveTo>
                      <a:cubicBezTo>
                        <a:pt x="187" y="44"/>
                        <a:pt x="190" y="44"/>
                        <a:pt x="195" y="43"/>
                      </a:cubicBezTo>
                      <a:cubicBezTo>
                        <a:pt x="194" y="47"/>
                        <a:pt x="193" y="50"/>
                        <a:pt x="194" y="52"/>
                      </a:cubicBezTo>
                      <a:cubicBezTo>
                        <a:pt x="189" y="50"/>
                        <a:pt x="185" y="49"/>
                        <a:pt x="179" y="49"/>
                      </a:cubicBezTo>
                      <a:cubicBezTo>
                        <a:pt x="181" y="47"/>
                        <a:pt x="182" y="46"/>
                        <a:pt x="183" y="44"/>
                      </a:cubicBezTo>
                      <a:moveTo>
                        <a:pt x="245" y="45"/>
                      </a:moveTo>
                      <a:cubicBezTo>
                        <a:pt x="245" y="45"/>
                        <a:pt x="245" y="45"/>
                        <a:pt x="245" y="45"/>
                      </a:cubicBezTo>
                      <a:cubicBezTo>
                        <a:pt x="244" y="49"/>
                        <a:pt x="244" y="53"/>
                        <a:pt x="244" y="57"/>
                      </a:cubicBezTo>
                      <a:cubicBezTo>
                        <a:pt x="243" y="57"/>
                        <a:pt x="242" y="56"/>
                        <a:pt x="240" y="56"/>
                      </a:cubicBezTo>
                      <a:cubicBezTo>
                        <a:pt x="239" y="53"/>
                        <a:pt x="237" y="49"/>
                        <a:pt x="235" y="46"/>
                      </a:cubicBezTo>
                      <a:cubicBezTo>
                        <a:pt x="238" y="47"/>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7" y="123"/>
                        <a:pt x="219" y="123"/>
                        <a:pt x="221" y="123"/>
                      </a:cubicBezTo>
                      <a:cubicBezTo>
                        <a:pt x="222" y="123"/>
                        <a:pt x="222" y="124"/>
                        <a:pt x="222" y="124"/>
                      </a:cubicBezTo>
                      <a:cubicBezTo>
                        <a:pt x="220" y="125"/>
                        <a:pt x="217" y="126"/>
                        <a:pt x="215" y="127"/>
                      </a:cubicBezTo>
                      <a:cubicBezTo>
                        <a:pt x="221" y="136"/>
                        <a:pt x="227" y="142"/>
                        <a:pt x="237" y="146"/>
                      </a:cubicBezTo>
                      <a:cubicBezTo>
                        <a:pt x="236" y="148"/>
                        <a:pt x="235" y="149"/>
                        <a:pt x="234" y="151"/>
                      </a:cubicBezTo>
                      <a:cubicBezTo>
                        <a:pt x="232" y="151"/>
                        <a:pt x="231" y="151"/>
                        <a:pt x="230" y="150"/>
                      </a:cubicBezTo>
                      <a:close/>
                      <a:moveTo>
                        <a:pt x="121" y="106"/>
                      </a:moveTo>
                      <a:cubicBezTo>
                        <a:pt x="120" y="105"/>
                        <a:pt x="119" y="103"/>
                        <a:pt x="117" y="102"/>
                      </a:cubicBezTo>
                      <a:cubicBezTo>
                        <a:pt x="124" y="100"/>
                        <a:pt x="130" y="97"/>
                        <a:pt x="135" y="93"/>
                      </a:cubicBezTo>
                      <a:cubicBezTo>
                        <a:pt x="135" y="95"/>
                        <a:pt x="135" y="96"/>
                        <a:pt x="136" y="98"/>
                      </a:cubicBezTo>
                      <a:cubicBezTo>
                        <a:pt x="135" y="102"/>
                        <a:pt x="135" y="105"/>
                        <a:pt x="135" y="109"/>
                      </a:cubicBezTo>
                      <a:cubicBezTo>
                        <a:pt x="130" y="107"/>
                        <a:pt x="125" y="106"/>
                        <a:pt x="121"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6"/>
                        <a:pt x="251" y="86"/>
                        <a:pt x="252" y="86"/>
                      </a:cubicBezTo>
                      <a:cubicBezTo>
                        <a:pt x="252" y="87"/>
                        <a:pt x="252" y="88"/>
                        <a:pt x="252" y="89"/>
                      </a:cubicBezTo>
                      <a:close/>
                      <a:moveTo>
                        <a:pt x="170" y="126"/>
                      </a:moveTo>
                      <a:lnTo>
                        <a:pt x="170" y="125"/>
                      </a:lnTo>
                      <a:cubicBezTo>
                        <a:pt x="172" y="118"/>
                        <a:pt x="171" y="113"/>
                        <a:pt x="169" y="108"/>
                      </a:cubicBezTo>
                      <a:cubicBezTo>
                        <a:pt x="177" y="110"/>
                        <a:pt x="184" y="111"/>
                        <a:pt x="190" y="109"/>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4"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7" y="56"/>
                      </a:cubicBezTo>
                      <a:cubicBezTo>
                        <a:pt x="317" y="56"/>
                        <a:pt x="309" y="57"/>
                        <a:pt x="303" y="62"/>
                      </a:cubicBezTo>
                      <a:cubicBezTo>
                        <a:pt x="301" y="60"/>
                        <a:pt x="298" y="58"/>
                        <a:pt x="295" y="56"/>
                      </a:cubicBezTo>
                      <a:cubicBezTo>
                        <a:pt x="293" y="61"/>
                        <a:pt x="291" y="67"/>
                        <a:pt x="290" y="73"/>
                      </a:cubicBezTo>
                      <a:cubicBezTo>
                        <a:pt x="286" y="73"/>
                        <a:pt x="282" y="73"/>
                        <a:pt x="279" y="74"/>
                      </a:cubicBezTo>
                      <a:cubicBezTo>
                        <a:pt x="283" y="59"/>
                        <a:pt x="278" y="51"/>
                        <a:pt x="267" y="42"/>
                      </a:cubicBezTo>
                      <a:cubicBezTo>
                        <a:pt x="267" y="43"/>
                        <a:pt x="266" y="44"/>
                        <a:pt x="265" y="45"/>
                      </a:cubicBezTo>
                      <a:cubicBezTo>
                        <a:pt x="265" y="44"/>
                        <a:pt x="265"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8"/>
                        <a:pt x="233" y="29"/>
                        <a:pt x="225" y="37"/>
                      </a:cubicBezTo>
                      <a:cubicBezTo>
                        <a:pt x="222" y="35"/>
                        <a:pt x="218" y="35"/>
                        <a:pt x="215" y="34"/>
                      </a:cubicBezTo>
                      <a:cubicBezTo>
                        <a:pt x="215" y="26"/>
                        <a:pt x="212" y="17"/>
                        <a:pt x="207" y="11"/>
                      </a:cubicBezTo>
                      <a:cubicBezTo>
                        <a:pt x="206" y="11"/>
                        <a:pt x="206" y="11"/>
                        <a:pt x="205" y="14"/>
                      </a:cubicBezTo>
                      <a:lnTo>
                        <a:pt x="192" y="0"/>
                      </a:lnTo>
                      <a:cubicBezTo>
                        <a:pt x="188" y="9"/>
                        <a:pt x="187" y="17"/>
                        <a:pt x="189" y="26"/>
                      </a:cubicBezTo>
                      <a:cubicBezTo>
                        <a:pt x="185" y="26"/>
                        <a:pt x="182" y="26"/>
                        <a:pt x="179" y="27"/>
                      </a:cubicBezTo>
                      <a:cubicBezTo>
                        <a:pt x="178" y="27"/>
                        <a:pt x="178" y="26"/>
                        <a:pt x="177" y="26"/>
                      </a:cubicBezTo>
                      <a:cubicBezTo>
                        <a:pt x="171" y="12"/>
                        <a:pt x="164" y="4"/>
                        <a:pt x="148" y="6"/>
                      </a:cubicBezTo>
                      <a:cubicBezTo>
                        <a:pt x="150" y="12"/>
                        <a:pt x="152" y="17"/>
                        <a:pt x="156" y="22"/>
                      </a:cubicBezTo>
                      <a:cubicBezTo>
                        <a:pt x="153" y="23"/>
                        <a:pt x="151" y="23"/>
                        <a:pt x="148" y="24"/>
                      </a:cubicBezTo>
                      <a:cubicBezTo>
                        <a:pt x="152" y="31"/>
                        <a:pt x="157" y="36"/>
                        <a:pt x="165" y="39"/>
                      </a:cubicBezTo>
                      <a:cubicBezTo>
                        <a:pt x="161" y="43"/>
                        <a:pt x="160" y="47"/>
                        <a:pt x="159" y="51"/>
                      </a:cubicBezTo>
                      <a:cubicBezTo>
                        <a:pt x="157" y="48"/>
                        <a:pt x="154" y="44"/>
                        <a:pt x="150" y="41"/>
                      </a:cubicBezTo>
                      <a:cubicBezTo>
                        <a:pt x="149" y="42"/>
                        <a:pt x="148" y="43"/>
                        <a:pt x="147" y="44"/>
                      </a:cubicBezTo>
                      <a:cubicBezTo>
                        <a:pt x="143" y="38"/>
                        <a:pt x="138" y="33"/>
                        <a:pt x="132" y="29"/>
                      </a:cubicBezTo>
                      <a:cubicBezTo>
                        <a:pt x="129" y="37"/>
                        <a:pt x="126" y="44"/>
                        <a:pt x="126" y="53"/>
                      </a:cubicBezTo>
                      <a:cubicBezTo>
                        <a:pt x="125" y="53"/>
                        <a:pt x="123" y="54"/>
                        <a:pt x="122" y="55"/>
                      </a:cubicBezTo>
                      <a:cubicBezTo>
                        <a:pt x="114" y="53"/>
                        <a:pt x="108" y="53"/>
                        <a:pt x="100"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6"/>
                        <a:pt x="60" y="94"/>
                      </a:cubicBezTo>
                      <a:cubicBezTo>
                        <a:pt x="56" y="96"/>
                        <a:pt x="53" y="100"/>
                        <a:pt x="50" y="102"/>
                      </a:cubicBezTo>
                      <a:cubicBezTo>
                        <a:pt x="49" y="103"/>
                        <a:pt x="48" y="102"/>
                        <a:pt x="47" y="102"/>
                      </a:cubicBezTo>
                      <a:cubicBezTo>
                        <a:pt x="30" y="92"/>
                        <a:pt x="16" y="89"/>
                        <a:pt x="0" y="104"/>
                      </a:cubicBezTo>
                      <a:cubicBezTo>
                        <a:pt x="7" y="108"/>
                        <a:pt x="14" y="112"/>
                        <a:pt x="22" y="115"/>
                      </a:cubicBezTo>
                      <a:cubicBezTo>
                        <a:pt x="19" y="118"/>
                        <a:pt x="17" y="120"/>
                        <a:pt x="15" y="123"/>
                      </a:cubicBezTo>
                      <a:cubicBezTo>
                        <a:pt x="25" y="128"/>
                        <a:pt x="34" y="130"/>
                        <a:pt x="44" y="127"/>
                      </a:cubicBezTo>
                      <a:cubicBezTo>
                        <a:pt x="43" y="136"/>
                        <a:pt x="46" y="143"/>
                        <a:pt x="51" y="150"/>
                      </a:cubicBezTo>
                      <a:cubicBezTo>
                        <a:pt x="64" y="142"/>
                        <a:pt x="69" y="133"/>
                        <a:pt x="67" y="118"/>
                      </a:cubicBezTo>
                      <a:cubicBezTo>
                        <a:pt x="68" y="117"/>
                        <a:pt x="69" y="117"/>
                        <a:pt x="70" y="116"/>
                      </a:cubicBezTo>
                      <a:cubicBezTo>
                        <a:pt x="75" y="124"/>
                        <a:pt x="82" y="130"/>
                        <a:pt x="93" y="134"/>
                      </a:cubicBezTo>
                      <a:cubicBezTo>
                        <a:pt x="92" y="136"/>
                        <a:pt x="90" y="139"/>
                        <a:pt x="90" y="141"/>
                      </a:cubicBezTo>
                      <a:cubicBezTo>
                        <a:pt x="95" y="143"/>
                        <a:pt x="99" y="144"/>
                        <a:pt x="103" y="145"/>
                      </a:cubicBezTo>
                      <a:cubicBezTo>
                        <a:pt x="102" y="145"/>
                        <a:pt x="102"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1" y="205"/>
                        <a:pt x="185" y="209"/>
                        <a:pt x="191" y="213"/>
                      </a:cubicBezTo>
                      <a:cubicBezTo>
                        <a:pt x="195" y="204"/>
                        <a:pt x="198" y="196"/>
                        <a:pt x="197" y="186"/>
                      </a:cubicBezTo>
                      <a:cubicBezTo>
                        <a:pt x="206" y="189"/>
                        <a:pt x="214" y="189"/>
                        <a:pt x="224" y="187"/>
                      </a:cubicBezTo>
                      <a:cubicBezTo>
                        <a:pt x="222" y="183"/>
                        <a:pt x="219" y="179"/>
                        <a:pt x="216" y="175"/>
                      </a:cubicBezTo>
                      <a:cubicBezTo>
                        <a:pt x="221" y="176"/>
                        <a:pt x="225" y="176"/>
                        <a:pt x="231" y="176"/>
                      </a:cubicBezTo>
                      <a:cubicBezTo>
                        <a:pt x="240" y="189"/>
                        <a:pt x="251" y="194"/>
                        <a:pt x="269" y="194"/>
                      </a:cubicBezTo>
                      <a:cubicBezTo>
                        <a:pt x="265" y="181"/>
                        <a:pt x="259" y="172"/>
                        <a:pt x="249" y="166"/>
                      </a:cubicBezTo>
                      <a:cubicBezTo>
                        <a:pt x="254" y="163"/>
                        <a:pt x="258"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2" y="167"/>
                      </a:cubicBezTo>
                      <a:cubicBezTo>
                        <a:pt x="321" y="170"/>
                        <a:pt x="329" y="170"/>
                        <a:pt x="338" y="169"/>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7"/>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0" name="Freeform 37">
                  <a:extLst>
                    <a:ext uri="{FF2B5EF4-FFF2-40B4-BE49-F238E27FC236}">
                      <a16:creationId xmlns:a16="http://schemas.microsoft.com/office/drawing/2014/main" id="{FABFE652-AF8E-4B46-A6D4-CB52D4DB6552}"/>
                    </a:ext>
                  </a:extLst>
                </p:cNvPr>
                <p:cNvSpPr>
                  <a:spLocks noEditPoints="1"/>
                </p:cNvSpPr>
                <p:nvPr/>
              </p:nvSpPr>
              <p:spPr bwMode="auto">
                <a:xfrm>
                  <a:off x="6035674" y="3265487"/>
                  <a:ext cx="188913" cy="104775"/>
                </a:xfrm>
                <a:custGeom>
                  <a:avLst/>
                  <a:gdLst>
                    <a:gd name="T0" fmla="*/ 340 w 386"/>
                    <a:gd name="T1" fmla="*/ 124 h 213"/>
                    <a:gd name="T2" fmla="*/ 347 w 386"/>
                    <a:gd name="T3" fmla="*/ 123 h 213"/>
                    <a:gd name="T4" fmla="*/ 269 w 386"/>
                    <a:gd name="T5" fmla="*/ 129 h 213"/>
                    <a:gd name="T6" fmla="*/ 253 w 386"/>
                    <a:gd name="T7" fmla="*/ 127 h 213"/>
                    <a:gd name="T8" fmla="*/ 269 w 386"/>
                    <a:gd name="T9" fmla="*/ 129 h 213"/>
                    <a:gd name="T10" fmla="*/ 190 w 386"/>
                    <a:gd name="T11" fmla="*/ 148 h 213"/>
                    <a:gd name="T12" fmla="*/ 188 w 386"/>
                    <a:gd name="T13" fmla="*/ 158 h 213"/>
                    <a:gd name="T14" fmla="*/ 132 w 386"/>
                    <a:gd name="T15" fmla="*/ 136 h 213"/>
                    <a:gd name="T16" fmla="*/ 141 w 386"/>
                    <a:gd name="T17" fmla="*/ 149 h 213"/>
                    <a:gd name="T18" fmla="*/ 180 w 386"/>
                    <a:gd name="T19" fmla="*/ 66 h 213"/>
                    <a:gd name="T20" fmla="*/ 174 w 386"/>
                    <a:gd name="T21" fmla="*/ 54 h 213"/>
                    <a:gd name="T22" fmla="*/ 193 w 386"/>
                    <a:gd name="T23" fmla="*/ 52 h 213"/>
                    <a:gd name="T24" fmla="*/ 244 w 386"/>
                    <a:gd name="T25" fmla="*/ 45 h 213"/>
                    <a:gd name="T26" fmla="*/ 240 w 386"/>
                    <a:gd name="T27" fmla="*/ 56 h 213"/>
                    <a:gd name="T28" fmla="*/ 310 w 386"/>
                    <a:gd name="T29" fmla="*/ 139 h 213"/>
                    <a:gd name="T30" fmla="*/ 310 w 386"/>
                    <a:gd name="T31" fmla="*/ 139 h 213"/>
                    <a:gd name="T32" fmla="*/ 214 w 386"/>
                    <a:gd name="T33" fmla="*/ 123 h 213"/>
                    <a:gd name="T34" fmla="*/ 215 w 386"/>
                    <a:gd name="T35" fmla="*/ 127 h 213"/>
                    <a:gd name="T36" fmla="*/ 230 w 386"/>
                    <a:gd name="T37" fmla="*/ 151 h 213"/>
                    <a:gd name="T38" fmla="*/ 134 w 386"/>
                    <a:gd name="T39" fmla="*/ 93 h 213"/>
                    <a:gd name="T40" fmla="*/ 120 w 386"/>
                    <a:gd name="T41" fmla="*/ 106 h 213"/>
                    <a:gd name="T42" fmla="*/ 179 w 386"/>
                    <a:gd name="T43" fmla="*/ 69 h 213"/>
                    <a:gd name="T44" fmla="*/ 212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1 w 386"/>
                    <a:gd name="T57" fmla="*/ 82 h 213"/>
                    <a:gd name="T58" fmla="*/ 320 w 386"/>
                    <a:gd name="T59" fmla="*/ 76 h 213"/>
                    <a:gd name="T60" fmla="*/ 295 w 386"/>
                    <a:gd name="T61" fmla="*/ 56 h 213"/>
                    <a:gd name="T62" fmla="*/ 267 w 386"/>
                    <a:gd name="T63" fmla="*/ 42 h 213"/>
                    <a:gd name="T64" fmla="*/ 254 w 386"/>
                    <a:gd name="T65" fmla="*/ 33 h 213"/>
                    <a:gd name="T66" fmla="*/ 250 w 386"/>
                    <a:gd name="T67" fmla="*/ 30 h 213"/>
                    <a:gd name="T68" fmla="*/ 215 w 386"/>
                    <a:gd name="T69" fmla="*/ 34 h 213"/>
                    <a:gd name="T70" fmla="*/ 191 w 386"/>
                    <a:gd name="T71" fmla="*/ 0 h 213"/>
                    <a:gd name="T72" fmla="*/ 177 w 386"/>
                    <a:gd name="T73" fmla="*/ 26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3 h 213"/>
                    <a:gd name="T86" fmla="*/ 21 w 386"/>
                    <a:gd name="T87" fmla="*/ 115 h 213"/>
                    <a:gd name="T88" fmla="*/ 51 w 386"/>
                    <a:gd name="T89" fmla="*/ 151 h 213"/>
                    <a:gd name="T90" fmla="*/ 93 w 386"/>
                    <a:gd name="T91" fmla="*/ 134 h 213"/>
                    <a:gd name="T92" fmla="*/ 100 w 386"/>
                    <a:gd name="T93" fmla="*/ 146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9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7"/>
                        <a:pt x="331" y="124"/>
                      </a:cubicBezTo>
                      <a:cubicBezTo>
                        <a:pt x="334" y="124"/>
                        <a:pt x="337" y="124"/>
                        <a:pt x="340" y="124"/>
                      </a:cubicBezTo>
                      <a:cubicBezTo>
                        <a:pt x="340" y="123"/>
                        <a:pt x="340" y="123"/>
                        <a:pt x="340" y="122"/>
                      </a:cubicBezTo>
                      <a:cubicBezTo>
                        <a:pt x="341" y="122"/>
                        <a:pt x="343" y="122"/>
                        <a:pt x="344" y="121"/>
                      </a:cubicBezTo>
                      <a:cubicBezTo>
                        <a:pt x="345" y="121"/>
                        <a:pt x="346" y="123"/>
                        <a:pt x="347" y="123"/>
                      </a:cubicBezTo>
                      <a:cubicBezTo>
                        <a:pt x="348" y="127"/>
                        <a:pt x="350" y="130"/>
                        <a:pt x="352" y="133"/>
                      </a:cubicBezTo>
                      <a:cubicBezTo>
                        <a:pt x="345" y="131"/>
                        <a:pt x="338" y="130"/>
                        <a:pt x="332" y="132"/>
                      </a:cubicBezTo>
                      <a:close/>
                      <a:moveTo>
                        <a:pt x="269" y="129"/>
                      </a:moveTo>
                      <a:cubicBezTo>
                        <a:pt x="264" y="128"/>
                        <a:pt x="260" y="129"/>
                        <a:pt x="255" y="130"/>
                      </a:cubicBezTo>
                      <a:cubicBezTo>
                        <a:pt x="254" y="130"/>
                        <a:pt x="254" y="128"/>
                        <a:pt x="253" y="128"/>
                      </a:cubicBezTo>
                      <a:cubicBezTo>
                        <a:pt x="253" y="128"/>
                        <a:pt x="253" y="127"/>
                        <a:pt x="253" y="127"/>
                      </a:cubicBezTo>
                      <a:cubicBezTo>
                        <a:pt x="253" y="124"/>
                        <a:pt x="252" y="121"/>
                        <a:pt x="252" y="117"/>
                      </a:cubicBezTo>
                      <a:cubicBezTo>
                        <a:pt x="258" y="119"/>
                        <a:pt x="263" y="119"/>
                        <a:pt x="267" y="118"/>
                      </a:cubicBezTo>
                      <a:cubicBezTo>
                        <a:pt x="267" y="122"/>
                        <a:pt x="268" y="125"/>
                        <a:pt x="269" y="129"/>
                      </a:cubicBezTo>
                      <a:close/>
                      <a:moveTo>
                        <a:pt x="188" y="158"/>
                      </a:moveTo>
                      <a:cubicBezTo>
                        <a:pt x="188" y="154"/>
                        <a:pt x="188" y="151"/>
                        <a:pt x="188" y="148"/>
                      </a:cubicBezTo>
                      <a:cubicBezTo>
                        <a:pt x="188" y="148"/>
                        <a:pt x="189" y="148"/>
                        <a:pt x="190" y="148"/>
                      </a:cubicBezTo>
                      <a:cubicBezTo>
                        <a:pt x="191" y="148"/>
                        <a:pt x="191" y="149"/>
                        <a:pt x="192" y="149"/>
                      </a:cubicBezTo>
                      <a:cubicBezTo>
                        <a:pt x="194" y="153"/>
                        <a:pt x="196" y="156"/>
                        <a:pt x="198" y="159"/>
                      </a:cubicBezTo>
                      <a:cubicBezTo>
                        <a:pt x="195" y="158"/>
                        <a:pt x="192" y="158"/>
                        <a:pt x="188" y="158"/>
                      </a:cubicBezTo>
                      <a:close/>
                      <a:moveTo>
                        <a:pt x="141" y="149"/>
                      </a:moveTo>
                      <a:cubicBezTo>
                        <a:pt x="140" y="149"/>
                        <a:pt x="140" y="147"/>
                        <a:pt x="139" y="147"/>
                      </a:cubicBezTo>
                      <a:cubicBezTo>
                        <a:pt x="137" y="143"/>
                        <a:pt x="135" y="139"/>
                        <a:pt x="132" y="136"/>
                      </a:cubicBezTo>
                      <a:cubicBezTo>
                        <a:pt x="136" y="137"/>
                        <a:pt x="139" y="138"/>
                        <a:pt x="143" y="138"/>
                      </a:cubicBezTo>
                      <a:cubicBezTo>
                        <a:pt x="143" y="141"/>
                        <a:pt x="143" y="145"/>
                        <a:pt x="144" y="148"/>
                      </a:cubicBezTo>
                      <a:cubicBezTo>
                        <a:pt x="143" y="148"/>
                        <a:pt x="142" y="148"/>
                        <a:pt x="141" y="149"/>
                      </a:cubicBezTo>
                      <a:close/>
                      <a:moveTo>
                        <a:pt x="174" y="54"/>
                      </a:moveTo>
                      <a:cubicBezTo>
                        <a:pt x="176" y="59"/>
                        <a:pt x="178" y="63"/>
                        <a:pt x="180" y="66"/>
                      </a:cubicBezTo>
                      <a:cubicBezTo>
                        <a:pt x="180"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6" y="45"/>
                        <a:pt x="190" y="44"/>
                        <a:pt x="194" y="44"/>
                      </a:cubicBezTo>
                      <a:cubicBezTo>
                        <a:pt x="193" y="47"/>
                        <a:pt x="193" y="50"/>
                        <a:pt x="193" y="52"/>
                      </a:cubicBezTo>
                      <a:cubicBezTo>
                        <a:pt x="189" y="50"/>
                        <a:pt x="185" y="49"/>
                        <a:pt x="179" y="49"/>
                      </a:cubicBezTo>
                      <a:cubicBezTo>
                        <a:pt x="180" y="47"/>
                        <a:pt x="181" y="46"/>
                        <a:pt x="182" y="44"/>
                      </a:cubicBezTo>
                      <a:moveTo>
                        <a:pt x="244" y="45"/>
                      </a:moveTo>
                      <a:cubicBezTo>
                        <a:pt x="245" y="45"/>
                        <a:pt x="245" y="45"/>
                        <a:pt x="245" y="45"/>
                      </a:cubicBezTo>
                      <a:cubicBezTo>
                        <a:pt x="244" y="49"/>
                        <a:pt x="244" y="53"/>
                        <a:pt x="244" y="57"/>
                      </a:cubicBezTo>
                      <a:cubicBezTo>
                        <a:pt x="243" y="57"/>
                        <a:pt x="241" y="56"/>
                        <a:pt x="240" y="56"/>
                      </a:cubicBezTo>
                      <a:cubicBezTo>
                        <a:pt x="239" y="53"/>
                        <a:pt x="237" y="50"/>
                        <a:pt x="235" y="46"/>
                      </a:cubicBezTo>
                      <a:cubicBezTo>
                        <a:pt x="238" y="47"/>
                        <a:pt x="241" y="46"/>
                        <a:pt x="244" y="45"/>
                      </a:cubicBezTo>
                      <a:close/>
                      <a:moveTo>
                        <a:pt x="310" y="139"/>
                      </a:moveTo>
                      <a:lnTo>
                        <a:pt x="312" y="140"/>
                      </a:lnTo>
                      <a:cubicBezTo>
                        <a:pt x="311" y="140"/>
                        <a:pt x="310" y="140"/>
                        <a:pt x="309" y="140"/>
                      </a:cubicBezTo>
                      <a:cubicBezTo>
                        <a:pt x="309" y="139"/>
                        <a:pt x="310" y="139"/>
                        <a:pt x="310" y="139"/>
                      </a:cubicBezTo>
                      <a:close/>
                      <a:moveTo>
                        <a:pt x="230" y="151"/>
                      </a:moveTo>
                      <a:cubicBezTo>
                        <a:pt x="225" y="141"/>
                        <a:pt x="219" y="135"/>
                        <a:pt x="209" y="131"/>
                      </a:cubicBezTo>
                      <a:cubicBezTo>
                        <a:pt x="211" y="129"/>
                        <a:pt x="213" y="126"/>
                        <a:pt x="214" y="123"/>
                      </a:cubicBezTo>
                      <a:cubicBezTo>
                        <a:pt x="216" y="123"/>
                        <a:pt x="219" y="123"/>
                        <a:pt x="221" y="123"/>
                      </a:cubicBezTo>
                      <a:cubicBezTo>
                        <a:pt x="221" y="124"/>
                        <a:pt x="222" y="124"/>
                        <a:pt x="222" y="125"/>
                      </a:cubicBezTo>
                      <a:cubicBezTo>
                        <a:pt x="220" y="125"/>
                        <a:pt x="217" y="126"/>
                        <a:pt x="215" y="127"/>
                      </a:cubicBezTo>
                      <a:cubicBezTo>
                        <a:pt x="221" y="136"/>
                        <a:pt x="227" y="143"/>
                        <a:pt x="237" y="146"/>
                      </a:cubicBezTo>
                      <a:cubicBezTo>
                        <a:pt x="236" y="148"/>
                        <a:pt x="234" y="150"/>
                        <a:pt x="233" y="151"/>
                      </a:cubicBezTo>
                      <a:cubicBezTo>
                        <a:pt x="232" y="151"/>
                        <a:pt x="231" y="151"/>
                        <a:pt x="230" y="151"/>
                      </a:cubicBezTo>
                      <a:close/>
                      <a:moveTo>
                        <a:pt x="120" y="106"/>
                      </a:moveTo>
                      <a:cubicBezTo>
                        <a:pt x="119" y="105"/>
                        <a:pt x="118" y="103"/>
                        <a:pt x="117" y="102"/>
                      </a:cubicBezTo>
                      <a:cubicBezTo>
                        <a:pt x="124" y="100"/>
                        <a:pt x="129" y="97"/>
                        <a:pt x="134" y="93"/>
                      </a:cubicBezTo>
                      <a:cubicBezTo>
                        <a:pt x="135" y="95"/>
                        <a:pt x="135" y="96"/>
                        <a:pt x="135" y="98"/>
                      </a:cubicBezTo>
                      <a:cubicBezTo>
                        <a:pt x="135" y="102"/>
                        <a:pt x="135" y="105"/>
                        <a:pt x="135" y="109"/>
                      </a:cubicBezTo>
                      <a:cubicBezTo>
                        <a:pt x="130" y="107"/>
                        <a:pt x="125" y="107"/>
                        <a:pt x="120" y="106"/>
                      </a:cubicBezTo>
                      <a:close/>
                      <a:moveTo>
                        <a:pt x="177" y="73"/>
                      </a:moveTo>
                      <a:cubicBezTo>
                        <a:pt x="175" y="72"/>
                        <a:pt x="174" y="72"/>
                        <a:pt x="173" y="72"/>
                      </a:cubicBezTo>
                      <a:cubicBezTo>
                        <a:pt x="175" y="71"/>
                        <a:pt x="177" y="70"/>
                        <a:pt x="179" y="69"/>
                      </a:cubicBezTo>
                      <a:cubicBezTo>
                        <a:pt x="178" y="70"/>
                        <a:pt x="177" y="71"/>
                        <a:pt x="177" y="73"/>
                      </a:cubicBezTo>
                      <a:close/>
                      <a:moveTo>
                        <a:pt x="216" y="108"/>
                      </a:moveTo>
                      <a:cubicBezTo>
                        <a:pt x="215" y="106"/>
                        <a:pt x="214" y="104"/>
                        <a:pt x="212" y="102"/>
                      </a:cubicBezTo>
                      <a:cubicBezTo>
                        <a:pt x="213" y="102"/>
                        <a:pt x="213" y="102"/>
                        <a:pt x="214" y="103"/>
                      </a:cubicBezTo>
                      <a:cubicBezTo>
                        <a:pt x="215" y="104"/>
                        <a:pt x="215" y="106"/>
                        <a:pt x="216" y="108"/>
                      </a:cubicBezTo>
                      <a:close/>
                      <a:moveTo>
                        <a:pt x="252" y="89"/>
                      </a:moveTo>
                      <a:cubicBezTo>
                        <a:pt x="251" y="88"/>
                        <a:pt x="250" y="87"/>
                        <a:pt x="249" y="86"/>
                      </a:cubicBezTo>
                      <a:cubicBezTo>
                        <a:pt x="250" y="86"/>
                        <a:pt x="251" y="86"/>
                        <a:pt x="252" y="86"/>
                      </a:cubicBezTo>
                      <a:cubicBezTo>
                        <a:pt x="252" y="87"/>
                        <a:pt x="252" y="88"/>
                        <a:pt x="252" y="89"/>
                      </a:cubicBezTo>
                      <a:close/>
                      <a:moveTo>
                        <a:pt x="170" y="126"/>
                      </a:moveTo>
                      <a:lnTo>
                        <a:pt x="170" y="125"/>
                      </a:lnTo>
                      <a:cubicBezTo>
                        <a:pt x="171" y="118"/>
                        <a:pt x="171" y="113"/>
                        <a:pt x="169" y="108"/>
                      </a:cubicBezTo>
                      <a:cubicBezTo>
                        <a:pt x="177" y="110"/>
                        <a:pt x="184" y="111"/>
                        <a:pt x="190" y="109"/>
                      </a:cubicBezTo>
                      <a:cubicBezTo>
                        <a:pt x="191" y="111"/>
                        <a:pt x="193" y="112"/>
                        <a:pt x="194" y="114"/>
                      </a:cubicBezTo>
                      <a:cubicBezTo>
                        <a:pt x="191" y="117"/>
                        <a:pt x="188" y="120"/>
                        <a:pt x="185" y="125"/>
                      </a:cubicBezTo>
                      <a:cubicBezTo>
                        <a:pt x="180" y="125"/>
                        <a:pt x="175" y="125"/>
                        <a:pt x="170" y="126"/>
                      </a:cubicBezTo>
                      <a:close/>
                      <a:moveTo>
                        <a:pt x="386" y="149"/>
                      </a:moveTo>
                      <a:cubicBezTo>
                        <a:pt x="383" y="142"/>
                        <a:pt x="380" y="134"/>
                        <a:pt x="375" y="128"/>
                      </a:cubicBezTo>
                      <a:cubicBezTo>
                        <a:pt x="378" y="127"/>
                        <a:pt x="381" y="126"/>
                        <a:pt x="385" y="125"/>
                      </a:cubicBezTo>
                      <a:cubicBezTo>
                        <a:pt x="379" y="115"/>
                        <a:pt x="373" y="109"/>
                        <a:pt x="363" y="105"/>
                      </a:cubicBezTo>
                      <a:cubicBezTo>
                        <a:pt x="369" y="98"/>
                        <a:pt x="371" y="91"/>
                        <a:pt x="371" y="82"/>
                      </a:cubicBezTo>
                      <a:cubicBezTo>
                        <a:pt x="356" y="81"/>
                        <a:pt x="347" y="85"/>
                        <a:pt x="340" y="99"/>
                      </a:cubicBezTo>
                      <a:cubicBezTo>
                        <a:pt x="335" y="92"/>
                        <a:pt x="331" y="86"/>
                        <a:pt x="324" y="82"/>
                      </a:cubicBezTo>
                      <a:cubicBezTo>
                        <a:pt x="323" y="80"/>
                        <a:pt x="322" y="78"/>
                        <a:pt x="320" y="76"/>
                      </a:cubicBezTo>
                      <a:cubicBezTo>
                        <a:pt x="325" y="70"/>
                        <a:pt x="326" y="64"/>
                        <a:pt x="326" y="56"/>
                      </a:cubicBezTo>
                      <a:cubicBezTo>
                        <a:pt x="316" y="56"/>
                        <a:pt x="309" y="57"/>
                        <a:pt x="303" y="62"/>
                      </a:cubicBezTo>
                      <a:cubicBezTo>
                        <a:pt x="301" y="60"/>
                        <a:pt x="298" y="58"/>
                        <a:pt x="295" y="56"/>
                      </a:cubicBezTo>
                      <a:cubicBezTo>
                        <a:pt x="292" y="62"/>
                        <a:pt x="290" y="67"/>
                        <a:pt x="290" y="73"/>
                      </a:cubicBezTo>
                      <a:cubicBezTo>
                        <a:pt x="286" y="73"/>
                        <a:pt x="282" y="73"/>
                        <a:pt x="278" y="74"/>
                      </a:cubicBezTo>
                      <a:cubicBezTo>
                        <a:pt x="283" y="60"/>
                        <a:pt x="278" y="51"/>
                        <a:pt x="267" y="42"/>
                      </a:cubicBezTo>
                      <a:cubicBezTo>
                        <a:pt x="266" y="43"/>
                        <a:pt x="266" y="44"/>
                        <a:pt x="265" y="45"/>
                      </a:cubicBezTo>
                      <a:cubicBezTo>
                        <a:pt x="265" y="45"/>
                        <a:pt x="264" y="44"/>
                        <a:pt x="264" y="44"/>
                      </a:cubicBezTo>
                      <a:cubicBezTo>
                        <a:pt x="261" y="40"/>
                        <a:pt x="258" y="37"/>
                        <a:pt x="254" y="33"/>
                      </a:cubicBezTo>
                      <a:cubicBezTo>
                        <a:pt x="255" y="33"/>
                        <a:pt x="255" y="33"/>
                        <a:pt x="255" y="32"/>
                      </a:cubicBezTo>
                      <a:cubicBezTo>
                        <a:pt x="253" y="31"/>
                        <a:pt x="252" y="31"/>
                        <a:pt x="250" y="30"/>
                      </a:cubicBezTo>
                      <a:cubicBezTo>
                        <a:pt x="250" y="30"/>
                        <a:pt x="250" y="30"/>
                        <a:pt x="250" y="30"/>
                      </a:cubicBezTo>
                      <a:cubicBezTo>
                        <a:pt x="250" y="30"/>
                        <a:pt x="250" y="30"/>
                        <a:pt x="250" y="30"/>
                      </a:cubicBezTo>
                      <a:cubicBezTo>
                        <a:pt x="240" y="28"/>
                        <a:pt x="233" y="29"/>
                        <a:pt x="225" y="37"/>
                      </a:cubicBezTo>
                      <a:cubicBezTo>
                        <a:pt x="222" y="36"/>
                        <a:pt x="218" y="35"/>
                        <a:pt x="215" y="34"/>
                      </a:cubicBezTo>
                      <a:cubicBezTo>
                        <a:pt x="215" y="26"/>
                        <a:pt x="212" y="18"/>
                        <a:pt x="207" y="11"/>
                      </a:cubicBezTo>
                      <a:cubicBezTo>
                        <a:pt x="206" y="11"/>
                        <a:pt x="206" y="11"/>
                        <a:pt x="205" y="14"/>
                      </a:cubicBezTo>
                      <a:lnTo>
                        <a:pt x="191" y="0"/>
                      </a:lnTo>
                      <a:cubicBezTo>
                        <a:pt x="188" y="9"/>
                        <a:pt x="187" y="17"/>
                        <a:pt x="189" y="26"/>
                      </a:cubicBezTo>
                      <a:cubicBezTo>
                        <a:pt x="185" y="26"/>
                        <a:pt x="182" y="27"/>
                        <a:pt x="179" y="27"/>
                      </a:cubicBezTo>
                      <a:cubicBezTo>
                        <a:pt x="178" y="27"/>
                        <a:pt x="178" y="26"/>
                        <a:pt x="177" y="26"/>
                      </a:cubicBezTo>
                      <a:cubicBezTo>
                        <a:pt x="171" y="12"/>
                        <a:pt x="163" y="4"/>
                        <a:pt x="147" y="6"/>
                      </a:cubicBezTo>
                      <a:cubicBezTo>
                        <a:pt x="149" y="12"/>
                        <a:pt x="152" y="17"/>
                        <a:pt x="156" y="22"/>
                      </a:cubicBezTo>
                      <a:cubicBezTo>
                        <a:pt x="153" y="23"/>
                        <a:pt x="151" y="23"/>
                        <a:pt x="148" y="24"/>
                      </a:cubicBezTo>
                      <a:cubicBezTo>
                        <a:pt x="152" y="32"/>
                        <a:pt x="157" y="36"/>
                        <a:pt x="165" y="40"/>
                      </a:cubicBezTo>
                      <a:cubicBezTo>
                        <a:pt x="161" y="43"/>
                        <a:pt x="159" y="47"/>
                        <a:pt x="159" y="51"/>
                      </a:cubicBezTo>
                      <a:cubicBezTo>
                        <a:pt x="156" y="48"/>
                        <a:pt x="153" y="44"/>
                        <a:pt x="149" y="41"/>
                      </a:cubicBezTo>
                      <a:cubicBezTo>
                        <a:pt x="149" y="42"/>
                        <a:pt x="148" y="43"/>
                        <a:pt x="147" y="44"/>
                      </a:cubicBezTo>
                      <a:cubicBezTo>
                        <a:pt x="143" y="38"/>
                        <a:pt x="138" y="33"/>
                        <a:pt x="132" y="29"/>
                      </a:cubicBezTo>
                      <a:cubicBezTo>
                        <a:pt x="128" y="37"/>
                        <a:pt x="126" y="44"/>
                        <a:pt x="126" y="53"/>
                      </a:cubicBezTo>
                      <a:cubicBezTo>
                        <a:pt x="124" y="54"/>
                        <a:pt x="123" y="54"/>
                        <a:pt x="122" y="55"/>
                      </a:cubicBezTo>
                      <a:cubicBezTo>
                        <a:pt x="114" y="53"/>
                        <a:pt x="107" y="53"/>
                        <a:pt x="99" y="55"/>
                      </a:cubicBezTo>
                      <a:cubicBezTo>
                        <a:pt x="102" y="60"/>
                        <a:pt x="105" y="65"/>
                        <a:pt x="108" y="69"/>
                      </a:cubicBezTo>
                      <a:cubicBezTo>
                        <a:pt x="103" y="69"/>
                        <a:pt x="99" y="69"/>
                        <a:pt x="95" y="71"/>
                      </a:cubicBezTo>
                      <a:cubicBezTo>
                        <a:pt x="85" y="54"/>
                        <a:pt x="74" y="48"/>
                        <a:pt x="54" y="48"/>
                      </a:cubicBezTo>
                      <a:cubicBezTo>
                        <a:pt x="57" y="56"/>
                        <a:pt x="60" y="63"/>
                        <a:pt x="65" y="68"/>
                      </a:cubicBezTo>
                      <a:lnTo>
                        <a:pt x="43" y="64"/>
                      </a:lnTo>
                      <a:cubicBezTo>
                        <a:pt x="46" y="76"/>
                        <a:pt x="51" y="86"/>
                        <a:pt x="60" y="94"/>
                      </a:cubicBezTo>
                      <a:cubicBezTo>
                        <a:pt x="56" y="97"/>
                        <a:pt x="53" y="100"/>
                        <a:pt x="50" y="103"/>
                      </a:cubicBezTo>
                      <a:cubicBezTo>
                        <a:pt x="49" y="103"/>
                        <a:pt x="48" y="102"/>
                        <a:pt x="47" y="103"/>
                      </a:cubicBezTo>
                      <a:cubicBezTo>
                        <a:pt x="30" y="92"/>
                        <a:pt x="16" y="89"/>
                        <a:pt x="0" y="104"/>
                      </a:cubicBezTo>
                      <a:cubicBezTo>
                        <a:pt x="7" y="109"/>
                        <a:pt x="13" y="113"/>
                        <a:pt x="21" y="115"/>
                      </a:cubicBezTo>
                      <a:cubicBezTo>
                        <a:pt x="19" y="118"/>
                        <a:pt x="17" y="120"/>
                        <a:pt x="15" y="123"/>
                      </a:cubicBezTo>
                      <a:cubicBezTo>
                        <a:pt x="25" y="128"/>
                        <a:pt x="33" y="130"/>
                        <a:pt x="44" y="127"/>
                      </a:cubicBezTo>
                      <a:cubicBezTo>
                        <a:pt x="43" y="136"/>
                        <a:pt x="46" y="143"/>
                        <a:pt x="51" y="151"/>
                      </a:cubicBezTo>
                      <a:cubicBezTo>
                        <a:pt x="63" y="142"/>
                        <a:pt x="69" y="133"/>
                        <a:pt x="67" y="118"/>
                      </a:cubicBezTo>
                      <a:cubicBezTo>
                        <a:pt x="68" y="117"/>
                        <a:pt x="69" y="117"/>
                        <a:pt x="70" y="116"/>
                      </a:cubicBezTo>
                      <a:cubicBezTo>
                        <a:pt x="75" y="124"/>
                        <a:pt x="82" y="130"/>
                        <a:pt x="93" y="134"/>
                      </a:cubicBezTo>
                      <a:cubicBezTo>
                        <a:pt x="91" y="136"/>
                        <a:pt x="90" y="139"/>
                        <a:pt x="89" y="141"/>
                      </a:cubicBezTo>
                      <a:cubicBezTo>
                        <a:pt x="94" y="143"/>
                        <a:pt x="99" y="144"/>
                        <a:pt x="103" y="145"/>
                      </a:cubicBezTo>
                      <a:cubicBezTo>
                        <a:pt x="102" y="145"/>
                        <a:pt x="101" y="145"/>
                        <a:pt x="100" y="146"/>
                      </a:cubicBezTo>
                      <a:cubicBezTo>
                        <a:pt x="106" y="155"/>
                        <a:pt x="112" y="161"/>
                        <a:pt x="122"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4" y="201"/>
                        <a:pt x="175" y="200"/>
                        <a:pt x="176" y="199"/>
                      </a:cubicBezTo>
                      <a:cubicBezTo>
                        <a:pt x="180" y="205"/>
                        <a:pt x="185" y="210"/>
                        <a:pt x="191" y="213"/>
                      </a:cubicBezTo>
                      <a:cubicBezTo>
                        <a:pt x="195" y="204"/>
                        <a:pt x="197" y="196"/>
                        <a:pt x="197" y="186"/>
                      </a:cubicBezTo>
                      <a:cubicBezTo>
                        <a:pt x="206" y="190"/>
                        <a:pt x="214" y="190"/>
                        <a:pt x="223" y="188"/>
                      </a:cubicBezTo>
                      <a:cubicBezTo>
                        <a:pt x="221" y="183"/>
                        <a:pt x="219" y="179"/>
                        <a:pt x="216" y="175"/>
                      </a:cubicBezTo>
                      <a:cubicBezTo>
                        <a:pt x="220" y="176"/>
                        <a:pt x="225" y="176"/>
                        <a:pt x="231" y="176"/>
                      </a:cubicBezTo>
                      <a:cubicBezTo>
                        <a:pt x="240" y="189"/>
                        <a:pt x="251" y="194"/>
                        <a:pt x="269" y="194"/>
                      </a:cubicBezTo>
                      <a:cubicBezTo>
                        <a:pt x="265" y="181"/>
                        <a:pt x="259" y="172"/>
                        <a:pt x="249" y="166"/>
                      </a:cubicBezTo>
                      <a:cubicBezTo>
                        <a:pt x="253" y="163"/>
                        <a:pt x="257" y="159"/>
                        <a:pt x="261" y="152"/>
                      </a:cubicBezTo>
                      <a:cubicBezTo>
                        <a:pt x="266" y="153"/>
                        <a:pt x="271" y="152"/>
                        <a:pt x="276" y="151"/>
                      </a:cubicBezTo>
                      <a:cubicBezTo>
                        <a:pt x="273" y="165"/>
                        <a:pt x="277" y="174"/>
                        <a:pt x="288" y="183"/>
                      </a:cubicBezTo>
                      <a:cubicBezTo>
                        <a:pt x="289" y="182"/>
                        <a:pt x="290" y="181"/>
                        <a:pt x="291" y="180"/>
                      </a:cubicBezTo>
                      <a:cubicBezTo>
                        <a:pt x="295" y="186"/>
                        <a:pt x="300" y="191"/>
                        <a:pt x="306" y="195"/>
                      </a:cubicBezTo>
                      <a:cubicBezTo>
                        <a:pt x="310" y="186"/>
                        <a:pt x="312" y="177"/>
                        <a:pt x="311" y="167"/>
                      </a:cubicBezTo>
                      <a:cubicBezTo>
                        <a:pt x="320" y="171"/>
                        <a:pt x="329" y="171"/>
                        <a:pt x="338" y="169"/>
                      </a:cubicBezTo>
                      <a:cubicBezTo>
                        <a:pt x="336" y="164"/>
                        <a:pt x="333" y="159"/>
                        <a:pt x="329" y="154"/>
                      </a:cubicBezTo>
                      <a:cubicBezTo>
                        <a:pt x="334" y="154"/>
                        <a:pt x="338" y="154"/>
                        <a:pt x="342" y="152"/>
                      </a:cubicBezTo>
                      <a:cubicBezTo>
                        <a:pt x="352" y="170"/>
                        <a:pt x="364" y="175"/>
                        <a:pt x="384" y="175"/>
                      </a:cubicBezTo>
                      <a:cubicBezTo>
                        <a:pt x="378" y="159"/>
                        <a:pt x="370" y="148"/>
                        <a:pt x="353" y="142"/>
                      </a:cubicBezTo>
                      <a:cubicBezTo>
                        <a:pt x="354" y="140"/>
                        <a:pt x="354" y="139"/>
                        <a:pt x="355" y="138"/>
                      </a:cubicBezTo>
                      <a:cubicBezTo>
                        <a:pt x="362" y="147"/>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1" name="Freeform 38">
                  <a:extLst>
                    <a:ext uri="{FF2B5EF4-FFF2-40B4-BE49-F238E27FC236}">
                      <a16:creationId xmlns:a16="http://schemas.microsoft.com/office/drawing/2014/main" id="{E42F0D13-E49A-4E43-AB9B-953EFB4AD68F}"/>
                    </a:ext>
                  </a:extLst>
                </p:cNvPr>
                <p:cNvSpPr>
                  <a:spLocks noEditPoints="1"/>
                </p:cNvSpPr>
                <p:nvPr/>
              </p:nvSpPr>
              <p:spPr bwMode="auto">
                <a:xfrm>
                  <a:off x="6218237" y="3244849"/>
                  <a:ext cx="187325" cy="104775"/>
                </a:xfrm>
                <a:custGeom>
                  <a:avLst/>
                  <a:gdLst>
                    <a:gd name="T0" fmla="*/ 341 w 386"/>
                    <a:gd name="T1" fmla="*/ 123 h 213"/>
                    <a:gd name="T2" fmla="*/ 347 w 386"/>
                    <a:gd name="T3" fmla="*/ 122 h 213"/>
                    <a:gd name="T4" fmla="*/ 269 w 386"/>
                    <a:gd name="T5" fmla="*/ 128 h 213"/>
                    <a:gd name="T6" fmla="*/ 253 w 386"/>
                    <a:gd name="T7" fmla="*/ 126 h 213"/>
                    <a:gd name="T8" fmla="*/ 269 w 386"/>
                    <a:gd name="T9" fmla="*/ 128 h 213"/>
                    <a:gd name="T10" fmla="*/ 190 w 386"/>
                    <a:gd name="T11" fmla="*/ 147 h 213"/>
                    <a:gd name="T12" fmla="*/ 189 w 386"/>
                    <a:gd name="T13" fmla="*/ 157 h 213"/>
                    <a:gd name="T14" fmla="*/ 133 w 386"/>
                    <a:gd name="T15" fmla="*/ 135 h 213"/>
                    <a:gd name="T16" fmla="*/ 141 w 386"/>
                    <a:gd name="T17" fmla="*/ 148 h 213"/>
                    <a:gd name="T18" fmla="*/ 181 w 386"/>
                    <a:gd name="T19" fmla="*/ 66 h 213"/>
                    <a:gd name="T20" fmla="*/ 174 w 386"/>
                    <a:gd name="T21" fmla="*/ 53 h 213"/>
                    <a:gd name="T22" fmla="*/ 194 w 386"/>
                    <a:gd name="T23" fmla="*/ 52 h 213"/>
                    <a:gd name="T24" fmla="*/ 245 w 386"/>
                    <a:gd name="T25" fmla="*/ 45 h 213"/>
                    <a:gd name="T26" fmla="*/ 241 w 386"/>
                    <a:gd name="T27" fmla="*/ 55 h 213"/>
                    <a:gd name="T28" fmla="*/ 310 w 386"/>
                    <a:gd name="T29" fmla="*/ 138 h 213"/>
                    <a:gd name="T30" fmla="*/ 310 w 386"/>
                    <a:gd name="T31" fmla="*/ 138 h 213"/>
                    <a:gd name="T32" fmla="*/ 215 w 386"/>
                    <a:gd name="T33" fmla="*/ 123 h 213"/>
                    <a:gd name="T34" fmla="*/ 215 w 386"/>
                    <a:gd name="T35" fmla="*/ 126 h 213"/>
                    <a:gd name="T36" fmla="*/ 230 w 386"/>
                    <a:gd name="T37" fmla="*/ 150 h 213"/>
                    <a:gd name="T38" fmla="*/ 135 w 386"/>
                    <a:gd name="T39" fmla="*/ 92 h 213"/>
                    <a:gd name="T40" fmla="*/ 121 w 386"/>
                    <a:gd name="T41" fmla="*/ 106 h 213"/>
                    <a:gd name="T42" fmla="*/ 179 w 386"/>
                    <a:gd name="T43" fmla="*/ 68 h 213"/>
                    <a:gd name="T44" fmla="*/ 213 w 386"/>
                    <a:gd name="T45" fmla="*/ 102 h 213"/>
                    <a:gd name="T46" fmla="*/ 252 w 386"/>
                    <a:gd name="T47" fmla="*/ 88 h 213"/>
                    <a:gd name="T48" fmla="*/ 252 w 386"/>
                    <a:gd name="T49" fmla="*/ 88 h 213"/>
                    <a:gd name="T50" fmla="*/ 170 w 386"/>
                    <a:gd name="T51" fmla="*/ 107 h 213"/>
                    <a:gd name="T52" fmla="*/ 186 w 386"/>
                    <a:gd name="T53" fmla="*/ 125 h 213"/>
                    <a:gd name="T54" fmla="*/ 375 w 386"/>
                    <a:gd name="T55" fmla="*/ 127 h 213"/>
                    <a:gd name="T56" fmla="*/ 372 w 386"/>
                    <a:gd name="T57" fmla="*/ 81 h 213"/>
                    <a:gd name="T58" fmla="*/ 321 w 386"/>
                    <a:gd name="T59" fmla="*/ 75 h 213"/>
                    <a:gd name="T60" fmla="*/ 295 w 386"/>
                    <a:gd name="T61" fmla="*/ 55 h 213"/>
                    <a:gd name="T62" fmla="*/ 268 w 386"/>
                    <a:gd name="T63" fmla="*/ 41 h 213"/>
                    <a:gd name="T64" fmla="*/ 255 w 386"/>
                    <a:gd name="T65" fmla="*/ 33 h 213"/>
                    <a:gd name="T66" fmla="*/ 250 w 386"/>
                    <a:gd name="T67" fmla="*/ 29 h 213"/>
                    <a:gd name="T68" fmla="*/ 215 w 386"/>
                    <a:gd name="T69" fmla="*/ 34 h 213"/>
                    <a:gd name="T70" fmla="*/ 192 w 386"/>
                    <a:gd name="T71" fmla="*/ 0 h 213"/>
                    <a:gd name="T72" fmla="*/ 177 w 386"/>
                    <a:gd name="T73" fmla="*/ 25 h 213"/>
                    <a:gd name="T74" fmla="*/ 148 w 386"/>
                    <a:gd name="T75" fmla="*/ 24 h 213"/>
                    <a:gd name="T76" fmla="*/ 150 w 386"/>
                    <a:gd name="T77" fmla="*/ 40 h 213"/>
                    <a:gd name="T78" fmla="*/ 126 w 386"/>
                    <a:gd name="T79" fmla="*/ 52 h 213"/>
                    <a:gd name="T80" fmla="*/ 108 w 386"/>
                    <a:gd name="T81" fmla="*/ 69 h 213"/>
                    <a:gd name="T82" fmla="*/ 65 w 386"/>
                    <a:gd name="T83" fmla="*/ 67 h 213"/>
                    <a:gd name="T84" fmla="*/ 50 w 386"/>
                    <a:gd name="T85" fmla="*/ 102 h 213"/>
                    <a:gd name="T86" fmla="*/ 22 w 386"/>
                    <a:gd name="T87" fmla="*/ 114 h 213"/>
                    <a:gd name="T88" fmla="*/ 51 w 386"/>
                    <a:gd name="T89" fmla="*/ 150 h 213"/>
                    <a:gd name="T90" fmla="*/ 93 w 386"/>
                    <a:gd name="T91" fmla="*/ 134 h 213"/>
                    <a:gd name="T92" fmla="*/ 101 w 386"/>
                    <a:gd name="T93" fmla="*/ 145 h 213"/>
                    <a:gd name="T94" fmla="*/ 146 w 386"/>
                    <a:gd name="T95" fmla="*/ 170 h 213"/>
                    <a:gd name="T96" fmla="*/ 174 w 386"/>
                    <a:gd name="T97" fmla="*/ 201 h 213"/>
                    <a:gd name="T98" fmla="*/ 197 w 386"/>
                    <a:gd name="T99" fmla="*/ 185 h 213"/>
                    <a:gd name="T100" fmla="*/ 231 w 386"/>
                    <a:gd name="T101" fmla="*/ 175 h 213"/>
                    <a:gd name="T102" fmla="*/ 261 w 386"/>
                    <a:gd name="T103" fmla="*/ 151 h 213"/>
                    <a:gd name="T104" fmla="*/ 291 w 386"/>
                    <a:gd name="T105" fmla="*/ 179 h 213"/>
                    <a:gd name="T106" fmla="*/ 338 w 386"/>
                    <a:gd name="T107" fmla="*/ 168 h 213"/>
                    <a:gd name="T108" fmla="*/ 384 w 386"/>
                    <a:gd name="T109" fmla="*/ 174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3" y="131"/>
                      </a:moveTo>
                      <a:cubicBezTo>
                        <a:pt x="333" y="129"/>
                        <a:pt x="332" y="126"/>
                        <a:pt x="332" y="123"/>
                      </a:cubicBezTo>
                      <a:cubicBezTo>
                        <a:pt x="335" y="124"/>
                        <a:pt x="337" y="124"/>
                        <a:pt x="341" y="123"/>
                      </a:cubicBezTo>
                      <a:cubicBezTo>
                        <a:pt x="341" y="123"/>
                        <a:pt x="340" y="122"/>
                        <a:pt x="340" y="121"/>
                      </a:cubicBezTo>
                      <a:cubicBezTo>
                        <a:pt x="342" y="121"/>
                        <a:pt x="343" y="121"/>
                        <a:pt x="345" y="121"/>
                      </a:cubicBezTo>
                      <a:cubicBezTo>
                        <a:pt x="346" y="121"/>
                        <a:pt x="346" y="122"/>
                        <a:pt x="347" y="122"/>
                      </a:cubicBezTo>
                      <a:cubicBezTo>
                        <a:pt x="349" y="126"/>
                        <a:pt x="350" y="130"/>
                        <a:pt x="352" y="133"/>
                      </a:cubicBezTo>
                      <a:cubicBezTo>
                        <a:pt x="345" y="131"/>
                        <a:pt x="339" y="130"/>
                        <a:pt x="333" y="131"/>
                      </a:cubicBezTo>
                      <a:close/>
                      <a:moveTo>
                        <a:pt x="269" y="128"/>
                      </a:moveTo>
                      <a:cubicBezTo>
                        <a:pt x="265" y="128"/>
                        <a:pt x="260" y="129"/>
                        <a:pt x="256" y="129"/>
                      </a:cubicBezTo>
                      <a:cubicBezTo>
                        <a:pt x="255" y="129"/>
                        <a:pt x="255" y="128"/>
                        <a:pt x="254" y="127"/>
                      </a:cubicBezTo>
                      <a:cubicBezTo>
                        <a:pt x="253" y="127"/>
                        <a:pt x="253" y="127"/>
                        <a:pt x="253" y="126"/>
                      </a:cubicBezTo>
                      <a:cubicBezTo>
                        <a:pt x="253" y="123"/>
                        <a:pt x="253" y="120"/>
                        <a:pt x="252" y="117"/>
                      </a:cubicBezTo>
                      <a:cubicBezTo>
                        <a:pt x="258" y="118"/>
                        <a:pt x="263" y="119"/>
                        <a:pt x="268" y="117"/>
                      </a:cubicBezTo>
                      <a:cubicBezTo>
                        <a:pt x="268" y="121"/>
                        <a:pt x="268" y="124"/>
                        <a:pt x="269" y="128"/>
                      </a:cubicBezTo>
                      <a:close/>
                      <a:moveTo>
                        <a:pt x="189" y="157"/>
                      </a:moveTo>
                      <a:cubicBezTo>
                        <a:pt x="189" y="154"/>
                        <a:pt x="189" y="151"/>
                        <a:pt x="188" y="147"/>
                      </a:cubicBezTo>
                      <a:cubicBezTo>
                        <a:pt x="189" y="147"/>
                        <a:pt x="190" y="147"/>
                        <a:pt x="190" y="147"/>
                      </a:cubicBezTo>
                      <a:cubicBezTo>
                        <a:pt x="191" y="147"/>
                        <a:pt x="192" y="149"/>
                        <a:pt x="193" y="149"/>
                      </a:cubicBezTo>
                      <a:cubicBezTo>
                        <a:pt x="194" y="152"/>
                        <a:pt x="196" y="156"/>
                        <a:pt x="198" y="159"/>
                      </a:cubicBezTo>
                      <a:cubicBezTo>
                        <a:pt x="195" y="158"/>
                        <a:pt x="192" y="157"/>
                        <a:pt x="189" y="157"/>
                      </a:cubicBezTo>
                      <a:close/>
                      <a:moveTo>
                        <a:pt x="141" y="148"/>
                      </a:moveTo>
                      <a:cubicBezTo>
                        <a:pt x="140" y="148"/>
                        <a:pt x="140" y="147"/>
                        <a:pt x="139" y="146"/>
                      </a:cubicBezTo>
                      <a:cubicBezTo>
                        <a:pt x="137" y="142"/>
                        <a:pt x="135" y="138"/>
                        <a:pt x="133" y="135"/>
                      </a:cubicBezTo>
                      <a:cubicBezTo>
                        <a:pt x="136" y="136"/>
                        <a:pt x="139" y="137"/>
                        <a:pt x="143" y="137"/>
                      </a:cubicBezTo>
                      <a:cubicBezTo>
                        <a:pt x="143" y="141"/>
                        <a:pt x="143" y="144"/>
                        <a:pt x="144" y="148"/>
                      </a:cubicBezTo>
                      <a:cubicBezTo>
                        <a:pt x="143" y="148"/>
                        <a:pt x="142" y="148"/>
                        <a:pt x="141" y="148"/>
                      </a:cubicBezTo>
                      <a:close/>
                      <a:moveTo>
                        <a:pt x="174" y="53"/>
                      </a:moveTo>
                      <a:cubicBezTo>
                        <a:pt x="176" y="58"/>
                        <a:pt x="178" y="62"/>
                        <a:pt x="181" y="66"/>
                      </a:cubicBezTo>
                      <a:cubicBezTo>
                        <a:pt x="181" y="66"/>
                        <a:pt x="181" y="66"/>
                        <a:pt x="181" y="66"/>
                      </a:cubicBezTo>
                      <a:cubicBezTo>
                        <a:pt x="174" y="61"/>
                        <a:pt x="168" y="58"/>
                        <a:pt x="162" y="56"/>
                      </a:cubicBezTo>
                      <a:cubicBezTo>
                        <a:pt x="162" y="56"/>
                        <a:pt x="162" y="56"/>
                        <a:pt x="162" y="56"/>
                      </a:cubicBezTo>
                      <a:cubicBezTo>
                        <a:pt x="166" y="56"/>
                        <a:pt x="171" y="55"/>
                        <a:pt x="174" y="53"/>
                      </a:cubicBezTo>
                      <a:close/>
                      <a:moveTo>
                        <a:pt x="183" y="43"/>
                      </a:moveTo>
                      <a:cubicBezTo>
                        <a:pt x="187" y="44"/>
                        <a:pt x="191" y="44"/>
                        <a:pt x="195" y="43"/>
                      </a:cubicBezTo>
                      <a:cubicBezTo>
                        <a:pt x="194" y="46"/>
                        <a:pt x="194" y="49"/>
                        <a:pt x="194" y="52"/>
                      </a:cubicBezTo>
                      <a:cubicBezTo>
                        <a:pt x="190" y="50"/>
                        <a:pt x="185" y="49"/>
                        <a:pt x="180" y="48"/>
                      </a:cubicBezTo>
                      <a:cubicBezTo>
                        <a:pt x="181" y="47"/>
                        <a:pt x="182" y="45"/>
                        <a:pt x="183" y="43"/>
                      </a:cubicBezTo>
                      <a:close/>
                      <a:moveTo>
                        <a:pt x="245" y="45"/>
                      </a:moveTo>
                      <a:cubicBezTo>
                        <a:pt x="245" y="45"/>
                        <a:pt x="245" y="45"/>
                        <a:pt x="245" y="45"/>
                      </a:cubicBezTo>
                      <a:cubicBezTo>
                        <a:pt x="244" y="49"/>
                        <a:pt x="244" y="53"/>
                        <a:pt x="244" y="57"/>
                      </a:cubicBezTo>
                      <a:cubicBezTo>
                        <a:pt x="243" y="56"/>
                        <a:pt x="242" y="56"/>
                        <a:pt x="241" y="55"/>
                      </a:cubicBezTo>
                      <a:cubicBezTo>
                        <a:pt x="239" y="52"/>
                        <a:pt x="237" y="49"/>
                        <a:pt x="235" y="46"/>
                      </a:cubicBezTo>
                      <a:cubicBezTo>
                        <a:pt x="238" y="46"/>
                        <a:pt x="242" y="46"/>
                        <a:pt x="245" y="45"/>
                      </a:cubicBezTo>
                      <a:close/>
                      <a:moveTo>
                        <a:pt x="310" y="138"/>
                      </a:moveTo>
                      <a:lnTo>
                        <a:pt x="312" y="140"/>
                      </a:lnTo>
                      <a:cubicBezTo>
                        <a:pt x="311" y="140"/>
                        <a:pt x="310" y="139"/>
                        <a:pt x="310" y="139"/>
                      </a:cubicBezTo>
                      <a:cubicBezTo>
                        <a:pt x="310" y="139"/>
                        <a:pt x="310" y="138"/>
                        <a:pt x="310" y="138"/>
                      </a:cubicBezTo>
                      <a:close/>
                      <a:moveTo>
                        <a:pt x="230" y="150"/>
                      </a:moveTo>
                      <a:cubicBezTo>
                        <a:pt x="225" y="141"/>
                        <a:pt x="219" y="134"/>
                        <a:pt x="209" y="131"/>
                      </a:cubicBezTo>
                      <a:cubicBezTo>
                        <a:pt x="212" y="128"/>
                        <a:pt x="213" y="125"/>
                        <a:pt x="215" y="123"/>
                      </a:cubicBezTo>
                      <a:cubicBezTo>
                        <a:pt x="217" y="123"/>
                        <a:pt x="219" y="123"/>
                        <a:pt x="222" y="122"/>
                      </a:cubicBezTo>
                      <a:cubicBezTo>
                        <a:pt x="222" y="123"/>
                        <a:pt x="222" y="123"/>
                        <a:pt x="222" y="124"/>
                      </a:cubicBezTo>
                      <a:cubicBezTo>
                        <a:pt x="220" y="125"/>
                        <a:pt x="218" y="125"/>
                        <a:pt x="215" y="126"/>
                      </a:cubicBezTo>
                      <a:cubicBezTo>
                        <a:pt x="221" y="136"/>
                        <a:pt x="227" y="142"/>
                        <a:pt x="237" y="146"/>
                      </a:cubicBezTo>
                      <a:cubicBezTo>
                        <a:pt x="236" y="147"/>
                        <a:pt x="235" y="149"/>
                        <a:pt x="234" y="151"/>
                      </a:cubicBezTo>
                      <a:cubicBezTo>
                        <a:pt x="233" y="150"/>
                        <a:pt x="232" y="150"/>
                        <a:pt x="230" y="150"/>
                      </a:cubicBezTo>
                      <a:close/>
                      <a:moveTo>
                        <a:pt x="121" y="106"/>
                      </a:moveTo>
                      <a:cubicBezTo>
                        <a:pt x="120" y="104"/>
                        <a:pt x="119" y="103"/>
                        <a:pt x="118" y="101"/>
                      </a:cubicBezTo>
                      <a:cubicBezTo>
                        <a:pt x="124" y="99"/>
                        <a:pt x="130" y="97"/>
                        <a:pt x="135" y="92"/>
                      </a:cubicBezTo>
                      <a:cubicBezTo>
                        <a:pt x="135" y="94"/>
                        <a:pt x="135" y="96"/>
                        <a:pt x="136" y="98"/>
                      </a:cubicBezTo>
                      <a:cubicBezTo>
                        <a:pt x="135" y="101"/>
                        <a:pt x="135" y="105"/>
                        <a:pt x="135" y="109"/>
                      </a:cubicBezTo>
                      <a:cubicBezTo>
                        <a:pt x="130" y="107"/>
                        <a:pt x="125" y="106"/>
                        <a:pt x="121" y="106"/>
                      </a:cubicBezTo>
                      <a:close/>
                      <a:moveTo>
                        <a:pt x="177" y="72"/>
                      </a:moveTo>
                      <a:cubicBezTo>
                        <a:pt x="176" y="72"/>
                        <a:pt x="174" y="72"/>
                        <a:pt x="173" y="72"/>
                      </a:cubicBezTo>
                      <a:cubicBezTo>
                        <a:pt x="175" y="71"/>
                        <a:pt x="177" y="69"/>
                        <a:pt x="179" y="68"/>
                      </a:cubicBezTo>
                      <a:cubicBezTo>
                        <a:pt x="178" y="69"/>
                        <a:pt x="178" y="71"/>
                        <a:pt x="177" y="72"/>
                      </a:cubicBezTo>
                      <a:close/>
                      <a:moveTo>
                        <a:pt x="216" y="107"/>
                      </a:moveTo>
                      <a:cubicBezTo>
                        <a:pt x="215" y="105"/>
                        <a:pt x="214" y="103"/>
                        <a:pt x="213" y="102"/>
                      </a:cubicBezTo>
                      <a:cubicBezTo>
                        <a:pt x="213" y="102"/>
                        <a:pt x="214" y="102"/>
                        <a:pt x="214" y="102"/>
                      </a:cubicBezTo>
                      <a:cubicBezTo>
                        <a:pt x="215" y="104"/>
                        <a:pt x="216" y="105"/>
                        <a:pt x="216" y="107"/>
                      </a:cubicBezTo>
                      <a:close/>
                      <a:moveTo>
                        <a:pt x="252" y="88"/>
                      </a:moveTo>
                      <a:cubicBezTo>
                        <a:pt x="251" y="87"/>
                        <a:pt x="250" y="86"/>
                        <a:pt x="249" y="85"/>
                      </a:cubicBezTo>
                      <a:cubicBezTo>
                        <a:pt x="250" y="85"/>
                        <a:pt x="251" y="85"/>
                        <a:pt x="252" y="85"/>
                      </a:cubicBezTo>
                      <a:cubicBezTo>
                        <a:pt x="252" y="86"/>
                        <a:pt x="252" y="87"/>
                        <a:pt x="252" y="88"/>
                      </a:cubicBezTo>
                      <a:close/>
                      <a:moveTo>
                        <a:pt x="170" y="125"/>
                      </a:moveTo>
                      <a:lnTo>
                        <a:pt x="170" y="125"/>
                      </a:lnTo>
                      <a:cubicBezTo>
                        <a:pt x="172" y="118"/>
                        <a:pt x="172" y="112"/>
                        <a:pt x="170" y="107"/>
                      </a:cubicBezTo>
                      <a:cubicBezTo>
                        <a:pt x="177" y="110"/>
                        <a:pt x="184" y="110"/>
                        <a:pt x="191" y="108"/>
                      </a:cubicBezTo>
                      <a:cubicBezTo>
                        <a:pt x="192" y="110"/>
                        <a:pt x="193" y="112"/>
                        <a:pt x="195" y="113"/>
                      </a:cubicBezTo>
                      <a:cubicBezTo>
                        <a:pt x="191" y="116"/>
                        <a:pt x="188" y="120"/>
                        <a:pt x="186" y="125"/>
                      </a:cubicBezTo>
                      <a:cubicBezTo>
                        <a:pt x="180" y="124"/>
                        <a:pt x="176" y="124"/>
                        <a:pt x="170" y="125"/>
                      </a:cubicBezTo>
                      <a:close/>
                      <a:moveTo>
                        <a:pt x="386" y="149"/>
                      </a:moveTo>
                      <a:cubicBezTo>
                        <a:pt x="383" y="141"/>
                        <a:pt x="380" y="134"/>
                        <a:pt x="375" y="127"/>
                      </a:cubicBezTo>
                      <a:cubicBezTo>
                        <a:pt x="378" y="126"/>
                        <a:pt x="382" y="126"/>
                        <a:pt x="385" y="124"/>
                      </a:cubicBezTo>
                      <a:cubicBezTo>
                        <a:pt x="380" y="115"/>
                        <a:pt x="374" y="108"/>
                        <a:pt x="363" y="104"/>
                      </a:cubicBezTo>
                      <a:cubicBezTo>
                        <a:pt x="370" y="98"/>
                        <a:pt x="371" y="90"/>
                        <a:pt x="372" y="81"/>
                      </a:cubicBezTo>
                      <a:cubicBezTo>
                        <a:pt x="357" y="81"/>
                        <a:pt x="347" y="85"/>
                        <a:pt x="340" y="99"/>
                      </a:cubicBezTo>
                      <a:cubicBezTo>
                        <a:pt x="336" y="91"/>
                        <a:pt x="331" y="85"/>
                        <a:pt x="324" y="81"/>
                      </a:cubicBezTo>
                      <a:cubicBezTo>
                        <a:pt x="323" y="79"/>
                        <a:pt x="322" y="77"/>
                        <a:pt x="321" y="75"/>
                      </a:cubicBezTo>
                      <a:cubicBezTo>
                        <a:pt x="325" y="70"/>
                        <a:pt x="326" y="63"/>
                        <a:pt x="327" y="56"/>
                      </a:cubicBezTo>
                      <a:cubicBezTo>
                        <a:pt x="317" y="55"/>
                        <a:pt x="309" y="57"/>
                        <a:pt x="303" y="62"/>
                      </a:cubicBezTo>
                      <a:cubicBezTo>
                        <a:pt x="301" y="59"/>
                        <a:pt x="298" y="57"/>
                        <a:pt x="295" y="55"/>
                      </a:cubicBezTo>
                      <a:cubicBezTo>
                        <a:pt x="293" y="61"/>
                        <a:pt x="291" y="66"/>
                        <a:pt x="290" y="72"/>
                      </a:cubicBezTo>
                      <a:cubicBezTo>
                        <a:pt x="286" y="72"/>
                        <a:pt x="283" y="72"/>
                        <a:pt x="279" y="73"/>
                      </a:cubicBezTo>
                      <a:cubicBezTo>
                        <a:pt x="283" y="59"/>
                        <a:pt x="278" y="51"/>
                        <a:pt x="268" y="41"/>
                      </a:cubicBezTo>
                      <a:cubicBezTo>
                        <a:pt x="267" y="42"/>
                        <a:pt x="266" y="43"/>
                        <a:pt x="265" y="44"/>
                      </a:cubicBezTo>
                      <a:cubicBezTo>
                        <a:pt x="265" y="44"/>
                        <a:pt x="265" y="44"/>
                        <a:pt x="265" y="44"/>
                      </a:cubicBezTo>
                      <a:cubicBezTo>
                        <a:pt x="262" y="40"/>
                        <a:pt x="259" y="36"/>
                        <a:pt x="255" y="33"/>
                      </a:cubicBezTo>
                      <a:cubicBezTo>
                        <a:pt x="255" y="32"/>
                        <a:pt x="255" y="32"/>
                        <a:pt x="255" y="31"/>
                      </a:cubicBezTo>
                      <a:cubicBezTo>
                        <a:pt x="254" y="31"/>
                        <a:pt x="252" y="30"/>
                        <a:pt x="251" y="30"/>
                      </a:cubicBezTo>
                      <a:cubicBezTo>
                        <a:pt x="251" y="30"/>
                        <a:pt x="250" y="30"/>
                        <a:pt x="250" y="29"/>
                      </a:cubicBezTo>
                      <a:cubicBezTo>
                        <a:pt x="250" y="30"/>
                        <a:pt x="250" y="30"/>
                        <a:pt x="250" y="30"/>
                      </a:cubicBezTo>
                      <a:cubicBezTo>
                        <a:pt x="241" y="27"/>
                        <a:pt x="233" y="28"/>
                        <a:pt x="225" y="37"/>
                      </a:cubicBezTo>
                      <a:cubicBezTo>
                        <a:pt x="222" y="35"/>
                        <a:pt x="219" y="34"/>
                        <a:pt x="215" y="34"/>
                      </a:cubicBezTo>
                      <a:cubicBezTo>
                        <a:pt x="216" y="26"/>
                        <a:pt x="212" y="17"/>
                        <a:pt x="208" y="10"/>
                      </a:cubicBezTo>
                      <a:cubicBezTo>
                        <a:pt x="206" y="10"/>
                        <a:pt x="206" y="10"/>
                        <a:pt x="205" y="13"/>
                      </a:cubicBezTo>
                      <a:lnTo>
                        <a:pt x="192" y="0"/>
                      </a:lnTo>
                      <a:cubicBezTo>
                        <a:pt x="188" y="8"/>
                        <a:pt x="187" y="16"/>
                        <a:pt x="189" y="26"/>
                      </a:cubicBezTo>
                      <a:cubicBezTo>
                        <a:pt x="186" y="25"/>
                        <a:pt x="182" y="26"/>
                        <a:pt x="179" y="26"/>
                      </a:cubicBezTo>
                      <a:cubicBezTo>
                        <a:pt x="178" y="26"/>
                        <a:pt x="178" y="25"/>
                        <a:pt x="177" y="25"/>
                      </a:cubicBezTo>
                      <a:cubicBezTo>
                        <a:pt x="171" y="11"/>
                        <a:pt x="164" y="3"/>
                        <a:pt x="148" y="5"/>
                      </a:cubicBezTo>
                      <a:cubicBezTo>
                        <a:pt x="150" y="11"/>
                        <a:pt x="152" y="16"/>
                        <a:pt x="156" y="22"/>
                      </a:cubicBezTo>
                      <a:cubicBezTo>
                        <a:pt x="153" y="22"/>
                        <a:pt x="151" y="23"/>
                        <a:pt x="148" y="24"/>
                      </a:cubicBezTo>
                      <a:cubicBezTo>
                        <a:pt x="153" y="31"/>
                        <a:pt x="157" y="36"/>
                        <a:pt x="165" y="39"/>
                      </a:cubicBezTo>
                      <a:cubicBezTo>
                        <a:pt x="161" y="43"/>
                        <a:pt x="160" y="46"/>
                        <a:pt x="159" y="51"/>
                      </a:cubicBezTo>
                      <a:cubicBezTo>
                        <a:pt x="157" y="47"/>
                        <a:pt x="154" y="44"/>
                        <a:pt x="150" y="40"/>
                      </a:cubicBezTo>
                      <a:cubicBezTo>
                        <a:pt x="149" y="41"/>
                        <a:pt x="148" y="42"/>
                        <a:pt x="147" y="43"/>
                      </a:cubicBezTo>
                      <a:cubicBezTo>
                        <a:pt x="143" y="38"/>
                        <a:pt x="138" y="33"/>
                        <a:pt x="132" y="29"/>
                      </a:cubicBezTo>
                      <a:cubicBezTo>
                        <a:pt x="129" y="36"/>
                        <a:pt x="127" y="44"/>
                        <a:pt x="126" y="52"/>
                      </a:cubicBezTo>
                      <a:cubicBezTo>
                        <a:pt x="125" y="53"/>
                        <a:pt x="123" y="54"/>
                        <a:pt x="122" y="54"/>
                      </a:cubicBezTo>
                      <a:cubicBezTo>
                        <a:pt x="115" y="52"/>
                        <a:pt x="108" y="52"/>
                        <a:pt x="100" y="54"/>
                      </a:cubicBezTo>
                      <a:cubicBezTo>
                        <a:pt x="102" y="59"/>
                        <a:pt x="105" y="64"/>
                        <a:pt x="108" y="69"/>
                      </a:cubicBezTo>
                      <a:cubicBezTo>
                        <a:pt x="103" y="68"/>
                        <a:pt x="99" y="69"/>
                        <a:pt x="95" y="70"/>
                      </a:cubicBezTo>
                      <a:cubicBezTo>
                        <a:pt x="85" y="53"/>
                        <a:pt x="74" y="47"/>
                        <a:pt x="54" y="47"/>
                      </a:cubicBezTo>
                      <a:cubicBezTo>
                        <a:pt x="57" y="55"/>
                        <a:pt x="60" y="62"/>
                        <a:pt x="65" y="67"/>
                      </a:cubicBezTo>
                      <a:lnTo>
                        <a:pt x="43" y="64"/>
                      </a:lnTo>
                      <a:cubicBezTo>
                        <a:pt x="46" y="76"/>
                        <a:pt x="51" y="85"/>
                        <a:pt x="60" y="94"/>
                      </a:cubicBezTo>
                      <a:cubicBezTo>
                        <a:pt x="57" y="96"/>
                        <a:pt x="54" y="99"/>
                        <a:pt x="50" y="102"/>
                      </a:cubicBezTo>
                      <a:cubicBezTo>
                        <a:pt x="49" y="103"/>
                        <a:pt x="48" y="102"/>
                        <a:pt x="47" y="102"/>
                      </a:cubicBezTo>
                      <a:cubicBezTo>
                        <a:pt x="30" y="92"/>
                        <a:pt x="16" y="89"/>
                        <a:pt x="0" y="103"/>
                      </a:cubicBezTo>
                      <a:cubicBezTo>
                        <a:pt x="7" y="108"/>
                        <a:pt x="14" y="112"/>
                        <a:pt x="22" y="114"/>
                      </a:cubicBezTo>
                      <a:cubicBezTo>
                        <a:pt x="19" y="117"/>
                        <a:pt x="17" y="120"/>
                        <a:pt x="15" y="123"/>
                      </a:cubicBezTo>
                      <a:cubicBezTo>
                        <a:pt x="25" y="127"/>
                        <a:pt x="34" y="129"/>
                        <a:pt x="45" y="126"/>
                      </a:cubicBezTo>
                      <a:cubicBezTo>
                        <a:pt x="43" y="136"/>
                        <a:pt x="46" y="142"/>
                        <a:pt x="51" y="150"/>
                      </a:cubicBezTo>
                      <a:cubicBezTo>
                        <a:pt x="64" y="142"/>
                        <a:pt x="69" y="133"/>
                        <a:pt x="67" y="117"/>
                      </a:cubicBezTo>
                      <a:cubicBezTo>
                        <a:pt x="68" y="117"/>
                        <a:pt x="69" y="116"/>
                        <a:pt x="70" y="116"/>
                      </a:cubicBezTo>
                      <a:cubicBezTo>
                        <a:pt x="75" y="124"/>
                        <a:pt x="83" y="129"/>
                        <a:pt x="93" y="134"/>
                      </a:cubicBezTo>
                      <a:cubicBezTo>
                        <a:pt x="92" y="136"/>
                        <a:pt x="91" y="138"/>
                        <a:pt x="90" y="140"/>
                      </a:cubicBezTo>
                      <a:cubicBezTo>
                        <a:pt x="95" y="142"/>
                        <a:pt x="99" y="144"/>
                        <a:pt x="104" y="144"/>
                      </a:cubicBezTo>
                      <a:cubicBezTo>
                        <a:pt x="103" y="144"/>
                        <a:pt x="102" y="145"/>
                        <a:pt x="101" y="145"/>
                      </a:cubicBezTo>
                      <a:cubicBezTo>
                        <a:pt x="106" y="155"/>
                        <a:pt x="112" y="161"/>
                        <a:pt x="123" y="165"/>
                      </a:cubicBezTo>
                      <a:cubicBezTo>
                        <a:pt x="116" y="172"/>
                        <a:pt x="115" y="179"/>
                        <a:pt x="115" y="188"/>
                      </a:cubicBezTo>
                      <a:cubicBezTo>
                        <a:pt x="130" y="188"/>
                        <a:pt x="140" y="184"/>
                        <a:pt x="146" y="170"/>
                      </a:cubicBezTo>
                      <a:cubicBezTo>
                        <a:pt x="151" y="171"/>
                        <a:pt x="156" y="171"/>
                        <a:pt x="161" y="170"/>
                      </a:cubicBezTo>
                      <a:lnTo>
                        <a:pt x="162" y="170"/>
                      </a:lnTo>
                      <a:cubicBezTo>
                        <a:pt x="159" y="184"/>
                        <a:pt x="163" y="192"/>
                        <a:pt x="174" y="201"/>
                      </a:cubicBezTo>
                      <a:cubicBezTo>
                        <a:pt x="175" y="200"/>
                        <a:pt x="176" y="199"/>
                        <a:pt x="176" y="198"/>
                      </a:cubicBezTo>
                      <a:cubicBezTo>
                        <a:pt x="181" y="204"/>
                        <a:pt x="185" y="209"/>
                        <a:pt x="192" y="213"/>
                      </a:cubicBezTo>
                      <a:cubicBezTo>
                        <a:pt x="196" y="204"/>
                        <a:pt x="198" y="195"/>
                        <a:pt x="197" y="185"/>
                      </a:cubicBezTo>
                      <a:cubicBezTo>
                        <a:pt x="206" y="189"/>
                        <a:pt x="214" y="189"/>
                        <a:pt x="224" y="187"/>
                      </a:cubicBezTo>
                      <a:cubicBezTo>
                        <a:pt x="222" y="182"/>
                        <a:pt x="219" y="178"/>
                        <a:pt x="217" y="174"/>
                      </a:cubicBezTo>
                      <a:cubicBezTo>
                        <a:pt x="221" y="175"/>
                        <a:pt x="226" y="176"/>
                        <a:pt x="231" y="175"/>
                      </a:cubicBezTo>
                      <a:cubicBezTo>
                        <a:pt x="241" y="189"/>
                        <a:pt x="252" y="194"/>
                        <a:pt x="269" y="193"/>
                      </a:cubicBezTo>
                      <a:cubicBezTo>
                        <a:pt x="265" y="181"/>
                        <a:pt x="259" y="172"/>
                        <a:pt x="249" y="165"/>
                      </a:cubicBezTo>
                      <a:cubicBezTo>
                        <a:pt x="254" y="162"/>
                        <a:pt x="258" y="158"/>
                        <a:pt x="261" y="151"/>
                      </a:cubicBezTo>
                      <a:cubicBezTo>
                        <a:pt x="266" y="152"/>
                        <a:pt x="271" y="152"/>
                        <a:pt x="277" y="151"/>
                      </a:cubicBezTo>
                      <a:cubicBezTo>
                        <a:pt x="273" y="165"/>
                        <a:pt x="278" y="173"/>
                        <a:pt x="289" y="183"/>
                      </a:cubicBezTo>
                      <a:cubicBezTo>
                        <a:pt x="289" y="182"/>
                        <a:pt x="290" y="180"/>
                        <a:pt x="291" y="179"/>
                      </a:cubicBezTo>
                      <a:cubicBezTo>
                        <a:pt x="295" y="185"/>
                        <a:pt x="300" y="190"/>
                        <a:pt x="306" y="194"/>
                      </a:cubicBezTo>
                      <a:cubicBezTo>
                        <a:pt x="310" y="185"/>
                        <a:pt x="312" y="176"/>
                        <a:pt x="312" y="167"/>
                      </a:cubicBezTo>
                      <a:cubicBezTo>
                        <a:pt x="321" y="170"/>
                        <a:pt x="329" y="170"/>
                        <a:pt x="338" y="168"/>
                      </a:cubicBezTo>
                      <a:cubicBezTo>
                        <a:pt x="336" y="163"/>
                        <a:pt x="333" y="158"/>
                        <a:pt x="330" y="154"/>
                      </a:cubicBezTo>
                      <a:cubicBezTo>
                        <a:pt x="334" y="154"/>
                        <a:pt x="339" y="153"/>
                        <a:pt x="343" y="152"/>
                      </a:cubicBezTo>
                      <a:cubicBezTo>
                        <a:pt x="353" y="169"/>
                        <a:pt x="364" y="175"/>
                        <a:pt x="384" y="174"/>
                      </a:cubicBezTo>
                      <a:cubicBezTo>
                        <a:pt x="378" y="158"/>
                        <a:pt x="370" y="148"/>
                        <a:pt x="354" y="141"/>
                      </a:cubicBezTo>
                      <a:cubicBezTo>
                        <a:pt x="354" y="140"/>
                        <a:pt x="355" y="139"/>
                        <a:pt x="355" y="137"/>
                      </a:cubicBezTo>
                      <a:cubicBezTo>
                        <a:pt x="362" y="146"/>
                        <a:pt x="371" y="151"/>
                        <a:pt x="386" y="14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2" name="Freeform 39">
                  <a:extLst>
                    <a:ext uri="{FF2B5EF4-FFF2-40B4-BE49-F238E27FC236}">
                      <a16:creationId xmlns:a16="http://schemas.microsoft.com/office/drawing/2014/main" id="{033E57A1-37AF-418D-9E32-B64F0FE14AC8}"/>
                    </a:ext>
                  </a:extLst>
                </p:cNvPr>
                <p:cNvSpPr>
                  <a:spLocks noEditPoints="1"/>
                </p:cNvSpPr>
                <p:nvPr/>
              </p:nvSpPr>
              <p:spPr bwMode="auto">
                <a:xfrm>
                  <a:off x="5799137" y="3275012"/>
                  <a:ext cx="187325" cy="104775"/>
                </a:xfrm>
                <a:custGeom>
                  <a:avLst/>
                  <a:gdLst>
                    <a:gd name="T0" fmla="*/ 340 w 385"/>
                    <a:gd name="T1" fmla="*/ 124 h 213"/>
                    <a:gd name="T2" fmla="*/ 346 w 385"/>
                    <a:gd name="T3" fmla="*/ 123 h 213"/>
                    <a:gd name="T4" fmla="*/ 268 w 385"/>
                    <a:gd name="T5" fmla="*/ 128 h 213"/>
                    <a:gd name="T6" fmla="*/ 252 w 385"/>
                    <a:gd name="T7" fmla="*/ 126 h 213"/>
                    <a:gd name="T8" fmla="*/ 268 w 385"/>
                    <a:gd name="T9" fmla="*/ 128 h 213"/>
                    <a:gd name="T10" fmla="*/ 190 w 385"/>
                    <a:gd name="T11" fmla="*/ 148 h 213"/>
                    <a:gd name="T12" fmla="*/ 188 w 385"/>
                    <a:gd name="T13" fmla="*/ 157 h 213"/>
                    <a:gd name="T14" fmla="*/ 132 w 385"/>
                    <a:gd name="T15" fmla="*/ 135 h 213"/>
                    <a:gd name="T16" fmla="*/ 141 w 385"/>
                    <a:gd name="T17" fmla="*/ 148 h 213"/>
                    <a:gd name="T18" fmla="*/ 180 w 385"/>
                    <a:gd name="T19" fmla="*/ 66 h 213"/>
                    <a:gd name="T20" fmla="*/ 173 w 385"/>
                    <a:gd name="T21" fmla="*/ 54 h 213"/>
                    <a:gd name="T22" fmla="*/ 193 w 385"/>
                    <a:gd name="T23" fmla="*/ 52 h 213"/>
                    <a:gd name="T24" fmla="*/ 244 w 385"/>
                    <a:gd name="T25" fmla="*/ 45 h 213"/>
                    <a:gd name="T26" fmla="*/ 240 w 385"/>
                    <a:gd name="T27" fmla="*/ 56 h 213"/>
                    <a:gd name="T28" fmla="*/ 309 w 385"/>
                    <a:gd name="T29" fmla="*/ 138 h 213"/>
                    <a:gd name="T30" fmla="*/ 309 w 385"/>
                    <a:gd name="T31" fmla="*/ 138 h 213"/>
                    <a:gd name="T32" fmla="*/ 214 w 385"/>
                    <a:gd name="T33" fmla="*/ 123 h 213"/>
                    <a:gd name="T34" fmla="*/ 215 w 385"/>
                    <a:gd name="T35" fmla="*/ 127 h 213"/>
                    <a:gd name="T36" fmla="*/ 230 w 385"/>
                    <a:gd name="T37" fmla="*/ 150 h 213"/>
                    <a:gd name="T38" fmla="*/ 134 w 385"/>
                    <a:gd name="T39" fmla="*/ 93 h 213"/>
                    <a:gd name="T40" fmla="*/ 120 w 385"/>
                    <a:gd name="T41" fmla="*/ 106 h 213"/>
                    <a:gd name="T42" fmla="*/ 178 w 385"/>
                    <a:gd name="T43" fmla="*/ 68 h 213"/>
                    <a:gd name="T44" fmla="*/ 212 w 385"/>
                    <a:gd name="T45" fmla="*/ 102 h 213"/>
                    <a:gd name="T46" fmla="*/ 251 w 385"/>
                    <a:gd name="T47" fmla="*/ 89 h 213"/>
                    <a:gd name="T48" fmla="*/ 251 w 385"/>
                    <a:gd name="T49" fmla="*/ 89 h 213"/>
                    <a:gd name="T50" fmla="*/ 169 w 385"/>
                    <a:gd name="T51" fmla="*/ 108 h 213"/>
                    <a:gd name="T52" fmla="*/ 185 w 385"/>
                    <a:gd name="T53" fmla="*/ 125 h 213"/>
                    <a:gd name="T54" fmla="*/ 374 w 385"/>
                    <a:gd name="T55" fmla="*/ 128 h 213"/>
                    <a:gd name="T56" fmla="*/ 371 w 385"/>
                    <a:gd name="T57" fmla="*/ 82 h 213"/>
                    <a:gd name="T58" fmla="*/ 320 w 385"/>
                    <a:gd name="T59" fmla="*/ 76 h 213"/>
                    <a:gd name="T60" fmla="*/ 295 w 385"/>
                    <a:gd name="T61" fmla="*/ 56 h 213"/>
                    <a:gd name="T62" fmla="*/ 267 w 385"/>
                    <a:gd name="T63" fmla="*/ 42 h 213"/>
                    <a:gd name="T64" fmla="*/ 254 w 385"/>
                    <a:gd name="T65" fmla="*/ 33 h 213"/>
                    <a:gd name="T66" fmla="*/ 249 w 385"/>
                    <a:gd name="T67" fmla="*/ 30 h 213"/>
                    <a:gd name="T68" fmla="*/ 214 w 385"/>
                    <a:gd name="T69" fmla="*/ 34 h 213"/>
                    <a:gd name="T70" fmla="*/ 191 w 385"/>
                    <a:gd name="T71" fmla="*/ 0 h 213"/>
                    <a:gd name="T72" fmla="*/ 177 w 385"/>
                    <a:gd name="T73" fmla="*/ 26 h 213"/>
                    <a:gd name="T74" fmla="*/ 148 w 385"/>
                    <a:gd name="T75" fmla="*/ 24 h 213"/>
                    <a:gd name="T76" fmla="*/ 149 w 385"/>
                    <a:gd name="T77" fmla="*/ 41 h 213"/>
                    <a:gd name="T78" fmla="*/ 126 w 385"/>
                    <a:gd name="T79" fmla="*/ 53 h 213"/>
                    <a:gd name="T80" fmla="*/ 107 w 385"/>
                    <a:gd name="T81" fmla="*/ 69 h 213"/>
                    <a:gd name="T82" fmla="*/ 64 w 385"/>
                    <a:gd name="T83" fmla="*/ 68 h 213"/>
                    <a:gd name="T84" fmla="*/ 49 w 385"/>
                    <a:gd name="T85" fmla="*/ 102 h 213"/>
                    <a:gd name="T86" fmla="*/ 21 w 385"/>
                    <a:gd name="T87" fmla="*/ 115 h 213"/>
                    <a:gd name="T88" fmla="*/ 50 w 385"/>
                    <a:gd name="T89" fmla="*/ 150 h 213"/>
                    <a:gd name="T90" fmla="*/ 92 w 385"/>
                    <a:gd name="T91" fmla="*/ 134 h 213"/>
                    <a:gd name="T92" fmla="*/ 100 w 385"/>
                    <a:gd name="T93" fmla="*/ 145 h 213"/>
                    <a:gd name="T94" fmla="*/ 146 w 385"/>
                    <a:gd name="T95" fmla="*/ 171 h 213"/>
                    <a:gd name="T96" fmla="*/ 173 w 385"/>
                    <a:gd name="T97" fmla="*/ 202 h 213"/>
                    <a:gd name="T98" fmla="*/ 196 w 385"/>
                    <a:gd name="T99" fmla="*/ 186 h 213"/>
                    <a:gd name="T100" fmla="*/ 230 w 385"/>
                    <a:gd name="T101" fmla="*/ 176 h 213"/>
                    <a:gd name="T102" fmla="*/ 260 w 385"/>
                    <a:gd name="T103" fmla="*/ 152 h 213"/>
                    <a:gd name="T104" fmla="*/ 290 w 385"/>
                    <a:gd name="T105" fmla="*/ 180 h 213"/>
                    <a:gd name="T106" fmla="*/ 338 w 385"/>
                    <a:gd name="T107" fmla="*/ 168 h 213"/>
                    <a:gd name="T108" fmla="*/ 383 w 385"/>
                    <a:gd name="T109" fmla="*/ 175 h 213"/>
                    <a:gd name="T110" fmla="*/ 385 w 385"/>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5" h="213">
                      <a:moveTo>
                        <a:pt x="332" y="132"/>
                      </a:moveTo>
                      <a:cubicBezTo>
                        <a:pt x="332" y="129"/>
                        <a:pt x="332" y="127"/>
                        <a:pt x="331" y="124"/>
                      </a:cubicBezTo>
                      <a:cubicBezTo>
                        <a:pt x="334" y="124"/>
                        <a:pt x="337" y="124"/>
                        <a:pt x="340" y="124"/>
                      </a:cubicBezTo>
                      <a:cubicBezTo>
                        <a:pt x="340" y="123"/>
                        <a:pt x="340" y="122"/>
                        <a:pt x="339" y="122"/>
                      </a:cubicBezTo>
                      <a:cubicBezTo>
                        <a:pt x="341" y="122"/>
                        <a:pt x="342" y="121"/>
                        <a:pt x="344" y="121"/>
                      </a:cubicBezTo>
                      <a:cubicBezTo>
                        <a:pt x="345" y="121"/>
                        <a:pt x="345" y="123"/>
                        <a:pt x="346" y="123"/>
                      </a:cubicBezTo>
                      <a:cubicBezTo>
                        <a:pt x="348" y="127"/>
                        <a:pt x="350" y="130"/>
                        <a:pt x="352" y="133"/>
                      </a:cubicBezTo>
                      <a:cubicBezTo>
                        <a:pt x="344" y="131"/>
                        <a:pt x="338" y="130"/>
                        <a:pt x="332" y="132"/>
                      </a:cubicBezTo>
                      <a:close/>
                      <a:moveTo>
                        <a:pt x="268" y="128"/>
                      </a:moveTo>
                      <a:cubicBezTo>
                        <a:pt x="264" y="128"/>
                        <a:pt x="260" y="129"/>
                        <a:pt x="255" y="129"/>
                      </a:cubicBezTo>
                      <a:cubicBezTo>
                        <a:pt x="254" y="130"/>
                        <a:pt x="254" y="128"/>
                        <a:pt x="253" y="128"/>
                      </a:cubicBezTo>
                      <a:cubicBezTo>
                        <a:pt x="253" y="127"/>
                        <a:pt x="252" y="127"/>
                        <a:pt x="252" y="126"/>
                      </a:cubicBezTo>
                      <a:cubicBezTo>
                        <a:pt x="252" y="123"/>
                        <a:pt x="252" y="120"/>
                        <a:pt x="252" y="117"/>
                      </a:cubicBezTo>
                      <a:cubicBezTo>
                        <a:pt x="257" y="119"/>
                        <a:pt x="262" y="119"/>
                        <a:pt x="267" y="118"/>
                      </a:cubicBezTo>
                      <a:cubicBezTo>
                        <a:pt x="267" y="121"/>
                        <a:pt x="267" y="125"/>
                        <a:pt x="268" y="128"/>
                      </a:cubicBezTo>
                      <a:close/>
                      <a:moveTo>
                        <a:pt x="188" y="157"/>
                      </a:moveTo>
                      <a:cubicBezTo>
                        <a:pt x="188" y="154"/>
                        <a:pt x="188" y="151"/>
                        <a:pt x="187" y="148"/>
                      </a:cubicBezTo>
                      <a:cubicBezTo>
                        <a:pt x="188" y="148"/>
                        <a:pt x="189" y="148"/>
                        <a:pt x="190" y="148"/>
                      </a:cubicBezTo>
                      <a:cubicBezTo>
                        <a:pt x="191" y="147"/>
                        <a:pt x="191" y="149"/>
                        <a:pt x="192" y="149"/>
                      </a:cubicBezTo>
                      <a:cubicBezTo>
                        <a:pt x="194" y="153"/>
                        <a:pt x="195" y="156"/>
                        <a:pt x="197" y="159"/>
                      </a:cubicBezTo>
                      <a:cubicBezTo>
                        <a:pt x="194" y="158"/>
                        <a:pt x="191" y="158"/>
                        <a:pt x="188" y="157"/>
                      </a:cubicBezTo>
                      <a:close/>
                      <a:moveTo>
                        <a:pt x="141" y="148"/>
                      </a:moveTo>
                      <a:cubicBezTo>
                        <a:pt x="140" y="148"/>
                        <a:pt x="139" y="147"/>
                        <a:pt x="138" y="147"/>
                      </a:cubicBezTo>
                      <a:cubicBezTo>
                        <a:pt x="136" y="143"/>
                        <a:pt x="134" y="139"/>
                        <a:pt x="132" y="135"/>
                      </a:cubicBezTo>
                      <a:cubicBezTo>
                        <a:pt x="135" y="137"/>
                        <a:pt x="139" y="138"/>
                        <a:pt x="142" y="138"/>
                      </a:cubicBezTo>
                      <a:cubicBezTo>
                        <a:pt x="142" y="141"/>
                        <a:pt x="142" y="145"/>
                        <a:pt x="143" y="148"/>
                      </a:cubicBezTo>
                      <a:cubicBezTo>
                        <a:pt x="142" y="148"/>
                        <a:pt x="141" y="148"/>
                        <a:pt x="141" y="148"/>
                      </a:cubicBezTo>
                      <a:close/>
                      <a:moveTo>
                        <a:pt x="173" y="54"/>
                      </a:moveTo>
                      <a:cubicBezTo>
                        <a:pt x="175" y="58"/>
                        <a:pt x="177" y="62"/>
                        <a:pt x="180" y="66"/>
                      </a:cubicBezTo>
                      <a:lnTo>
                        <a:pt x="180" y="66"/>
                      </a:lnTo>
                      <a:cubicBezTo>
                        <a:pt x="173" y="62"/>
                        <a:pt x="167" y="59"/>
                        <a:pt x="161" y="57"/>
                      </a:cubicBezTo>
                      <a:lnTo>
                        <a:pt x="161" y="57"/>
                      </a:lnTo>
                      <a:cubicBezTo>
                        <a:pt x="166" y="57"/>
                        <a:pt x="170" y="56"/>
                        <a:pt x="173" y="54"/>
                      </a:cubicBezTo>
                      <a:close/>
                      <a:moveTo>
                        <a:pt x="182" y="44"/>
                      </a:moveTo>
                      <a:cubicBezTo>
                        <a:pt x="186" y="44"/>
                        <a:pt x="190" y="44"/>
                        <a:pt x="194" y="43"/>
                      </a:cubicBezTo>
                      <a:cubicBezTo>
                        <a:pt x="193" y="47"/>
                        <a:pt x="193" y="50"/>
                        <a:pt x="193" y="52"/>
                      </a:cubicBezTo>
                      <a:cubicBezTo>
                        <a:pt x="189" y="50"/>
                        <a:pt x="184" y="49"/>
                        <a:pt x="179" y="49"/>
                      </a:cubicBezTo>
                      <a:cubicBezTo>
                        <a:pt x="180" y="47"/>
                        <a:pt x="181" y="46"/>
                        <a:pt x="182" y="44"/>
                      </a:cubicBezTo>
                      <a:moveTo>
                        <a:pt x="244" y="45"/>
                      </a:moveTo>
                      <a:cubicBezTo>
                        <a:pt x="244" y="45"/>
                        <a:pt x="244" y="45"/>
                        <a:pt x="244" y="45"/>
                      </a:cubicBezTo>
                      <a:cubicBezTo>
                        <a:pt x="244" y="49"/>
                        <a:pt x="243" y="53"/>
                        <a:pt x="243" y="57"/>
                      </a:cubicBezTo>
                      <a:cubicBezTo>
                        <a:pt x="242" y="57"/>
                        <a:pt x="241" y="56"/>
                        <a:pt x="240" y="56"/>
                      </a:cubicBezTo>
                      <a:cubicBezTo>
                        <a:pt x="238" y="53"/>
                        <a:pt x="236" y="49"/>
                        <a:pt x="234" y="46"/>
                      </a:cubicBezTo>
                      <a:cubicBezTo>
                        <a:pt x="238" y="47"/>
                        <a:pt x="241" y="46"/>
                        <a:pt x="244" y="45"/>
                      </a:cubicBezTo>
                      <a:close/>
                      <a:moveTo>
                        <a:pt x="309" y="138"/>
                      </a:moveTo>
                      <a:lnTo>
                        <a:pt x="311" y="140"/>
                      </a:lnTo>
                      <a:cubicBezTo>
                        <a:pt x="311" y="140"/>
                        <a:pt x="310" y="140"/>
                        <a:pt x="309" y="140"/>
                      </a:cubicBezTo>
                      <a:cubicBezTo>
                        <a:pt x="309" y="139"/>
                        <a:pt x="309" y="139"/>
                        <a:pt x="309" y="138"/>
                      </a:cubicBezTo>
                      <a:close/>
                      <a:moveTo>
                        <a:pt x="230" y="150"/>
                      </a:moveTo>
                      <a:cubicBezTo>
                        <a:pt x="224" y="141"/>
                        <a:pt x="219" y="135"/>
                        <a:pt x="208" y="131"/>
                      </a:cubicBezTo>
                      <a:cubicBezTo>
                        <a:pt x="211" y="128"/>
                        <a:pt x="213" y="126"/>
                        <a:pt x="214" y="123"/>
                      </a:cubicBezTo>
                      <a:cubicBezTo>
                        <a:pt x="216" y="123"/>
                        <a:pt x="218" y="123"/>
                        <a:pt x="221" y="123"/>
                      </a:cubicBezTo>
                      <a:cubicBezTo>
                        <a:pt x="221" y="123"/>
                        <a:pt x="221" y="124"/>
                        <a:pt x="221" y="124"/>
                      </a:cubicBezTo>
                      <a:cubicBezTo>
                        <a:pt x="219" y="125"/>
                        <a:pt x="217" y="126"/>
                        <a:pt x="215" y="127"/>
                      </a:cubicBezTo>
                      <a:cubicBezTo>
                        <a:pt x="220" y="136"/>
                        <a:pt x="226" y="142"/>
                        <a:pt x="237" y="146"/>
                      </a:cubicBezTo>
                      <a:cubicBezTo>
                        <a:pt x="235" y="148"/>
                        <a:pt x="234" y="149"/>
                        <a:pt x="233" y="151"/>
                      </a:cubicBezTo>
                      <a:cubicBezTo>
                        <a:pt x="232" y="151"/>
                        <a:pt x="231" y="151"/>
                        <a:pt x="230" y="150"/>
                      </a:cubicBezTo>
                      <a:close/>
                      <a:moveTo>
                        <a:pt x="120" y="106"/>
                      </a:moveTo>
                      <a:cubicBezTo>
                        <a:pt x="119" y="105"/>
                        <a:pt x="118" y="103"/>
                        <a:pt x="117" y="102"/>
                      </a:cubicBezTo>
                      <a:cubicBezTo>
                        <a:pt x="124" y="100"/>
                        <a:pt x="129" y="97"/>
                        <a:pt x="134" y="93"/>
                      </a:cubicBezTo>
                      <a:cubicBezTo>
                        <a:pt x="134" y="95"/>
                        <a:pt x="135" y="96"/>
                        <a:pt x="135" y="98"/>
                      </a:cubicBezTo>
                      <a:cubicBezTo>
                        <a:pt x="134" y="102"/>
                        <a:pt x="134" y="105"/>
                        <a:pt x="134" y="109"/>
                      </a:cubicBezTo>
                      <a:cubicBezTo>
                        <a:pt x="129" y="107"/>
                        <a:pt x="125" y="106"/>
                        <a:pt x="120" y="106"/>
                      </a:cubicBezTo>
                      <a:close/>
                      <a:moveTo>
                        <a:pt x="176" y="72"/>
                      </a:moveTo>
                      <a:cubicBezTo>
                        <a:pt x="175" y="72"/>
                        <a:pt x="174" y="72"/>
                        <a:pt x="173" y="72"/>
                      </a:cubicBezTo>
                      <a:cubicBezTo>
                        <a:pt x="174" y="71"/>
                        <a:pt x="176" y="70"/>
                        <a:pt x="178" y="68"/>
                      </a:cubicBezTo>
                      <a:cubicBezTo>
                        <a:pt x="178" y="70"/>
                        <a:pt x="177" y="71"/>
                        <a:pt x="176" y="72"/>
                      </a:cubicBezTo>
                      <a:close/>
                      <a:moveTo>
                        <a:pt x="216" y="107"/>
                      </a:moveTo>
                      <a:cubicBezTo>
                        <a:pt x="214" y="106"/>
                        <a:pt x="213" y="104"/>
                        <a:pt x="212" y="102"/>
                      </a:cubicBezTo>
                      <a:cubicBezTo>
                        <a:pt x="213" y="102"/>
                        <a:pt x="213" y="102"/>
                        <a:pt x="214" y="102"/>
                      </a:cubicBezTo>
                      <a:cubicBezTo>
                        <a:pt x="214" y="104"/>
                        <a:pt x="215" y="106"/>
                        <a:pt x="216" y="107"/>
                      </a:cubicBezTo>
                      <a:close/>
                      <a:moveTo>
                        <a:pt x="251" y="89"/>
                      </a:moveTo>
                      <a:cubicBezTo>
                        <a:pt x="251" y="87"/>
                        <a:pt x="250" y="86"/>
                        <a:pt x="249" y="85"/>
                      </a:cubicBezTo>
                      <a:cubicBezTo>
                        <a:pt x="250" y="86"/>
                        <a:pt x="251" y="86"/>
                        <a:pt x="252" y="86"/>
                      </a:cubicBezTo>
                      <a:cubicBezTo>
                        <a:pt x="251" y="87"/>
                        <a:pt x="251" y="88"/>
                        <a:pt x="251" y="89"/>
                      </a:cubicBezTo>
                      <a:close/>
                      <a:moveTo>
                        <a:pt x="170" y="126"/>
                      </a:moveTo>
                      <a:lnTo>
                        <a:pt x="169" y="125"/>
                      </a:lnTo>
                      <a:cubicBezTo>
                        <a:pt x="171" y="118"/>
                        <a:pt x="171" y="113"/>
                        <a:pt x="169" y="108"/>
                      </a:cubicBezTo>
                      <a:cubicBezTo>
                        <a:pt x="177" y="110"/>
                        <a:pt x="183" y="111"/>
                        <a:pt x="190" y="109"/>
                      </a:cubicBezTo>
                      <a:cubicBezTo>
                        <a:pt x="191" y="110"/>
                        <a:pt x="192" y="112"/>
                        <a:pt x="194" y="114"/>
                      </a:cubicBezTo>
                      <a:cubicBezTo>
                        <a:pt x="190" y="116"/>
                        <a:pt x="187" y="120"/>
                        <a:pt x="185" y="125"/>
                      </a:cubicBezTo>
                      <a:cubicBezTo>
                        <a:pt x="180" y="124"/>
                        <a:pt x="175" y="125"/>
                        <a:pt x="170" y="126"/>
                      </a:cubicBezTo>
                      <a:close/>
                      <a:moveTo>
                        <a:pt x="385" y="149"/>
                      </a:moveTo>
                      <a:cubicBezTo>
                        <a:pt x="383" y="141"/>
                        <a:pt x="379" y="134"/>
                        <a:pt x="374" y="128"/>
                      </a:cubicBezTo>
                      <a:cubicBezTo>
                        <a:pt x="378" y="127"/>
                        <a:pt x="381" y="126"/>
                        <a:pt x="384" y="125"/>
                      </a:cubicBezTo>
                      <a:cubicBezTo>
                        <a:pt x="379" y="115"/>
                        <a:pt x="373" y="109"/>
                        <a:pt x="363" y="105"/>
                      </a:cubicBezTo>
                      <a:cubicBezTo>
                        <a:pt x="369" y="98"/>
                        <a:pt x="371" y="91"/>
                        <a:pt x="371" y="82"/>
                      </a:cubicBezTo>
                      <a:cubicBezTo>
                        <a:pt x="356" y="81"/>
                        <a:pt x="346" y="85"/>
                        <a:pt x="339" y="99"/>
                      </a:cubicBezTo>
                      <a:cubicBezTo>
                        <a:pt x="335" y="91"/>
                        <a:pt x="330" y="86"/>
                        <a:pt x="323" y="82"/>
                      </a:cubicBezTo>
                      <a:cubicBezTo>
                        <a:pt x="323" y="80"/>
                        <a:pt x="321" y="78"/>
                        <a:pt x="320" y="76"/>
                      </a:cubicBezTo>
                      <a:cubicBezTo>
                        <a:pt x="324" y="70"/>
                        <a:pt x="326" y="64"/>
                        <a:pt x="326" y="56"/>
                      </a:cubicBezTo>
                      <a:cubicBezTo>
                        <a:pt x="316" y="56"/>
                        <a:pt x="309" y="57"/>
                        <a:pt x="302" y="62"/>
                      </a:cubicBezTo>
                      <a:cubicBezTo>
                        <a:pt x="300" y="60"/>
                        <a:pt x="298" y="58"/>
                        <a:pt x="295" y="56"/>
                      </a:cubicBezTo>
                      <a:cubicBezTo>
                        <a:pt x="292" y="61"/>
                        <a:pt x="290" y="67"/>
                        <a:pt x="289" y="73"/>
                      </a:cubicBezTo>
                      <a:cubicBezTo>
                        <a:pt x="285" y="73"/>
                        <a:pt x="282" y="73"/>
                        <a:pt x="278" y="74"/>
                      </a:cubicBezTo>
                      <a:cubicBezTo>
                        <a:pt x="282" y="59"/>
                        <a:pt x="278" y="51"/>
                        <a:pt x="267" y="42"/>
                      </a:cubicBezTo>
                      <a:cubicBezTo>
                        <a:pt x="266" y="43"/>
                        <a:pt x="265" y="44"/>
                        <a:pt x="264" y="45"/>
                      </a:cubicBezTo>
                      <a:cubicBezTo>
                        <a:pt x="264" y="44"/>
                        <a:pt x="264" y="44"/>
                        <a:pt x="264" y="44"/>
                      </a:cubicBezTo>
                      <a:cubicBezTo>
                        <a:pt x="261" y="40"/>
                        <a:pt x="258" y="36"/>
                        <a:pt x="254" y="33"/>
                      </a:cubicBezTo>
                      <a:cubicBezTo>
                        <a:pt x="254" y="33"/>
                        <a:pt x="255" y="32"/>
                        <a:pt x="255" y="32"/>
                      </a:cubicBezTo>
                      <a:cubicBezTo>
                        <a:pt x="253" y="31"/>
                        <a:pt x="252" y="31"/>
                        <a:pt x="250" y="30"/>
                      </a:cubicBezTo>
                      <a:cubicBezTo>
                        <a:pt x="250" y="30"/>
                        <a:pt x="250" y="30"/>
                        <a:pt x="249" y="30"/>
                      </a:cubicBezTo>
                      <a:cubicBezTo>
                        <a:pt x="249" y="30"/>
                        <a:pt x="249" y="30"/>
                        <a:pt x="249" y="30"/>
                      </a:cubicBezTo>
                      <a:cubicBezTo>
                        <a:pt x="240" y="28"/>
                        <a:pt x="232" y="29"/>
                        <a:pt x="224" y="37"/>
                      </a:cubicBezTo>
                      <a:cubicBezTo>
                        <a:pt x="221" y="35"/>
                        <a:pt x="218" y="35"/>
                        <a:pt x="214" y="34"/>
                      </a:cubicBezTo>
                      <a:cubicBezTo>
                        <a:pt x="215" y="26"/>
                        <a:pt x="211" y="17"/>
                        <a:pt x="207" y="11"/>
                      </a:cubicBezTo>
                      <a:cubicBezTo>
                        <a:pt x="206" y="11"/>
                        <a:pt x="206" y="11"/>
                        <a:pt x="205" y="14"/>
                      </a:cubicBezTo>
                      <a:lnTo>
                        <a:pt x="191" y="0"/>
                      </a:lnTo>
                      <a:cubicBezTo>
                        <a:pt x="188" y="9"/>
                        <a:pt x="187" y="17"/>
                        <a:pt x="188" y="26"/>
                      </a:cubicBezTo>
                      <a:cubicBezTo>
                        <a:pt x="185" y="26"/>
                        <a:pt x="182" y="26"/>
                        <a:pt x="178" y="27"/>
                      </a:cubicBezTo>
                      <a:cubicBezTo>
                        <a:pt x="178" y="27"/>
                        <a:pt x="177" y="26"/>
                        <a:pt x="177" y="26"/>
                      </a:cubicBezTo>
                      <a:cubicBezTo>
                        <a:pt x="170" y="12"/>
                        <a:pt x="163" y="4"/>
                        <a:pt x="147" y="6"/>
                      </a:cubicBezTo>
                      <a:cubicBezTo>
                        <a:pt x="149" y="12"/>
                        <a:pt x="151" y="17"/>
                        <a:pt x="155" y="22"/>
                      </a:cubicBezTo>
                      <a:cubicBezTo>
                        <a:pt x="153" y="23"/>
                        <a:pt x="150" y="23"/>
                        <a:pt x="148" y="24"/>
                      </a:cubicBezTo>
                      <a:cubicBezTo>
                        <a:pt x="152" y="31"/>
                        <a:pt x="156" y="36"/>
                        <a:pt x="164" y="39"/>
                      </a:cubicBezTo>
                      <a:cubicBezTo>
                        <a:pt x="161" y="43"/>
                        <a:pt x="159" y="47"/>
                        <a:pt x="158" y="51"/>
                      </a:cubicBezTo>
                      <a:cubicBezTo>
                        <a:pt x="156" y="48"/>
                        <a:pt x="153" y="44"/>
                        <a:pt x="149" y="41"/>
                      </a:cubicBezTo>
                      <a:cubicBezTo>
                        <a:pt x="148" y="42"/>
                        <a:pt x="147" y="43"/>
                        <a:pt x="147" y="44"/>
                      </a:cubicBezTo>
                      <a:cubicBezTo>
                        <a:pt x="142" y="38"/>
                        <a:pt x="138" y="33"/>
                        <a:pt x="132" y="29"/>
                      </a:cubicBezTo>
                      <a:cubicBezTo>
                        <a:pt x="128" y="37"/>
                        <a:pt x="126" y="44"/>
                        <a:pt x="126" y="53"/>
                      </a:cubicBezTo>
                      <a:cubicBezTo>
                        <a:pt x="124" y="53"/>
                        <a:pt x="123" y="54"/>
                        <a:pt x="121" y="55"/>
                      </a:cubicBezTo>
                      <a:cubicBezTo>
                        <a:pt x="114" y="53"/>
                        <a:pt x="107" y="53"/>
                        <a:pt x="99" y="54"/>
                      </a:cubicBezTo>
                      <a:cubicBezTo>
                        <a:pt x="101" y="60"/>
                        <a:pt x="104" y="64"/>
                        <a:pt x="107" y="69"/>
                      </a:cubicBezTo>
                      <a:cubicBezTo>
                        <a:pt x="103" y="69"/>
                        <a:pt x="99" y="69"/>
                        <a:pt x="94" y="71"/>
                      </a:cubicBezTo>
                      <a:cubicBezTo>
                        <a:pt x="85" y="53"/>
                        <a:pt x="73" y="47"/>
                        <a:pt x="53" y="47"/>
                      </a:cubicBezTo>
                      <a:cubicBezTo>
                        <a:pt x="56" y="56"/>
                        <a:pt x="60" y="62"/>
                        <a:pt x="64" y="68"/>
                      </a:cubicBezTo>
                      <a:lnTo>
                        <a:pt x="43" y="64"/>
                      </a:lnTo>
                      <a:cubicBezTo>
                        <a:pt x="46" y="76"/>
                        <a:pt x="51" y="86"/>
                        <a:pt x="60" y="94"/>
                      </a:cubicBezTo>
                      <a:cubicBezTo>
                        <a:pt x="56" y="96"/>
                        <a:pt x="53" y="100"/>
                        <a:pt x="49" y="102"/>
                      </a:cubicBezTo>
                      <a:cubicBezTo>
                        <a:pt x="49" y="103"/>
                        <a:pt x="48" y="102"/>
                        <a:pt x="47" y="102"/>
                      </a:cubicBezTo>
                      <a:cubicBezTo>
                        <a:pt x="29" y="92"/>
                        <a:pt x="15" y="89"/>
                        <a:pt x="0" y="104"/>
                      </a:cubicBezTo>
                      <a:cubicBezTo>
                        <a:pt x="6" y="108"/>
                        <a:pt x="13" y="112"/>
                        <a:pt x="21" y="115"/>
                      </a:cubicBezTo>
                      <a:cubicBezTo>
                        <a:pt x="19" y="118"/>
                        <a:pt x="16" y="120"/>
                        <a:pt x="15" y="123"/>
                      </a:cubicBezTo>
                      <a:cubicBezTo>
                        <a:pt x="24" y="128"/>
                        <a:pt x="33" y="130"/>
                        <a:pt x="44" y="127"/>
                      </a:cubicBezTo>
                      <a:cubicBezTo>
                        <a:pt x="42" y="136"/>
                        <a:pt x="45" y="143"/>
                        <a:pt x="50" y="150"/>
                      </a:cubicBezTo>
                      <a:cubicBezTo>
                        <a:pt x="63" y="142"/>
                        <a:pt x="69" y="133"/>
                        <a:pt x="66" y="118"/>
                      </a:cubicBezTo>
                      <a:cubicBezTo>
                        <a:pt x="67" y="117"/>
                        <a:pt x="68" y="117"/>
                        <a:pt x="69" y="116"/>
                      </a:cubicBezTo>
                      <a:cubicBezTo>
                        <a:pt x="75" y="124"/>
                        <a:pt x="82" y="130"/>
                        <a:pt x="92" y="134"/>
                      </a:cubicBezTo>
                      <a:cubicBezTo>
                        <a:pt x="91" y="136"/>
                        <a:pt x="90" y="139"/>
                        <a:pt x="89" y="141"/>
                      </a:cubicBezTo>
                      <a:cubicBezTo>
                        <a:pt x="94" y="143"/>
                        <a:pt x="99" y="144"/>
                        <a:pt x="103" y="145"/>
                      </a:cubicBezTo>
                      <a:cubicBezTo>
                        <a:pt x="102" y="145"/>
                        <a:pt x="101" y="145"/>
                        <a:pt x="100" y="145"/>
                      </a:cubicBezTo>
                      <a:cubicBezTo>
                        <a:pt x="106" y="155"/>
                        <a:pt x="112" y="161"/>
                        <a:pt x="122" y="165"/>
                      </a:cubicBezTo>
                      <a:cubicBezTo>
                        <a:pt x="116" y="172"/>
                        <a:pt x="114" y="179"/>
                        <a:pt x="114" y="188"/>
                      </a:cubicBezTo>
                      <a:cubicBezTo>
                        <a:pt x="129" y="189"/>
                        <a:pt x="139" y="185"/>
                        <a:pt x="146" y="171"/>
                      </a:cubicBezTo>
                      <a:cubicBezTo>
                        <a:pt x="151" y="171"/>
                        <a:pt x="155" y="171"/>
                        <a:pt x="160" y="170"/>
                      </a:cubicBezTo>
                      <a:lnTo>
                        <a:pt x="161" y="171"/>
                      </a:lnTo>
                      <a:cubicBezTo>
                        <a:pt x="158" y="185"/>
                        <a:pt x="163" y="193"/>
                        <a:pt x="173" y="202"/>
                      </a:cubicBezTo>
                      <a:cubicBezTo>
                        <a:pt x="174" y="201"/>
                        <a:pt x="175" y="200"/>
                        <a:pt x="176" y="199"/>
                      </a:cubicBezTo>
                      <a:cubicBezTo>
                        <a:pt x="180" y="205"/>
                        <a:pt x="185" y="209"/>
                        <a:pt x="191" y="213"/>
                      </a:cubicBezTo>
                      <a:cubicBezTo>
                        <a:pt x="195" y="204"/>
                        <a:pt x="197" y="196"/>
                        <a:pt x="196" y="186"/>
                      </a:cubicBezTo>
                      <a:cubicBezTo>
                        <a:pt x="206" y="189"/>
                        <a:pt x="214" y="189"/>
                        <a:pt x="223" y="187"/>
                      </a:cubicBezTo>
                      <a:cubicBezTo>
                        <a:pt x="221" y="183"/>
                        <a:pt x="218" y="179"/>
                        <a:pt x="216" y="175"/>
                      </a:cubicBezTo>
                      <a:cubicBezTo>
                        <a:pt x="220" y="176"/>
                        <a:pt x="225" y="176"/>
                        <a:pt x="230" y="176"/>
                      </a:cubicBezTo>
                      <a:cubicBezTo>
                        <a:pt x="240" y="189"/>
                        <a:pt x="251" y="194"/>
                        <a:pt x="269" y="194"/>
                      </a:cubicBezTo>
                      <a:cubicBezTo>
                        <a:pt x="264" y="181"/>
                        <a:pt x="258" y="172"/>
                        <a:pt x="248" y="166"/>
                      </a:cubicBezTo>
                      <a:cubicBezTo>
                        <a:pt x="253" y="163"/>
                        <a:pt x="257" y="158"/>
                        <a:pt x="260" y="152"/>
                      </a:cubicBezTo>
                      <a:cubicBezTo>
                        <a:pt x="266" y="152"/>
                        <a:pt x="271" y="152"/>
                        <a:pt x="276" y="151"/>
                      </a:cubicBezTo>
                      <a:cubicBezTo>
                        <a:pt x="272" y="165"/>
                        <a:pt x="277" y="174"/>
                        <a:pt x="288" y="183"/>
                      </a:cubicBezTo>
                      <a:cubicBezTo>
                        <a:pt x="289" y="182"/>
                        <a:pt x="289" y="181"/>
                        <a:pt x="290" y="180"/>
                      </a:cubicBezTo>
                      <a:cubicBezTo>
                        <a:pt x="295" y="186"/>
                        <a:pt x="299" y="190"/>
                        <a:pt x="305" y="194"/>
                      </a:cubicBezTo>
                      <a:cubicBezTo>
                        <a:pt x="309" y="185"/>
                        <a:pt x="312" y="177"/>
                        <a:pt x="311" y="167"/>
                      </a:cubicBezTo>
                      <a:cubicBezTo>
                        <a:pt x="320" y="170"/>
                        <a:pt x="328" y="170"/>
                        <a:pt x="338" y="168"/>
                      </a:cubicBezTo>
                      <a:cubicBezTo>
                        <a:pt x="335" y="163"/>
                        <a:pt x="332" y="159"/>
                        <a:pt x="329" y="154"/>
                      </a:cubicBezTo>
                      <a:cubicBezTo>
                        <a:pt x="334" y="154"/>
                        <a:pt x="338" y="154"/>
                        <a:pt x="342" y="152"/>
                      </a:cubicBezTo>
                      <a:cubicBezTo>
                        <a:pt x="352" y="169"/>
                        <a:pt x="364" y="175"/>
                        <a:pt x="383" y="175"/>
                      </a:cubicBezTo>
                      <a:cubicBezTo>
                        <a:pt x="378" y="158"/>
                        <a:pt x="369" y="148"/>
                        <a:pt x="353" y="142"/>
                      </a:cubicBezTo>
                      <a:cubicBezTo>
                        <a:pt x="353" y="140"/>
                        <a:pt x="354" y="139"/>
                        <a:pt x="355" y="138"/>
                      </a:cubicBezTo>
                      <a:cubicBezTo>
                        <a:pt x="362" y="147"/>
                        <a:pt x="371" y="151"/>
                        <a:pt x="3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3" name="Freeform 40">
                  <a:extLst>
                    <a:ext uri="{FF2B5EF4-FFF2-40B4-BE49-F238E27FC236}">
                      <a16:creationId xmlns:a16="http://schemas.microsoft.com/office/drawing/2014/main" id="{3F08A0D5-7552-40D1-B29D-6A7300744792}"/>
                    </a:ext>
                  </a:extLst>
                </p:cNvPr>
                <p:cNvSpPr>
                  <a:spLocks noEditPoints="1"/>
                </p:cNvSpPr>
                <p:nvPr/>
              </p:nvSpPr>
              <p:spPr bwMode="auto">
                <a:xfrm>
                  <a:off x="5922962" y="3219449"/>
                  <a:ext cx="188913" cy="103188"/>
                </a:xfrm>
                <a:custGeom>
                  <a:avLst/>
                  <a:gdLst>
                    <a:gd name="T0" fmla="*/ 340 w 386"/>
                    <a:gd name="T1" fmla="*/ 124 h 213"/>
                    <a:gd name="T2" fmla="*/ 347 w 386"/>
                    <a:gd name="T3" fmla="*/ 123 h 213"/>
                    <a:gd name="T4" fmla="*/ 269 w 386"/>
                    <a:gd name="T5" fmla="*/ 128 h 213"/>
                    <a:gd name="T6" fmla="*/ 253 w 386"/>
                    <a:gd name="T7" fmla="*/ 126 h 213"/>
                    <a:gd name="T8" fmla="*/ 269 w 386"/>
                    <a:gd name="T9" fmla="*/ 128 h 213"/>
                    <a:gd name="T10" fmla="*/ 190 w 386"/>
                    <a:gd name="T11" fmla="*/ 148 h 213"/>
                    <a:gd name="T12" fmla="*/ 188 w 386"/>
                    <a:gd name="T13" fmla="*/ 157 h 213"/>
                    <a:gd name="T14" fmla="*/ 132 w 386"/>
                    <a:gd name="T15" fmla="*/ 135 h 213"/>
                    <a:gd name="T16" fmla="*/ 141 w 386"/>
                    <a:gd name="T17" fmla="*/ 148 h 213"/>
                    <a:gd name="T18" fmla="*/ 180 w 386"/>
                    <a:gd name="T19" fmla="*/ 66 h 213"/>
                    <a:gd name="T20" fmla="*/ 174 w 386"/>
                    <a:gd name="T21" fmla="*/ 54 h 213"/>
                    <a:gd name="T22" fmla="*/ 193 w 386"/>
                    <a:gd name="T23" fmla="*/ 52 h 213"/>
                    <a:gd name="T24" fmla="*/ 245 w 386"/>
                    <a:gd name="T25" fmla="*/ 45 h 213"/>
                    <a:gd name="T26" fmla="*/ 240 w 386"/>
                    <a:gd name="T27" fmla="*/ 56 h 213"/>
                    <a:gd name="T28" fmla="*/ 310 w 386"/>
                    <a:gd name="T29" fmla="*/ 138 h 213"/>
                    <a:gd name="T30" fmla="*/ 310 w 386"/>
                    <a:gd name="T31" fmla="*/ 138 h 213"/>
                    <a:gd name="T32" fmla="*/ 214 w 386"/>
                    <a:gd name="T33" fmla="*/ 123 h 213"/>
                    <a:gd name="T34" fmla="*/ 215 w 386"/>
                    <a:gd name="T35" fmla="*/ 127 h 213"/>
                    <a:gd name="T36" fmla="*/ 230 w 386"/>
                    <a:gd name="T37" fmla="*/ 150 h 213"/>
                    <a:gd name="T38" fmla="*/ 134 w 386"/>
                    <a:gd name="T39" fmla="*/ 93 h 213"/>
                    <a:gd name="T40" fmla="*/ 120 w 386"/>
                    <a:gd name="T41" fmla="*/ 106 h 213"/>
                    <a:gd name="T42" fmla="*/ 179 w 386"/>
                    <a:gd name="T43" fmla="*/ 68 h 213"/>
                    <a:gd name="T44" fmla="*/ 213 w 386"/>
                    <a:gd name="T45" fmla="*/ 102 h 213"/>
                    <a:gd name="T46" fmla="*/ 252 w 386"/>
                    <a:gd name="T47" fmla="*/ 89 h 213"/>
                    <a:gd name="T48" fmla="*/ 252 w 386"/>
                    <a:gd name="T49" fmla="*/ 89 h 213"/>
                    <a:gd name="T50" fmla="*/ 169 w 386"/>
                    <a:gd name="T51" fmla="*/ 108 h 213"/>
                    <a:gd name="T52" fmla="*/ 185 w 386"/>
                    <a:gd name="T53" fmla="*/ 125 h 213"/>
                    <a:gd name="T54" fmla="*/ 375 w 386"/>
                    <a:gd name="T55" fmla="*/ 128 h 213"/>
                    <a:gd name="T56" fmla="*/ 372 w 386"/>
                    <a:gd name="T57" fmla="*/ 82 h 213"/>
                    <a:gd name="T58" fmla="*/ 321 w 386"/>
                    <a:gd name="T59" fmla="*/ 76 h 213"/>
                    <a:gd name="T60" fmla="*/ 295 w 386"/>
                    <a:gd name="T61" fmla="*/ 56 h 213"/>
                    <a:gd name="T62" fmla="*/ 267 w 386"/>
                    <a:gd name="T63" fmla="*/ 41 h 213"/>
                    <a:gd name="T64" fmla="*/ 255 w 386"/>
                    <a:gd name="T65" fmla="*/ 33 h 213"/>
                    <a:gd name="T66" fmla="*/ 250 w 386"/>
                    <a:gd name="T67" fmla="*/ 30 h 213"/>
                    <a:gd name="T68" fmla="*/ 215 w 386"/>
                    <a:gd name="T69" fmla="*/ 34 h 213"/>
                    <a:gd name="T70" fmla="*/ 191 w 386"/>
                    <a:gd name="T71" fmla="*/ 0 h 213"/>
                    <a:gd name="T72" fmla="*/ 177 w 386"/>
                    <a:gd name="T73" fmla="*/ 26 h 213"/>
                    <a:gd name="T74" fmla="*/ 148 w 386"/>
                    <a:gd name="T75" fmla="*/ 24 h 213"/>
                    <a:gd name="T76" fmla="*/ 149 w 386"/>
                    <a:gd name="T77" fmla="*/ 41 h 213"/>
                    <a:gd name="T78" fmla="*/ 126 w 386"/>
                    <a:gd name="T79" fmla="*/ 53 h 213"/>
                    <a:gd name="T80" fmla="*/ 108 w 386"/>
                    <a:gd name="T81" fmla="*/ 69 h 213"/>
                    <a:gd name="T82" fmla="*/ 65 w 386"/>
                    <a:gd name="T83" fmla="*/ 68 h 213"/>
                    <a:gd name="T84" fmla="*/ 50 w 386"/>
                    <a:gd name="T85" fmla="*/ 102 h 213"/>
                    <a:gd name="T86" fmla="*/ 21 w 386"/>
                    <a:gd name="T87" fmla="*/ 115 h 213"/>
                    <a:gd name="T88" fmla="*/ 51 w 386"/>
                    <a:gd name="T89" fmla="*/ 150 h 213"/>
                    <a:gd name="T90" fmla="*/ 93 w 386"/>
                    <a:gd name="T91" fmla="*/ 134 h 213"/>
                    <a:gd name="T92" fmla="*/ 101 w 386"/>
                    <a:gd name="T93" fmla="*/ 145 h 213"/>
                    <a:gd name="T94" fmla="*/ 146 w 386"/>
                    <a:gd name="T95" fmla="*/ 171 h 213"/>
                    <a:gd name="T96" fmla="*/ 174 w 386"/>
                    <a:gd name="T97" fmla="*/ 202 h 213"/>
                    <a:gd name="T98" fmla="*/ 197 w 386"/>
                    <a:gd name="T99" fmla="*/ 186 h 213"/>
                    <a:gd name="T100" fmla="*/ 231 w 386"/>
                    <a:gd name="T101" fmla="*/ 176 h 213"/>
                    <a:gd name="T102" fmla="*/ 261 w 386"/>
                    <a:gd name="T103" fmla="*/ 152 h 213"/>
                    <a:gd name="T104" fmla="*/ 291 w 386"/>
                    <a:gd name="T105" fmla="*/ 180 h 213"/>
                    <a:gd name="T106" fmla="*/ 338 w 386"/>
                    <a:gd name="T107" fmla="*/ 168 h 213"/>
                    <a:gd name="T108" fmla="*/ 384 w 386"/>
                    <a:gd name="T109" fmla="*/ 175 h 213"/>
                    <a:gd name="T110" fmla="*/ 386 w 386"/>
                    <a:gd name="T111"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6" h="213">
                      <a:moveTo>
                        <a:pt x="332" y="132"/>
                      </a:moveTo>
                      <a:cubicBezTo>
                        <a:pt x="332" y="129"/>
                        <a:pt x="332" y="126"/>
                        <a:pt x="332" y="124"/>
                      </a:cubicBezTo>
                      <a:cubicBezTo>
                        <a:pt x="334" y="124"/>
                        <a:pt x="337" y="124"/>
                        <a:pt x="340" y="124"/>
                      </a:cubicBezTo>
                      <a:cubicBezTo>
                        <a:pt x="340" y="123"/>
                        <a:pt x="340" y="122"/>
                        <a:pt x="340" y="122"/>
                      </a:cubicBezTo>
                      <a:cubicBezTo>
                        <a:pt x="341" y="122"/>
                        <a:pt x="343" y="121"/>
                        <a:pt x="344" y="121"/>
                      </a:cubicBezTo>
                      <a:cubicBezTo>
                        <a:pt x="345" y="121"/>
                        <a:pt x="346" y="123"/>
                        <a:pt x="347" y="123"/>
                      </a:cubicBezTo>
                      <a:cubicBezTo>
                        <a:pt x="348" y="127"/>
                        <a:pt x="350" y="130"/>
                        <a:pt x="352" y="133"/>
                      </a:cubicBezTo>
                      <a:cubicBezTo>
                        <a:pt x="345" y="131"/>
                        <a:pt x="338" y="130"/>
                        <a:pt x="332" y="132"/>
                      </a:cubicBezTo>
                      <a:close/>
                      <a:moveTo>
                        <a:pt x="269" y="128"/>
                      </a:moveTo>
                      <a:cubicBezTo>
                        <a:pt x="264" y="128"/>
                        <a:pt x="260" y="129"/>
                        <a:pt x="256" y="129"/>
                      </a:cubicBezTo>
                      <a:cubicBezTo>
                        <a:pt x="255" y="130"/>
                        <a:pt x="254" y="128"/>
                        <a:pt x="253" y="128"/>
                      </a:cubicBezTo>
                      <a:cubicBezTo>
                        <a:pt x="253" y="127"/>
                        <a:pt x="253" y="127"/>
                        <a:pt x="253" y="126"/>
                      </a:cubicBezTo>
                      <a:cubicBezTo>
                        <a:pt x="253" y="123"/>
                        <a:pt x="253" y="120"/>
                        <a:pt x="252" y="117"/>
                      </a:cubicBezTo>
                      <a:cubicBezTo>
                        <a:pt x="258" y="119"/>
                        <a:pt x="263" y="119"/>
                        <a:pt x="267" y="118"/>
                      </a:cubicBezTo>
                      <a:cubicBezTo>
                        <a:pt x="268" y="121"/>
                        <a:pt x="268" y="125"/>
                        <a:pt x="269" y="128"/>
                      </a:cubicBezTo>
                      <a:close/>
                      <a:moveTo>
                        <a:pt x="188" y="157"/>
                      </a:moveTo>
                      <a:cubicBezTo>
                        <a:pt x="189" y="154"/>
                        <a:pt x="188" y="151"/>
                        <a:pt x="188" y="148"/>
                      </a:cubicBezTo>
                      <a:cubicBezTo>
                        <a:pt x="188" y="148"/>
                        <a:pt x="189" y="148"/>
                        <a:pt x="190" y="148"/>
                      </a:cubicBezTo>
                      <a:cubicBezTo>
                        <a:pt x="191" y="147"/>
                        <a:pt x="191" y="149"/>
                        <a:pt x="192" y="149"/>
                      </a:cubicBezTo>
                      <a:cubicBezTo>
                        <a:pt x="194" y="153"/>
                        <a:pt x="196" y="156"/>
                        <a:pt x="198" y="159"/>
                      </a:cubicBezTo>
                      <a:cubicBezTo>
                        <a:pt x="195" y="158"/>
                        <a:pt x="192" y="158"/>
                        <a:pt x="188" y="157"/>
                      </a:cubicBezTo>
                      <a:close/>
                      <a:moveTo>
                        <a:pt x="141" y="148"/>
                      </a:moveTo>
                      <a:cubicBezTo>
                        <a:pt x="140" y="148"/>
                        <a:pt x="140" y="147"/>
                        <a:pt x="139" y="147"/>
                      </a:cubicBezTo>
                      <a:cubicBezTo>
                        <a:pt x="137" y="143"/>
                        <a:pt x="135" y="139"/>
                        <a:pt x="132" y="135"/>
                      </a:cubicBezTo>
                      <a:cubicBezTo>
                        <a:pt x="136" y="137"/>
                        <a:pt x="139" y="137"/>
                        <a:pt x="143" y="138"/>
                      </a:cubicBezTo>
                      <a:cubicBezTo>
                        <a:pt x="143" y="141"/>
                        <a:pt x="143" y="145"/>
                        <a:pt x="144" y="148"/>
                      </a:cubicBezTo>
                      <a:cubicBezTo>
                        <a:pt x="143" y="148"/>
                        <a:pt x="142" y="148"/>
                        <a:pt x="141" y="148"/>
                      </a:cubicBezTo>
                      <a:close/>
                      <a:moveTo>
                        <a:pt x="174" y="54"/>
                      </a:moveTo>
                      <a:cubicBezTo>
                        <a:pt x="176" y="58"/>
                        <a:pt x="178" y="62"/>
                        <a:pt x="180" y="66"/>
                      </a:cubicBezTo>
                      <a:cubicBezTo>
                        <a:pt x="180" y="66"/>
                        <a:pt x="180" y="66"/>
                        <a:pt x="180" y="66"/>
                      </a:cubicBezTo>
                      <a:cubicBezTo>
                        <a:pt x="174" y="62"/>
                        <a:pt x="168" y="59"/>
                        <a:pt x="161" y="57"/>
                      </a:cubicBezTo>
                      <a:cubicBezTo>
                        <a:pt x="161" y="57"/>
                        <a:pt x="161" y="57"/>
                        <a:pt x="161" y="57"/>
                      </a:cubicBezTo>
                      <a:cubicBezTo>
                        <a:pt x="166" y="57"/>
                        <a:pt x="170" y="56"/>
                        <a:pt x="174" y="54"/>
                      </a:cubicBezTo>
                      <a:close/>
                      <a:moveTo>
                        <a:pt x="182" y="44"/>
                      </a:moveTo>
                      <a:cubicBezTo>
                        <a:pt x="187" y="44"/>
                        <a:pt x="190" y="44"/>
                        <a:pt x="194" y="43"/>
                      </a:cubicBezTo>
                      <a:cubicBezTo>
                        <a:pt x="193" y="47"/>
                        <a:pt x="193" y="50"/>
                        <a:pt x="193" y="52"/>
                      </a:cubicBezTo>
                      <a:cubicBezTo>
                        <a:pt x="189" y="50"/>
                        <a:pt x="185" y="49"/>
                        <a:pt x="179" y="49"/>
                      </a:cubicBezTo>
                      <a:cubicBezTo>
                        <a:pt x="180" y="47"/>
                        <a:pt x="181" y="46"/>
                        <a:pt x="182" y="44"/>
                      </a:cubicBezTo>
                      <a:close/>
                      <a:moveTo>
                        <a:pt x="245" y="45"/>
                      </a:moveTo>
                      <a:cubicBezTo>
                        <a:pt x="245" y="45"/>
                        <a:pt x="245" y="45"/>
                        <a:pt x="245" y="45"/>
                      </a:cubicBezTo>
                      <a:cubicBezTo>
                        <a:pt x="244" y="49"/>
                        <a:pt x="244" y="53"/>
                        <a:pt x="244" y="57"/>
                      </a:cubicBezTo>
                      <a:cubicBezTo>
                        <a:pt x="243" y="57"/>
                        <a:pt x="241" y="56"/>
                        <a:pt x="240" y="56"/>
                      </a:cubicBezTo>
                      <a:cubicBezTo>
                        <a:pt x="239" y="52"/>
                        <a:pt x="237" y="49"/>
                        <a:pt x="235" y="46"/>
                      </a:cubicBezTo>
                      <a:cubicBezTo>
                        <a:pt x="238" y="46"/>
                        <a:pt x="241" y="46"/>
                        <a:pt x="245" y="45"/>
                      </a:cubicBezTo>
                      <a:close/>
                      <a:moveTo>
                        <a:pt x="310" y="138"/>
                      </a:moveTo>
                      <a:lnTo>
                        <a:pt x="312" y="140"/>
                      </a:lnTo>
                      <a:cubicBezTo>
                        <a:pt x="311" y="140"/>
                        <a:pt x="310" y="140"/>
                        <a:pt x="309" y="140"/>
                      </a:cubicBezTo>
                      <a:cubicBezTo>
                        <a:pt x="310" y="139"/>
                        <a:pt x="310" y="139"/>
                        <a:pt x="310" y="138"/>
                      </a:cubicBezTo>
                      <a:close/>
                      <a:moveTo>
                        <a:pt x="230" y="150"/>
                      </a:moveTo>
                      <a:cubicBezTo>
                        <a:pt x="225" y="141"/>
                        <a:pt x="219" y="135"/>
                        <a:pt x="209" y="131"/>
                      </a:cubicBezTo>
                      <a:cubicBezTo>
                        <a:pt x="211" y="128"/>
                        <a:pt x="213" y="126"/>
                        <a:pt x="214" y="123"/>
                      </a:cubicBezTo>
                      <a:cubicBezTo>
                        <a:pt x="216" y="123"/>
                        <a:pt x="219" y="123"/>
                        <a:pt x="221" y="123"/>
                      </a:cubicBezTo>
                      <a:cubicBezTo>
                        <a:pt x="221" y="123"/>
                        <a:pt x="222" y="124"/>
                        <a:pt x="222" y="124"/>
                      </a:cubicBezTo>
                      <a:cubicBezTo>
                        <a:pt x="220" y="125"/>
                        <a:pt x="217" y="126"/>
                        <a:pt x="215" y="127"/>
                      </a:cubicBezTo>
                      <a:cubicBezTo>
                        <a:pt x="221" y="136"/>
                        <a:pt x="227" y="142"/>
                        <a:pt x="237" y="146"/>
                      </a:cubicBezTo>
                      <a:cubicBezTo>
                        <a:pt x="236" y="148"/>
                        <a:pt x="234" y="149"/>
                        <a:pt x="233" y="151"/>
                      </a:cubicBezTo>
                      <a:cubicBezTo>
                        <a:pt x="232" y="151"/>
                        <a:pt x="231" y="151"/>
                        <a:pt x="230" y="150"/>
                      </a:cubicBezTo>
                      <a:close/>
                      <a:moveTo>
                        <a:pt x="120" y="106"/>
                      </a:moveTo>
                      <a:cubicBezTo>
                        <a:pt x="119" y="105"/>
                        <a:pt x="118" y="103"/>
                        <a:pt x="117" y="102"/>
                      </a:cubicBezTo>
                      <a:cubicBezTo>
                        <a:pt x="124" y="100"/>
                        <a:pt x="129" y="97"/>
                        <a:pt x="134" y="93"/>
                      </a:cubicBezTo>
                      <a:cubicBezTo>
                        <a:pt x="135" y="95"/>
                        <a:pt x="135" y="96"/>
                        <a:pt x="136" y="98"/>
                      </a:cubicBezTo>
                      <a:cubicBezTo>
                        <a:pt x="135" y="102"/>
                        <a:pt x="135" y="105"/>
                        <a:pt x="135" y="109"/>
                      </a:cubicBezTo>
                      <a:cubicBezTo>
                        <a:pt x="130" y="107"/>
                        <a:pt x="125" y="106"/>
                        <a:pt x="120" y="106"/>
                      </a:cubicBezTo>
                      <a:close/>
                      <a:moveTo>
                        <a:pt x="177" y="72"/>
                      </a:moveTo>
                      <a:cubicBezTo>
                        <a:pt x="175" y="72"/>
                        <a:pt x="174" y="72"/>
                        <a:pt x="173" y="72"/>
                      </a:cubicBezTo>
                      <a:cubicBezTo>
                        <a:pt x="175" y="71"/>
                        <a:pt x="177" y="70"/>
                        <a:pt x="179" y="68"/>
                      </a:cubicBezTo>
                      <a:cubicBezTo>
                        <a:pt x="178" y="70"/>
                        <a:pt x="177" y="71"/>
                        <a:pt x="177" y="72"/>
                      </a:cubicBezTo>
                      <a:close/>
                      <a:moveTo>
                        <a:pt x="216" y="107"/>
                      </a:moveTo>
                      <a:cubicBezTo>
                        <a:pt x="215" y="106"/>
                        <a:pt x="214" y="104"/>
                        <a:pt x="213" y="102"/>
                      </a:cubicBezTo>
                      <a:cubicBezTo>
                        <a:pt x="213" y="102"/>
                        <a:pt x="214" y="102"/>
                        <a:pt x="214" y="102"/>
                      </a:cubicBezTo>
                      <a:cubicBezTo>
                        <a:pt x="215" y="104"/>
                        <a:pt x="215" y="106"/>
                        <a:pt x="216" y="107"/>
                      </a:cubicBezTo>
                      <a:close/>
                      <a:moveTo>
                        <a:pt x="252" y="89"/>
                      </a:moveTo>
                      <a:cubicBezTo>
                        <a:pt x="251" y="87"/>
                        <a:pt x="250" y="86"/>
                        <a:pt x="249" y="85"/>
                      </a:cubicBezTo>
                      <a:cubicBezTo>
                        <a:pt x="250" y="85"/>
                        <a:pt x="251" y="86"/>
                        <a:pt x="252" y="86"/>
                      </a:cubicBezTo>
                      <a:cubicBezTo>
                        <a:pt x="252" y="87"/>
                        <a:pt x="252" y="88"/>
                        <a:pt x="252" y="89"/>
                      </a:cubicBezTo>
                      <a:close/>
                      <a:moveTo>
                        <a:pt x="170" y="126"/>
                      </a:moveTo>
                      <a:lnTo>
                        <a:pt x="170" y="125"/>
                      </a:lnTo>
                      <a:cubicBezTo>
                        <a:pt x="171" y="118"/>
                        <a:pt x="171" y="113"/>
                        <a:pt x="169" y="108"/>
                      </a:cubicBezTo>
                      <a:cubicBezTo>
                        <a:pt x="177" y="110"/>
                        <a:pt x="184" y="111"/>
                        <a:pt x="190" y="108"/>
                      </a:cubicBezTo>
                      <a:cubicBezTo>
                        <a:pt x="192" y="110"/>
                        <a:pt x="193" y="112"/>
                        <a:pt x="194" y="114"/>
                      </a:cubicBezTo>
                      <a:cubicBezTo>
                        <a:pt x="191" y="116"/>
                        <a:pt x="188" y="120"/>
                        <a:pt x="185" y="125"/>
                      </a:cubicBezTo>
                      <a:cubicBezTo>
                        <a:pt x="180" y="124"/>
                        <a:pt x="175" y="125"/>
                        <a:pt x="170" y="126"/>
                      </a:cubicBezTo>
                      <a:close/>
                      <a:moveTo>
                        <a:pt x="386" y="149"/>
                      </a:moveTo>
                      <a:cubicBezTo>
                        <a:pt x="383" y="141"/>
                        <a:pt x="380" y="134"/>
                        <a:pt x="375" y="128"/>
                      </a:cubicBezTo>
                      <a:cubicBezTo>
                        <a:pt x="378" y="127"/>
                        <a:pt x="382" y="126"/>
                        <a:pt x="385" y="125"/>
                      </a:cubicBezTo>
                      <a:cubicBezTo>
                        <a:pt x="379" y="115"/>
                        <a:pt x="373" y="109"/>
                        <a:pt x="363" y="105"/>
                      </a:cubicBezTo>
                      <a:cubicBezTo>
                        <a:pt x="370" y="98"/>
                        <a:pt x="371" y="91"/>
                        <a:pt x="372" y="82"/>
                      </a:cubicBezTo>
                      <a:cubicBezTo>
                        <a:pt x="356" y="81"/>
                        <a:pt x="347" y="85"/>
                        <a:pt x="340" y="99"/>
                      </a:cubicBezTo>
                      <a:cubicBezTo>
                        <a:pt x="335" y="91"/>
                        <a:pt x="331" y="86"/>
                        <a:pt x="324" y="82"/>
                      </a:cubicBezTo>
                      <a:cubicBezTo>
                        <a:pt x="323" y="80"/>
                        <a:pt x="322" y="78"/>
                        <a:pt x="321" y="76"/>
                      </a:cubicBezTo>
                      <a:cubicBezTo>
                        <a:pt x="325" y="70"/>
                        <a:pt x="326" y="64"/>
                        <a:pt x="326" y="56"/>
                      </a:cubicBezTo>
                      <a:cubicBezTo>
                        <a:pt x="317" y="56"/>
                        <a:pt x="309" y="57"/>
                        <a:pt x="303" y="62"/>
                      </a:cubicBezTo>
                      <a:cubicBezTo>
                        <a:pt x="301" y="60"/>
                        <a:pt x="298" y="57"/>
                        <a:pt x="295" y="56"/>
                      </a:cubicBezTo>
                      <a:cubicBezTo>
                        <a:pt x="292" y="61"/>
                        <a:pt x="291" y="67"/>
                        <a:pt x="290" y="73"/>
                      </a:cubicBezTo>
                      <a:cubicBezTo>
                        <a:pt x="286" y="73"/>
                        <a:pt x="282" y="73"/>
                        <a:pt x="279" y="74"/>
                      </a:cubicBezTo>
                      <a:cubicBezTo>
                        <a:pt x="283" y="59"/>
                        <a:pt x="278" y="51"/>
                        <a:pt x="267" y="41"/>
                      </a:cubicBezTo>
                      <a:cubicBezTo>
                        <a:pt x="266" y="42"/>
                        <a:pt x="266" y="44"/>
                        <a:pt x="265" y="45"/>
                      </a:cubicBezTo>
                      <a:cubicBezTo>
                        <a:pt x="265" y="44"/>
                        <a:pt x="264" y="44"/>
                        <a:pt x="264" y="44"/>
                      </a:cubicBezTo>
                      <a:cubicBezTo>
                        <a:pt x="261" y="40"/>
                        <a:pt x="258" y="36"/>
                        <a:pt x="255" y="33"/>
                      </a:cubicBezTo>
                      <a:cubicBezTo>
                        <a:pt x="255" y="33"/>
                        <a:pt x="255" y="32"/>
                        <a:pt x="255" y="32"/>
                      </a:cubicBezTo>
                      <a:cubicBezTo>
                        <a:pt x="254" y="31"/>
                        <a:pt x="252" y="31"/>
                        <a:pt x="251" y="30"/>
                      </a:cubicBezTo>
                      <a:cubicBezTo>
                        <a:pt x="250" y="30"/>
                        <a:pt x="250" y="30"/>
                        <a:pt x="250" y="30"/>
                      </a:cubicBezTo>
                      <a:cubicBezTo>
                        <a:pt x="250" y="30"/>
                        <a:pt x="250" y="30"/>
                        <a:pt x="250" y="30"/>
                      </a:cubicBezTo>
                      <a:cubicBezTo>
                        <a:pt x="240" y="27"/>
                        <a:pt x="233" y="29"/>
                        <a:pt x="225" y="37"/>
                      </a:cubicBezTo>
                      <a:cubicBezTo>
                        <a:pt x="222" y="35"/>
                        <a:pt x="218" y="34"/>
                        <a:pt x="215" y="34"/>
                      </a:cubicBezTo>
                      <a:cubicBezTo>
                        <a:pt x="215" y="26"/>
                        <a:pt x="212" y="17"/>
                        <a:pt x="207" y="11"/>
                      </a:cubicBezTo>
                      <a:cubicBezTo>
                        <a:pt x="206" y="11"/>
                        <a:pt x="206" y="11"/>
                        <a:pt x="205" y="14"/>
                      </a:cubicBezTo>
                      <a:lnTo>
                        <a:pt x="191" y="0"/>
                      </a:lnTo>
                      <a:cubicBezTo>
                        <a:pt x="188" y="9"/>
                        <a:pt x="187" y="17"/>
                        <a:pt x="189" y="26"/>
                      </a:cubicBezTo>
                      <a:cubicBezTo>
                        <a:pt x="185" y="26"/>
                        <a:pt x="182" y="26"/>
                        <a:pt x="179" y="27"/>
                      </a:cubicBezTo>
                      <a:cubicBezTo>
                        <a:pt x="178" y="27"/>
                        <a:pt x="178" y="26"/>
                        <a:pt x="177" y="26"/>
                      </a:cubicBezTo>
                      <a:cubicBezTo>
                        <a:pt x="171" y="12"/>
                        <a:pt x="164" y="4"/>
                        <a:pt x="148" y="5"/>
                      </a:cubicBezTo>
                      <a:cubicBezTo>
                        <a:pt x="149" y="11"/>
                        <a:pt x="152" y="17"/>
                        <a:pt x="156" y="22"/>
                      </a:cubicBezTo>
                      <a:cubicBezTo>
                        <a:pt x="153" y="23"/>
                        <a:pt x="151" y="23"/>
                        <a:pt x="148" y="24"/>
                      </a:cubicBezTo>
                      <a:cubicBezTo>
                        <a:pt x="152" y="31"/>
                        <a:pt x="157" y="36"/>
                        <a:pt x="165" y="39"/>
                      </a:cubicBezTo>
                      <a:cubicBezTo>
                        <a:pt x="161" y="43"/>
                        <a:pt x="159" y="47"/>
                        <a:pt x="159" y="51"/>
                      </a:cubicBezTo>
                      <a:cubicBezTo>
                        <a:pt x="157" y="47"/>
                        <a:pt x="153" y="44"/>
                        <a:pt x="149" y="41"/>
                      </a:cubicBezTo>
                      <a:cubicBezTo>
                        <a:pt x="149" y="42"/>
                        <a:pt x="148" y="43"/>
                        <a:pt x="147" y="44"/>
                      </a:cubicBezTo>
                      <a:cubicBezTo>
                        <a:pt x="143" y="38"/>
                        <a:pt x="138" y="33"/>
                        <a:pt x="132" y="29"/>
                      </a:cubicBezTo>
                      <a:cubicBezTo>
                        <a:pt x="128" y="37"/>
                        <a:pt x="126" y="44"/>
                        <a:pt x="126" y="53"/>
                      </a:cubicBezTo>
                      <a:cubicBezTo>
                        <a:pt x="124" y="53"/>
                        <a:pt x="123" y="54"/>
                        <a:pt x="122" y="55"/>
                      </a:cubicBezTo>
                      <a:cubicBezTo>
                        <a:pt x="114" y="53"/>
                        <a:pt x="107" y="53"/>
                        <a:pt x="99" y="54"/>
                      </a:cubicBezTo>
                      <a:cubicBezTo>
                        <a:pt x="102" y="60"/>
                        <a:pt x="105" y="64"/>
                        <a:pt x="108" y="69"/>
                      </a:cubicBezTo>
                      <a:cubicBezTo>
                        <a:pt x="103" y="69"/>
                        <a:pt x="99" y="69"/>
                        <a:pt x="95" y="71"/>
                      </a:cubicBezTo>
                      <a:cubicBezTo>
                        <a:pt x="85" y="53"/>
                        <a:pt x="74" y="47"/>
                        <a:pt x="54" y="47"/>
                      </a:cubicBezTo>
                      <a:cubicBezTo>
                        <a:pt x="57" y="56"/>
                        <a:pt x="60" y="62"/>
                        <a:pt x="65" y="68"/>
                      </a:cubicBezTo>
                      <a:lnTo>
                        <a:pt x="43" y="64"/>
                      </a:lnTo>
                      <a:cubicBezTo>
                        <a:pt x="46" y="76"/>
                        <a:pt x="51" y="86"/>
                        <a:pt x="60" y="94"/>
                      </a:cubicBezTo>
                      <a:cubicBezTo>
                        <a:pt x="56" y="96"/>
                        <a:pt x="53" y="99"/>
                        <a:pt x="50" y="102"/>
                      </a:cubicBezTo>
                      <a:cubicBezTo>
                        <a:pt x="49" y="103"/>
                        <a:pt x="48" y="102"/>
                        <a:pt x="47" y="102"/>
                      </a:cubicBezTo>
                      <a:cubicBezTo>
                        <a:pt x="30" y="92"/>
                        <a:pt x="16" y="89"/>
                        <a:pt x="0" y="103"/>
                      </a:cubicBezTo>
                      <a:cubicBezTo>
                        <a:pt x="7" y="108"/>
                        <a:pt x="13" y="112"/>
                        <a:pt x="21" y="115"/>
                      </a:cubicBezTo>
                      <a:cubicBezTo>
                        <a:pt x="19" y="117"/>
                        <a:pt x="17" y="120"/>
                        <a:pt x="15" y="123"/>
                      </a:cubicBezTo>
                      <a:cubicBezTo>
                        <a:pt x="25" y="128"/>
                        <a:pt x="33" y="129"/>
                        <a:pt x="44" y="127"/>
                      </a:cubicBezTo>
                      <a:cubicBezTo>
                        <a:pt x="43" y="136"/>
                        <a:pt x="46" y="143"/>
                        <a:pt x="51" y="150"/>
                      </a:cubicBezTo>
                      <a:cubicBezTo>
                        <a:pt x="63" y="142"/>
                        <a:pt x="69" y="133"/>
                        <a:pt x="67" y="118"/>
                      </a:cubicBezTo>
                      <a:cubicBezTo>
                        <a:pt x="68" y="117"/>
                        <a:pt x="69" y="117"/>
                        <a:pt x="70" y="116"/>
                      </a:cubicBezTo>
                      <a:cubicBezTo>
                        <a:pt x="75" y="124"/>
                        <a:pt x="82" y="130"/>
                        <a:pt x="93" y="134"/>
                      </a:cubicBezTo>
                      <a:cubicBezTo>
                        <a:pt x="91" y="136"/>
                        <a:pt x="90" y="138"/>
                        <a:pt x="89" y="141"/>
                      </a:cubicBezTo>
                      <a:cubicBezTo>
                        <a:pt x="94" y="143"/>
                        <a:pt x="99" y="144"/>
                        <a:pt x="103" y="145"/>
                      </a:cubicBezTo>
                      <a:cubicBezTo>
                        <a:pt x="102" y="145"/>
                        <a:pt x="101" y="145"/>
                        <a:pt x="101" y="145"/>
                      </a:cubicBezTo>
                      <a:cubicBezTo>
                        <a:pt x="106" y="155"/>
                        <a:pt x="112" y="161"/>
                        <a:pt x="123" y="165"/>
                      </a:cubicBezTo>
                      <a:cubicBezTo>
                        <a:pt x="116" y="172"/>
                        <a:pt x="115" y="179"/>
                        <a:pt x="114" y="188"/>
                      </a:cubicBezTo>
                      <a:cubicBezTo>
                        <a:pt x="130" y="189"/>
                        <a:pt x="139" y="185"/>
                        <a:pt x="146" y="171"/>
                      </a:cubicBezTo>
                      <a:cubicBezTo>
                        <a:pt x="151" y="171"/>
                        <a:pt x="156" y="171"/>
                        <a:pt x="161" y="170"/>
                      </a:cubicBezTo>
                      <a:lnTo>
                        <a:pt x="162" y="171"/>
                      </a:lnTo>
                      <a:cubicBezTo>
                        <a:pt x="158" y="185"/>
                        <a:pt x="163" y="193"/>
                        <a:pt x="174" y="202"/>
                      </a:cubicBezTo>
                      <a:cubicBezTo>
                        <a:pt x="175" y="201"/>
                        <a:pt x="175" y="200"/>
                        <a:pt x="176" y="199"/>
                      </a:cubicBezTo>
                      <a:cubicBezTo>
                        <a:pt x="180" y="204"/>
                        <a:pt x="185" y="209"/>
                        <a:pt x="191" y="213"/>
                      </a:cubicBezTo>
                      <a:cubicBezTo>
                        <a:pt x="195" y="204"/>
                        <a:pt x="197" y="196"/>
                        <a:pt x="197" y="186"/>
                      </a:cubicBezTo>
                      <a:cubicBezTo>
                        <a:pt x="206" y="189"/>
                        <a:pt x="214" y="189"/>
                        <a:pt x="223" y="187"/>
                      </a:cubicBezTo>
                      <a:cubicBezTo>
                        <a:pt x="221" y="183"/>
                        <a:pt x="219" y="179"/>
                        <a:pt x="216" y="175"/>
                      </a:cubicBezTo>
                      <a:cubicBezTo>
                        <a:pt x="220" y="176"/>
                        <a:pt x="225" y="176"/>
                        <a:pt x="231" y="176"/>
                      </a:cubicBezTo>
                      <a:cubicBezTo>
                        <a:pt x="240" y="189"/>
                        <a:pt x="251" y="194"/>
                        <a:pt x="269" y="194"/>
                      </a:cubicBezTo>
                      <a:cubicBezTo>
                        <a:pt x="265" y="181"/>
                        <a:pt x="259" y="172"/>
                        <a:pt x="249" y="165"/>
                      </a:cubicBezTo>
                      <a:cubicBezTo>
                        <a:pt x="254" y="163"/>
                        <a:pt x="257" y="158"/>
                        <a:pt x="261" y="152"/>
                      </a:cubicBezTo>
                      <a:cubicBezTo>
                        <a:pt x="266" y="152"/>
                        <a:pt x="271" y="152"/>
                        <a:pt x="277" y="151"/>
                      </a:cubicBezTo>
                      <a:cubicBezTo>
                        <a:pt x="273" y="165"/>
                        <a:pt x="277" y="174"/>
                        <a:pt x="288" y="183"/>
                      </a:cubicBezTo>
                      <a:cubicBezTo>
                        <a:pt x="289" y="182"/>
                        <a:pt x="290" y="181"/>
                        <a:pt x="291" y="180"/>
                      </a:cubicBezTo>
                      <a:cubicBezTo>
                        <a:pt x="295" y="186"/>
                        <a:pt x="300" y="190"/>
                        <a:pt x="306" y="194"/>
                      </a:cubicBezTo>
                      <a:cubicBezTo>
                        <a:pt x="310" y="185"/>
                        <a:pt x="312" y="177"/>
                        <a:pt x="311" y="167"/>
                      </a:cubicBezTo>
                      <a:cubicBezTo>
                        <a:pt x="321" y="170"/>
                        <a:pt x="329" y="170"/>
                        <a:pt x="338" y="168"/>
                      </a:cubicBezTo>
                      <a:cubicBezTo>
                        <a:pt x="336" y="163"/>
                        <a:pt x="333" y="159"/>
                        <a:pt x="330" y="154"/>
                      </a:cubicBezTo>
                      <a:cubicBezTo>
                        <a:pt x="334" y="154"/>
                        <a:pt x="338" y="154"/>
                        <a:pt x="343" y="152"/>
                      </a:cubicBezTo>
                      <a:cubicBezTo>
                        <a:pt x="353" y="169"/>
                        <a:pt x="364" y="175"/>
                        <a:pt x="384" y="175"/>
                      </a:cubicBezTo>
                      <a:cubicBezTo>
                        <a:pt x="378" y="158"/>
                        <a:pt x="370" y="148"/>
                        <a:pt x="353" y="142"/>
                      </a:cubicBezTo>
                      <a:cubicBezTo>
                        <a:pt x="354" y="140"/>
                        <a:pt x="355" y="139"/>
                        <a:pt x="355" y="138"/>
                      </a:cubicBezTo>
                      <a:cubicBezTo>
                        <a:pt x="362" y="146"/>
                        <a:pt x="371" y="151"/>
                        <a:pt x="386"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4" name="Freeform 41">
                  <a:extLst>
                    <a:ext uri="{FF2B5EF4-FFF2-40B4-BE49-F238E27FC236}">
                      <a16:creationId xmlns:a16="http://schemas.microsoft.com/office/drawing/2014/main" id="{E941657D-E18A-45EC-B593-ACD1BA40B86E}"/>
                    </a:ext>
                  </a:extLst>
                </p:cNvPr>
                <p:cNvSpPr>
                  <a:spLocks/>
                </p:cNvSpPr>
                <p:nvPr/>
              </p:nvSpPr>
              <p:spPr bwMode="auto">
                <a:xfrm>
                  <a:off x="6057899" y="3427412"/>
                  <a:ext cx="1588" cy="0"/>
                </a:xfrm>
                <a:custGeom>
                  <a:avLst/>
                  <a:gdLst>
                    <a:gd name="T0" fmla="*/ 0 w 4"/>
                    <a:gd name="T1" fmla="*/ 1 h 1"/>
                    <a:gd name="T2" fmla="*/ 0 w 4"/>
                    <a:gd name="T3" fmla="*/ 1 h 1"/>
                    <a:gd name="T4" fmla="*/ 0 w 4"/>
                    <a:gd name="T5" fmla="*/ 1 h 1"/>
                  </a:gdLst>
                  <a:ahLst/>
                  <a:cxnLst>
                    <a:cxn ang="0">
                      <a:pos x="T0" y="T1"/>
                    </a:cxn>
                    <a:cxn ang="0">
                      <a:pos x="T2" y="T3"/>
                    </a:cxn>
                    <a:cxn ang="0">
                      <a:pos x="T4" y="T5"/>
                    </a:cxn>
                  </a:cxnLst>
                  <a:rect l="0" t="0" r="r" b="b"/>
                  <a:pathLst>
                    <a:path w="4" h="1">
                      <a:moveTo>
                        <a:pt x="0" y="1"/>
                      </a:moveTo>
                      <a:lnTo>
                        <a:pt x="0" y="1"/>
                      </a:lnTo>
                      <a:cubicBezTo>
                        <a:pt x="4"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5" name="Freeform 42">
                  <a:extLst>
                    <a:ext uri="{FF2B5EF4-FFF2-40B4-BE49-F238E27FC236}">
                      <a16:creationId xmlns:a16="http://schemas.microsoft.com/office/drawing/2014/main" id="{12FFE72B-0D4B-4858-A598-84FB3E0625D8}"/>
                    </a:ext>
                  </a:extLst>
                </p:cNvPr>
                <p:cNvSpPr>
                  <a:spLocks/>
                </p:cNvSpPr>
                <p:nvPr/>
              </p:nvSpPr>
              <p:spPr bwMode="auto">
                <a:xfrm>
                  <a:off x="6219824" y="3317874"/>
                  <a:ext cx="1588" cy="1588"/>
                </a:xfrm>
                <a:custGeom>
                  <a:avLst/>
                  <a:gdLst>
                    <a:gd name="T0" fmla="*/ 2 w 4"/>
                    <a:gd name="T1" fmla="*/ 0 h 3"/>
                    <a:gd name="T2" fmla="*/ 0 w 4"/>
                    <a:gd name="T3" fmla="*/ 3 h 3"/>
                    <a:gd name="T4" fmla="*/ 4 w 4"/>
                    <a:gd name="T5" fmla="*/ 0 h 3"/>
                    <a:gd name="T6" fmla="*/ 2 w 4"/>
                    <a:gd name="T7" fmla="*/ 0 h 3"/>
                  </a:gdLst>
                  <a:ahLst/>
                  <a:cxnLst>
                    <a:cxn ang="0">
                      <a:pos x="T0" y="T1"/>
                    </a:cxn>
                    <a:cxn ang="0">
                      <a:pos x="T2" y="T3"/>
                    </a:cxn>
                    <a:cxn ang="0">
                      <a:pos x="T4" y="T5"/>
                    </a:cxn>
                    <a:cxn ang="0">
                      <a:pos x="T6" y="T7"/>
                    </a:cxn>
                  </a:cxnLst>
                  <a:rect l="0" t="0" r="r" b="b"/>
                  <a:pathLst>
                    <a:path w="4" h="3">
                      <a:moveTo>
                        <a:pt x="2" y="0"/>
                      </a:moveTo>
                      <a:cubicBezTo>
                        <a:pt x="1" y="1"/>
                        <a:pt x="1" y="2"/>
                        <a:pt x="0" y="3"/>
                      </a:cubicBezTo>
                      <a:cubicBezTo>
                        <a:pt x="2" y="2"/>
                        <a:pt x="3" y="1"/>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6" name="Freeform 43">
                  <a:extLst>
                    <a:ext uri="{FF2B5EF4-FFF2-40B4-BE49-F238E27FC236}">
                      <a16:creationId xmlns:a16="http://schemas.microsoft.com/office/drawing/2014/main" id="{81C51B9B-1282-44A6-A891-3D58CBA4E7BA}"/>
                    </a:ext>
                  </a:extLst>
                </p:cNvPr>
                <p:cNvSpPr>
                  <a:spLocks/>
                </p:cNvSpPr>
                <p:nvPr/>
              </p:nvSpPr>
              <p:spPr bwMode="auto">
                <a:xfrm>
                  <a:off x="6234112" y="3289299"/>
                  <a:ext cx="9525" cy="3175"/>
                </a:xfrm>
                <a:custGeom>
                  <a:avLst/>
                  <a:gdLst>
                    <a:gd name="T0" fmla="*/ 0 w 21"/>
                    <a:gd name="T1" fmla="*/ 2 h 7"/>
                    <a:gd name="T2" fmla="*/ 0 w 21"/>
                    <a:gd name="T3" fmla="*/ 3 h 7"/>
                    <a:gd name="T4" fmla="*/ 21 w 21"/>
                    <a:gd name="T5" fmla="*/ 7 h 7"/>
                    <a:gd name="T6" fmla="*/ 0 w 21"/>
                    <a:gd name="T7" fmla="*/ 2 h 7"/>
                  </a:gdLst>
                  <a:ahLst/>
                  <a:cxnLst>
                    <a:cxn ang="0">
                      <a:pos x="T0" y="T1"/>
                    </a:cxn>
                    <a:cxn ang="0">
                      <a:pos x="T2" y="T3"/>
                    </a:cxn>
                    <a:cxn ang="0">
                      <a:pos x="T4" y="T5"/>
                    </a:cxn>
                    <a:cxn ang="0">
                      <a:pos x="T6" y="T7"/>
                    </a:cxn>
                  </a:cxnLst>
                  <a:rect l="0" t="0" r="r" b="b"/>
                  <a:pathLst>
                    <a:path w="21" h="7">
                      <a:moveTo>
                        <a:pt x="0" y="2"/>
                      </a:moveTo>
                      <a:lnTo>
                        <a:pt x="0" y="3"/>
                      </a:lnTo>
                      <a:lnTo>
                        <a:pt x="21" y="7"/>
                      </a:lnTo>
                      <a:cubicBezTo>
                        <a:pt x="12" y="3"/>
                        <a:pt x="4"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7" name="Freeform 44">
                  <a:extLst>
                    <a:ext uri="{FF2B5EF4-FFF2-40B4-BE49-F238E27FC236}">
                      <a16:creationId xmlns:a16="http://schemas.microsoft.com/office/drawing/2014/main" id="{0A3DA594-2DD4-4303-8109-F10724E92A7D}"/>
                    </a:ext>
                  </a:extLst>
                </p:cNvPr>
                <p:cNvSpPr>
                  <a:spLocks noEditPoints="1"/>
                </p:cNvSpPr>
                <p:nvPr/>
              </p:nvSpPr>
              <p:spPr bwMode="auto">
                <a:xfrm>
                  <a:off x="5868987" y="3205162"/>
                  <a:ext cx="512763" cy="592138"/>
                </a:xfrm>
                <a:custGeom>
                  <a:avLst/>
                  <a:gdLst>
                    <a:gd name="T0" fmla="*/ 564 w 1052"/>
                    <a:gd name="T1" fmla="*/ 621 h 1217"/>
                    <a:gd name="T2" fmla="*/ 483 w 1052"/>
                    <a:gd name="T3" fmla="*/ 728 h 1217"/>
                    <a:gd name="T4" fmla="*/ 535 w 1052"/>
                    <a:gd name="T5" fmla="*/ 483 h 1217"/>
                    <a:gd name="T6" fmla="*/ 653 w 1052"/>
                    <a:gd name="T7" fmla="*/ 236 h 1217"/>
                    <a:gd name="T8" fmla="*/ 444 w 1052"/>
                    <a:gd name="T9" fmla="*/ 732 h 1217"/>
                    <a:gd name="T10" fmla="*/ 384 w 1052"/>
                    <a:gd name="T11" fmla="*/ 596 h 1217"/>
                    <a:gd name="T12" fmla="*/ 385 w 1052"/>
                    <a:gd name="T13" fmla="*/ 354 h 1217"/>
                    <a:gd name="T14" fmla="*/ 530 w 1052"/>
                    <a:gd name="T15" fmla="*/ 326 h 1217"/>
                    <a:gd name="T16" fmla="*/ 363 w 1052"/>
                    <a:gd name="T17" fmla="*/ 364 h 1217"/>
                    <a:gd name="T18" fmla="*/ 345 w 1052"/>
                    <a:gd name="T19" fmla="*/ 100 h 1217"/>
                    <a:gd name="T20" fmla="*/ 280 w 1052"/>
                    <a:gd name="T21" fmla="*/ 122 h 1217"/>
                    <a:gd name="T22" fmla="*/ 332 w 1052"/>
                    <a:gd name="T23" fmla="*/ 285 h 1217"/>
                    <a:gd name="T24" fmla="*/ 252 w 1052"/>
                    <a:gd name="T25" fmla="*/ 183 h 1217"/>
                    <a:gd name="T26" fmla="*/ 284 w 1052"/>
                    <a:gd name="T27" fmla="*/ 257 h 1217"/>
                    <a:gd name="T28" fmla="*/ 359 w 1052"/>
                    <a:gd name="T29" fmla="*/ 394 h 1217"/>
                    <a:gd name="T30" fmla="*/ 354 w 1052"/>
                    <a:gd name="T31" fmla="*/ 558 h 1217"/>
                    <a:gd name="T32" fmla="*/ 280 w 1052"/>
                    <a:gd name="T33" fmla="*/ 477 h 1217"/>
                    <a:gd name="T34" fmla="*/ 247 w 1052"/>
                    <a:gd name="T35" fmla="*/ 441 h 1217"/>
                    <a:gd name="T36" fmla="*/ 225 w 1052"/>
                    <a:gd name="T37" fmla="*/ 170 h 1217"/>
                    <a:gd name="T38" fmla="*/ 428 w 1052"/>
                    <a:gd name="T39" fmla="*/ 279 h 1217"/>
                    <a:gd name="T40" fmla="*/ 387 w 1052"/>
                    <a:gd name="T41" fmla="*/ 333 h 1217"/>
                    <a:gd name="T42" fmla="*/ 428 w 1052"/>
                    <a:gd name="T43" fmla="*/ 279 h 1217"/>
                    <a:gd name="T44" fmla="*/ 646 w 1052"/>
                    <a:gd name="T45" fmla="*/ 227 h 1217"/>
                    <a:gd name="T46" fmla="*/ 552 w 1052"/>
                    <a:gd name="T47" fmla="*/ 168 h 1217"/>
                    <a:gd name="T48" fmla="*/ 701 w 1052"/>
                    <a:gd name="T49" fmla="*/ 236 h 1217"/>
                    <a:gd name="T50" fmla="*/ 669 w 1052"/>
                    <a:gd name="T51" fmla="*/ 225 h 1217"/>
                    <a:gd name="T52" fmla="*/ 861 w 1052"/>
                    <a:gd name="T53" fmla="*/ 247 h 1217"/>
                    <a:gd name="T54" fmla="*/ 947 w 1052"/>
                    <a:gd name="T55" fmla="*/ 176 h 1217"/>
                    <a:gd name="T56" fmla="*/ 822 w 1052"/>
                    <a:gd name="T57" fmla="*/ 274 h 1217"/>
                    <a:gd name="T58" fmla="*/ 770 w 1052"/>
                    <a:gd name="T59" fmla="*/ 180 h 1217"/>
                    <a:gd name="T60" fmla="*/ 643 w 1052"/>
                    <a:gd name="T61" fmla="*/ 475 h 1217"/>
                    <a:gd name="T62" fmla="*/ 678 w 1052"/>
                    <a:gd name="T63" fmla="*/ 309 h 1217"/>
                    <a:gd name="T64" fmla="*/ 749 w 1052"/>
                    <a:gd name="T65" fmla="*/ 176 h 1217"/>
                    <a:gd name="T66" fmla="*/ 477 w 1052"/>
                    <a:gd name="T67" fmla="*/ 47 h 1217"/>
                    <a:gd name="T68" fmla="*/ 442 w 1052"/>
                    <a:gd name="T69" fmla="*/ 116 h 1217"/>
                    <a:gd name="T70" fmla="*/ 397 w 1052"/>
                    <a:gd name="T71" fmla="*/ 0 h 1217"/>
                    <a:gd name="T72" fmla="*/ 415 w 1052"/>
                    <a:gd name="T73" fmla="*/ 110 h 1217"/>
                    <a:gd name="T74" fmla="*/ 198 w 1052"/>
                    <a:gd name="T75" fmla="*/ 406 h 1217"/>
                    <a:gd name="T76" fmla="*/ 102 w 1052"/>
                    <a:gd name="T77" fmla="*/ 54 h 1217"/>
                    <a:gd name="T78" fmla="*/ 87 w 1052"/>
                    <a:gd name="T79" fmla="*/ 46 h 1217"/>
                    <a:gd name="T80" fmla="*/ 17 w 1052"/>
                    <a:gd name="T81" fmla="*/ 32 h 1217"/>
                    <a:gd name="T82" fmla="*/ 109 w 1052"/>
                    <a:gd name="T83" fmla="*/ 189 h 1217"/>
                    <a:gd name="T84" fmla="*/ 336 w 1052"/>
                    <a:gd name="T85" fmla="*/ 623 h 1217"/>
                    <a:gd name="T86" fmla="*/ 413 w 1052"/>
                    <a:gd name="T87" fmla="*/ 1069 h 1217"/>
                    <a:gd name="T88" fmla="*/ 511 w 1052"/>
                    <a:gd name="T89" fmla="*/ 1217 h 1217"/>
                    <a:gd name="T90" fmla="*/ 466 w 1052"/>
                    <a:gd name="T91" fmla="*/ 791 h 1217"/>
                    <a:gd name="T92" fmla="*/ 607 w 1052"/>
                    <a:gd name="T93" fmla="*/ 583 h 1217"/>
                    <a:gd name="T94" fmla="*/ 807 w 1052"/>
                    <a:gd name="T95" fmla="*/ 311 h 1217"/>
                    <a:gd name="T96" fmla="*/ 851 w 1052"/>
                    <a:gd name="T97" fmla="*/ 258 h 1217"/>
                    <a:gd name="T98" fmla="*/ 1051 w 1052"/>
                    <a:gd name="T99" fmla="*/ 129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2" h="1217">
                      <a:moveTo>
                        <a:pt x="593" y="546"/>
                      </a:moveTo>
                      <a:cubicBezTo>
                        <a:pt x="573" y="603"/>
                        <a:pt x="580" y="583"/>
                        <a:pt x="564" y="621"/>
                      </a:cubicBezTo>
                      <a:cubicBezTo>
                        <a:pt x="548" y="659"/>
                        <a:pt x="528" y="679"/>
                        <a:pt x="491" y="697"/>
                      </a:cubicBezTo>
                      <a:cubicBezTo>
                        <a:pt x="488" y="707"/>
                        <a:pt x="486" y="718"/>
                        <a:pt x="483" y="728"/>
                      </a:cubicBezTo>
                      <a:cubicBezTo>
                        <a:pt x="502" y="657"/>
                        <a:pt x="515" y="576"/>
                        <a:pt x="531" y="507"/>
                      </a:cubicBezTo>
                      <a:cubicBezTo>
                        <a:pt x="535" y="490"/>
                        <a:pt x="532" y="496"/>
                        <a:pt x="535" y="483"/>
                      </a:cubicBezTo>
                      <a:cubicBezTo>
                        <a:pt x="562" y="444"/>
                        <a:pt x="585" y="402"/>
                        <a:pt x="601" y="357"/>
                      </a:cubicBezTo>
                      <a:lnTo>
                        <a:pt x="653" y="236"/>
                      </a:lnTo>
                      <a:cubicBezTo>
                        <a:pt x="649" y="311"/>
                        <a:pt x="614" y="490"/>
                        <a:pt x="593" y="546"/>
                      </a:cubicBezTo>
                      <a:close/>
                      <a:moveTo>
                        <a:pt x="444" y="732"/>
                      </a:moveTo>
                      <a:cubicBezTo>
                        <a:pt x="434" y="716"/>
                        <a:pt x="423" y="708"/>
                        <a:pt x="415" y="689"/>
                      </a:cubicBezTo>
                      <a:cubicBezTo>
                        <a:pt x="400" y="659"/>
                        <a:pt x="391" y="646"/>
                        <a:pt x="384" y="596"/>
                      </a:cubicBezTo>
                      <a:cubicBezTo>
                        <a:pt x="384" y="596"/>
                        <a:pt x="374" y="483"/>
                        <a:pt x="378" y="455"/>
                      </a:cubicBezTo>
                      <a:cubicBezTo>
                        <a:pt x="381" y="434"/>
                        <a:pt x="380" y="378"/>
                        <a:pt x="385" y="354"/>
                      </a:cubicBezTo>
                      <a:cubicBezTo>
                        <a:pt x="444" y="333"/>
                        <a:pt x="439" y="245"/>
                        <a:pt x="436" y="196"/>
                      </a:cubicBezTo>
                      <a:cubicBezTo>
                        <a:pt x="422" y="76"/>
                        <a:pt x="560" y="157"/>
                        <a:pt x="530" y="326"/>
                      </a:cubicBezTo>
                      <a:cubicBezTo>
                        <a:pt x="510" y="461"/>
                        <a:pt x="498" y="605"/>
                        <a:pt x="444" y="732"/>
                      </a:cubicBezTo>
                      <a:close/>
                      <a:moveTo>
                        <a:pt x="363" y="364"/>
                      </a:moveTo>
                      <a:cubicBezTo>
                        <a:pt x="359" y="307"/>
                        <a:pt x="302" y="156"/>
                        <a:pt x="286" y="105"/>
                      </a:cubicBezTo>
                      <a:lnTo>
                        <a:pt x="345" y="100"/>
                      </a:lnTo>
                      <a:cubicBezTo>
                        <a:pt x="371" y="218"/>
                        <a:pt x="384" y="297"/>
                        <a:pt x="363" y="364"/>
                      </a:cubicBezTo>
                      <a:close/>
                      <a:moveTo>
                        <a:pt x="280" y="122"/>
                      </a:moveTo>
                      <a:cubicBezTo>
                        <a:pt x="289" y="143"/>
                        <a:pt x="325" y="264"/>
                        <a:pt x="332" y="286"/>
                      </a:cubicBezTo>
                      <a:cubicBezTo>
                        <a:pt x="332" y="286"/>
                        <a:pt x="332" y="285"/>
                        <a:pt x="332" y="285"/>
                      </a:cubicBezTo>
                      <a:cubicBezTo>
                        <a:pt x="316" y="273"/>
                        <a:pt x="300" y="262"/>
                        <a:pt x="284" y="248"/>
                      </a:cubicBezTo>
                      <a:cubicBezTo>
                        <a:pt x="270" y="234"/>
                        <a:pt x="257" y="198"/>
                        <a:pt x="252" y="183"/>
                      </a:cubicBezTo>
                      <a:cubicBezTo>
                        <a:pt x="248" y="168"/>
                        <a:pt x="249" y="176"/>
                        <a:pt x="251" y="189"/>
                      </a:cubicBezTo>
                      <a:cubicBezTo>
                        <a:pt x="253" y="202"/>
                        <a:pt x="269" y="244"/>
                        <a:pt x="284" y="257"/>
                      </a:cubicBezTo>
                      <a:lnTo>
                        <a:pt x="337" y="307"/>
                      </a:lnTo>
                      <a:cubicBezTo>
                        <a:pt x="347" y="336"/>
                        <a:pt x="354" y="364"/>
                        <a:pt x="359" y="394"/>
                      </a:cubicBezTo>
                      <a:cubicBezTo>
                        <a:pt x="357" y="427"/>
                        <a:pt x="350" y="478"/>
                        <a:pt x="350" y="507"/>
                      </a:cubicBezTo>
                      <a:cubicBezTo>
                        <a:pt x="350" y="534"/>
                        <a:pt x="353" y="536"/>
                        <a:pt x="354" y="558"/>
                      </a:cubicBezTo>
                      <a:cubicBezTo>
                        <a:pt x="352" y="556"/>
                        <a:pt x="348" y="551"/>
                        <a:pt x="347" y="550"/>
                      </a:cubicBezTo>
                      <a:cubicBezTo>
                        <a:pt x="323" y="527"/>
                        <a:pt x="300" y="500"/>
                        <a:pt x="280" y="477"/>
                      </a:cubicBezTo>
                      <a:cubicBezTo>
                        <a:pt x="271" y="466"/>
                        <a:pt x="268" y="463"/>
                        <a:pt x="260" y="454"/>
                      </a:cubicBezTo>
                      <a:cubicBezTo>
                        <a:pt x="257" y="450"/>
                        <a:pt x="244" y="432"/>
                        <a:pt x="247" y="441"/>
                      </a:cubicBezTo>
                      <a:cubicBezTo>
                        <a:pt x="234" y="407"/>
                        <a:pt x="236" y="413"/>
                        <a:pt x="231" y="367"/>
                      </a:cubicBezTo>
                      <a:cubicBezTo>
                        <a:pt x="226" y="322"/>
                        <a:pt x="217" y="230"/>
                        <a:pt x="225" y="170"/>
                      </a:cubicBezTo>
                      <a:cubicBezTo>
                        <a:pt x="225" y="168"/>
                        <a:pt x="231" y="131"/>
                        <a:pt x="229" y="125"/>
                      </a:cubicBezTo>
                      <a:moveTo>
                        <a:pt x="428" y="279"/>
                      </a:moveTo>
                      <a:cubicBezTo>
                        <a:pt x="428" y="301"/>
                        <a:pt x="408" y="331"/>
                        <a:pt x="391" y="339"/>
                      </a:cubicBezTo>
                      <a:cubicBezTo>
                        <a:pt x="382" y="343"/>
                        <a:pt x="385" y="334"/>
                        <a:pt x="387" y="333"/>
                      </a:cubicBezTo>
                      <a:cubicBezTo>
                        <a:pt x="399" y="267"/>
                        <a:pt x="364" y="168"/>
                        <a:pt x="354" y="109"/>
                      </a:cubicBezTo>
                      <a:lnTo>
                        <a:pt x="428" y="279"/>
                      </a:lnTo>
                      <a:close/>
                      <a:moveTo>
                        <a:pt x="552" y="168"/>
                      </a:moveTo>
                      <a:cubicBezTo>
                        <a:pt x="561" y="171"/>
                        <a:pt x="637" y="223"/>
                        <a:pt x="646" y="227"/>
                      </a:cubicBezTo>
                      <a:cubicBezTo>
                        <a:pt x="637" y="250"/>
                        <a:pt x="554" y="416"/>
                        <a:pt x="540" y="437"/>
                      </a:cubicBezTo>
                      <a:cubicBezTo>
                        <a:pt x="540" y="404"/>
                        <a:pt x="563" y="196"/>
                        <a:pt x="552" y="168"/>
                      </a:cubicBezTo>
                      <a:close/>
                      <a:moveTo>
                        <a:pt x="669" y="225"/>
                      </a:moveTo>
                      <a:cubicBezTo>
                        <a:pt x="675" y="224"/>
                        <a:pt x="696" y="237"/>
                        <a:pt x="701" y="236"/>
                      </a:cubicBezTo>
                      <a:cubicBezTo>
                        <a:pt x="695" y="247"/>
                        <a:pt x="668" y="297"/>
                        <a:pt x="661" y="307"/>
                      </a:cubicBezTo>
                      <a:cubicBezTo>
                        <a:pt x="662" y="297"/>
                        <a:pt x="668" y="235"/>
                        <a:pt x="669" y="225"/>
                      </a:cubicBezTo>
                      <a:close/>
                      <a:moveTo>
                        <a:pt x="1051" y="129"/>
                      </a:moveTo>
                      <a:cubicBezTo>
                        <a:pt x="994" y="180"/>
                        <a:pt x="929" y="214"/>
                        <a:pt x="861" y="247"/>
                      </a:cubicBezTo>
                      <a:cubicBezTo>
                        <a:pt x="867" y="241"/>
                        <a:pt x="875" y="231"/>
                        <a:pt x="881" y="226"/>
                      </a:cubicBezTo>
                      <a:cubicBezTo>
                        <a:pt x="902" y="206"/>
                        <a:pt x="923" y="191"/>
                        <a:pt x="947" y="176"/>
                      </a:cubicBezTo>
                      <a:cubicBezTo>
                        <a:pt x="946" y="174"/>
                        <a:pt x="946" y="173"/>
                        <a:pt x="946" y="172"/>
                      </a:cubicBezTo>
                      <a:cubicBezTo>
                        <a:pt x="901" y="202"/>
                        <a:pt x="862" y="238"/>
                        <a:pt x="822" y="274"/>
                      </a:cubicBezTo>
                      <a:cubicBezTo>
                        <a:pt x="829" y="247"/>
                        <a:pt x="833" y="221"/>
                        <a:pt x="838" y="193"/>
                      </a:cubicBezTo>
                      <a:lnTo>
                        <a:pt x="770" y="180"/>
                      </a:lnTo>
                      <a:cubicBezTo>
                        <a:pt x="788" y="188"/>
                        <a:pt x="814" y="202"/>
                        <a:pt x="821" y="199"/>
                      </a:cubicBezTo>
                      <a:cubicBezTo>
                        <a:pt x="795" y="329"/>
                        <a:pt x="743" y="391"/>
                        <a:pt x="643" y="475"/>
                      </a:cubicBezTo>
                      <a:cubicBezTo>
                        <a:pt x="648" y="418"/>
                        <a:pt x="651" y="386"/>
                        <a:pt x="661" y="337"/>
                      </a:cubicBezTo>
                      <a:cubicBezTo>
                        <a:pt x="662" y="331"/>
                        <a:pt x="678" y="315"/>
                        <a:pt x="678" y="309"/>
                      </a:cubicBezTo>
                      <a:cubicBezTo>
                        <a:pt x="690" y="291"/>
                        <a:pt x="701" y="272"/>
                        <a:pt x="711" y="253"/>
                      </a:cubicBezTo>
                      <a:lnTo>
                        <a:pt x="749" y="176"/>
                      </a:lnTo>
                      <a:lnTo>
                        <a:pt x="446" y="116"/>
                      </a:lnTo>
                      <a:cubicBezTo>
                        <a:pt x="454" y="92"/>
                        <a:pt x="464" y="69"/>
                        <a:pt x="477" y="47"/>
                      </a:cubicBezTo>
                      <a:cubicBezTo>
                        <a:pt x="476" y="46"/>
                        <a:pt x="476" y="45"/>
                        <a:pt x="475" y="45"/>
                      </a:cubicBezTo>
                      <a:cubicBezTo>
                        <a:pt x="463" y="67"/>
                        <a:pt x="451" y="92"/>
                        <a:pt x="442" y="116"/>
                      </a:cubicBezTo>
                      <a:lnTo>
                        <a:pt x="423" y="112"/>
                      </a:lnTo>
                      <a:cubicBezTo>
                        <a:pt x="415" y="74"/>
                        <a:pt x="406" y="37"/>
                        <a:pt x="397" y="0"/>
                      </a:cubicBezTo>
                      <a:cubicBezTo>
                        <a:pt x="395" y="1"/>
                        <a:pt x="396" y="3"/>
                        <a:pt x="395" y="4"/>
                      </a:cubicBezTo>
                      <a:lnTo>
                        <a:pt x="415" y="110"/>
                      </a:lnTo>
                      <a:lnTo>
                        <a:pt x="203" y="69"/>
                      </a:lnTo>
                      <a:cubicBezTo>
                        <a:pt x="202" y="181"/>
                        <a:pt x="198" y="293"/>
                        <a:pt x="198" y="406"/>
                      </a:cubicBezTo>
                      <a:cubicBezTo>
                        <a:pt x="167" y="363"/>
                        <a:pt x="144" y="287"/>
                        <a:pt x="137" y="243"/>
                      </a:cubicBezTo>
                      <a:cubicBezTo>
                        <a:pt x="128" y="190"/>
                        <a:pt x="107" y="111"/>
                        <a:pt x="102" y="54"/>
                      </a:cubicBezTo>
                      <a:lnTo>
                        <a:pt x="110" y="51"/>
                      </a:lnTo>
                      <a:lnTo>
                        <a:pt x="87" y="46"/>
                      </a:lnTo>
                      <a:cubicBezTo>
                        <a:pt x="92" y="91"/>
                        <a:pt x="97" y="148"/>
                        <a:pt x="102" y="162"/>
                      </a:cubicBezTo>
                      <a:cubicBezTo>
                        <a:pt x="70" y="128"/>
                        <a:pt x="42" y="80"/>
                        <a:pt x="17" y="32"/>
                      </a:cubicBezTo>
                      <a:lnTo>
                        <a:pt x="0" y="29"/>
                      </a:lnTo>
                      <a:cubicBezTo>
                        <a:pt x="37" y="93"/>
                        <a:pt x="49" y="131"/>
                        <a:pt x="109" y="189"/>
                      </a:cubicBezTo>
                      <a:cubicBezTo>
                        <a:pt x="113" y="233"/>
                        <a:pt x="143" y="358"/>
                        <a:pt x="156" y="379"/>
                      </a:cubicBezTo>
                      <a:cubicBezTo>
                        <a:pt x="209" y="470"/>
                        <a:pt x="295" y="552"/>
                        <a:pt x="336" y="623"/>
                      </a:cubicBezTo>
                      <a:cubicBezTo>
                        <a:pt x="377" y="695"/>
                        <a:pt x="361" y="682"/>
                        <a:pt x="400" y="748"/>
                      </a:cubicBezTo>
                      <a:cubicBezTo>
                        <a:pt x="440" y="814"/>
                        <a:pt x="409" y="996"/>
                        <a:pt x="413" y="1069"/>
                      </a:cubicBezTo>
                      <a:cubicBezTo>
                        <a:pt x="416" y="1143"/>
                        <a:pt x="411" y="1128"/>
                        <a:pt x="408" y="1217"/>
                      </a:cubicBezTo>
                      <a:cubicBezTo>
                        <a:pt x="434" y="1216"/>
                        <a:pt x="485" y="1217"/>
                        <a:pt x="511" y="1217"/>
                      </a:cubicBezTo>
                      <a:cubicBezTo>
                        <a:pt x="483" y="1108"/>
                        <a:pt x="484" y="1004"/>
                        <a:pt x="479" y="912"/>
                      </a:cubicBezTo>
                      <a:cubicBezTo>
                        <a:pt x="477" y="888"/>
                        <a:pt x="472" y="833"/>
                        <a:pt x="466" y="791"/>
                      </a:cubicBezTo>
                      <a:cubicBezTo>
                        <a:pt x="471" y="770"/>
                        <a:pt x="476" y="749"/>
                        <a:pt x="483" y="728"/>
                      </a:cubicBezTo>
                      <a:cubicBezTo>
                        <a:pt x="548" y="699"/>
                        <a:pt x="581" y="648"/>
                        <a:pt x="607" y="583"/>
                      </a:cubicBezTo>
                      <a:cubicBezTo>
                        <a:pt x="616" y="560"/>
                        <a:pt x="625" y="538"/>
                        <a:pt x="632" y="515"/>
                      </a:cubicBezTo>
                      <a:cubicBezTo>
                        <a:pt x="695" y="451"/>
                        <a:pt x="757" y="386"/>
                        <a:pt x="807" y="311"/>
                      </a:cubicBezTo>
                      <a:cubicBezTo>
                        <a:pt x="808" y="310"/>
                        <a:pt x="809" y="309"/>
                        <a:pt x="810" y="307"/>
                      </a:cubicBezTo>
                      <a:cubicBezTo>
                        <a:pt x="821" y="295"/>
                        <a:pt x="839" y="272"/>
                        <a:pt x="851" y="258"/>
                      </a:cubicBezTo>
                      <a:cubicBezTo>
                        <a:pt x="923" y="222"/>
                        <a:pt x="990" y="183"/>
                        <a:pt x="1052" y="133"/>
                      </a:cubicBezTo>
                      <a:cubicBezTo>
                        <a:pt x="1051" y="132"/>
                        <a:pt x="1051" y="130"/>
                        <a:pt x="1051"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8" name="Freeform 45">
                  <a:extLst>
                    <a:ext uri="{FF2B5EF4-FFF2-40B4-BE49-F238E27FC236}">
                      <a16:creationId xmlns:a16="http://schemas.microsoft.com/office/drawing/2014/main" id="{4905D0CD-2E22-474B-A203-672138315C2B}"/>
                    </a:ext>
                  </a:extLst>
                </p:cNvPr>
                <p:cNvSpPr>
                  <a:spLocks/>
                </p:cNvSpPr>
                <p:nvPr/>
              </p:nvSpPr>
              <p:spPr bwMode="auto">
                <a:xfrm>
                  <a:off x="5948362" y="3279774"/>
                  <a:ext cx="0" cy="1588"/>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18" name="Freeform 32">
                <a:extLst>
                  <a:ext uri="{FF2B5EF4-FFF2-40B4-BE49-F238E27FC236}">
                    <a16:creationId xmlns:a16="http://schemas.microsoft.com/office/drawing/2014/main" id="{B3E48880-A842-405F-BE19-440B0D34F0E0}"/>
                  </a:ext>
                </a:extLst>
              </p:cNvPr>
              <p:cNvSpPr>
                <a:spLocks/>
              </p:cNvSpPr>
              <p:nvPr/>
            </p:nvSpPr>
            <p:spPr bwMode="auto">
              <a:xfrm>
                <a:off x="4171943" y="4234645"/>
                <a:ext cx="773113" cy="238125"/>
              </a:xfrm>
              <a:custGeom>
                <a:avLst/>
                <a:gdLst>
                  <a:gd name="T0" fmla="*/ 1017 w 1017"/>
                  <a:gd name="T1" fmla="*/ 315 h 315"/>
                  <a:gd name="T2" fmla="*/ 0 w 1017"/>
                  <a:gd name="T3" fmla="*/ 315 h 315"/>
                  <a:gd name="T4" fmla="*/ 50 w 1017"/>
                  <a:gd name="T5" fmla="*/ 136 h 315"/>
                  <a:gd name="T6" fmla="*/ 81 w 1017"/>
                  <a:gd name="T7" fmla="*/ 252 h 315"/>
                  <a:gd name="T8" fmla="*/ 111 w 1017"/>
                  <a:gd name="T9" fmla="*/ 0 h 315"/>
                  <a:gd name="T10" fmla="*/ 157 w 1017"/>
                  <a:gd name="T11" fmla="*/ 226 h 315"/>
                  <a:gd name="T12" fmla="*/ 182 w 1017"/>
                  <a:gd name="T13" fmla="*/ 97 h 315"/>
                  <a:gd name="T14" fmla="*/ 245 w 1017"/>
                  <a:gd name="T15" fmla="*/ 276 h 315"/>
                  <a:gd name="T16" fmla="*/ 278 w 1017"/>
                  <a:gd name="T17" fmla="*/ 151 h 315"/>
                  <a:gd name="T18" fmla="*/ 317 w 1017"/>
                  <a:gd name="T19" fmla="*/ 236 h 315"/>
                  <a:gd name="T20" fmla="*/ 343 w 1017"/>
                  <a:gd name="T21" fmla="*/ 66 h 315"/>
                  <a:gd name="T22" fmla="*/ 368 w 1017"/>
                  <a:gd name="T23" fmla="*/ 265 h 315"/>
                  <a:gd name="T24" fmla="*/ 438 w 1017"/>
                  <a:gd name="T25" fmla="*/ 133 h 315"/>
                  <a:gd name="T26" fmla="*/ 494 w 1017"/>
                  <a:gd name="T27" fmla="*/ 226 h 315"/>
                  <a:gd name="T28" fmla="*/ 523 w 1017"/>
                  <a:gd name="T29" fmla="*/ 124 h 315"/>
                  <a:gd name="T30" fmla="*/ 545 w 1017"/>
                  <a:gd name="T31" fmla="*/ 263 h 315"/>
                  <a:gd name="T32" fmla="*/ 592 w 1017"/>
                  <a:gd name="T33" fmla="*/ 156 h 315"/>
                  <a:gd name="T34" fmla="*/ 634 w 1017"/>
                  <a:gd name="T35" fmla="*/ 261 h 315"/>
                  <a:gd name="T36" fmla="*/ 678 w 1017"/>
                  <a:gd name="T37" fmla="*/ 24 h 315"/>
                  <a:gd name="T38" fmla="*/ 738 w 1017"/>
                  <a:gd name="T39" fmla="*/ 245 h 315"/>
                  <a:gd name="T40" fmla="*/ 770 w 1017"/>
                  <a:gd name="T41" fmla="*/ 114 h 315"/>
                  <a:gd name="T42" fmla="*/ 850 w 1017"/>
                  <a:gd name="T43" fmla="*/ 242 h 315"/>
                  <a:gd name="T44" fmla="*/ 926 w 1017"/>
                  <a:gd name="T45" fmla="*/ 79 h 315"/>
                  <a:gd name="T46" fmla="*/ 1017 w 1017"/>
                  <a:gd name="T47"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7" h="315">
                    <a:moveTo>
                      <a:pt x="1017" y="315"/>
                    </a:moveTo>
                    <a:lnTo>
                      <a:pt x="0" y="315"/>
                    </a:lnTo>
                    <a:lnTo>
                      <a:pt x="50" y="136"/>
                    </a:lnTo>
                    <a:lnTo>
                      <a:pt x="81" y="252"/>
                    </a:lnTo>
                    <a:lnTo>
                      <a:pt x="111" y="0"/>
                    </a:lnTo>
                    <a:lnTo>
                      <a:pt x="157" y="226"/>
                    </a:lnTo>
                    <a:lnTo>
                      <a:pt x="182" y="97"/>
                    </a:lnTo>
                    <a:lnTo>
                      <a:pt x="245" y="276"/>
                    </a:lnTo>
                    <a:lnTo>
                      <a:pt x="278" y="151"/>
                    </a:lnTo>
                    <a:lnTo>
                      <a:pt x="317" y="236"/>
                    </a:lnTo>
                    <a:lnTo>
                      <a:pt x="343" y="66"/>
                    </a:lnTo>
                    <a:lnTo>
                      <a:pt x="368" y="265"/>
                    </a:lnTo>
                    <a:lnTo>
                      <a:pt x="438" y="133"/>
                    </a:lnTo>
                    <a:lnTo>
                      <a:pt x="494" y="226"/>
                    </a:lnTo>
                    <a:lnTo>
                      <a:pt x="523" y="124"/>
                    </a:lnTo>
                    <a:lnTo>
                      <a:pt x="545" y="263"/>
                    </a:lnTo>
                    <a:lnTo>
                      <a:pt x="592" y="156"/>
                    </a:lnTo>
                    <a:lnTo>
                      <a:pt x="634" y="261"/>
                    </a:lnTo>
                    <a:lnTo>
                      <a:pt x="678" y="24"/>
                    </a:lnTo>
                    <a:lnTo>
                      <a:pt x="738" y="245"/>
                    </a:lnTo>
                    <a:lnTo>
                      <a:pt x="770" y="114"/>
                    </a:lnTo>
                    <a:lnTo>
                      <a:pt x="850" y="242"/>
                    </a:lnTo>
                    <a:lnTo>
                      <a:pt x="926" y="79"/>
                    </a:lnTo>
                    <a:lnTo>
                      <a:pt x="1017" y="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9" name="Freeform 32">
                <a:extLst>
                  <a:ext uri="{FF2B5EF4-FFF2-40B4-BE49-F238E27FC236}">
                    <a16:creationId xmlns:a16="http://schemas.microsoft.com/office/drawing/2014/main" id="{C67138E1-550A-4F30-B0BF-3B77BACFFD5F}"/>
                  </a:ext>
                </a:extLst>
              </p:cNvPr>
              <p:cNvSpPr>
                <a:spLocks/>
              </p:cNvSpPr>
              <p:nvPr/>
            </p:nvSpPr>
            <p:spPr bwMode="auto">
              <a:xfrm>
                <a:off x="4706224" y="4234645"/>
                <a:ext cx="773113" cy="238125"/>
              </a:xfrm>
              <a:custGeom>
                <a:avLst/>
                <a:gdLst>
                  <a:gd name="T0" fmla="*/ 1017 w 1017"/>
                  <a:gd name="T1" fmla="*/ 315 h 315"/>
                  <a:gd name="T2" fmla="*/ 0 w 1017"/>
                  <a:gd name="T3" fmla="*/ 315 h 315"/>
                  <a:gd name="T4" fmla="*/ 50 w 1017"/>
                  <a:gd name="T5" fmla="*/ 136 h 315"/>
                  <a:gd name="T6" fmla="*/ 81 w 1017"/>
                  <a:gd name="T7" fmla="*/ 252 h 315"/>
                  <a:gd name="T8" fmla="*/ 111 w 1017"/>
                  <a:gd name="T9" fmla="*/ 0 h 315"/>
                  <a:gd name="T10" fmla="*/ 157 w 1017"/>
                  <a:gd name="T11" fmla="*/ 226 h 315"/>
                  <a:gd name="T12" fmla="*/ 182 w 1017"/>
                  <a:gd name="T13" fmla="*/ 97 h 315"/>
                  <a:gd name="T14" fmla="*/ 245 w 1017"/>
                  <a:gd name="T15" fmla="*/ 276 h 315"/>
                  <a:gd name="T16" fmla="*/ 278 w 1017"/>
                  <a:gd name="T17" fmla="*/ 151 h 315"/>
                  <a:gd name="T18" fmla="*/ 317 w 1017"/>
                  <a:gd name="T19" fmla="*/ 236 h 315"/>
                  <a:gd name="T20" fmla="*/ 343 w 1017"/>
                  <a:gd name="T21" fmla="*/ 66 h 315"/>
                  <a:gd name="T22" fmla="*/ 368 w 1017"/>
                  <a:gd name="T23" fmla="*/ 265 h 315"/>
                  <a:gd name="T24" fmla="*/ 438 w 1017"/>
                  <a:gd name="T25" fmla="*/ 133 h 315"/>
                  <a:gd name="T26" fmla="*/ 494 w 1017"/>
                  <a:gd name="T27" fmla="*/ 226 h 315"/>
                  <a:gd name="T28" fmla="*/ 523 w 1017"/>
                  <a:gd name="T29" fmla="*/ 124 h 315"/>
                  <a:gd name="T30" fmla="*/ 545 w 1017"/>
                  <a:gd name="T31" fmla="*/ 263 h 315"/>
                  <a:gd name="T32" fmla="*/ 592 w 1017"/>
                  <a:gd name="T33" fmla="*/ 156 h 315"/>
                  <a:gd name="T34" fmla="*/ 634 w 1017"/>
                  <a:gd name="T35" fmla="*/ 261 h 315"/>
                  <a:gd name="T36" fmla="*/ 678 w 1017"/>
                  <a:gd name="T37" fmla="*/ 24 h 315"/>
                  <a:gd name="T38" fmla="*/ 738 w 1017"/>
                  <a:gd name="T39" fmla="*/ 245 h 315"/>
                  <a:gd name="T40" fmla="*/ 770 w 1017"/>
                  <a:gd name="T41" fmla="*/ 114 h 315"/>
                  <a:gd name="T42" fmla="*/ 850 w 1017"/>
                  <a:gd name="T43" fmla="*/ 242 h 315"/>
                  <a:gd name="T44" fmla="*/ 926 w 1017"/>
                  <a:gd name="T45" fmla="*/ 79 h 315"/>
                  <a:gd name="T46" fmla="*/ 1017 w 1017"/>
                  <a:gd name="T47"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7" h="315">
                    <a:moveTo>
                      <a:pt x="1017" y="315"/>
                    </a:moveTo>
                    <a:lnTo>
                      <a:pt x="0" y="315"/>
                    </a:lnTo>
                    <a:lnTo>
                      <a:pt x="50" y="136"/>
                    </a:lnTo>
                    <a:lnTo>
                      <a:pt x="81" y="252"/>
                    </a:lnTo>
                    <a:lnTo>
                      <a:pt x="111" y="0"/>
                    </a:lnTo>
                    <a:lnTo>
                      <a:pt x="157" y="226"/>
                    </a:lnTo>
                    <a:lnTo>
                      <a:pt x="182" y="97"/>
                    </a:lnTo>
                    <a:lnTo>
                      <a:pt x="245" y="276"/>
                    </a:lnTo>
                    <a:lnTo>
                      <a:pt x="278" y="151"/>
                    </a:lnTo>
                    <a:lnTo>
                      <a:pt x="317" y="236"/>
                    </a:lnTo>
                    <a:lnTo>
                      <a:pt x="343" y="66"/>
                    </a:lnTo>
                    <a:lnTo>
                      <a:pt x="368" y="265"/>
                    </a:lnTo>
                    <a:lnTo>
                      <a:pt x="438" y="133"/>
                    </a:lnTo>
                    <a:lnTo>
                      <a:pt x="494" y="226"/>
                    </a:lnTo>
                    <a:lnTo>
                      <a:pt x="523" y="124"/>
                    </a:lnTo>
                    <a:lnTo>
                      <a:pt x="545" y="263"/>
                    </a:lnTo>
                    <a:lnTo>
                      <a:pt x="592" y="156"/>
                    </a:lnTo>
                    <a:lnTo>
                      <a:pt x="634" y="261"/>
                    </a:lnTo>
                    <a:lnTo>
                      <a:pt x="678" y="24"/>
                    </a:lnTo>
                    <a:lnTo>
                      <a:pt x="738" y="245"/>
                    </a:lnTo>
                    <a:lnTo>
                      <a:pt x="770" y="114"/>
                    </a:lnTo>
                    <a:lnTo>
                      <a:pt x="850" y="242"/>
                    </a:lnTo>
                    <a:lnTo>
                      <a:pt x="926" y="79"/>
                    </a:lnTo>
                    <a:lnTo>
                      <a:pt x="1017" y="3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1" name="그룹 110">
              <a:extLst>
                <a:ext uri="{FF2B5EF4-FFF2-40B4-BE49-F238E27FC236}">
                  <a16:creationId xmlns:a16="http://schemas.microsoft.com/office/drawing/2014/main" id="{8A585600-DD1D-4DD9-A586-7C8E3DDFE5E6}"/>
                </a:ext>
              </a:extLst>
            </p:cNvPr>
            <p:cNvGrpSpPr/>
            <p:nvPr/>
          </p:nvGrpSpPr>
          <p:grpSpPr>
            <a:xfrm>
              <a:off x="3484021" y="2896331"/>
              <a:ext cx="5204600" cy="1788050"/>
              <a:chOff x="3493700" y="2896331"/>
              <a:chExt cx="5204600" cy="1788050"/>
            </a:xfrm>
          </p:grpSpPr>
          <p:sp>
            <p:nvSpPr>
              <p:cNvPr id="14" name="Freeform 4">
                <a:extLst>
                  <a:ext uri="{FF2B5EF4-FFF2-40B4-BE49-F238E27FC236}">
                    <a16:creationId xmlns:a16="http://schemas.microsoft.com/office/drawing/2014/main" id="{49373BB1-0B22-4E7C-9937-4ACA787117D3}"/>
                  </a:ext>
                </a:extLst>
              </p:cNvPr>
              <p:cNvSpPr/>
              <p:nvPr/>
            </p:nvSpPr>
            <p:spPr>
              <a:xfrm>
                <a:off x="6086321"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cs typeface="+mn-cs"/>
                </a:endParaRPr>
              </a:p>
            </p:txBody>
          </p:sp>
          <p:sp>
            <p:nvSpPr>
              <p:cNvPr id="15" name="Freeform 9">
                <a:extLst>
                  <a:ext uri="{FF2B5EF4-FFF2-40B4-BE49-F238E27FC236}">
                    <a16:creationId xmlns:a16="http://schemas.microsoft.com/office/drawing/2014/main" id="{60A39FC5-688F-4091-8CE1-32375E0497CA}"/>
                  </a:ext>
                </a:extLst>
              </p:cNvPr>
              <p:cNvSpPr/>
              <p:nvPr/>
            </p:nvSpPr>
            <p:spPr>
              <a:xfrm flipH="1">
                <a:off x="3493700" y="2896331"/>
                <a:ext cx="2611979" cy="1788050"/>
              </a:xfrm>
              <a:custGeom>
                <a:avLst/>
                <a:gdLst>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5638 w 2852982"/>
                  <a:gd name="connsiteY0" fmla="*/ 186211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5638 w 2852982"/>
                  <a:gd name="connsiteY5" fmla="*/ 18621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500352 w 2852982"/>
                  <a:gd name="connsiteY0" fmla="*/ 207354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500352 w 2852982"/>
                  <a:gd name="connsiteY5" fmla="*/ 207354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318590 w 2852982"/>
                  <a:gd name="connsiteY4" fmla="*/ 386015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694616 w 2852982"/>
                  <a:gd name="connsiteY2" fmla="*/ 1614969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372746 w 2852982"/>
                  <a:gd name="connsiteY1" fmla="*/ 451852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73490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42211 w 2852982"/>
                  <a:gd name="connsiteY0" fmla="*/ 212639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42211 w 2852982"/>
                  <a:gd name="connsiteY5" fmla="*/ 212639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12142 w 2852982"/>
                  <a:gd name="connsiteY13" fmla="*/ 761744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201571 w 2852982"/>
                  <a:gd name="connsiteY13" fmla="*/ 740601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33781 h 1931541"/>
                  <a:gd name="connsiteX1" fmla="*/ 409745 w 2852982"/>
                  <a:gd name="connsiteY1" fmla="*/ 462423 h 1931541"/>
                  <a:gd name="connsiteX2" fmla="*/ 710473 w 2852982"/>
                  <a:gd name="connsiteY2" fmla="*/ 1593826 h 1931541"/>
                  <a:gd name="connsiteX3" fmla="*/ 2025982 w 2852982"/>
                  <a:gd name="connsiteY3" fmla="*/ 1641776 h 1931541"/>
                  <a:gd name="connsiteX4" fmla="*/ 2292162 w 2852982"/>
                  <a:gd name="connsiteY4" fmla="*/ 396586 h 1931541"/>
                  <a:gd name="connsiteX5" fmla="*/ 1431639 w 2852982"/>
                  <a:gd name="connsiteY5" fmla="*/ 233781 h 1931541"/>
                  <a:gd name="connsiteX6" fmla="*/ 1436523 w 2852982"/>
                  <a:gd name="connsiteY6" fmla="*/ 50 h 1931541"/>
                  <a:gd name="connsiteX7" fmla="*/ 2523744 w 2852982"/>
                  <a:gd name="connsiteY7" fmla="*/ 198474 h 1931541"/>
                  <a:gd name="connsiteX8" fmla="*/ 2830984 w 2852982"/>
                  <a:gd name="connsiteY8" fmla="*/ 256996 h 1931541"/>
                  <a:gd name="connsiteX9" fmla="*/ 2823667 w 2852982"/>
                  <a:gd name="connsiteY9" fmla="*/ 505713 h 1931541"/>
                  <a:gd name="connsiteX10" fmla="*/ 2604212 w 2852982"/>
                  <a:gd name="connsiteY10" fmla="*/ 615440 h 1931541"/>
                  <a:gd name="connsiteX11" fmla="*/ 2296973 w 2852982"/>
                  <a:gd name="connsiteY11" fmla="*/ 1756612 h 1931541"/>
                  <a:gd name="connsiteX12" fmla="*/ 534010 w 2852982"/>
                  <a:gd name="connsiteY12" fmla="*/ 1771242 h 1931541"/>
                  <a:gd name="connsiteX13" fmla="*/ 185714 w 2852982"/>
                  <a:gd name="connsiteY13" fmla="*/ 756457 h 1931541"/>
                  <a:gd name="connsiteX14" fmla="*/ 7315 w 2852982"/>
                  <a:gd name="connsiteY14" fmla="*/ 704442 h 1931541"/>
                  <a:gd name="connsiteX15" fmla="*/ 0 w 2852982"/>
                  <a:gd name="connsiteY15" fmla="*/ 217756 h 1931541"/>
                  <a:gd name="connsiteX16" fmla="*/ 277978 w 2852982"/>
                  <a:gd name="connsiteY16" fmla="*/ 213105 h 1931541"/>
                  <a:gd name="connsiteX17" fmla="*/ 1436523 w 2852982"/>
                  <a:gd name="connsiteY17" fmla="*/ 50 h 1931541"/>
                  <a:gd name="connsiteX0" fmla="*/ 1431639 w 2852982"/>
                  <a:gd name="connsiteY0" fmla="*/ 254912 h 1952672"/>
                  <a:gd name="connsiteX1" fmla="*/ 409745 w 2852982"/>
                  <a:gd name="connsiteY1" fmla="*/ 483554 h 1952672"/>
                  <a:gd name="connsiteX2" fmla="*/ 710473 w 2852982"/>
                  <a:gd name="connsiteY2" fmla="*/ 1614957 h 1952672"/>
                  <a:gd name="connsiteX3" fmla="*/ 2025982 w 2852982"/>
                  <a:gd name="connsiteY3" fmla="*/ 1662907 h 1952672"/>
                  <a:gd name="connsiteX4" fmla="*/ 2292162 w 2852982"/>
                  <a:gd name="connsiteY4" fmla="*/ 417717 h 1952672"/>
                  <a:gd name="connsiteX5" fmla="*/ 1431639 w 2852982"/>
                  <a:gd name="connsiteY5" fmla="*/ 254912 h 1952672"/>
                  <a:gd name="connsiteX6" fmla="*/ 1436523 w 2852982"/>
                  <a:gd name="connsiteY6" fmla="*/ 38 h 1952672"/>
                  <a:gd name="connsiteX7" fmla="*/ 2523744 w 2852982"/>
                  <a:gd name="connsiteY7" fmla="*/ 219605 h 1952672"/>
                  <a:gd name="connsiteX8" fmla="*/ 2830984 w 2852982"/>
                  <a:gd name="connsiteY8" fmla="*/ 278127 h 1952672"/>
                  <a:gd name="connsiteX9" fmla="*/ 2823667 w 2852982"/>
                  <a:gd name="connsiteY9" fmla="*/ 526844 h 1952672"/>
                  <a:gd name="connsiteX10" fmla="*/ 2604212 w 2852982"/>
                  <a:gd name="connsiteY10" fmla="*/ 636571 h 1952672"/>
                  <a:gd name="connsiteX11" fmla="*/ 2296973 w 2852982"/>
                  <a:gd name="connsiteY11" fmla="*/ 1777743 h 1952672"/>
                  <a:gd name="connsiteX12" fmla="*/ 534010 w 2852982"/>
                  <a:gd name="connsiteY12" fmla="*/ 1792373 h 1952672"/>
                  <a:gd name="connsiteX13" fmla="*/ 185714 w 2852982"/>
                  <a:gd name="connsiteY13" fmla="*/ 777588 h 1952672"/>
                  <a:gd name="connsiteX14" fmla="*/ 7315 w 2852982"/>
                  <a:gd name="connsiteY14" fmla="*/ 725573 h 1952672"/>
                  <a:gd name="connsiteX15" fmla="*/ 0 w 2852982"/>
                  <a:gd name="connsiteY15" fmla="*/ 238887 h 1952672"/>
                  <a:gd name="connsiteX16" fmla="*/ 277978 w 2852982"/>
                  <a:gd name="connsiteY16" fmla="*/ 234236 h 1952672"/>
                  <a:gd name="connsiteX17" fmla="*/ 1436523 w 2852982"/>
                  <a:gd name="connsiteY17" fmla="*/ 38 h 1952672"/>
                  <a:gd name="connsiteX0" fmla="*/ 1431639 w 2852982"/>
                  <a:gd name="connsiteY0" fmla="*/ 255592 h 1953352"/>
                  <a:gd name="connsiteX1" fmla="*/ 409745 w 2852982"/>
                  <a:gd name="connsiteY1" fmla="*/ 484234 h 1953352"/>
                  <a:gd name="connsiteX2" fmla="*/ 710473 w 2852982"/>
                  <a:gd name="connsiteY2" fmla="*/ 1615637 h 1953352"/>
                  <a:gd name="connsiteX3" fmla="*/ 2025982 w 2852982"/>
                  <a:gd name="connsiteY3" fmla="*/ 1663587 h 1953352"/>
                  <a:gd name="connsiteX4" fmla="*/ 2292162 w 2852982"/>
                  <a:gd name="connsiteY4" fmla="*/ 418397 h 1953352"/>
                  <a:gd name="connsiteX5" fmla="*/ 1431639 w 2852982"/>
                  <a:gd name="connsiteY5" fmla="*/ 255592 h 1953352"/>
                  <a:gd name="connsiteX6" fmla="*/ 1436523 w 2852982"/>
                  <a:gd name="connsiteY6" fmla="*/ 718 h 1953352"/>
                  <a:gd name="connsiteX7" fmla="*/ 2523744 w 2852982"/>
                  <a:gd name="connsiteY7" fmla="*/ 220285 h 1953352"/>
                  <a:gd name="connsiteX8" fmla="*/ 2830984 w 2852982"/>
                  <a:gd name="connsiteY8" fmla="*/ 278807 h 1953352"/>
                  <a:gd name="connsiteX9" fmla="*/ 2823667 w 2852982"/>
                  <a:gd name="connsiteY9" fmla="*/ 527524 h 1953352"/>
                  <a:gd name="connsiteX10" fmla="*/ 2604212 w 2852982"/>
                  <a:gd name="connsiteY10" fmla="*/ 637251 h 1953352"/>
                  <a:gd name="connsiteX11" fmla="*/ 2296973 w 2852982"/>
                  <a:gd name="connsiteY11" fmla="*/ 1778423 h 1953352"/>
                  <a:gd name="connsiteX12" fmla="*/ 534010 w 2852982"/>
                  <a:gd name="connsiteY12" fmla="*/ 1793053 h 1953352"/>
                  <a:gd name="connsiteX13" fmla="*/ 185714 w 2852982"/>
                  <a:gd name="connsiteY13" fmla="*/ 778268 h 1953352"/>
                  <a:gd name="connsiteX14" fmla="*/ 7315 w 2852982"/>
                  <a:gd name="connsiteY14" fmla="*/ 726253 h 1953352"/>
                  <a:gd name="connsiteX15" fmla="*/ 0 w 2852982"/>
                  <a:gd name="connsiteY15" fmla="*/ 239567 h 1953352"/>
                  <a:gd name="connsiteX16" fmla="*/ 277978 w 2852982"/>
                  <a:gd name="connsiteY16" fmla="*/ 234916 h 1953352"/>
                  <a:gd name="connsiteX17" fmla="*/ 1436523 w 2852982"/>
                  <a:gd name="connsiteY17" fmla="*/ 718 h 1953352"/>
                  <a:gd name="connsiteX0" fmla="*/ 1431639 w 2852982"/>
                  <a:gd name="connsiteY0" fmla="*/ 256008 h 1953768"/>
                  <a:gd name="connsiteX1" fmla="*/ 409745 w 2852982"/>
                  <a:gd name="connsiteY1" fmla="*/ 484650 h 1953768"/>
                  <a:gd name="connsiteX2" fmla="*/ 710473 w 2852982"/>
                  <a:gd name="connsiteY2" fmla="*/ 1616053 h 1953768"/>
                  <a:gd name="connsiteX3" fmla="*/ 2025982 w 2852982"/>
                  <a:gd name="connsiteY3" fmla="*/ 1664003 h 1953768"/>
                  <a:gd name="connsiteX4" fmla="*/ 2292162 w 2852982"/>
                  <a:gd name="connsiteY4" fmla="*/ 418813 h 1953768"/>
                  <a:gd name="connsiteX5" fmla="*/ 1431639 w 2852982"/>
                  <a:gd name="connsiteY5" fmla="*/ 256008 h 1953768"/>
                  <a:gd name="connsiteX6" fmla="*/ 1436523 w 2852982"/>
                  <a:gd name="connsiteY6" fmla="*/ 1134 h 1953768"/>
                  <a:gd name="connsiteX7" fmla="*/ 2523744 w 2852982"/>
                  <a:gd name="connsiteY7" fmla="*/ 220701 h 1953768"/>
                  <a:gd name="connsiteX8" fmla="*/ 2830984 w 2852982"/>
                  <a:gd name="connsiteY8" fmla="*/ 279223 h 1953768"/>
                  <a:gd name="connsiteX9" fmla="*/ 2823667 w 2852982"/>
                  <a:gd name="connsiteY9" fmla="*/ 527940 h 1953768"/>
                  <a:gd name="connsiteX10" fmla="*/ 2604212 w 2852982"/>
                  <a:gd name="connsiteY10" fmla="*/ 637667 h 1953768"/>
                  <a:gd name="connsiteX11" fmla="*/ 2296973 w 2852982"/>
                  <a:gd name="connsiteY11" fmla="*/ 1778839 h 1953768"/>
                  <a:gd name="connsiteX12" fmla="*/ 534010 w 2852982"/>
                  <a:gd name="connsiteY12" fmla="*/ 1793469 h 1953768"/>
                  <a:gd name="connsiteX13" fmla="*/ 185714 w 2852982"/>
                  <a:gd name="connsiteY13" fmla="*/ 778684 h 1953768"/>
                  <a:gd name="connsiteX14" fmla="*/ 7315 w 2852982"/>
                  <a:gd name="connsiteY14" fmla="*/ 726669 h 1953768"/>
                  <a:gd name="connsiteX15" fmla="*/ 0 w 2852982"/>
                  <a:gd name="connsiteY15" fmla="*/ 239983 h 1953768"/>
                  <a:gd name="connsiteX16" fmla="*/ 277978 w 2852982"/>
                  <a:gd name="connsiteY16" fmla="*/ 235332 h 1953768"/>
                  <a:gd name="connsiteX17" fmla="*/ 1436523 w 2852982"/>
                  <a:gd name="connsiteY17" fmla="*/ 1134 h 1953768"/>
                  <a:gd name="connsiteX0" fmla="*/ 1431639 w 2852982"/>
                  <a:gd name="connsiteY0" fmla="*/ 255925 h 1953685"/>
                  <a:gd name="connsiteX1" fmla="*/ 409745 w 2852982"/>
                  <a:gd name="connsiteY1" fmla="*/ 484567 h 1953685"/>
                  <a:gd name="connsiteX2" fmla="*/ 710473 w 2852982"/>
                  <a:gd name="connsiteY2" fmla="*/ 1615970 h 1953685"/>
                  <a:gd name="connsiteX3" fmla="*/ 2025982 w 2852982"/>
                  <a:gd name="connsiteY3" fmla="*/ 1663920 h 1953685"/>
                  <a:gd name="connsiteX4" fmla="*/ 2292162 w 2852982"/>
                  <a:gd name="connsiteY4" fmla="*/ 418730 h 1953685"/>
                  <a:gd name="connsiteX5" fmla="*/ 1431639 w 2852982"/>
                  <a:gd name="connsiteY5" fmla="*/ 255925 h 1953685"/>
                  <a:gd name="connsiteX6" fmla="*/ 1436523 w 2852982"/>
                  <a:gd name="connsiteY6" fmla="*/ 1051 h 1953685"/>
                  <a:gd name="connsiteX7" fmla="*/ 2523744 w 2852982"/>
                  <a:gd name="connsiteY7" fmla="*/ 220618 h 1953685"/>
                  <a:gd name="connsiteX8" fmla="*/ 2830984 w 2852982"/>
                  <a:gd name="connsiteY8" fmla="*/ 279140 h 1953685"/>
                  <a:gd name="connsiteX9" fmla="*/ 2823667 w 2852982"/>
                  <a:gd name="connsiteY9" fmla="*/ 527857 h 1953685"/>
                  <a:gd name="connsiteX10" fmla="*/ 2604212 w 2852982"/>
                  <a:gd name="connsiteY10" fmla="*/ 637584 h 1953685"/>
                  <a:gd name="connsiteX11" fmla="*/ 2296973 w 2852982"/>
                  <a:gd name="connsiteY11" fmla="*/ 1778756 h 1953685"/>
                  <a:gd name="connsiteX12" fmla="*/ 534010 w 2852982"/>
                  <a:gd name="connsiteY12" fmla="*/ 1793386 h 1953685"/>
                  <a:gd name="connsiteX13" fmla="*/ 185714 w 2852982"/>
                  <a:gd name="connsiteY13" fmla="*/ 778601 h 1953685"/>
                  <a:gd name="connsiteX14" fmla="*/ 7315 w 2852982"/>
                  <a:gd name="connsiteY14" fmla="*/ 726586 h 1953685"/>
                  <a:gd name="connsiteX15" fmla="*/ 0 w 2852982"/>
                  <a:gd name="connsiteY15" fmla="*/ 239900 h 1953685"/>
                  <a:gd name="connsiteX16" fmla="*/ 277978 w 2852982"/>
                  <a:gd name="connsiteY16" fmla="*/ 235249 h 1953685"/>
                  <a:gd name="connsiteX17" fmla="*/ 1436523 w 2852982"/>
                  <a:gd name="connsiteY17" fmla="*/ 1051 h 1953685"/>
                  <a:gd name="connsiteX0" fmla="*/ 1431639 w 2852982"/>
                  <a:gd name="connsiteY0" fmla="*/ 255853 h 1953613"/>
                  <a:gd name="connsiteX1" fmla="*/ 409745 w 2852982"/>
                  <a:gd name="connsiteY1" fmla="*/ 484495 h 1953613"/>
                  <a:gd name="connsiteX2" fmla="*/ 710473 w 2852982"/>
                  <a:gd name="connsiteY2" fmla="*/ 1615898 h 1953613"/>
                  <a:gd name="connsiteX3" fmla="*/ 2025982 w 2852982"/>
                  <a:gd name="connsiteY3" fmla="*/ 1663848 h 1953613"/>
                  <a:gd name="connsiteX4" fmla="*/ 2292162 w 2852982"/>
                  <a:gd name="connsiteY4" fmla="*/ 418658 h 1953613"/>
                  <a:gd name="connsiteX5" fmla="*/ 1431639 w 2852982"/>
                  <a:gd name="connsiteY5" fmla="*/ 255853 h 1953613"/>
                  <a:gd name="connsiteX6" fmla="*/ 1436523 w 2852982"/>
                  <a:gd name="connsiteY6" fmla="*/ 979 h 1953613"/>
                  <a:gd name="connsiteX7" fmla="*/ 2523744 w 2852982"/>
                  <a:gd name="connsiteY7" fmla="*/ 220546 h 1953613"/>
                  <a:gd name="connsiteX8" fmla="*/ 2830984 w 2852982"/>
                  <a:gd name="connsiteY8" fmla="*/ 279068 h 1953613"/>
                  <a:gd name="connsiteX9" fmla="*/ 2823667 w 2852982"/>
                  <a:gd name="connsiteY9" fmla="*/ 527785 h 1953613"/>
                  <a:gd name="connsiteX10" fmla="*/ 2604212 w 2852982"/>
                  <a:gd name="connsiteY10" fmla="*/ 637512 h 1953613"/>
                  <a:gd name="connsiteX11" fmla="*/ 2296973 w 2852982"/>
                  <a:gd name="connsiteY11" fmla="*/ 1778684 h 1953613"/>
                  <a:gd name="connsiteX12" fmla="*/ 534010 w 2852982"/>
                  <a:gd name="connsiteY12" fmla="*/ 1793314 h 1953613"/>
                  <a:gd name="connsiteX13" fmla="*/ 185714 w 2852982"/>
                  <a:gd name="connsiteY13" fmla="*/ 778529 h 1953613"/>
                  <a:gd name="connsiteX14" fmla="*/ 7315 w 2852982"/>
                  <a:gd name="connsiteY14" fmla="*/ 726514 h 1953613"/>
                  <a:gd name="connsiteX15" fmla="*/ 0 w 2852982"/>
                  <a:gd name="connsiteY15" fmla="*/ 239828 h 1953613"/>
                  <a:gd name="connsiteX16" fmla="*/ 277978 w 2852982"/>
                  <a:gd name="connsiteY16" fmla="*/ 235177 h 1953613"/>
                  <a:gd name="connsiteX17" fmla="*/ 1436523 w 2852982"/>
                  <a:gd name="connsiteY17" fmla="*/ 979 h 1953613"/>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292162 w 2852982"/>
                  <a:gd name="connsiteY4" fmla="*/ 418075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 name="connsiteX0" fmla="*/ 1431639 w 2852982"/>
                  <a:gd name="connsiteY0" fmla="*/ 255270 h 1953030"/>
                  <a:gd name="connsiteX1" fmla="*/ 409745 w 2852982"/>
                  <a:gd name="connsiteY1" fmla="*/ 483912 h 1953030"/>
                  <a:gd name="connsiteX2" fmla="*/ 710473 w 2852982"/>
                  <a:gd name="connsiteY2" fmla="*/ 1615315 h 1953030"/>
                  <a:gd name="connsiteX3" fmla="*/ 2025982 w 2852982"/>
                  <a:gd name="connsiteY3" fmla="*/ 1663265 h 1953030"/>
                  <a:gd name="connsiteX4" fmla="*/ 2308019 w 2852982"/>
                  <a:gd name="connsiteY4" fmla="*/ 439217 h 1953030"/>
                  <a:gd name="connsiteX5" fmla="*/ 1431639 w 2852982"/>
                  <a:gd name="connsiteY5" fmla="*/ 255270 h 1953030"/>
                  <a:gd name="connsiteX6" fmla="*/ 1436523 w 2852982"/>
                  <a:gd name="connsiteY6" fmla="*/ 396 h 1953030"/>
                  <a:gd name="connsiteX7" fmla="*/ 2523744 w 2852982"/>
                  <a:gd name="connsiteY7" fmla="*/ 219963 h 1953030"/>
                  <a:gd name="connsiteX8" fmla="*/ 2830984 w 2852982"/>
                  <a:gd name="connsiteY8" fmla="*/ 278485 h 1953030"/>
                  <a:gd name="connsiteX9" fmla="*/ 2823667 w 2852982"/>
                  <a:gd name="connsiteY9" fmla="*/ 527202 h 1953030"/>
                  <a:gd name="connsiteX10" fmla="*/ 2604212 w 2852982"/>
                  <a:gd name="connsiteY10" fmla="*/ 636929 h 1953030"/>
                  <a:gd name="connsiteX11" fmla="*/ 2296973 w 2852982"/>
                  <a:gd name="connsiteY11" fmla="*/ 1778101 h 1953030"/>
                  <a:gd name="connsiteX12" fmla="*/ 534010 w 2852982"/>
                  <a:gd name="connsiteY12" fmla="*/ 1792731 h 1953030"/>
                  <a:gd name="connsiteX13" fmla="*/ 185714 w 2852982"/>
                  <a:gd name="connsiteY13" fmla="*/ 777946 h 1953030"/>
                  <a:gd name="connsiteX14" fmla="*/ 7315 w 2852982"/>
                  <a:gd name="connsiteY14" fmla="*/ 725931 h 1953030"/>
                  <a:gd name="connsiteX15" fmla="*/ 0 w 2852982"/>
                  <a:gd name="connsiteY15" fmla="*/ 239245 h 1953030"/>
                  <a:gd name="connsiteX16" fmla="*/ 277978 w 2852982"/>
                  <a:gd name="connsiteY16" fmla="*/ 234594 h 1953030"/>
                  <a:gd name="connsiteX17" fmla="*/ 1436523 w 2852982"/>
                  <a:gd name="connsiteY17" fmla="*/ 396 h 195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2982" h="1953030">
                    <a:moveTo>
                      <a:pt x="1431639" y="255270"/>
                    </a:moveTo>
                    <a:cubicBezTo>
                      <a:pt x="1059056" y="254353"/>
                      <a:pt x="453324" y="421040"/>
                      <a:pt x="409745" y="483912"/>
                    </a:cubicBezTo>
                    <a:cubicBezTo>
                      <a:pt x="352043" y="631047"/>
                      <a:pt x="579249" y="1544207"/>
                      <a:pt x="710473" y="1615315"/>
                    </a:cubicBezTo>
                    <a:cubicBezTo>
                      <a:pt x="1044490" y="1732344"/>
                      <a:pt x="1862666" y="1767300"/>
                      <a:pt x="2025982" y="1663265"/>
                    </a:cubicBezTo>
                    <a:cubicBezTo>
                      <a:pt x="2288497" y="1462133"/>
                      <a:pt x="2398240" y="522123"/>
                      <a:pt x="2308019" y="439217"/>
                    </a:cubicBezTo>
                    <a:cubicBezTo>
                      <a:pt x="2192280" y="309941"/>
                      <a:pt x="1804222" y="256187"/>
                      <a:pt x="1431639" y="255270"/>
                    </a:cubicBezTo>
                    <a:close/>
                    <a:moveTo>
                      <a:pt x="1436523" y="396"/>
                    </a:moveTo>
                    <a:cubicBezTo>
                      <a:pt x="1830622" y="-8042"/>
                      <a:pt x="2276721" y="120154"/>
                      <a:pt x="2523744" y="219963"/>
                    </a:cubicBezTo>
                    <a:cubicBezTo>
                      <a:pt x="2592464" y="247729"/>
                      <a:pt x="2792142" y="218487"/>
                      <a:pt x="2830984" y="278485"/>
                    </a:cubicBezTo>
                    <a:cubicBezTo>
                      <a:pt x="2870787" y="344701"/>
                      <a:pt x="2849288" y="490248"/>
                      <a:pt x="2823667" y="527202"/>
                    </a:cubicBezTo>
                    <a:cubicBezTo>
                      <a:pt x="2762708" y="601419"/>
                      <a:pt x="2611493" y="592488"/>
                      <a:pt x="2604212" y="636929"/>
                    </a:cubicBezTo>
                    <a:cubicBezTo>
                      <a:pt x="2589582" y="978305"/>
                      <a:pt x="2501799" y="1429410"/>
                      <a:pt x="2296973" y="1778101"/>
                    </a:cubicBezTo>
                    <a:cubicBezTo>
                      <a:pt x="2114092" y="2034134"/>
                      <a:pt x="716890" y="1982925"/>
                      <a:pt x="534010" y="1792731"/>
                    </a:cubicBezTo>
                    <a:cubicBezTo>
                      <a:pt x="453818" y="1716179"/>
                      <a:pt x="197906" y="1238804"/>
                      <a:pt x="185714" y="777946"/>
                    </a:cubicBezTo>
                    <a:cubicBezTo>
                      <a:pt x="182794" y="723747"/>
                      <a:pt x="78957" y="730676"/>
                      <a:pt x="7315" y="725931"/>
                    </a:cubicBezTo>
                    <a:cubicBezTo>
                      <a:pt x="7315" y="571018"/>
                      <a:pt x="0" y="394158"/>
                      <a:pt x="0" y="239245"/>
                    </a:cubicBezTo>
                    <a:cubicBezTo>
                      <a:pt x="81791" y="236688"/>
                      <a:pt x="250861" y="250277"/>
                      <a:pt x="277978" y="234594"/>
                    </a:cubicBezTo>
                    <a:cubicBezTo>
                      <a:pt x="604724" y="85852"/>
                      <a:pt x="1042424" y="8834"/>
                      <a:pt x="1436523" y="39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grpSp>
    </p:spTree>
    <p:extLst>
      <p:ext uri="{BB962C8B-B14F-4D97-AF65-F5344CB8AC3E}">
        <p14:creationId xmlns:p14="http://schemas.microsoft.com/office/powerpoint/2010/main" val="176588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991370" y="3090292"/>
            <a:ext cx="6200630" cy="677416"/>
          </a:xfrm>
        </p:spPr>
        <p:txBody>
          <a:bodyPr/>
          <a:lstStyle/>
          <a:p>
            <a:pPr algn="ctr"/>
            <a:r>
              <a:rPr lang="en-US" dirty="0"/>
              <a:t>Why do we choose </a:t>
            </a:r>
            <a:r>
              <a:rPr lang="en-US" dirty="0">
                <a:latin typeface="Apex Brush DEMO" pitchFamily="50" charset="0"/>
              </a:rPr>
              <a:t>TRAVELNOW</a:t>
            </a:r>
          </a:p>
        </p:txBody>
      </p:sp>
    </p:spTree>
    <p:extLst>
      <p:ext uri="{BB962C8B-B14F-4D97-AF65-F5344CB8AC3E}">
        <p14:creationId xmlns:p14="http://schemas.microsoft.com/office/powerpoint/2010/main" val="178772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4512" y="3090292"/>
            <a:ext cx="6787487" cy="677416"/>
          </a:xfrm>
        </p:spPr>
        <p:txBody>
          <a:bodyPr/>
          <a:lstStyle/>
          <a:p>
            <a:r>
              <a:rPr lang="en-US" sz="4800" dirty="0"/>
              <a:t>Flowchart of </a:t>
            </a:r>
            <a:r>
              <a:rPr lang="en-US" sz="4800" dirty="0">
                <a:latin typeface="Apex Brush DEMO" pitchFamily="50" charset="0"/>
              </a:rPr>
              <a:t>TRAVELNOW</a:t>
            </a:r>
          </a:p>
        </p:txBody>
      </p:sp>
    </p:spTree>
    <p:extLst>
      <p:ext uri="{BB962C8B-B14F-4D97-AF65-F5344CB8AC3E}">
        <p14:creationId xmlns:p14="http://schemas.microsoft.com/office/powerpoint/2010/main" val="271397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6D2B01-A802-4105-B40D-0A401430F7D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4042" y="76200"/>
            <a:ext cx="10875458" cy="6406606"/>
          </a:xfrm>
          <a:prstGeom prst="rect">
            <a:avLst/>
          </a:prstGeom>
        </p:spPr>
      </p:pic>
    </p:spTree>
    <p:extLst>
      <p:ext uri="{BB962C8B-B14F-4D97-AF65-F5344CB8AC3E}">
        <p14:creationId xmlns:p14="http://schemas.microsoft.com/office/powerpoint/2010/main" val="2048606142"/>
      </p:ext>
    </p:extLst>
  </p:cSld>
  <p:clrMapOvr>
    <a:masterClrMapping/>
  </p:clrMapOvr>
</p:sld>
</file>

<file path=ppt/theme/theme1.xml><?xml version="1.0" encoding="utf-8"?>
<a:theme xmlns:a="http://schemas.openxmlformats.org/drawingml/2006/main" name="Cover and End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travel-earth">
      <a:dk1>
        <a:sysClr val="windowText" lastClr="000000"/>
      </a:dk1>
      <a:lt1>
        <a:sysClr val="window" lastClr="FFFFFF"/>
      </a:lt1>
      <a:dk2>
        <a:srgbClr val="44546A"/>
      </a:dk2>
      <a:lt2>
        <a:srgbClr val="E7E6E6"/>
      </a:lt2>
      <a:accent1>
        <a:srgbClr val="64CED8"/>
      </a:accent1>
      <a:accent2>
        <a:srgbClr val="32B0BE"/>
      </a:accent2>
      <a:accent3>
        <a:srgbClr val="64CED8"/>
      </a:accent3>
      <a:accent4>
        <a:srgbClr val="32B0BE"/>
      </a:accent4>
      <a:accent5>
        <a:srgbClr val="64CED8"/>
      </a:accent5>
      <a:accent6>
        <a:srgbClr val="32B0BE"/>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2836</Words>
  <Application>Microsoft Office PowerPoint</Application>
  <PresentationFormat>Widescreen</PresentationFormat>
  <Paragraphs>514</Paragraphs>
  <Slides>27</Slides>
  <Notes>19</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27</vt:i4>
      </vt:variant>
    </vt:vector>
  </HeadingPairs>
  <TitlesOfParts>
    <vt:vector size="39" baseType="lpstr">
      <vt:lpstr>맑은 고딕</vt:lpstr>
      <vt:lpstr>Microsoft YaHei UI Light</vt:lpstr>
      <vt:lpstr>Apex Brush DEMO</vt:lpstr>
      <vt:lpstr>Arial</vt:lpstr>
      <vt:lpstr>Arial Narrow</vt:lpstr>
      <vt:lpstr>Calibri</vt:lpstr>
      <vt:lpstr>Courier New</vt:lpstr>
      <vt:lpstr>Goudy Old Style</vt:lpstr>
      <vt:lpstr>Wingdings</vt:lpstr>
      <vt:lpstr>Cover and End Slide Master</vt:lpstr>
      <vt:lpstr>Contents Slide Master</vt:lpstr>
      <vt:lpstr>Section Break Slide Master</vt:lpstr>
      <vt:lpstr>TravelNow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user</cp:lastModifiedBy>
  <cp:revision>123</cp:revision>
  <dcterms:created xsi:type="dcterms:W3CDTF">2018-04-24T17:14:44Z</dcterms:created>
  <dcterms:modified xsi:type="dcterms:W3CDTF">2019-10-31T14:57:53Z</dcterms:modified>
</cp:coreProperties>
</file>