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3"/>
  </p:notesMasterIdLst>
  <p:sldIdLst>
    <p:sldId id="256" r:id="rId4"/>
    <p:sldId id="343" r:id="rId5"/>
    <p:sldId id="262" r:id="rId6"/>
    <p:sldId id="261" r:id="rId7"/>
    <p:sldId id="344" r:id="rId8"/>
    <p:sldId id="349" r:id="rId9"/>
    <p:sldId id="340" r:id="rId10"/>
    <p:sldId id="348" r:id="rId11"/>
    <p:sldId id="260" r:id="rId1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D1D7"/>
    <a:srgbClr val="CAE9EA"/>
    <a:srgbClr val="32B0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94249" autoAdjust="0"/>
  </p:normalViewPr>
  <p:slideViewPr>
    <p:cSldViewPr snapToGrid="0">
      <p:cViewPr varScale="1">
        <p:scale>
          <a:sx n="72" d="100"/>
          <a:sy n="72" d="100"/>
        </p:scale>
        <p:origin x="726" y="72"/>
      </p:cViewPr>
      <p:guideLst>
        <p:guide orient="horz" pos="234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6F2E2-7BE2-47D1-92D2-6783EC4A003F}" type="datetimeFigureOut">
              <a:rPr lang="ko-KR" altLang="en-US" smtClean="0"/>
              <a:t>2019-12-17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721E6-957D-4707-B3D2-A01C96646CCA}" type="slidenum">
              <a:rPr lang="ko-KR" altLang="en-US" smtClean="0"/>
              <a:t>‹#›</a:t>
            </a:fld>
            <a:endParaRPr lang="ko-KR" altLang="en-US"/>
          </a:p>
        </p:txBody>
      </p:sp>
    </p:spTree>
    <p:extLst>
      <p:ext uri="{BB962C8B-B14F-4D97-AF65-F5344CB8AC3E}">
        <p14:creationId xmlns:p14="http://schemas.microsoft.com/office/powerpoint/2010/main" val="401534634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a:t>
            </a:r>
          </a:p>
          <a:p>
            <a:endParaRPr lang="en-US" dirty="0"/>
          </a:p>
          <a:p>
            <a:r>
              <a:rPr lang="en-US" dirty="0"/>
              <a:t>Today, we are going to </a:t>
            </a:r>
            <a:r>
              <a:rPr lang="en-US" dirty="0" err="1"/>
              <a:t>presentate</a:t>
            </a:r>
            <a:r>
              <a:rPr lang="en-US" dirty="0"/>
              <a:t> our project.</a:t>
            </a:r>
          </a:p>
          <a:p>
            <a:r>
              <a:rPr lang="en-US" dirty="0"/>
              <a:t>And let us introduce ourselves.</a:t>
            </a:r>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1</a:t>
            </a:fld>
            <a:endParaRPr lang="ko-KR" altLang="en-US"/>
          </a:p>
        </p:txBody>
      </p:sp>
    </p:spTree>
    <p:extLst>
      <p:ext uri="{BB962C8B-B14F-4D97-AF65-F5344CB8AC3E}">
        <p14:creationId xmlns:p14="http://schemas.microsoft.com/office/powerpoint/2010/main" val="157330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2</a:t>
            </a:fld>
            <a:endParaRPr lang="ko-KR" altLang="en-US"/>
          </a:p>
        </p:txBody>
      </p:sp>
    </p:spTree>
    <p:extLst>
      <p:ext uri="{BB962C8B-B14F-4D97-AF65-F5344CB8AC3E}">
        <p14:creationId xmlns:p14="http://schemas.microsoft.com/office/powerpoint/2010/main" val="3922830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this is our agenda</a:t>
            </a:r>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3</a:t>
            </a:fld>
            <a:endParaRPr lang="ko-KR" altLang="en-US"/>
          </a:p>
        </p:txBody>
      </p:sp>
    </p:spTree>
    <p:extLst>
      <p:ext uri="{BB962C8B-B14F-4D97-AF65-F5344CB8AC3E}">
        <p14:creationId xmlns:p14="http://schemas.microsoft.com/office/powerpoint/2010/main" val="217275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travel now?</a:t>
            </a:r>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4</a:t>
            </a:fld>
            <a:endParaRPr lang="ko-KR" altLang="en-US"/>
          </a:p>
        </p:txBody>
      </p:sp>
    </p:spTree>
    <p:extLst>
      <p:ext uri="{BB962C8B-B14F-4D97-AF65-F5344CB8AC3E}">
        <p14:creationId xmlns:p14="http://schemas.microsoft.com/office/powerpoint/2010/main" val="761403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TravelNow</a:t>
            </a:r>
            <a:r>
              <a:rPr lang="en-US" dirty="0"/>
              <a:t> is an Startup company from Indonesia that provides flight, hotel, tour, transportation booking services that are complemented by tour guide services to accompany customers on National or International Holidays. For now, </a:t>
            </a:r>
            <a:r>
              <a:rPr lang="en-US" dirty="0" err="1"/>
              <a:t>TravelNow</a:t>
            </a:r>
            <a:r>
              <a:rPr lang="en-US" dirty="0"/>
              <a:t> still focuses on travel in Asian countries only. With us, customers can explore many countries easier.  The exploration time will be more fun with our tour guide. Price that we offer is pretty far from the words "expensive". </a:t>
            </a:r>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5</a:t>
            </a:fld>
            <a:endParaRPr lang="ko-KR" altLang="en-US"/>
          </a:p>
        </p:txBody>
      </p:sp>
    </p:spTree>
    <p:extLst>
      <p:ext uri="{BB962C8B-B14F-4D97-AF65-F5344CB8AC3E}">
        <p14:creationId xmlns:p14="http://schemas.microsoft.com/office/powerpoint/2010/main" val="318422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database is an organized collection of structured information, or data, typically stored electronically in a computer system. A database is usually controlled by a </a:t>
            </a:r>
            <a:r>
              <a:rPr lang="en-US" sz="1200" b="0" i="0" u="none" strike="noStrike" kern="1200" dirty="0">
                <a:solidFill>
                  <a:schemeClr val="tx1"/>
                </a:solidFill>
                <a:effectLst/>
                <a:latin typeface="+mn-lt"/>
                <a:ea typeface="+mn-ea"/>
                <a:cs typeface="+mn-cs"/>
              </a:rPr>
              <a:t>database management system (DBMS)</a:t>
            </a:r>
            <a:r>
              <a:rPr lang="en-US" sz="1200" b="0" i="0" kern="1200" dirty="0">
                <a:solidFill>
                  <a:schemeClr val="tx1"/>
                </a:solidFill>
                <a:effectLst/>
                <a:latin typeface="+mn-lt"/>
                <a:ea typeface="+mn-ea"/>
                <a:cs typeface="+mn-cs"/>
              </a:rPr>
              <a:t>. Together, the data and the DBMS, along with the applications that are associated with them, are referred to as a database system, often shortened to just database. Data within the most common types of databases in operation today is typically modeled in rows and columns in a series of tables to make processing and data querying efficient. The data can then be easily accessed, managed, modified, updated, controlled, and organized. Most databases use structured query language (SQL) for writing and querying data</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6</a:t>
            </a:fld>
            <a:endParaRPr lang="ko-KR" altLang="en-US"/>
          </a:p>
        </p:txBody>
      </p:sp>
    </p:spTree>
    <p:extLst>
      <p:ext uri="{BB962C8B-B14F-4D97-AF65-F5344CB8AC3E}">
        <p14:creationId xmlns:p14="http://schemas.microsoft.com/office/powerpoint/2010/main" val="2744651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7</a:t>
            </a:fld>
            <a:endParaRPr lang="ko-KR" altLang="en-US"/>
          </a:p>
        </p:txBody>
      </p:sp>
    </p:spTree>
    <p:extLst>
      <p:ext uri="{BB962C8B-B14F-4D97-AF65-F5344CB8AC3E}">
        <p14:creationId xmlns:p14="http://schemas.microsoft.com/office/powerpoint/2010/main" val="2107951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schemas diagram of </a:t>
            </a:r>
            <a:r>
              <a:rPr lang="en-US" dirty="0" err="1"/>
              <a:t>TravelNow</a:t>
            </a:r>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8</a:t>
            </a:fld>
            <a:endParaRPr lang="ko-KR" altLang="en-US"/>
          </a:p>
        </p:txBody>
      </p:sp>
    </p:spTree>
    <p:extLst>
      <p:ext uri="{BB962C8B-B14F-4D97-AF65-F5344CB8AC3E}">
        <p14:creationId xmlns:p14="http://schemas.microsoft.com/office/powerpoint/2010/main" val="2723419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9</a:t>
            </a:fld>
            <a:endParaRPr lang="ko-KR" altLang="en-US"/>
          </a:p>
        </p:txBody>
      </p:sp>
    </p:spTree>
    <p:extLst>
      <p:ext uri="{BB962C8B-B14F-4D97-AF65-F5344CB8AC3E}">
        <p14:creationId xmlns:p14="http://schemas.microsoft.com/office/powerpoint/2010/main" val="1329688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6372225" y="2449990"/>
            <a:ext cx="5314950" cy="641518"/>
          </a:xfrm>
          <a:prstGeom prst="rect">
            <a:avLst/>
          </a:prstGeom>
        </p:spPr>
        <p:txBody>
          <a:bodyPr anchor="ctr"/>
          <a:lstStyle>
            <a:lvl1pPr marL="0" indent="0" algn="r">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a:t>
            </a:r>
          </a:p>
          <a:p>
            <a:pPr lvl="0"/>
            <a:r>
              <a:rPr lang="en-US" altLang="ko-KR" dirty="0"/>
              <a:t>your subtitle here</a:t>
            </a:r>
          </a:p>
        </p:txBody>
      </p:sp>
      <p:sp>
        <p:nvSpPr>
          <p:cNvPr id="4" name="Title Placeholder 1"/>
          <p:cNvSpPr>
            <a:spLocks noGrp="1"/>
          </p:cNvSpPr>
          <p:nvPr>
            <p:ph type="title" hasCustomPrompt="1"/>
          </p:nvPr>
        </p:nvSpPr>
        <p:spPr>
          <a:xfrm>
            <a:off x="6372225" y="1084228"/>
            <a:ext cx="5314950" cy="1319747"/>
          </a:xfrm>
          <a:prstGeom prst="rect">
            <a:avLst/>
          </a:prstGeom>
        </p:spPr>
        <p:txBody>
          <a:bodyPr vert="horz" lIns="91440" tIns="45720" rIns="91440" bIns="45720" rtlCol="0" anchor="ctr">
            <a:noAutofit/>
          </a:bodyPr>
          <a:lstStyle>
            <a:lvl1pPr algn="r">
              <a:defRPr sz="4800">
                <a:solidFill>
                  <a:schemeClr val="bg1"/>
                </a:solidFill>
              </a:defRPr>
            </a:lvl1pPr>
          </a:lstStyle>
          <a:p>
            <a:r>
              <a:rPr lang="en-US" dirty="0"/>
              <a:t>Click</a:t>
            </a:r>
            <a:br>
              <a:rPr lang="en-US" dirty="0"/>
            </a:br>
            <a:r>
              <a:rPr lang="en-US" dirty="0"/>
              <a:t>to edit title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3640" y="1155126"/>
            <a:ext cx="4774524" cy="4097593"/>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80171" y="4687957"/>
            <a:ext cx="3047435" cy="1260759"/>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360377">
            <a:off x="5970397" y="3914444"/>
            <a:ext cx="1042308" cy="1094423"/>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Oval Callout 37">
            <a:extLst>
              <a:ext uri="{FF2B5EF4-FFF2-40B4-BE49-F238E27FC236}">
                <a16:creationId xmlns:a16="http://schemas.microsoft.com/office/drawing/2014/main" id="{EA0AD969-7A0C-48B4-912D-A67AE18EE776}"/>
              </a:ext>
            </a:extLst>
          </p:cNvPr>
          <p:cNvSpPr/>
          <p:nvPr userDrawn="1"/>
        </p:nvSpPr>
        <p:spPr>
          <a:xfrm rot="1882940">
            <a:off x="8045016" y="1862385"/>
            <a:ext cx="3192184" cy="3057648"/>
          </a:xfrm>
          <a:prstGeom prst="wedgeEllipseCallout">
            <a:avLst>
              <a:gd name="adj1" fmla="val -37974"/>
              <a:gd name="adj2" fmla="val 6573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D1846F98-7C57-46DC-B27D-C8E8D0A59D51}"/>
              </a:ext>
            </a:extLst>
          </p:cNvPr>
          <p:cNvSpPr>
            <a:spLocks noGrp="1"/>
          </p:cNvSpPr>
          <p:nvPr>
            <p:ph type="pic" sz="quarter" idx="11" hasCustomPrompt="1"/>
          </p:nvPr>
        </p:nvSpPr>
        <p:spPr>
          <a:xfrm>
            <a:off x="8651053" y="1992540"/>
            <a:ext cx="2124560" cy="2035473"/>
          </a:xfrm>
          <a:prstGeom prst="ellips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41719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그룹 2">
            <a:extLst>
              <a:ext uri="{FF2B5EF4-FFF2-40B4-BE49-F238E27FC236}">
                <a16:creationId xmlns:a16="http://schemas.microsoft.com/office/drawing/2014/main" id="{A78451C5-B8CA-4E35-8763-FA65423527B0}"/>
              </a:ext>
            </a:extLst>
          </p:cNvPr>
          <p:cNvGrpSpPr/>
          <p:nvPr userDrawn="1"/>
        </p:nvGrpSpPr>
        <p:grpSpPr>
          <a:xfrm>
            <a:off x="9563890" y="5525204"/>
            <a:ext cx="2564846" cy="1152584"/>
            <a:chOff x="9563890" y="5525204"/>
            <a:chExt cx="2564846" cy="1152584"/>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57"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59"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
        <p:nvSpPr>
          <p:cNvPr id="10" name="Picture Placeholder 2">
            <a:extLst>
              <a:ext uri="{FF2B5EF4-FFF2-40B4-BE49-F238E27FC236}">
                <a16:creationId xmlns:a16="http://schemas.microsoft.com/office/drawing/2014/main" id="{F03E1C88-B758-4397-BB07-20334DD241C6}"/>
              </a:ext>
            </a:extLst>
          </p:cNvPr>
          <p:cNvSpPr>
            <a:spLocks noGrp="1"/>
          </p:cNvSpPr>
          <p:nvPr>
            <p:ph type="pic" idx="1" hasCustomPrompt="1"/>
          </p:nvPr>
        </p:nvSpPr>
        <p:spPr>
          <a:xfrm>
            <a:off x="802455" y="642120"/>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03133A19-366C-4143-B66C-A20D990A78A2}"/>
              </a:ext>
            </a:extLst>
          </p:cNvPr>
          <p:cNvSpPr>
            <a:spLocks noGrp="1"/>
          </p:cNvSpPr>
          <p:nvPr>
            <p:ph type="pic" idx="11" hasCustomPrompt="1"/>
          </p:nvPr>
        </p:nvSpPr>
        <p:spPr>
          <a:xfrm>
            <a:off x="2902817" y="4351266"/>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0C311531-5E4A-4980-87A4-79ED2C131D86}"/>
              </a:ext>
            </a:extLst>
          </p:cNvPr>
          <p:cNvSpPr>
            <a:spLocks noGrp="1"/>
          </p:cNvSpPr>
          <p:nvPr>
            <p:ph type="pic" idx="12" hasCustomPrompt="1"/>
          </p:nvPr>
        </p:nvSpPr>
        <p:spPr>
          <a:xfrm>
            <a:off x="5003178" y="642121"/>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C8E56490-DEC6-4B08-A7E6-8AD048303A82}"/>
              </a:ext>
            </a:extLst>
          </p:cNvPr>
          <p:cNvSpPr>
            <a:spLocks noGrp="1"/>
          </p:cNvSpPr>
          <p:nvPr>
            <p:ph type="pic" idx="13" hasCustomPrompt="1"/>
          </p:nvPr>
        </p:nvSpPr>
        <p:spPr>
          <a:xfrm>
            <a:off x="2902817" y="2478693"/>
            <a:ext cx="1980000" cy="1728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id="{5036A8B7-A76F-44FA-9556-178172D1E5FD}"/>
              </a:ext>
            </a:extLst>
          </p:cNvPr>
          <p:cNvSpPr>
            <a:spLocks noGrp="1"/>
          </p:cNvSpPr>
          <p:nvPr>
            <p:ph type="pic" idx="15" hasCustomPrompt="1"/>
          </p:nvPr>
        </p:nvSpPr>
        <p:spPr>
          <a:xfrm>
            <a:off x="802456" y="2479266"/>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3624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72920181-2924-4E1F-891D-E75A99509C25}"/>
              </a:ext>
            </a:extLst>
          </p:cNvPr>
          <p:cNvSpPr/>
          <p:nvPr userDrawn="1"/>
        </p:nvSpPr>
        <p:spPr>
          <a:xfrm>
            <a:off x="-1" y="0"/>
            <a:ext cx="42872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5"/>
          <p:cNvSpPr>
            <a:spLocks noGrp="1"/>
          </p:cNvSpPr>
          <p:nvPr>
            <p:ph type="pic" sz="quarter" idx="10" hasCustomPrompt="1"/>
          </p:nvPr>
        </p:nvSpPr>
        <p:spPr>
          <a:xfrm>
            <a:off x="3205315" y="535021"/>
            <a:ext cx="3889913" cy="3542051"/>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5"/>
          <p:cNvSpPr>
            <a:spLocks noGrp="1"/>
          </p:cNvSpPr>
          <p:nvPr>
            <p:ph type="pic" sz="quarter" idx="12" hasCustomPrompt="1"/>
          </p:nvPr>
        </p:nvSpPr>
        <p:spPr>
          <a:xfrm>
            <a:off x="7244568" y="2025072"/>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p:cNvSpPr>
            <a:spLocks noGrp="1"/>
          </p:cNvSpPr>
          <p:nvPr>
            <p:ph type="pic" sz="quarter" idx="11" hasCustomPrompt="1"/>
          </p:nvPr>
        </p:nvSpPr>
        <p:spPr>
          <a:xfrm>
            <a:off x="4467228" y="4260714"/>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40747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8_Images and Contents Layout">
    <p:spTree>
      <p:nvGrpSpPr>
        <p:cNvPr id="1" name=""/>
        <p:cNvGrpSpPr/>
        <p:nvPr/>
      </p:nvGrpSpPr>
      <p:grpSpPr>
        <a:xfrm>
          <a:off x="0" y="0"/>
          <a:ext cx="0" cy="0"/>
          <a:chOff x="0" y="0"/>
          <a:chExt cx="0" cy="0"/>
        </a:xfrm>
      </p:grpSpPr>
      <p:sp>
        <p:nvSpPr>
          <p:cNvPr id="19" name="자유형: 도형 18">
            <a:extLst>
              <a:ext uri="{FF2B5EF4-FFF2-40B4-BE49-F238E27FC236}">
                <a16:creationId xmlns:a16="http://schemas.microsoft.com/office/drawing/2014/main" id="{E0FD5A04-9E72-4F6C-A0E2-4D958F19FD46}"/>
              </a:ext>
            </a:extLst>
          </p:cNvPr>
          <p:cNvSpPr>
            <a:spLocks noGrp="1"/>
          </p:cNvSpPr>
          <p:nvPr>
            <p:ph type="pic" idx="15" hasCustomPrompt="1"/>
          </p:nvPr>
        </p:nvSpPr>
        <p:spPr>
          <a:xfrm>
            <a:off x="113215" y="276132"/>
            <a:ext cx="11965575" cy="6464302"/>
          </a:xfrm>
          <a:custGeom>
            <a:avLst/>
            <a:gdLst>
              <a:gd name="connsiteX0" fmla="*/ 3039689 w 11965575"/>
              <a:gd name="connsiteY0" fmla="*/ 5339586 h 6464302"/>
              <a:gd name="connsiteX1" fmla="*/ 3037710 w 11965575"/>
              <a:gd name="connsiteY1" fmla="*/ 5348196 h 6464302"/>
              <a:gd name="connsiteX2" fmla="*/ 3044157 w 11965575"/>
              <a:gd name="connsiteY2" fmla="*/ 5350384 h 6464302"/>
              <a:gd name="connsiteX3" fmla="*/ 3054148 w 11965575"/>
              <a:gd name="connsiteY3" fmla="*/ 5351232 h 6464302"/>
              <a:gd name="connsiteX4" fmla="*/ 3053557 w 11965575"/>
              <a:gd name="connsiteY4" fmla="*/ 5362094 h 6464302"/>
              <a:gd name="connsiteX5" fmla="*/ 3043051 w 11965575"/>
              <a:gd name="connsiteY5" fmla="*/ 5365141 h 6464302"/>
              <a:gd name="connsiteX6" fmla="*/ 3034754 w 11965575"/>
              <a:gd name="connsiteY6" fmla="*/ 5370590 h 6464302"/>
              <a:gd name="connsiteX7" fmla="*/ 3034112 w 11965575"/>
              <a:gd name="connsiteY7" fmla="*/ 5375458 h 6464302"/>
              <a:gd name="connsiteX8" fmla="*/ 3030875 w 11965575"/>
              <a:gd name="connsiteY8" fmla="*/ 5380844 h 6464302"/>
              <a:gd name="connsiteX9" fmla="*/ 3027456 w 11965575"/>
              <a:gd name="connsiteY9" fmla="*/ 5377963 h 6464302"/>
              <a:gd name="connsiteX10" fmla="*/ 3032879 w 11965575"/>
              <a:gd name="connsiteY10" fmla="*/ 5388419 h 6464302"/>
              <a:gd name="connsiteX11" fmla="*/ 3035628 w 11965575"/>
              <a:gd name="connsiteY11" fmla="*/ 5397634 h 6464302"/>
              <a:gd name="connsiteX12" fmla="*/ 3045036 w 11965575"/>
              <a:gd name="connsiteY12" fmla="*/ 5389349 h 6464302"/>
              <a:gd name="connsiteX13" fmla="*/ 3044818 w 11965575"/>
              <a:gd name="connsiteY13" fmla="*/ 5383840 h 6464302"/>
              <a:gd name="connsiteX14" fmla="*/ 3057322 w 11965575"/>
              <a:gd name="connsiteY14" fmla="*/ 5368407 h 6464302"/>
              <a:gd name="connsiteX15" fmla="*/ 3084731 w 11965575"/>
              <a:gd name="connsiteY15" fmla="*/ 5363122 h 6464302"/>
              <a:gd name="connsiteX16" fmla="*/ 3087589 w 11965575"/>
              <a:gd name="connsiteY16" fmla="*/ 5360728 h 6464302"/>
              <a:gd name="connsiteX17" fmla="*/ 3076262 w 11965575"/>
              <a:gd name="connsiteY17" fmla="*/ 5362298 h 6464302"/>
              <a:gd name="connsiteX18" fmla="*/ 3059337 w 11965575"/>
              <a:gd name="connsiteY18" fmla="*/ 5350195 h 6464302"/>
              <a:gd name="connsiteX19" fmla="*/ 3039689 w 11965575"/>
              <a:gd name="connsiteY19" fmla="*/ 5339586 h 6464302"/>
              <a:gd name="connsiteX20" fmla="*/ 3133208 w 11965575"/>
              <a:gd name="connsiteY20" fmla="*/ 5319955 h 6464302"/>
              <a:gd name="connsiteX21" fmla="*/ 3125348 w 11965575"/>
              <a:gd name="connsiteY21" fmla="*/ 5328477 h 6464302"/>
              <a:gd name="connsiteX22" fmla="*/ 3127402 w 11965575"/>
              <a:gd name="connsiteY22" fmla="*/ 5344814 h 6464302"/>
              <a:gd name="connsiteX23" fmla="*/ 3124852 w 11965575"/>
              <a:gd name="connsiteY23" fmla="*/ 5351122 h 6464302"/>
              <a:gd name="connsiteX24" fmla="*/ 3129551 w 11965575"/>
              <a:gd name="connsiteY24" fmla="*/ 5350884 h 6464302"/>
              <a:gd name="connsiteX25" fmla="*/ 3188808 w 11965575"/>
              <a:gd name="connsiteY25" fmla="*/ 5351999 h 6464302"/>
              <a:gd name="connsiteX26" fmla="*/ 3203861 w 11965575"/>
              <a:gd name="connsiteY26" fmla="*/ 5348896 h 6464302"/>
              <a:gd name="connsiteX27" fmla="*/ 3207095 w 11965575"/>
              <a:gd name="connsiteY27" fmla="*/ 5343634 h 6464302"/>
              <a:gd name="connsiteX28" fmla="*/ 3206151 w 11965575"/>
              <a:gd name="connsiteY28" fmla="*/ 5341407 h 6464302"/>
              <a:gd name="connsiteX29" fmla="*/ 3179542 w 11965575"/>
              <a:gd name="connsiteY29" fmla="*/ 5332503 h 6464302"/>
              <a:gd name="connsiteX30" fmla="*/ 3165235 w 11965575"/>
              <a:gd name="connsiteY30" fmla="*/ 5338836 h 6464302"/>
              <a:gd name="connsiteX31" fmla="*/ 3160046 w 11965575"/>
              <a:gd name="connsiteY31" fmla="*/ 5339873 h 6464302"/>
              <a:gd name="connsiteX32" fmla="*/ 3149413 w 11965575"/>
              <a:gd name="connsiteY32" fmla="*/ 5343893 h 6464302"/>
              <a:gd name="connsiteX33" fmla="*/ 3148077 w 11965575"/>
              <a:gd name="connsiteY33" fmla="*/ 5347636 h 6464302"/>
              <a:gd name="connsiteX34" fmla="*/ 3137626 w 11965575"/>
              <a:gd name="connsiteY34" fmla="*/ 5324761 h 6464302"/>
              <a:gd name="connsiteX35" fmla="*/ 3133208 w 11965575"/>
              <a:gd name="connsiteY35" fmla="*/ 5319955 h 6464302"/>
              <a:gd name="connsiteX36" fmla="*/ 3287553 w 11965575"/>
              <a:gd name="connsiteY36" fmla="*/ 5174577 h 6464302"/>
              <a:gd name="connsiteX37" fmla="*/ 3287712 w 11965575"/>
              <a:gd name="connsiteY37" fmla="*/ 5180190 h 6464302"/>
              <a:gd name="connsiteX38" fmla="*/ 3288210 w 11965575"/>
              <a:gd name="connsiteY38" fmla="*/ 5197788 h 6464302"/>
              <a:gd name="connsiteX39" fmla="*/ 3301423 w 11965575"/>
              <a:gd name="connsiteY39" fmla="*/ 5187483 h 6464302"/>
              <a:gd name="connsiteX40" fmla="*/ 3301403 w 11965575"/>
              <a:gd name="connsiteY40" fmla="*/ 5187450 h 6464302"/>
              <a:gd name="connsiteX41" fmla="*/ 3331377 w 11965575"/>
              <a:gd name="connsiteY41" fmla="*/ 5160957 h 6464302"/>
              <a:gd name="connsiteX42" fmla="*/ 3322826 w 11965575"/>
              <a:gd name="connsiteY42" fmla="*/ 5165475 h 6464302"/>
              <a:gd name="connsiteX43" fmla="*/ 3309856 w 11965575"/>
              <a:gd name="connsiteY43" fmla="*/ 5168066 h 6464302"/>
              <a:gd name="connsiteX44" fmla="*/ 3304282 w 11965575"/>
              <a:gd name="connsiteY44" fmla="*/ 5172023 h 6464302"/>
              <a:gd name="connsiteX45" fmla="*/ 3309521 w 11965575"/>
              <a:gd name="connsiteY45" fmla="*/ 5176981 h 6464302"/>
              <a:gd name="connsiteX46" fmla="*/ 3311702 w 11965575"/>
              <a:gd name="connsiteY46" fmla="*/ 5179465 h 6464302"/>
              <a:gd name="connsiteX47" fmla="*/ 3312496 w 11965575"/>
              <a:gd name="connsiteY47" fmla="*/ 5178846 h 6464302"/>
              <a:gd name="connsiteX48" fmla="*/ 3219833 w 11965575"/>
              <a:gd name="connsiteY48" fmla="*/ 5148447 h 6464302"/>
              <a:gd name="connsiteX49" fmla="*/ 3211536 w 11965575"/>
              <a:gd name="connsiteY49" fmla="*/ 5153896 h 6464302"/>
              <a:gd name="connsiteX50" fmla="*/ 3204548 w 11965575"/>
              <a:gd name="connsiteY50" fmla="*/ 5168564 h 6464302"/>
              <a:gd name="connsiteX51" fmla="*/ 3201775 w 11965575"/>
              <a:gd name="connsiteY51" fmla="*/ 5164062 h 6464302"/>
              <a:gd name="connsiteX52" fmla="*/ 3194456 w 11965575"/>
              <a:gd name="connsiteY52" fmla="*/ 5155728 h 6464302"/>
              <a:gd name="connsiteX53" fmla="*/ 3186775 w 11965575"/>
              <a:gd name="connsiteY53" fmla="*/ 5169270 h 6464302"/>
              <a:gd name="connsiteX54" fmla="*/ 3184134 w 11965575"/>
              <a:gd name="connsiteY54" fmla="*/ 5174377 h 6464302"/>
              <a:gd name="connsiteX55" fmla="*/ 3196610 w 11965575"/>
              <a:gd name="connsiteY55" fmla="*/ 5172675 h 6464302"/>
              <a:gd name="connsiteX56" fmla="*/ 3228267 w 11965575"/>
              <a:gd name="connsiteY56" fmla="*/ 5166321 h 6464302"/>
              <a:gd name="connsiteX57" fmla="*/ 3223736 w 11965575"/>
              <a:gd name="connsiteY57" fmla="*/ 5157147 h 6464302"/>
              <a:gd name="connsiteX58" fmla="*/ 3219833 w 11965575"/>
              <a:gd name="connsiteY58" fmla="*/ 5148447 h 6464302"/>
              <a:gd name="connsiteX59" fmla="*/ 3464728 w 11965575"/>
              <a:gd name="connsiteY59" fmla="*/ 5123737 h 6464302"/>
              <a:gd name="connsiteX60" fmla="*/ 3461218 w 11965575"/>
              <a:gd name="connsiteY60" fmla="*/ 5131192 h 6464302"/>
              <a:gd name="connsiteX61" fmla="*/ 3460574 w 11965575"/>
              <a:gd name="connsiteY61" fmla="*/ 5136061 h 6464302"/>
              <a:gd name="connsiteX62" fmla="*/ 3460346 w 11965575"/>
              <a:gd name="connsiteY62" fmla="*/ 5136960 h 6464302"/>
              <a:gd name="connsiteX63" fmla="*/ 3491572 w 11965575"/>
              <a:gd name="connsiteY63" fmla="*/ 5136478 h 6464302"/>
              <a:gd name="connsiteX64" fmla="*/ 3486003 w 11965575"/>
              <a:gd name="connsiteY64" fmla="*/ 5134773 h 6464302"/>
              <a:gd name="connsiteX65" fmla="*/ 3472110 w 11965575"/>
              <a:gd name="connsiteY65" fmla="*/ 5125225 h 6464302"/>
              <a:gd name="connsiteX66" fmla="*/ 3464728 w 11965575"/>
              <a:gd name="connsiteY66" fmla="*/ 5123737 h 6464302"/>
              <a:gd name="connsiteX67" fmla="*/ 3406844 w 11965575"/>
              <a:gd name="connsiteY67" fmla="*/ 5122148 h 6464302"/>
              <a:gd name="connsiteX68" fmla="*/ 3387529 w 11965575"/>
              <a:gd name="connsiteY68" fmla="*/ 5134538 h 6464302"/>
              <a:gd name="connsiteX69" fmla="*/ 3378311 w 11965575"/>
              <a:gd name="connsiteY69" fmla="*/ 5147626 h 6464302"/>
              <a:gd name="connsiteX70" fmla="*/ 3385821 w 11965575"/>
              <a:gd name="connsiteY70" fmla="*/ 5153842 h 6464302"/>
              <a:gd name="connsiteX71" fmla="*/ 3396946 w 11965575"/>
              <a:gd name="connsiteY71" fmla="*/ 5168831 h 6464302"/>
              <a:gd name="connsiteX72" fmla="*/ 3408416 w 11965575"/>
              <a:gd name="connsiteY72" fmla="*/ 5167458 h 6464302"/>
              <a:gd name="connsiteX73" fmla="*/ 3410198 w 11965575"/>
              <a:gd name="connsiteY73" fmla="*/ 5162282 h 6464302"/>
              <a:gd name="connsiteX74" fmla="*/ 3425653 w 11965575"/>
              <a:gd name="connsiteY74" fmla="*/ 5141454 h 6464302"/>
              <a:gd name="connsiteX75" fmla="*/ 3421997 w 11965575"/>
              <a:gd name="connsiteY75" fmla="*/ 5134920 h 6464302"/>
              <a:gd name="connsiteX76" fmla="*/ 3406844 w 11965575"/>
              <a:gd name="connsiteY76" fmla="*/ 5122148 h 6464302"/>
              <a:gd name="connsiteX77" fmla="*/ 3571719 w 11965575"/>
              <a:gd name="connsiteY77" fmla="*/ 5065827 h 6464302"/>
              <a:gd name="connsiteX78" fmla="*/ 3556283 w 11965575"/>
              <a:gd name="connsiteY78" fmla="*/ 5067963 h 6464302"/>
              <a:gd name="connsiteX79" fmla="*/ 3540176 w 11965575"/>
              <a:gd name="connsiteY79" fmla="*/ 5087928 h 6464302"/>
              <a:gd name="connsiteX80" fmla="*/ 3538479 w 11965575"/>
              <a:gd name="connsiteY80" fmla="*/ 5113547 h 6464302"/>
              <a:gd name="connsiteX81" fmla="*/ 3516863 w 11965575"/>
              <a:gd name="connsiteY81" fmla="*/ 5136982 h 6464302"/>
              <a:gd name="connsiteX82" fmla="*/ 3507169 w 11965575"/>
              <a:gd name="connsiteY82" fmla="*/ 5138629 h 6464302"/>
              <a:gd name="connsiteX83" fmla="*/ 3517899 w 11965575"/>
              <a:gd name="connsiteY83" fmla="*/ 5147384 h 6464302"/>
              <a:gd name="connsiteX84" fmla="*/ 3575877 w 11965575"/>
              <a:gd name="connsiteY84" fmla="*/ 5136244 h 6464302"/>
              <a:gd name="connsiteX85" fmla="*/ 3586190 w 11965575"/>
              <a:gd name="connsiteY85" fmla="*/ 5135773 h 6464302"/>
              <a:gd name="connsiteX86" fmla="*/ 3625664 w 11965575"/>
              <a:gd name="connsiteY86" fmla="*/ 5139065 h 6464302"/>
              <a:gd name="connsiteX87" fmla="*/ 3641821 w 11965575"/>
              <a:gd name="connsiteY87" fmla="*/ 5140662 h 6464302"/>
              <a:gd name="connsiteX88" fmla="*/ 3650376 w 11965575"/>
              <a:gd name="connsiteY88" fmla="*/ 5138754 h 6464302"/>
              <a:gd name="connsiteX89" fmla="*/ 3656523 w 11965575"/>
              <a:gd name="connsiteY89" fmla="*/ 5131360 h 6464302"/>
              <a:gd name="connsiteX90" fmla="*/ 3639700 w 11965575"/>
              <a:gd name="connsiteY90" fmla="*/ 5131245 h 6464302"/>
              <a:gd name="connsiteX91" fmla="*/ 3626114 w 11965575"/>
              <a:gd name="connsiteY91" fmla="*/ 5125743 h 6464302"/>
              <a:gd name="connsiteX92" fmla="*/ 3620438 w 11965575"/>
              <a:gd name="connsiteY92" fmla="*/ 5117713 h 6464302"/>
              <a:gd name="connsiteX93" fmla="*/ 3602150 w 11965575"/>
              <a:gd name="connsiteY93" fmla="*/ 5122314 h 6464302"/>
              <a:gd name="connsiteX94" fmla="*/ 3597269 w 11965575"/>
              <a:gd name="connsiteY94" fmla="*/ 5127398 h 6464302"/>
              <a:gd name="connsiteX95" fmla="*/ 3600818 w 11965575"/>
              <a:gd name="connsiteY95" fmla="*/ 5094142 h 6464302"/>
              <a:gd name="connsiteX96" fmla="*/ 3606648 w 11965575"/>
              <a:gd name="connsiteY96" fmla="*/ 5088237 h 6464302"/>
              <a:gd name="connsiteX97" fmla="*/ 3610937 w 11965575"/>
              <a:gd name="connsiteY97" fmla="*/ 5094017 h 6464302"/>
              <a:gd name="connsiteX98" fmla="*/ 3615919 w 11965575"/>
              <a:gd name="connsiteY98" fmla="*/ 5100921 h 6464302"/>
              <a:gd name="connsiteX99" fmla="*/ 3619670 w 11965575"/>
              <a:gd name="connsiteY99" fmla="*/ 5091639 h 6464302"/>
              <a:gd name="connsiteX100" fmla="*/ 3599894 w 11965575"/>
              <a:gd name="connsiteY100" fmla="*/ 5082002 h 6464302"/>
              <a:gd name="connsiteX101" fmla="*/ 3590159 w 11965575"/>
              <a:gd name="connsiteY101" fmla="*/ 5079207 h 6464302"/>
              <a:gd name="connsiteX102" fmla="*/ 3571719 w 11965575"/>
              <a:gd name="connsiteY102" fmla="*/ 5065827 h 6464302"/>
              <a:gd name="connsiteX103" fmla="*/ 1375109 w 11965575"/>
              <a:gd name="connsiteY103" fmla="*/ 4421930 h 6464302"/>
              <a:gd name="connsiteX104" fmla="*/ 1370757 w 11965575"/>
              <a:gd name="connsiteY104" fmla="*/ 4422779 h 6464302"/>
              <a:gd name="connsiteX105" fmla="*/ 1344031 w 11965575"/>
              <a:gd name="connsiteY105" fmla="*/ 4427190 h 6464302"/>
              <a:gd name="connsiteX106" fmla="*/ 1335298 w 11965575"/>
              <a:gd name="connsiteY106" fmla="*/ 4430169 h 6464302"/>
              <a:gd name="connsiteX107" fmla="*/ 1374043 w 11965575"/>
              <a:gd name="connsiteY107" fmla="*/ 4422399 h 6464302"/>
              <a:gd name="connsiteX108" fmla="*/ 1494325 w 11965575"/>
              <a:gd name="connsiteY108" fmla="*/ 4335168 h 6464302"/>
              <a:gd name="connsiteX109" fmla="*/ 1491192 w 11965575"/>
              <a:gd name="connsiteY109" fmla="*/ 4339951 h 6464302"/>
              <a:gd name="connsiteX110" fmla="*/ 1481082 w 11965575"/>
              <a:gd name="connsiteY110" fmla="*/ 4366689 h 6464302"/>
              <a:gd name="connsiteX111" fmla="*/ 1481824 w 11965575"/>
              <a:gd name="connsiteY111" fmla="*/ 4368060 h 6464302"/>
              <a:gd name="connsiteX112" fmla="*/ 1500129 w 11965575"/>
              <a:gd name="connsiteY112" fmla="*/ 4326305 h 6464302"/>
              <a:gd name="connsiteX113" fmla="*/ 1495063 w 11965575"/>
              <a:gd name="connsiteY113" fmla="*/ 4334040 h 6464302"/>
              <a:gd name="connsiteX114" fmla="*/ 1506470 w 11965575"/>
              <a:gd name="connsiteY114" fmla="*/ 4353210 h 6464302"/>
              <a:gd name="connsiteX115" fmla="*/ 1536335 w 11965575"/>
              <a:gd name="connsiteY115" fmla="*/ 4369231 h 6464302"/>
              <a:gd name="connsiteX116" fmla="*/ 1539850 w 11965575"/>
              <a:gd name="connsiteY116" fmla="*/ 4365820 h 6464302"/>
              <a:gd name="connsiteX117" fmla="*/ 1535166 w 11965575"/>
              <a:gd name="connsiteY117" fmla="*/ 4364084 h 6464302"/>
              <a:gd name="connsiteX118" fmla="*/ 1519288 w 11965575"/>
              <a:gd name="connsiteY118" fmla="*/ 4348411 h 6464302"/>
              <a:gd name="connsiteX119" fmla="*/ 1513034 w 11965575"/>
              <a:gd name="connsiteY119" fmla="*/ 4335592 h 6464302"/>
              <a:gd name="connsiteX120" fmla="*/ 1500129 w 11965575"/>
              <a:gd name="connsiteY120" fmla="*/ 4326305 h 6464302"/>
              <a:gd name="connsiteX121" fmla="*/ 421262 w 11965575"/>
              <a:gd name="connsiteY121" fmla="*/ 4103152 h 6464302"/>
              <a:gd name="connsiteX122" fmla="*/ 421748 w 11965575"/>
              <a:gd name="connsiteY122" fmla="*/ 4104759 h 6464302"/>
              <a:gd name="connsiteX123" fmla="*/ 423004 w 11965575"/>
              <a:gd name="connsiteY123" fmla="*/ 4104513 h 6464302"/>
              <a:gd name="connsiteX124" fmla="*/ 8913674 w 11965575"/>
              <a:gd name="connsiteY124" fmla="*/ 4072810 h 6464302"/>
              <a:gd name="connsiteX125" fmla="*/ 8912389 w 11965575"/>
              <a:gd name="connsiteY125" fmla="*/ 4073556 h 6464302"/>
              <a:gd name="connsiteX126" fmla="*/ 8920757 w 11965575"/>
              <a:gd name="connsiteY126" fmla="*/ 4083236 h 6464302"/>
              <a:gd name="connsiteX127" fmla="*/ 8920538 w 11965575"/>
              <a:gd name="connsiteY127" fmla="*/ 4088400 h 6464302"/>
              <a:gd name="connsiteX128" fmla="*/ 8929947 w 11965575"/>
              <a:gd name="connsiteY128" fmla="*/ 4096164 h 6464302"/>
              <a:gd name="connsiteX129" fmla="*/ 8932695 w 11965575"/>
              <a:gd name="connsiteY129" fmla="*/ 4087527 h 6464302"/>
              <a:gd name="connsiteX130" fmla="*/ 8933689 w 11965575"/>
              <a:gd name="connsiteY130" fmla="*/ 4085732 h 6464302"/>
              <a:gd name="connsiteX131" fmla="*/ 8932944 w 11965575"/>
              <a:gd name="connsiteY131" fmla="*/ 4085649 h 6464302"/>
              <a:gd name="connsiteX132" fmla="*/ 8923529 w 11965575"/>
              <a:gd name="connsiteY132" fmla="*/ 4080636 h 6464302"/>
              <a:gd name="connsiteX133" fmla="*/ 8922980 w 11965575"/>
              <a:gd name="connsiteY133" fmla="*/ 4077119 h 6464302"/>
              <a:gd name="connsiteX134" fmla="*/ 8913674 w 11965575"/>
              <a:gd name="connsiteY134" fmla="*/ 4072810 h 6464302"/>
              <a:gd name="connsiteX135" fmla="*/ 8828571 w 11965575"/>
              <a:gd name="connsiteY135" fmla="*/ 4029909 h 6464302"/>
              <a:gd name="connsiteX136" fmla="*/ 8812816 w 11965575"/>
              <a:gd name="connsiteY136" fmla="*/ 4039573 h 6464302"/>
              <a:gd name="connsiteX137" fmla="*/ 8804499 w 11965575"/>
              <a:gd name="connsiteY137" fmla="*/ 4041591 h 6464302"/>
              <a:gd name="connsiteX138" fmla="*/ 8787603 w 11965575"/>
              <a:gd name="connsiteY138" fmla="*/ 4048552 h 6464302"/>
              <a:gd name="connsiteX139" fmla="*/ 8788839 w 11965575"/>
              <a:gd name="connsiteY139" fmla="*/ 4051138 h 6464302"/>
              <a:gd name="connsiteX140" fmla="*/ 8795373 w 11965575"/>
              <a:gd name="connsiteY140" fmla="*/ 4049917 h 6464302"/>
              <a:gd name="connsiteX141" fmla="*/ 8798729 w 11965575"/>
              <a:gd name="connsiteY141" fmla="*/ 4046094 h 6464302"/>
              <a:gd name="connsiteX142" fmla="*/ 8801793 w 11965575"/>
              <a:gd name="connsiteY142" fmla="*/ 4048718 h 6464302"/>
              <a:gd name="connsiteX143" fmla="*/ 8806008 w 11965575"/>
              <a:gd name="connsiteY143" fmla="*/ 4047930 h 6464302"/>
              <a:gd name="connsiteX144" fmla="*/ 8836024 w 11965575"/>
              <a:gd name="connsiteY144" fmla="*/ 4052349 h 6464302"/>
              <a:gd name="connsiteX145" fmla="*/ 8846733 w 11965575"/>
              <a:gd name="connsiteY145" fmla="*/ 4052857 h 6464302"/>
              <a:gd name="connsiteX146" fmla="*/ 8855711 w 11965575"/>
              <a:gd name="connsiteY146" fmla="*/ 4048305 h 6464302"/>
              <a:gd name="connsiteX147" fmla="*/ 8855520 w 11965575"/>
              <a:gd name="connsiteY147" fmla="*/ 4045871 h 6464302"/>
              <a:gd name="connsiteX148" fmla="*/ 8841759 w 11965575"/>
              <a:gd name="connsiteY148" fmla="*/ 4031451 h 6464302"/>
              <a:gd name="connsiteX149" fmla="*/ 8828571 w 11965575"/>
              <a:gd name="connsiteY149" fmla="*/ 4029909 h 6464302"/>
              <a:gd name="connsiteX150" fmla="*/ 658422 w 11965575"/>
              <a:gd name="connsiteY150" fmla="*/ 3792499 h 6464302"/>
              <a:gd name="connsiteX151" fmla="*/ 642338 w 11965575"/>
              <a:gd name="connsiteY151" fmla="*/ 3797487 h 6464302"/>
              <a:gd name="connsiteX152" fmla="*/ 614655 w 11965575"/>
              <a:gd name="connsiteY152" fmla="*/ 3815416 h 6464302"/>
              <a:gd name="connsiteX153" fmla="*/ 597214 w 11965575"/>
              <a:gd name="connsiteY153" fmla="*/ 3820867 h 6464302"/>
              <a:gd name="connsiteX154" fmla="*/ 598168 w 11965575"/>
              <a:gd name="connsiteY154" fmla="*/ 3821238 h 6464302"/>
              <a:gd name="connsiteX155" fmla="*/ 633988 w 11965575"/>
              <a:gd name="connsiteY155" fmla="*/ 3816002 h 6464302"/>
              <a:gd name="connsiteX156" fmla="*/ 637244 w 11965575"/>
              <a:gd name="connsiteY156" fmla="*/ 3868795 h 6464302"/>
              <a:gd name="connsiteX157" fmla="*/ 672765 w 11965575"/>
              <a:gd name="connsiteY157" fmla="*/ 3838969 h 6464302"/>
              <a:gd name="connsiteX158" fmla="*/ 688325 w 11965575"/>
              <a:gd name="connsiteY158" fmla="*/ 3823136 h 6464302"/>
              <a:gd name="connsiteX159" fmla="*/ 689246 w 11965575"/>
              <a:gd name="connsiteY159" fmla="*/ 3819055 h 6464302"/>
              <a:gd name="connsiteX160" fmla="*/ 690786 w 11965575"/>
              <a:gd name="connsiteY160" fmla="*/ 3816291 h 6464302"/>
              <a:gd name="connsiteX161" fmla="*/ 697091 w 11965575"/>
              <a:gd name="connsiteY161" fmla="*/ 3803764 h 6464302"/>
              <a:gd name="connsiteX162" fmla="*/ 681603 w 11965575"/>
              <a:gd name="connsiteY162" fmla="*/ 3807532 h 6464302"/>
              <a:gd name="connsiteX163" fmla="*/ 677134 w 11965575"/>
              <a:gd name="connsiteY163" fmla="*/ 3814354 h 6464302"/>
              <a:gd name="connsiteX164" fmla="*/ 669092 w 11965575"/>
              <a:gd name="connsiteY164" fmla="*/ 3819179 h 6464302"/>
              <a:gd name="connsiteX165" fmla="*/ 667505 w 11965575"/>
              <a:gd name="connsiteY165" fmla="*/ 3810006 h 6464302"/>
              <a:gd name="connsiteX166" fmla="*/ 658422 w 11965575"/>
              <a:gd name="connsiteY166" fmla="*/ 3792499 h 6464302"/>
              <a:gd name="connsiteX167" fmla="*/ 1345330 w 11965575"/>
              <a:gd name="connsiteY167" fmla="*/ 3562382 h 6464302"/>
              <a:gd name="connsiteX168" fmla="*/ 1320467 w 11965575"/>
              <a:gd name="connsiteY168" fmla="*/ 3565243 h 6464302"/>
              <a:gd name="connsiteX169" fmla="*/ 1294018 w 11965575"/>
              <a:gd name="connsiteY169" fmla="*/ 3566716 h 6464302"/>
              <a:gd name="connsiteX170" fmla="*/ 1323278 w 11965575"/>
              <a:gd name="connsiteY170" fmla="*/ 3574962 h 6464302"/>
              <a:gd name="connsiteX171" fmla="*/ 1335044 w 11965575"/>
              <a:gd name="connsiteY171" fmla="*/ 3570665 h 6464302"/>
              <a:gd name="connsiteX172" fmla="*/ 1576046 w 11965575"/>
              <a:gd name="connsiteY172" fmla="*/ 3550278 h 6464302"/>
              <a:gd name="connsiteX173" fmla="*/ 1574182 w 11965575"/>
              <a:gd name="connsiteY173" fmla="*/ 3554008 h 6464302"/>
              <a:gd name="connsiteX174" fmla="*/ 1574660 w 11965575"/>
              <a:gd name="connsiteY174" fmla="*/ 3553957 h 6464302"/>
              <a:gd name="connsiteX175" fmla="*/ 1583316 w 11965575"/>
              <a:gd name="connsiteY175" fmla="*/ 3551208 h 6464302"/>
              <a:gd name="connsiteX176" fmla="*/ 1469346 w 11965575"/>
              <a:gd name="connsiteY176" fmla="*/ 3547767 h 6464302"/>
              <a:gd name="connsiteX177" fmla="*/ 1453959 w 11965575"/>
              <a:gd name="connsiteY177" fmla="*/ 3555686 h 6464302"/>
              <a:gd name="connsiteX178" fmla="*/ 1454828 w 11965575"/>
              <a:gd name="connsiteY178" fmla="*/ 3556342 h 6464302"/>
              <a:gd name="connsiteX179" fmla="*/ 1467834 w 11965575"/>
              <a:gd name="connsiteY179" fmla="*/ 3552222 h 6464302"/>
              <a:gd name="connsiteX180" fmla="*/ 769843 w 11965575"/>
              <a:gd name="connsiteY180" fmla="*/ 3222793 h 6464302"/>
              <a:gd name="connsiteX181" fmla="*/ 736906 w 11965575"/>
              <a:gd name="connsiteY181" fmla="*/ 3224831 h 6464302"/>
              <a:gd name="connsiteX182" fmla="*/ 728416 w 11965575"/>
              <a:gd name="connsiteY182" fmla="*/ 3234066 h 6464302"/>
              <a:gd name="connsiteX183" fmla="*/ 720523 w 11965575"/>
              <a:gd name="connsiteY183" fmla="*/ 3237419 h 6464302"/>
              <a:gd name="connsiteX184" fmla="*/ 693072 w 11965575"/>
              <a:gd name="connsiteY184" fmla="*/ 3235016 h 6464302"/>
              <a:gd name="connsiteX185" fmla="*/ 659018 w 11965575"/>
              <a:gd name="connsiteY185" fmla="*/ 3248080 h 6464302"/>
              <a:gd name="connsiteX186" fmla="*/ 650678 w 11965575"/>
              <a:gd name="connsiteY186" fmla="*/ 3255845 h 6464302"/>
              <a:gd name="connsiteX187" fmla="*/ 649084 w 11965575"/>
              <a:gd name="connsiteY187" fmla="*/ 3263750 h 6464302"/>
              <a:gd name="connsiteX188" fmla="*/ 659413 w 11965575"/>
              <a:gd name="connsiteY188" fmla="*/ 3262756 h 6464302"/>
              <a:gd name="connsiteX189" fmla="*/ 788558 w 11965575"/>
              <a:gd name="connsiteY189" fmla="*/ 3244910 h 6464302"/>
              <a:gd name="connsiteX190" fmla="*/ 799855 w 11965575"/>
              <a:gd name="connsiteY190" fmla="*/ 3239808 h 6464302"/>
              <a:gd name="connsiteX191" fmla="*/ 802753 w 11965575"/>
              <a:gd name="connsiteY191" fmla="*/ 3234564 h 6464302"/>
              <a:gd name="connsiteX192" fmla="*/ 801438 w 11965575"/>
              <a:gd name="connsiteY192" fmla="*/ 3233986 h 6464302"/>
              <a:gd name="connsiteX193" fmla="*/ 769843 w 11965575"/>
              <a:gd name="connsiteY193" fmla="*/ 3222793 h 6464302"/>
              <a:gd name="connsiteX194" fmla="*/ 723669 w 11965575"/>
              <a:gd name="connsiteY194" fmla="*/ 3184574 h 6464302"/>
              <a:gd name="connsiteX195" fmla="*/ 725592 w 11965575"/>
              <a:gd name="connsiteY195" fmla="*/ 3187435 h 6464302"/>
              <a:gd name="connsiteX196" fmla="*/ 725688 w 11965575"/>
              <a:gd name="connsiteY196" fmla="*/ 3187319 h 6464302"/>
              <a:gd name="connsiteX197" fmla="*/ 709233 w 11965575"/>
              <a:gd name="connsiteY197" fmla="*/ 3172153 h 6464302"/>
              <a:gd name="connsiteX198" fmla="*/ 695241 w 11965575"/>
              <a:gd name="connsiteY198" fmla="*/ 3175682 h 6464302"/>
              <a:gd name="connsiteX199" fmla="*/ 670445 w 11965575"/>
              <a:gd name="connsiteY199" fmla="*/ 3183352 h 6464302"/>
              <a:gd name="connsiteX200" fmla="*/ 652905 w 11965575"/>
              <a:gd name="connsiteY200" fmla="*/ 3179198 h 6464302"/>
              <a:gd name="connsiteX201" fmla="*/ 658824 w 11965575"/>
              <a:gd name="connsiteY201" fmla="*/ 3200332 h 6464302"/>
              <a:gd name="connsiteX202" fmla="*/ 673764 w 11965575"/>
              <a:gd name="connsiteY202" fmla="*/ 3214382 h 6464302"/>
              <a:gd name="connsiteX203" fmla="*/ 691834 w 11965575"/>
              <a:gd name="connsiteY203" fmla="*/ 3197559 h 6464302"/>
              <a:gd name="connsiteX204" fmla="*/ 698736 w 11965575"/>
              <a:gd name="connsiteY204" fmla="*/ 3179151 h 6464302"/>
              <a:gd name="connsiteX205" fmla="*/ 710797 w 11965575"/>
              <a:gd name="connsiteY205" fmla="*/ 3173299 h 6464302"/>
              <a:gd name="connsiteX206" fmla="*/ 3508720 w 11965575"/>
              <a:gd name="connsiteY206" fmla="*/ 2716310 h 6464302"/>
              <a:gd name="connsiteX207" fmla="*/ 3470310 w 11965575"/>
              <a:gd name="connsiteY207" fmla="*/ 2717328 h 6464302"/>
              <a:gd name="connsiteX208" fmla="*/ 3440753 w 11965575"/>
              <a:gd name="connsiteY208" fmla="*/ 2717133 h 6464302"/>
              <a:gd name="connsiteX209" fmla="*/ 3716523 w 11965575"/>
              <a:gd name="connsiteY209" fmla="*/ 2766212 h 6464302"/>
              <a:gd name="connsiteX210" fmla="*/ 3742434 w 11965575"/>
              <a:gd name="connsiteY210" fmla="*/ 2771382 h 6464302"/>
              <a:gd name="connsiteX211" fmla="*/ 3748071 w 11965575"/>
              <a:gd name="connsiteY211" fmla="*/ 2769737 h 6464302"/>
              <a:gd name="connsiteX212" fmla="*/ 3638352 w 11965575"/>
              <a:gd name="connsiteY212" fmla="*/ 2748652 h 6464302"/>
              <a:gd name="connsiteX213" fmla="*/ 3546178 w 11965575"/>
              <a:gd name="connsiteY213" fmla="*/ 2723762 h 6464302"/>
              <a:gd name="connsiteX214" fmla="*/ 3508720 w 11965575"/>
              <a:gd name="connsiteY214" fmla="*/ 2716310 h 6464302"/>
              <a:gd name="connsiteX215" fmla="*/ 3235593 w 11965575"/>
              <a:gd name="connsiteY215" fmla="*/ 2682246 h 6464302"/>
              <a:gd name="connsiteX216" fmla="*/ 3422496 w 11965575"/>
              <a:gd name="connsiteY216" fmla="*/ 2714006 h 6464302"/>
              <a:gd name="connsiteX217" fmla="*/ 3399336 w 11965575"/>
              <a:gd name="connsiteY217" fmla="*/ 2708246 h 6464302"/>
              <a:gd name="connsiteX218" fmla="*/ 3285296 w 11965575"/>
              <a:gd name="connsiteY218" fmla="*/ 2687105 h 6464302"/>
              <a:gd name="connsiteX219" fmla="*/ 3236249 w 11965575"/>
              <a:gd name="connsiteY219" fmla="*/ 2682260 h 6464302"/>
              <a:gd name="connsiteX220" fmla="*/ 3524568 w 11965575"/>
              <a:gd name="connsiteY220" fmla="*/ 2423074 h 6464302"/>
              <a:gd name="connsiteX221" fmla="*/ 3518598 w 11965575"/>
              <a:gd name="connsiteY221" fmla="*/ 2427447 h 6464302"/>
              <a:gd name="connsiteX222" fmla="*/ 3517947 w 11965575"/>
              <a:gd name="connsiteY222" fmla="*/ 2431141 h 6464302"/>
              <a:gd name="connsiteX223" fmla="*/ 3543173 w 11965575"/>
              <a:gd name="connsiteY223" fmla="*/ 2436098 h 6464302"/>
              <a:gd name="connsiteX224" fmla="*/ 3541779 w 11965575"/>
              <a:gd name="connsiteY224" fmla="*/ 2434992 h 6464302"/>
              <a:gd name="connsiteX225" fmla="*/ 3524568 w 11965575"/>
              <a:gd name="connsiteY225" fmla="*/ 2423074 h 6464302"/>
              <a:gd name="connsiteX226" fmla="*/ 3636917 w 11965575"/>
              <a:gd name="connsiteY226" fmla="*/ 2392478 h 6464302"/>
              <a:gd name="connsiteX227" fmla="*/ 3629825 w 11965575"/>
              <a:gd name="connsiteY227" fmla="*/ 2398998 h 6464302"/>
              <a:gd name="connsiteX228" fmla="*/ 3631273 w 11965575"/>
              <a:gd name="connsiteY228" fmla="*/ 2411858 h 6464302"/>
              <a:gd name="connsiteX229" fmla="*/ 3627775 w 11965575"/>
              <a:gd name="connsiteY229" fmla="*/ 2419060 h 6464302"/>
              <a:gd name="connsiteX230" fmla="*/ 3585965 w 11965575"/>
              <a:gd name="connsiteY230" fmla="*/ 2424498 h 6464302"/>
              <a:gd name="connsiteX231" fmla="*/ 3571361 w 11965575"/>
              <a:gd name="connsiteY231" fmla="*/ 2414649 h 6464302"/>
              <a:gd name="connsiteX232" fmla="*/ 3554333 w 11965575"/>
              <a:gd name="connsiteY232" fmla="*/ 2405911 h 6464302"/>
              <a:gd name="connsiteX233" fmla="*/ 3552407 w 11965575"/>
              <a:gd name="connsiteY233" fmla="*/ 2412625 h 6464302"/>
              <a:gd name="connsiteX234" fmla="*/ 3558022 w 11965575"/>
              <a:gd name="connsiteY234" fmla="*/ 2414477 h 6464302"/>
              <a:gd name="connsiteX235" fmla="*/ 3566781 w 11965575"/>
              <a:gd name="connsiteY235" fmla="*/ 2415353 h 6464302"/>
              <a:gd name="connsiteX236" fmla="*/ 3566023 w 11965575"/>
              <a:gd name="connsiteY236" fmla="*/ 2423861 h 6464302"/>
              <a:gd name="connsiteX237" fmla="*/ 3556728 w 11965575"/>
              <a:gd name="connsiteY237" fmla="*/ 2426030 h 6464302"/>
              <a:gd name="connsiteX238" fmla="*/ 3549321 w 11965575"/>
              <a:gd name="connsiteY238" fmla="*/ 2430130 h 6464302"/>
              <a:gd name="connsiteX239" fmla="*/ 3548650 w 11965575"/>
              <a:gd name="connsiteY239" fmla="*/ 2433936 h 6464302"/>
              <a:gd name="connsiteX240" fmla="*/ 3546627 w 11965575"/>
              <a:gd name="connsiteY240" fmla="*/ 2436776 h 6464302"/>
              <a:gd name="connsiteX241" fmla="*/ 3566985 w 11965575"/>
              <a:gd name="connsiteY241" fmla="*/ 2440776 h 6464302"/>
              <a:gd name="connsiteX242" fmla="*/ 3709799 w 11965575"/>
              <a:gd name="connsiteY242" fmla="*/ 2466258 h 6464302"/>
              <a:gd name="connsiteX243" fmla="*/ 3791598 w 11965575"/>
              <a:gd name="connsiteY243" fmla="*/ 2486028 h 6464302"/>
              <a:gd name="connsiteX244" fmla="*/ 3972167 w 11965575"/>
              <a:gd name="connsiteY244" fmla="*/ 2518029 h 6464302"/>
              <a:gd name="connsiteX245" fmla="*/ 4318639 w 11965575"/>
              <a:gd name="connsiteY245" fmla="*/ 2583644 h 6464302"/>
              <a:gd name="connsiteX246" fmla="*/ 4412739 w 11965575"/>
              <a:gd name="connsiteY246" fmla="*/ 2608087 h 6464302"/>
              <a:gd name="connsiteX247" fmla="*/ 4460154 w 11965575"/>
              <a:gd name="connsiteY247" fmla="*/ 2600917 h 6464302"/>
              <a:gd name="connsiteX248" fmla="*/ 4501789 w 11965575"/>
              <a:gd name="connsiteY248" fmla="*/ 2591652 h 6464302"/>
              <a:gd name="connsiteX249" fmla="*/ 4514939 w 11965575"/>
              <a:gd name="connsiteY249" fmla="*/ 2594082 h 6464302"/>
              <a:gd name="connsiteX250" fmla="*/ 4534613 w 11965575"/>
              <a:gd name="connsiteY250" fmla="*/ 2591730 h 6464302"/>
              <a:gd name="connsiteX251" fmla="*/ 4535433 w 11965575"/>
              <a:gd name="connsiteY251" fmla="*/ 2623797 h 6464302"/>
              <a:gd name="connsiteX252" fmla="*/ 4555391 w 11965575"/>
              <a:gd name="connsiteY252" fmla="*/ 2606539 h 6464302"/>
              <a:gd name="connsiteX253" fmla="*/ 4573963 w 11965575"/>
              <a:gd name="connsiteY253" fmla="*/ 2587028 h 6464302"/>
              <a:gd name="connsiteX254" fmla="*/ 4615650 w 11965575"/>
              <a:gd name="connsiteY254" fmla="*/ 2583758 h 6464302"/>
              <a:gd name="connsiteX255" fmla="*/ 4622326 w 11965575"/>
              <a:gd name="connsiteY255" fmla="*/ 2593730 h 6464302"/>
              <a:gd name="connsiteX256" fmla="*/ 4622869 w 11965575"/>
              <a:gd name="connsiteY256" fmla="*/ 2593114 h 6464302"/>
              <a:gd name="connsiteX257" fmla="*/ 4655419 w 11965575"/>
              <a:gd name="connsiteY257" fmla="*/ 2532452 h 6464302"/>
              <a:gd name="connsiteX258" fmla="*/ 4662249 w 11965575"/>
              <a:gd name="connsiteY258" fmla="*/ 2521314 h 6464302"/>
              <a:gd name="connsiteX259" fmla="*/ 4660077 w 11965575"/>
              <a:gd name="connsiteY259" fmla="*/ 2522313 h 6464302"/>
              <a:gd name="connsiteX260" fmla="*/ 4655754 w 11965575"/>
              <a:gd name="connsiteY260" fmla="*/ 2519214 h 6464302"/>
              <a:gd name="connsiteX261" fmla="*/ 4655760 w 11965575"/>
              <a:gd name="connsiteY261" fmla="*/ 2514470 h 6464302"/>
              <a:gd name="connsiteX262" fmla="*/ 4656080 w 11965575"/>
              <a:gd name="connsiteY262" fmla="*/ 2513163 h 6464302"/>
              <a:gd name="connsiteX263" fmla="*/ 4653499 w 11965575"/>
              <a:gd name="connsiteY263" fmla="*/ 2512304 h 6464302"/>
              <a:gd name="connsiteX264" fmla="*/ 4653018 w 11965575"/>
              <a:gd name="connsiteY264" fmla="*/ 2510589 h 6464302"/>
              <a:gd name="connsiteX265" fmla="*/ 4650086 w 11965575"/>
              <a:gd name="connsiteY265" fmla="*/ 2509810 h 6464302"/>
              <a:gd name="connsiteX266" fmla="*/ 4644682 w 11965575"/>
              <a:gd name="connsiteY266" fmla="*/ 2510353 h 6464302"/>
              <a:gd name="connsiteX267" fmla="*/ 4641139 w 11965575"/>
              <a:gd name="connsiteY267" fmla="*/ 2515342 h 6464302"/>
              <a:gd name="connsiteX268" fmla="*/ 4629148 w 11965575"/>
              <a:gd name="connsiteY268" fmla="*/ 2522617 h 6464302"/>
              <a:gd name="connsiteX269" fmla="*/ 4627886 w 11965575"/>
              <a:gd name="connsiteY269" fmla="*/ 2519166 h 6464302"/>
              <a:gd name="connsiteX270" fmla="*/ 4625575 w 11965575"/>
              <a:gd name="connsiteY270" fmla="*/ 2511254 h 6464302"/>
              <a:gd name="connsiteX271" fmla="*/ 4615973 w 11965575"/>
              <a:gd name="connsiteY271" fmla="*/ 2509584 h 6464302"/>
              <a:gd name="connsiteX272" fmla="*/ 4605575 w 11965575"/>
              <a:gd name="connsiteY272" fmla="*/ 2509314 h 6464302"/>
              <a:gd name="connsiteX273" fmla="*/ 4602045 w 11965575"/>
              <a:gd name="connsiteY273" fmla="*/ 2504816 h 6464302"/>
              <a:gd name="connsiteX274" fmla="*/ 4597933 w 11965575"/>
              <a:gd name="connsiteY274" fmla="*/ 2500710 h 6464302"/>
              <a:gd name="connsiteX275" fmla="*/ 4594398 w 11965575"/>
              <a:gd name="connsiteY275" fmla="*/ 2500956 h 6464302"/>
              <a:gd name="connsiteX276" fmla="*/ 4589755 w 11965575"/>
              <a:gd name="connsiteY276" fmla="*/ 2499366 h 6464302"/>
              <a:gd name="connsiteX277" fmla="*/ 4592029 w 11965575"/>
              <a:gd name="connsiteY277" fmla="*/ 2495669 h 6464302"/>
              <a:gd name="connsiteX278" fmla="*/ 4587450 w 11965575"/>
              <a:gd name="connsiteY278" fmla="*/ 2486711 h 6464302"/>
              <a:gd name="connsiteX279" fmla="*/ 4588907 w 11965575"/>
              <a:gd name="connsiteY279" fmla="*/ 2479810 h 6464302"/>
              <a:gd name="connsiteX280" fmla="*/ 4588188 w 11965575"/>
              <a:gd name="connsiteY280" fmla="*/ 2479364 h 6464302"/>
              <a:gd name="connsiteX281" fmla="*/ 4570755 w 11965575"/>
              <a:gd name="connsiteY281" fmla="*/ 2471337 h 6464302"/>
              <a:gd name="connsiteX282" fmla="*/ 4554054 w 11965575"/>
              <a:gd name="connsiteY282" fmla="*/ 2477607 h 6464302"/>
              <a:gd name="connsiteX283" fmla="*/ 4550689 w 11965575"/>
              <a:gd name="connsiteY283" fmla="*/ 2484048 h 6464302"/>
              <a:gd name="connsiteX284" fmla="*/ 4542516 w 11965575"/>
              <a:gd name="connsiteY284" fmla="*/ 2484070 h 6464302"/>
              <a:gd name="connsiteX285" fmla="*/ 4541212 w 11965575"/>
              <a:gd name="connsiteY285" fmla="*/ 2483036 h 6464302"/>
              <a:gd name="connsiteX286" fmla="*/ 4529578 w 11965575"/>
              <a:gd name="connsiteY286" fmla="*/ 2481616 h 6464302"/>
              <a:gd name="connsiteX287" fmla="*/ 4509052 w 11965575"/>
              <a:gd name="connsiteY287" fmla="*/ 2480081 h 6464302"/>
              <a:gd name="connsiteX288" fmla="*/ 4490902 w 11965575"/>
              <a:gd name="connsiteY288" fmla="*/ 2473491 h 6464302"/>
              <a:gd name="connsiteX289" fmla="*/ 4462431 w 11965575"/>
              <a:gd name="connsiteY289" fmla="*/ 2479101 h 6464302"/>
              <a:gd name="connsiteX290" fmla="*/ 4445719 w 11965575"/>
              <a:gd name="connsiteY290" fmla="*/ 2472784 h 6464302"/>
              <a:gd name="connsiteX291" fmla="*/ 4432966 w 11965575"/>
              <a:gd name="connsiteY291" fmla="*/ 2473510 h 6464302"/>
              <a:gd name="connsiteX292" fmla="*/ 4425059 w 11965575"/>
              <a:gd name="connsiteY292" fmla="*/ 2472011 h 6464302"/>
              <a:gd name="connsiteX293" fmla="*/ 4418802 w 11965575"/>
              <a:gd name="connsiteY293" fmla="*/ 2452732 h 6464302"/>
              <a:gd name="connsiteX294" fmla="*/ 4415840 w 11965575"/>
              <a:gd name="connsiteY294" fmla="*/ 2456890 h 6464302"/>
              <a:gd name="connsiteX295" fmla="*/ 4399588 w 11965575"/>
              <a:gd name="connsiteY295" fmla="*/ 2464818 h 6464302"/>
              <a:gd name="connsiteX296" fmla="*/ 4380318 w 11965575"/>
              <a:gd name="connsiteY296" fmla="*/ 2460375 h 6464302"/>
              <a:gd name="connsiteX297" fmla="*/ 4349921 w 11965575"/>
              <a:gd name="connsiteY297" fmla="*/ 2472699 h 6464302"/>
              <a:gd name="connsiteX298" fmla="*/ 4340502 w 11965575"/>
              <a:gd name="connsiteY298" fmla="*/ 2488216 h 6464302"/>
              <a:gd name="connsiteX299" fmla="*/ 4334665 w 11965575"/>
              <a:gd name="connsiteY299" fmla="*/ 2491827 h 6464302"/>
              <a:gd name="connsiteX300" fmla="*/ 4333582 w 11965575"/>
              <a:gd name="connsiteY300" fmla="*/ 2485330 h 6464302"/>
              <a:gd name="connsiteX301" fmla="*/ 4332854 w 11965575"/>
              <a:gd name="connsiteY301" fmla="*/ 2472606 h 6464302"/>
              <a:gd name="connsiteX302" fmla="*/ 4334646 w 11965575"/>
              <a:gd name="connsiteY302" fmla="*/ 2466655 h 6464302"/>
              <a:gd name="connsiteX303" fmla="*/ 4330056 w 11965575"/>
              <a:gd name="connsiteY303" fmla="*/ 2454772 h 6464302"/>
              <a:gd name="connsiteX304" fmla="*/ 4302075 w 11965575"/>
              <a:gd name="connsiteY304" fmla="*/ 2453395 h 6464302"/>
              <a:gd name="connsiteX305" fmla="*/ 4287528 w 11965575"/>
              <a:gd name="connsiteY305" fmla="*/ 2460074 h 6464302"/>
              <a:gd name="connsiteX306" fmla="*/ 4274955 w 11965575"/>
              <a:gd name="connsiteY306" fmla="*/ 2463981 h 6464302"/>
              <a:gd name="connsiteX307" fmla="*/ 4225777 w 11965575"/>
              <a:gd name="connsiteY307" fmla="*/ 2464876 h 6464302"/>
              <a:gd name="connsiteX308" fmla="*/ 4224205 w 11965575"/>
              <a:gd name="connsiteY308" fmla="*/ 2465364 h 6464302"/>
              <a:gd name="connsiteX309" fmla="*/ 4188442 w 11965575"/>
              <a:gd name="connsiteY309" fmla="*/ 2449140 h 6464302"/>
              <a:gd name="connsiteX310" fmla="*/ 4186918 w 11965575"/>
              <a:gd name="connsiteY310" fmla="*/ 2453570 h 6464302"/>
              <a:gd name="connsiteX311" fmla="*/ 4180364 w 11965575"/>
              <a:gd name="connsiteY311" fmla="*/ 2457046 h 6464302"/>
              <a:gd name="connsiteX312" fmla="*/ 4176186 w 11965575"/>
              <a:gd name="connsiteY312" fmla="*/ 2455467 h 6464302"/>
              <a:gd name="connsiteX313" fmla="*/ 4174978 w 11965575"/>
              <a:gd name="connsiteY313" fmla="*/ 2462316 h 6464302"/>
              <a:gd name="connsiteX314" fmla="*/ 4175611 w 11965575"/>
              <a:gd name="connsiteY314" fmla="*/ 2467156 h 6464302"/>
              <a:gd name="connsiteX315" fmla="*/ 4171480 w 11965575"/>
              <a:gd name="connsiteY315" fmla="*/ 2469518 h 6464302"/>
              <a:gd name="connsiteX316" fmla="*/ 4154902 w 11965575"/>
              <a:gd name="connsiteY316" fmla="*/ 2462441 h 6464302"/>
              <a:gd name="connsiteX317" fmla="*/ 4141573 w 11965575"/>
              <a:gd name="connsiteY317" fmla="*/ 2474855 h 6464302"/>
              <a:gd name="connsiteX318" fmla="*/ 4150130 w 11965575"/>
              <a:gd name="connsiteY318" fmla="*/ 2447377 h 6464302"/>
              <a:gd name="connsiteX319" fmla="*/ 4152555 w 11965575"/>
              <a:gd name="connsiteY319" fmla="*/ 2446264 h 6464302"/>
              <a:gd name="connsiteX320" fmla="*/ 4162071 w 11965575"/>
              <a:gd name="connsiteY320" fmla="*/ 2438630 h 6464302"/>
              <a:gd name="connsiteX321" fmla="*/ 4151243 w 11965575"/>
              <a:gd name="connsiteY321" fmla="*/ 2432643 h 6464302"/>
              <a:gd name="connsiteX322" fmla="*/ 4120654 w 11965575"/>
              <a:gd name="connsiteY322" fmla="*/ 2429200 h 6464302"/>
              <a:gd name="connsiteX323" fmla="*/ 4114185 w 11965575"/>
              <a:gd name="connsiteY323" fmla="*/ 2427973 h 6464302"/>
              <a:gd name="connsiteX324" fmla="*/ 4099591 w 11965575"/>
              <a:gd name="connsiteY324" fmla="*/ 2430710 h 6464302"/>
              <a:gd name="connsiteX325" fmla="*/ 4089443 w 11965575"/>
              <a:gd name="connsiteY325" fmla="*/ 2433503 h 6464302"/>
              <a:gd name="connsiteX326" fmla="*/ 4079793 w 11965575"/>
              <a:gd name="connsiteY326" fmla="*/ 2441897 h 6464302"/>
              <a:gd name="connsiteX327" fmla="*/ 4069242 w 11965575"/>
              <a:gd name="connsiteY327" fmla="*/ 2446974 h 6464302"/>
              <a:gd name="connsiteX328" fmla="*/ 4062324 w 11965575"/>
              <a:gd name="connsiteY328" fmla="*/ 2444089 h 6464302"/>
              <a:gd name="connsiteX329" fmla="*/ 4057829 w 11965575"/>
              <a:gd name="connsiteY329" fmla="*/ 2440090 h 6464302"/>
              <a:gd name="connsiteX330" fmla="*/ 4040983 w 11965575"/>
              <a:gd name="connsiteY330" fmla="*/ 2434533 h 6464302"/>
              <a:gd name="connsiteX331" fmla="*/ 4033259 w 11965575"/>
              <a:gd name="connsiteY331" fmla="*/ 2436215 h 6464302"/>
              <a:gd name="connsiteX332" fmla="*/ 3985747 w 11965575"/>
              <a:gd name="connsiteY332" fmla="*/ 2444504 h 6464302"/>
              <a:gd name="connsiteX333" fmla="*/ 3961896 w 11965575"/>
              <a:gd name="connsiteY333" fmla="*/ 2440766 h 6464302"/>
              <a:gd name="connsiteX334" fmla="*/ 3947561 w 11965575"/>
              <a:gd name="connsiteY334" fmla="*/ 2429394 h 6464302"/>
              <a:gd name="connsiteX335" fmla="*/ 3936473 w 11965575"/>
              <a:gd name="connsiteY335" fmla="*/ 2437515 h 6464302"/>
              <a:gd name="connsiteX336" fmla="*/ 3916522 w 11965575"/>
              <a:gd name="connsiteY336" fmla="*/ 2424291 h 6464302"/>
              <a:gd name="connsiteX337" fmla="*/ 3913283 w 11965575"/>
              <a:gd name="connsiteY337" fmla="*/ 2417384 h 6464302"/>
              <a:gd name="connsiteX338" fmla="*/ 3906048 w 11965575"/>
              <a:gd name="connsiteY338" fmla="*/ 2412078 h 6464302"/>
              <a:gd name="connsiteX339" fmla="*/ 3900394 w 11965575"/>
              <a:gd name="connsiteY339" fmla="*/ 2418872 h 6464302"/>
              <a:gd name="connsiteX340" fmla="*/ 3884295 w 11965575"/>
              <a:gd name="connsiteY340" fmla="*/ 2451211 h 6464302"/>
              <a:gd name="connsiteX341" fmla="*/ 3868848 w 11965575"/>
              <a:gd name="connsiteY341" fmla="*/ 2454574 h 6464302"/>
              <a:gd name="connsiteX342" fmla="*/ 3850928 w 11965575"/>
              <a:gd name="connsiteY342" fmla="*/ 2455106 h 6464302"/>
              <a:gd name="connsiteX343" fmla="*/ 3827441 w 11965575"/>
              <a:gd name="connsiteY343" fmla="*/ 2457728 h 6464302"/>
              <a:gd name="connsiteX344" fmla="*/ 3796095 w 11965575"/>
              <a:gd name="connsiteY344" fmla="*/ 2462793 h 6464302"/>
              <a:gd name="connsiteX345" fmla="*/ 3771439 w 11965575"/>
              <a:gd name="connsiteY345" fmla="*/ 2463621 h 6464302"/>
              <a:gd name="connsiteX346" fmla="*/ 3753596 w 11965575"/>
              <a:gd name="connsiteY346" fmla="*/ 2446864 h 6464302"/>
              <a:gd name="connsiteX347" fmla="*/ 3719146 w 11965575"/>
              <a:gd name="connsiteY347" fmla="*/ 2444261 h 6464302"/>
              <a:gd name="connsiteX348" fmla="*/ 3718025 w 11965575"/>
              <a:gd name="connsiteY348" fmla="*/ 2446408 h 6464302"/>
              <a:gd name="connsiteX349" fmla="*/ 3708547 w 11965575"/>
              <a:gd name="connsiteY349" fmla="*/ 2445396 h 6464302"/>
              <a:gd name="connsiteX350" fmla="*/ 3691117 w 11965575"/>
              <a:gd name="connsiteY350" fmla="*/ 2438942 h 6464302"/>
              <a:gd name="connsiteX351" fmla="*/ 3667313 w 11965575"/>
              <a:gd name="connsiteY351" fmla="*/ 2439146 h 6464302"/>
              <a:gd name="connsiteX352" fmla="*/ 3685003 w 11965575"/>
              <a:gd name="connsiteY352" fmla="*/ 2431491 h 6464302"/>
              <a:gd name="connsiteX353" fmla="*/ 3704896 w 11965575"/>
              <a:gd name="connsiteY353" fmla="*/ 2428186 h 6464302"/>
              <a:gd name="connsiteX354" fmla="*/ 3703181 w 11965575"/>
              <a:gd name="connsiteY354" fmla="*/ 2416848 h 6464302"/>
              <a:gd name="connsiteX355" fmla="*/ 3700527 w 11965575"/>
              <a:gd name="connsiteY355" fmla="*/ 2410839 h 6464302"/>
              <a:gd name="connsiteX356" fmla="*/ 3677346 w 11965575"/>
              <a:gd name="connsiteY356" fmla="*/ 2403295 h 6464302"/>
              <a:gd name="connsiteX357" fmla="*/ 3664640 w 11965575"/>
              <a:gd name="connsiteY357" fmla="*/ 2407963 h 6464302"/>
              <a:gd name="connsiteX358" fmla="*/ 3660059 w 11965575"/>
              <a:gd name="connsiteY358" fmla="*/ 2408668 h 6464302"/>
              <a:gd name="connsiteX359" fmla="*/ 3650630 w 11965575"/>
              <a:gd name="connsiteY359" fmla="*/ 2411597 h 6464302"/>
              <a:gd name="connsiteX360" fmla="*/ 3649374 w 11965575"/>
              <a:gd name="connsiteY360" fmla="*/ 2414506 h 6464302"/>
              <a:gd name="connsiteX361" fmla="*/ 3640692 w 11965575"/>
              <a:gd name="connsiteY361" fmla="*/ 2396340 h 6464302"/>
              <a:gd name="connsiteX362" fmla="*/ 3636917 w 11965575"/>
              <a:gd name="connsiteY362" fmla="*/ 2392478 h 6464302"/>
              <a:gd name="connsiteX363" fmla="*/ 11196453 w 11965575"/>
              <a:gd name="connsiteY363" fmla="*/ 2307681 h 6464302"/>
              <a:gd name="connsiteX364" fmla="*/ 11188518 w 11965575"/>
              <a:gd name="connsiteY364" fmla="*/ 2314961 h 6464302"/>
              <a:gd name="connsiteX365" fmla="*/ 11187212 w 11965575"/>
              <a:gd name="connsiteY365" fmla="*/ 2319083 h 6464302"/>
              <a:gd name="connsiteX366" fmla="*/ 11194434 w 11965575"/>
              <a:gd name="connsiteY366" fmla="*/ 2318684 h 6464302"/>
              <a:gd name="connsiteX367" fmla="*/ 11211368 w 11965575"/>
              <a:gd name="connsiteY367" fmla="*/ 2327584 h 6464302"/>
              <a:gd name="connsiteX368" fmla="*/ 11211291 w 11965575"/>
              <a:gd name="connsiteY368" fmla="*/ 2326037 h 6464302"/>
              <a:gd name="connsiteX369" fmla="*/ 11210748 w 11965575"/>
              <a:gd name="connsiteY369" fmla="*/ 2321499 h 6464302"/>
              <a:gd name="connsiteX370" fmla="*/ 11207605 w 11965575"/>
              <a:gd name="connsiteY370" fmla="*/ 2308070 h 6464302"/>
              <a:gd name="connsiteX371" fmla="*/ 11196453 w 11965575"/>
              <a:gd name="connsiteY371" fmla="*/ 2307681 h 6464302"/>
              <a:gd name="connsiteX372" fmla="*/ 11161033 w 11965575"/>
              <a:gd name="connsiteY372" fmla="*/ 2302917 h 6464302"/>
              <a:gd name="connsiteX373" fmla="*/ 11152335 w 11965575"/>
              <a:gd name="connsiteY373" fmla="*/ 2307028 h 6464302"/>
              <a:gd name="connsiteX374" fmla="*/ 11150208 w 11965575"/>
              <a:gd name="connsiteY374" fmla="*/ 2310713 h 6464302"/>
              <a:gd name="connsiteX375" fmla="*/ 11158539 w 11965575"/>
              <a:gd name="connsiteY375" fmla="*/ 2318681 h 6464302"/>
              <a:gd name="connsiteX376" fmla="*/ 11159910 w 11965575"/>
              <a:gd name="connsiteY376" fmla="*/ 2318855 h 6464302"/>
              <a:gd name="connsiteX377" fmla="*/ 11162302 w 11965575"/>
              <a:gd name="connsiteY377" fmla="*/ 2313502 h 6464302"/>
              <a:gd name="connsiteX378" fmla="*/ 11161033 w 11965575"/>
              <a:gd name="connsiteY378" fmla="*/ 2302917 h 6464302"/>
              <a:gd name="connsiteX379" fmla="*/ 3460688 w 11965575"/>
              <a:gd name="connsiteY379" fmla="*/ 2134733 h 6464302"/>
              <a:gd name="connsiteX380" fmla="*/ 3448215 w 11965575"/>
              <a:gd name="connsiteY380" fmla="*/ 2146013 h 6464302"/>
              <a:gd name="connsiteX381" fmla="*/ 3444518 w 11965575"/>
              <a:gd name="connsiteY381" fmla="*/ 2151786 h 6464302"/>
              <a:gd name="connsiteX382" fmla="*/ 3458928 w 11965575"/>
              <a:gd name="connsiteY382" fmla="*/ 2154992 h 6464302"/>
              <a:gd name="connsiteX383" fmla="*/ 3476703 w 11965575"/>
              <a:gd name="connsiteY383" fmla="*/ 2142634 h 6464302"/>
              <a:gd name="connsiteX384" fmla="*/ 3473330 w 11965575"/>
              <a:gd name="connsiteY384" fmla="*/ 2136488 h 6464302"/>
              <a:gd name="connsiteX385" fmla="*/ 3473222 w 11965575"/>
              <a:gd name="connsiteY385" fmla="*/ 2136360 h 6464302"/>
              <a:gd name="connsiteX386" fmla="*/ 10777743 w 11965575"/>
              <a:gd name="connsiteY386" fmla="*/ 1451978 h 6464302"/>
              <a:gd name="connsiteX387" fmla="*/ 10780084 w 11965575"/>
              <a:gd name="connsiteY387" fmla="*/ 1461830 h 6464302"/>
              <a:gd name="connsiteX388" fmla="*/ 10791053 w 11965575"/>
              <a:gd name="connsiteY388" fmla="*/ 1466977 h 6464302"/>
              <a:gd name="connsiteX389" fmla="*/ 10833767 w 11965575"/>
              <a:gd name="connsiteY389" fmla="*/ 1471703 h 6464302"/>
              <a:gd name="connsiteX390" fmla="*/ 10828291 w 11965575"/>
              <a:gd name="connsiteY390" fmla="*/ 1468300 h 6464302"/>
              <a:gd name="connsiteX391" fmla="*/ 10811434 w 11965575"/>
              <a:gd name="connsiteY391" fmla="*/ 1452721 h 6464302"/>
              <a:gd name="connsiteX392" fmla="*/ 10791284 w 11965575"/>
              <a:gd name="connsiteY392" fmla="*/ 1453500 h 6464302"/>
              <a:gd name="connsiteX393" fmla="*/ 10869772 w 11965575"/>
              <a:gd name="connsiteY393" fmla="*/ 1451600 h 6464302"/>
              <a:gd name="connsiteX394" fmla="*/ 10862601 w 11965575"/>
              <a:gd name="connsiteY394" fmla="*/ 1467416 h 6464302"/>
              <a:gd name="connsiteX395" fmla="*/ 10858938 w 11965575"/>
              <a:gd name="connsiteY395" fmla="*/ 1474488 h 6464302"/>
              <a:gd name="connsiteX396" fmla="*/ 10889151 w 11965575"/>
              <a:gd name="connsiteY396" fmla="*/ 1477831 h 6464302"/>
              <a:gd name="connsiteX397" fmla="*/ 10906869 w 11965575"/>
              <a:gd name="connsiteY397" fmla="*/ 1477591 h 6464302"/>
              <a:gd name="connsiteX398" fmla="*/ 10918541 w 11965575"/>
              <a:gd name="connsiteY398" fmla="*/ 1478472 h 6464302"/>
              <a:gd name="connsiteX399" fmla="*/ 10910230 w 11965575"/>
              <a:gd name="connsiteY399" fmla="*/ 1475571 h 6464302"/>
              <a:gd name="connsiteX400" fmla="*/ 10908359 w 11965575"/>
              <a:gd name="connsiteY400" fmla="*/ 1468279 h 6464302"/>
              <a:gd name="connsiteX401" fmla="*/ 10895649 w 11965575"/>
              <a:gd name="connsiteY401" fmla="*/ 1469554 h 6464302"/>
              <a:gd name="connsiteX402" fmla="*/ 10888883 w 11965575"/>
              <a:gd name="connsiteY402" fmla="*/ 1464230 h 6464302"/>
              <a:gd name="connsiteX403" fmla="*/ 10876515 w 11965575"/>
              <a:gd name="connsiteY403" fmla="*/ 1452099 h 6464302"/>
              <a:gd name="connsiteX404" fmla="*/ 10690749 w 11965575"/>
              <a:gd name="connsiteY404" fmla="*/ 1451406 h 6464302"/>
              <a:gd name="connsiteX405" fmla="*/ 10682204 w 11965575"/>
              <a:gd name="connsiteY405" fmla="*/ 1466647 h 6464302"/>
              <a:gd name="connsiteX406" fmla="*/ 10691047 w 11965575"/>
              <a:gd name="connsiteY406" fmla="*/ 1467124 h 6464302"/>
              <a:gd name="connsiteX407" fmla="*/ 10732091 w 11965575"/>
              <a:gd name="connsiteY407" fmla="*/ 1464086 h 6464302"/>
              <a:gd name="connsiteX408" fmla="*/ 10740409 w 11965575"/>
              <a:gd name="connsiteY408" fmla="*/ 1459393 h 6464302"/>
              <a:gd name="connsiteX409" fmla="*/ 10740021 w 11965575"/>
              <a:gd name="connsiteY409" fmla="*/ 1458691 h 6464302"/>
              <a:gd name="connsiteX410" fmla="*/ 10723576 w 11965575"/>
              <a:gd name="connsiteY410" fmla="*/ 1456086 h 6464302"/>
              <a:gd name="connsiteX411" fmla="*/ 10692997 w 11965575"/>
              <a:gd name="connsiteY411" fmla="*/ 1452214 h 6464302"/>
              <a:gd name="connsiteX412" fmla="*/ 10690749 w 11965575"/>
              <a:gd name="connsiteY412" fmla="*/ 1451406 h 6464302"/>
              <a:gd name="connsiteX413" fmla="*/ 10754708 w 11965575"/>
              <a:gd name="connsiteY413" fmla="*/ 1449390 h 6464302"/>
              <a:gd name="connsiteX414" fmla="*/ 10755207 w 11965575"/>
              <a:gd name="connsiteY414" fmla="*/ 1451044 h 6464302"/>
              <a:gd name="connsiteX415" fmla="*/ 10757569 w 11965575"/>
              <a:gd name="connsiteY415" fmla="*/ 1449712 h 6464302"/>
              <a:gd name="connsiteX416" fmla="*/ 10583392 w 11965575"/>
              <a:gd name="connsiteY416" fmla="*/ 1447899 h 6464302"/>
              <a:gd name="connsiteX417" fmla="*/ 10580834 w 11965575"/>
              <a:gd name="connsiteY417" fmla="*/ 1447969 h 6464302"/>
              <a:gd name="connsiteX418" fmla="*/ 10581062 w 11965575"/>
              <a:gd name="connsiteY418" fmla="*/ 1449079 h 6464302"/>
              <a:gd name="connsiteX419" fmla="*/ 3515511 w 11965575"/>
              <a:gd name="connsiteY419" fmla="*/ 100 h 6464302"/>
              <a:gd name="connsiteX420" fmla="*/ 3522238 w 11965575"/>
              <a:gd name="connsiteY420" fmla="*/ 495 h 6464302"/>
              <a:gd name="connsiteX421" fmla="*/ 3672946 w 11965575"/>
              <a:gd name="connsiteY421" fmla="*/ 3982 h 6464302"/>
              <a:gd name="connsiteX422" fmla="*/ 3834823 w 11965575"/>
              <a:gd name="connsiteY422" fmla="*/ 9052 h 6464302"/>
              <a:gd name="connsiteX423" fmla="*/ 4040285 w 11965575"/>
              <a:gd name="connsiteY423" fmla="*/ 18815 h 6464302"/>
              <a:gd name="connsiteX424" fmla="*/ 4134105 w 11965575"/>
              <a:gd name="connsiteY424" fmla="*/ 24670 h 6464302"/>
              <a:gd name="connsiteX425" fmla="*/ 4488981 w 11965575"/>
              <a:gd name="connsiteY425" fmla="*/ 63086 h 6464302"/>
              <a:gd name="connsiteX426" fmla="*/ 4494094 w 11965575"/>
              <a:gd name="connsiteY426" fmla="*/ 62321 h 6464302"/>
              <a:gd name="connsiteX427" fmla="*/ 4517673 w 11965575"/>
              <a:gd name="connsiteY427" fmla="*/ 65666 h 6464302"/>
              <a:gd name="connsiteX428" fmla="*/ 4593225 w 11965575"/>
              <a:gd name="connsiteY428" fmla="*/ 77877 h 6464302"/>
              <a:gd name="connsiteX429" fmla="*/ 4713006 w 11965575"/>
              <a:gd name="connsiteY429" fmla="*/ 100835 h 6464302"/>
              <a:gd name="connsiteX430" fmla="*/ 4879050 w 11965575"/>
              <a:gd name="connsiteY430" fmla="*/ 139305 h 6464302"/>
              <a:gd name="connsiteX431" fmla="*/ 5097514 w 11965575"/>
              <a:gd name="connsiteY431" fmla="*/ 182230 h 6464302"/>
              <a:gd name="connsiteX432" fmla="*/ 5382248 w 11965575"/>
              <a:gd name="connsiteY432" fmla="*/ 242012 h 6464302"/>
              <a:gd name="connsiteX433" fmla="*/ 5678247 w 11965575"/>
              <a:gd name="connsiteY433" fmla="*/ 327254 h 6464302"/>
              <a:gd name="connsiteX434" fmla="*/ 5950320 w 11965575"/>
              <a:gd name="connsiteY434" fmla="*/ 400153 h 6464302"/>
              <a:gd name="connsiteX435" fmla="*/ 6015992 w 11965575"/>
              <a:gd name="connsiteY435" fmla="*/ 422892 h 6464302"/>
              <a:gd name="connsiteX436" fmla="*/ 6107874 w 11965575"/>
              <a:gd name="connsiteY436" fmla="*/ 447858 h 6464302"/>
              <a:gd name="connsiteX437" fmla="*/ 6202586 w 11965575"/>
              <a:gd name="connsiteY437" fmla="*/ 482173 h 6464302"/>
              <a:gd name="connsiteX438" fmla="*/ 6316506 w 11965575"/>
              <a:gd name="connsiteY438" fmla="*/ 513249 h 6464302"/>
              <a:gd name="connsiteX439" fmla="*/ 6400944 w 11965575"/>
              <a:gd name="connsiteY439" fmla="*/ 537158 h 6464302"/>
              <a:gd name="connsiteX440" fmla="*/ 6453365 w 11965575"/>
              <a:gd name="connsiteY440" fmla="*/ 541612 h 6464302"/>
              <a:gd name="connsiteX441" fmla="*/ 6593299 w 11965575"/>
              <a:gd name="connsiteY441" fmla="*/ 564448 h 6464302"/>
              <a:gd name="connsiteX442" fmla="*/ 6644926 w 11965575"/>
              <a:gd name="connsiteY442" fmla="*/ 564316 h 6464302"/>
              <a:gd name="connsiteX443" fmla="*/ 6660760 w 11965575"/>
              <a:gd name="connsiteY443" fmla="*/ 569545 h 6464302"/>
              <a:gd name="connsiteX444" fmla="*/ 6684089 w 11965575"/>
              <a:gd name="connsiteY444" fmla="*/ 587768 h 6464302"/>
              <a:gd name="connsiteX445" fmla="*/ 6716898 w 11965575"/>
              <a:gd name="connsiteY445" fmla="*/ 602224 h 6464302"/>
              <a:gd name="connsiteX446" fmla="*/ 6726165 w 11965575"/>
              <a:gd name="connsiteY446" fmla="*/ 598855 h 6464302"/>
              <a:gd name="connsiteX447" fmla="*/ 6734693 w 11965575"/>
              <a:gd name="connsiteY447" fmla="*/ 588139 h 6464302"/>
              <a:gd name="connsiteX448" fmla="*/ 6747289 w 11965575"/>
              <a:gd name="connsiteY448" fmla="*/ 585551 h 6464302"/>
              <a:gd name="connsiteX449" fmla="*/ 6762898 w 11965575"/>
              <a:gd name="connsiteY449" fmla="*/ 590141 h 6464302"/>
              <a:gd name="connsiteX450" fmla="*/ 6781005 w 11965575"/>
              <a:gd name="connsiteY450" fmla="*/ 570736 h 6464302"/>
              <a:gd name="connsiteX451" fmla="*/ 6794830 w 11965575"/>
              <a:gd name="connsiteY451" fmla="*/ 560462 h 6464302"/>
              <a:gd name="connsiteX452" fmla="*/ 6804246 w 11965575"/>
              <a:gd name="connsiteY452" fmla="*/ 558256 h 6464302"/>
              <a:gd name="connsiteX453" fmla="*/ 6863958 w 11965575"/>
              <a:gd name="connsiteY453" fmla="*/ 536014 h 6464302"/>
              <a:gd name="connsiteX454" fmla="*/ 6883890 w 11965575"/>
              <a:gd name="connsiteY454" fmla="*/ 522853 h 6464302"/>
              <a:gd name="connsiteX455" fmla="*/ 6897419 w 11965575"/>
              <a:gd name="connsiteY455" fmla="*/ 519077 h 6464302"/>
              <a:gd name="connsiteX456" fmla="*/ 6941526 w 11965575"/>
              <a:gd name="connsiteY456" fmla="*/ 519172 h 6464302"/>
              <a:gd name="connsiteX457" fmla="*/ 7061081 w 11965575"/>
              <a:gd name="connsiteY457" fmla="*/ 502678 h 6464302"/>
              <a:gd name="connsiteX458" fmla="*/ 7105869 w 11965575"/>
              <a:gd name="connsiteY458" fmla="*/ 499462 h 6464302"/>
              <a:gd name="connsiteX459" fmla="*/ 7178009 w 11965575"/>
              <a:gd name="connsiteY459" fmla="*/ 482193 h 6464302"/>
              <a:gd name="connsiteX460" fmla="*/ 7275341 w 11965575"/>
              <a:gd name="connsiteY460" fmla="*/ 459748 h 6464302"/>
              <a:gd name="connsiteX461" fmla="*/ 7356259 w 11965575"/>
              <a:gd name="connsiteY461" fmla="*/ 434964 h 6464302"/>
              <a:gd name="connsiteX462" fmla="*/ 7434760 w 11965575"/>
              <a:gd name="connsiteY462" fmla="*/ 416932 h 6464302"/>
              <a:gd name="connsiteX463" fmla="*/ 7490868 w 11965575"/>
              <a:gd name="connsiteY463" fmla="*/ 400509 h 6464302"/>
              <a:gd name="connsiteX464" fmla="*/ 7723320 w 11965575"/>
              <a:gd name="connsiteY464" fmla="*/ 347858 h 6464302"/>
              <a:gd name="connsiteX465" fmla="*/ 7976211 w 11965575"/>
              <a:gd name="connsiteY465" fmla="*/ 286291 h 6464302"/>
              <a:gd name="connsiteX466" fmla="*/ 8219478 w 11965575"/>
              <a:gd name="connsiteY466" fmla="*/ 243113 h 6464302"/>
              <a:gd name="connsiteX467" fmla="*/ 8406127 w 11965575"/>
              <a:gd name="connsiteY467" fmla="*/ 212111 h 6464302"/>
              <a:gd name="connsiteX468" fmla="*/ 8547990 w 11965575"/>
              <a:gd name="connsiteY468" fmla="*/ 184325 h 6464302"/>
              <a:gd name="connsiteX469" fmla="*/ 8650328 w 11965575"/>
              <a:gd name="connsiteY469" fmla="*/ 167744 h 6464302"/>
              <a:gd name="connsiteX470" fmla="*/ 8714876 w 11965575"/>
              <a:gd name="connsiteY470" fmla="*/ 158925 h 6464302"/>
              <a:gd name="connsiteX471" fmla="*/ 8735022 w 11965575"/>
              <a:gd name="connsiteY471" fmla="*/ 156509 h 6464302"/>
              <a:gd name="connsiteX472" fmla="*/ 8739391 w 11965575"/>
              <a:gd name="connsiteY472" fmla="*/ 157061 h 6464302"/>
              <a:gd name="connsiteX473" fmla="*/ 9042585 w 11965575"/>
              <a:gd name="connsiteY473" fmla="*/ 129315 h 6464302"/>
              <a:gd name="connsiteX474" fmla="*/ 9122743 w 11965575"/>
              <a:gd name="connsiteY474" fmla="*/ 125086 h 6464302"/>
              <a:gd name="connsiteX475" fmla="*/ 9298283 w 11965575"/>
              <a:gd name="connsiteY475" fmla="*/ 118035 h 6464302"/>
              <a:gd name="connsiteX476" fmla="*/ 9436586 w 11965575"/>
              <a:gd name="connsiteY476" fmla="*/ 114373 h 6464302"/>
              <a:gd name="connsiteX477" fmla="*/ 9565347 w 11965575"/>
              <a:gd name="connsiteY477" fmla="*/ 111854 h 6464302"/>
              <a:gd name="connsiteX478" fmla="*/ 9571093 w 11965575"/>
              <a:gd name="connsiteY478" fmla="*/ 111569 h 6464302"/>
              <a:gd name="connsiteX479" fmla="*/ 9576331 w 11965575"/>
              <a:gd name="connsiteY479" fmla="*/ 113769 h 6464302"/>
              <a:gd name="connsiteX480" fmla="*/ 9644233 w 11965575"/>
              <a:gd name="connsiteY480" fmla="*/ 123935 h 6464302"/>
              <a:gd name="connsiteX481" fmla="*/ 9714593 w 11965575"/>
              <a:gd name="connsiteY481" fmla="*/ 118728 h 6464302"/>
              <a:gd name="connsiteX482" fmla="*/ 9834448 w 11965575"/>
              <a:gd name="connsiteY482" fmla="*/ 122663 h 6464302"/>
              <a:gd name="connsiteX483" fmla="*/ 9883392 w 11965575"/>
              <a:gd name="connsiteY483" fmla="*/ 136180 h 6464302"/>
              <a:gd name="connsiteX484" fmla="*/ 9895183 w 11965575"/>
              <a:gd name="connsiteY484" fmla="*/ 135844 h 6464302"/>
              <a:gd name="connsiteX485" fmla="*/ 9922749 w 11965575"/>
              <a:gd name="connsiteY485" fmla="*/ 132538 h 6464302"/>
              <a:gd name="connsiteX486" fmla="*/ 9963253 w 11965575"/>
              <a:gd name="connsiteY486" fmla="*/ 138451 h 6464302"/>
              <a:gd name="connsiteX487" fmla="*/ 10025853 w 11965575"/>
              <a:gd name="connsiteY487" fmla="*/ 149253 h 6464302"/>
              <a:gd name="connsiteX488" fmla="*/ 10062666 w 11965575"/>
              <a:gd name="connsiteY488" fmla="*/ 151301 h 6464302"/>
              <a:gd name="connsiteX489" fmla="*/ 10114875 w 11965575"/>
              <a:gd name="connsiteY489" fmla="*/ 147193 h 6464302"/>
              <a:gd name="connsiteX490" fmla="*/ 10144266 w 11965575"/>
              <a:gd name="connsiteY490" fmla="*/ 150131 h 6464302"/>
              <a:gd name="connsiteX491" fmla="*/ 10152325 w 11965575"/>
              <a:gd name="connsiteY491" fmla="*/ 154549 h 6464302"/>
              <a:gd name="connsiteX492" fmla="*/ 10153216 w 11965575"/>
              <a:gd name="connsiteY492" fmla="*/ 161982 h 6464302"/>
              <a:gd name="connsiteX493" fmla="*/ 10163523 w 11965575"/>
              <a:gd name="connsiteY493" fmla="*/ 167208 h 6464302"/>
              <a:gd name="connsiteX494" fmla="*/ 10194863 w 11965575"/>
              <a:gd name="connsiteY494" fmla="*/ 150525 h 6464302"/>
              <a:gd name="connsiteX495" fmla="*/ 10206653 w 11965575"/>
              <a:gd name="connsiteY495" fmla="*/ 150187 h 6464302"/>
              <a:gd name="connsiteX496" fmla="*/ 10206867 w 11965575"/>
              <a:gd name="connsiteY496" fmla="*/ 160933 h 6464302"/>
              <a:gd name="connsiteX497" fmla="*/ 10214883 w 11965575"/>
              <a:gd name="connsiteY497" fmla="*/ 173973 h 6464302"/>
              <a:gd name="connsiteX498" fmla="*/ 10224808 w 11965575"/>
              <a:gd name="connsiteY498" fmla="*/ 176014 h 6464302"/>
              <a:gd name="connsiteX499" fmla="*/ 10230195 w 11965575"/>
              <a:gd name="connsiteY499" fmla="*/ 185062 h 6464302"/>
              <a:gd name="connsiteX500" fmla="*/ 10230027 w 11965575"/>
              <a:gd name="connsiteY500" fmla="*/ 192621 h 6464302"/>
              <a:gd name="connsiteX501" fmla="*/ 10238636 w 11965575"/>
              <a:gd name="connsiteY501" fmla="*/ 192666 h 6464302"/>
              <a:gd name="connsiteX502" fmla="*/ 10265143 w 11965575"/>
              <a:gd name="connsiteY502" fmla="*/ 189487 h 6464302"/>
              <a:gd name="connsiteX503" fmla="*/ 10341947 w 11965575"/>
              <a:gd name="connsiteY503" fmla="*/ 166274 h 6464302"/>
              <a:gd name="connsiteX504" fmla="*/ 10352592 w 11965575"/>
              <a:gd name="connsiteY504" fmla="*/ 156380 h 6464302"/>
              <a:gd name="connsiteX505" fmla="*/ 10351193 w 11965575"/>
              <a:gd name="connsiteY505" fmla="*/ 171627 h 6464302"/>
              <a:gd name="connsiteX506" fmla="*/ 10365149 w 11965575"/>
              <a:gd name="connsiteY506" fmla="*/ 189341 h 6464302"/>
              <a:gd name="connsiteX507" fmla="*/ 10463247 w 11965575"/>
              <a:gd name="connsiteY507" fmla="*/ 200194 h 6464302"/>
              <a:gd name="connsiteX508" fmla="*/ 10498873 w 11965575"/>
              <a:gd name="connsiteY508" fmla="*/ 201306 h 6464302"/>
              <a:gd name="connsiteX509" fmla="*/ 10510326 w 11965575"/>
              <a:gd name="connsiteY509" fmla="*/ 216089 h 6464302"/>
              <a:gd name="connsiteX510" fmla="*/ 10529878 w 11965575"/>
              <a:gd name="connsiteY510" fmla="*/ 226669 h 6464302"/>
              <a:gd name="connsiteX511" fmla="*/ 10552272 w 11965575"/>
              <a:gd name="connsiteY511" fmla="*/ 225061 h 6464302"/>
              <a:gd name="connsiteX512" fmla="*/ 10566055 w 11965575"/>
              <a:gd name="connsiteY512" fmla="*/ 223408 h 6464302"/>
              <a:gd name="connsiteX513" fmla="*/ 10583698 w 11965575"/>
              <a:gd name="connsiteY513" fmla="*/ 218061 h 6464302"/>
              <a:gd name="connsiteX514" fmla="*/ 10597990 w 11965575"/>
              <a:gd name="connsiteY514" fmla="*/ 220655 h 6464302"/>
              <a:gd name="connsiteX515" fmla="*/ 10608552 w 11965575"/>
              <a:gd name="connsiteY515" fmla="*/ 228005 h 6464302"/>
              <a:gd name="connsiteX516" fmla="*/ 10625093 w 11965575"/>
              <a:gd name="connsiteY516" fmla="*/ 231407 h 6464302"/>
              <a:gd name="connsiteX517" fmla="*/ 10643837 w 11965575"/>
              <a:gd name="connsiteY517" fmla="*/ 217310 h 6464302"/>
              <a:gd name="connsiteX518" fmla="*/ 10645152 w 11965575"/>
              <a:gd name="connsiteY518" fmla="*/ 219307 h 6464302"/>
              <a:gd name="connsiteX519" fmla="*/ 10647530 w 11965575"/>
              <a:gd name="connsiteY519" fmla="*/ 248102 h 6464302"/>
              <a:gd name="connsiteX520" fmla="*/ 10651347 w 11965575"/>
              <a:gd name="connsiteY520" fmla="*/ 253030 h 6464302"/>
              <a:gd name="connsiteX521" fmla="*/ 10692106 w 11965575"/>
              <a:gd name="connsiteY521" fmla="*/ 261067 h 6464302"/>
              <a:gd name="connsiteX522" fmla="*/ 10710089 w 11965575"/>
              <a:gd name="connsiteY522" fmla="*/ 267527 h 6464302"/>
              <a:gd name="connsiteX523" fmla="*/ 10711999 w 11965575"/>
              <a:gd name="connsiteY523" fmla="*/ 283453 h 6464302"/>
              <a:gd name="connsiteX524" fmla="*/ 10685578 w 11965575"/>
              <a:gd name="connsiteY524" fmla="*/ 296317 h 6464302"/>
              <a:gd name="connsiteX525" fmla="*/ 10657543 w 11965575"/>
              <a:gd name="connsiteY525" fmla="*/ 286754 h 6464302"/>
              <a:gd name="connsiteX526" fmla="*/ 10631756 w 11965575"/>
              <a:gd name="connsiteY526" fmla="*/ 277999 h 6464302"/>
              <a:gd name="connsiteX527" fmla="*/ 10604867 w 11965575"/>
              <a:gd name="connsiteY527" fmla="*/ 277992 h 6464302"/>
              <a:gd name="connsiteX528" fmla="*/ 10579125 w 11965575"/>
              <a:gd name="connsiteY528" fmla="*/ 287542 h 6464302"/>
              <a:gd name="connsiteX529" fmla="*/ 10522080 w 11965575"/>
              <a:gd name="connsiteY529" fmla="*/ 278228 h 6464302"/>
              <a:gd name="connsiteX530" fmla="*/ 10477125 w 11965575"/>
              <a:gd name="connsiteY530" fmla="*/ 289005 h 6464302"/>
              <a:gd name="connsiteX531" fmla="*/ 10458846 w 11965575"/>
              <a:gd name="connsiteY531" fmla="*/ 289043 h 6464302"/>
              <a:gd name="connsiteX532" fmla="*/ 10350696 w 11965575"/>
              <a:gd name="connsiteY532" fmla="*/ 275087 h 6464302"/>
              <a:gd name="connsiteX533" fmla="*/ 10333604 w 11965575"/>
              <a:gd name="connsiteY533" fmla="*/ 276060 h 6464302"/>
              <a:gd name="connsiteX534" fmla="*/ 10321559 w 11965575"/>
              <a:gd name="connsiteY534" fmla="*/ 274273 h 6464302"/>
              <a:gd name="connsiteX535" fmla="*/ 10323087 w 11965575"/>
              <a:gd name="connsiteY535" fmla="*/ 287015 h 6464302"/>
              <a:gd name="connsiteX536" fmla="*/ 10317744 w 11965575"/>
              <a:gd name="connsiteY536" fmla="*/ 296272 h 6464302"/>
              <a:gd name="connsiteX537" fmla="*/ 10298277 w 11965575"/>
              <a:gd name="connsiteY537" fmla="*/ 295376 h 6464302"/>
              <a:gd name="connsiteX538" fmla="*/ 10257223 w 11965575"/>
              <a:gd name="connsiteY538" fmla="*/ 293837 h 6464302"/>
              <a:gd name="connsiteX539" fmla="*/ 10252473 w 11965575"/>
              <a:gd name="connsiteY539" fmla="*/ 290098 h 6464302"/>
              <a:gd name="connsiteX540" fmla="*/ 10231987 w 11965575"/>
              <a:gd name="connsiteY540" fmla="*/ 280708 h 6464302"/>
              <a:gd name="connsiteX541" fmla="*/ 10135840 w 11965575"/>
              <a:gd name="connsiteY541" fmla="*/ 277160 h 6464302"/>
              <a:gd name="connsiteX542" fmla="*/ 10127358 w 11965575"/>
              <a:gd name="connsiteY542" fmla="*/ 278177 h 6464302"/>
              <a:gd name="connsiteX543" fmla="*/ 10105134 w 11965575"/>
              <a:gd name="connsiteY543" fmla="*/ 272225 h 6464302"/>
              <a:gd name="connsiteX544" fmla="*/ 10083546 w 11965575"/>
              <a:gd name="connsiteY544" fmla="*/ 271583 h 6464302"/>
              <a:gd name="connsiteX545" fmla="*/ 10073157 w 11965575"/>
              <a:gd name="connsiteY545" fmla="*/ 283600 h 6464302"/>
              <a:gd name="connsiteX546" fmla="*/ 10055724 w 11965575"/>
              <a:gd name="connsiteY546" fmla="*/ 272766 h 6464302"/>
              <a:gd name="connsiteX547" fmla="*/ 10031211 w 11965575"/>
              <a:gd name="connsiteY547" fmla="*/ 274629 h 6464302"/>
              <a:gd name="connsiteX548" fmla="*/ 9998345 w 11965575"/>
              <a:gd name="connsiteY548" fmla="*/ 305498 h 6464302"/>
              <a:gd name="connsiteX549" fmla="*/ 9997412 w 11965575"/>
              <a:gd name="connsiteY549" fmla="*/ 306687 h 6464302"/>
              <a:gd name="connsiteX550" fmla="*/ 9980661 w 11965575"/>
              <a:gd name="connsiteY550" fmla="*/ 319467 h 6464302"/>
              <a:gd name="connsiteX551" fmla="*/ 9836844 w 11965575"/>
              <a:gd name="connsiteY551" fmla="*/ 313020 h 6464302"/>
              <a:gd name="connsiteX552" fmla="*/ 9745447 w 11965575"/>
              <a:gd name="connsiteY552" fmla="*/ 313210 h 6464302"/>
              <a:gd name="connsiteX553" fmla="*/ 9637551 w 11965575"/>
              <a:gd name="connsiteY553" fmla="*/ 301378 h 6464302"/>
              <a:gd name="connsiteX554" fmla="*/ 9558964 w 11965575"/>
              <a:gd name="connsiteY554" fmla="*/ 309727 h 6464302"/>
              <a:gd name="connsiteX555" fmla="*/ 9527834 w 11965575"/>
              <a:gd name="connsiteY555" fmla="*/ 310229 h 6464302"/>
              <a:gd name="connsiteX556" fmla="*/ 9460569 w 11965575"/>
              <a:gd name="connsiteY556" fmla="*/ 305371 h 6464302"/>
              <a:gd name="connsiteX557" fmla="*/ 9398564 w 11965575"/>
              <a:gd name="connsiteY557" fmla="*/ 308499 h 6464302"/>
              <a:gd name="connsiteX558" fmla="*/ 9304114 w 11965575"/>
              <a:gd name="connsiteY558" fmla="*/ 310134 h 6464302"/>
              <a:gd name="connsiteX559" fmla="*/ 9245290 w 11965575"/>
              <a:gd name="connsiteY559" fmla="*/ 312880 h 6464302"/>
              <a:gd name="connsiteX560" fmla="*/ 9117844 w 11965575"/>
              <a:gd name="connsiteY560" fmla="*/ 317395 h 6464302"/>
              <a:gd name="connsiteX561" fmla="*/ 8991289 w 11965575"/>
              <a:gd name="connsiteY561" fmla="*/ 329341 h 6464302"/>
              <a:gd name="connsiteX562" fmla="*/ 8904771 w 11965575"/>
              <a:gd name="connsiteY562" fmla="*/ 334333 h 6464302"/>
              <a:gd name="connsiteX563" fmla="*/ 8770117 w 11965575"/>
              <a:gd name="connsiteY563" fmla="*/ 350483 h 6464302"/>
              <a:gd name="connsiteX564" fmla="*/ 8701750 w 11965575"/>
              <a:gd name="connsiteY564" fmla="*/ 354374 h 6464302"/>
              <a:gd name="connsiteX565" fmla="*/ 8621679 w 11965575"/>
              <a:gd name="connsiteY565" fmla="*/ 368286 h 6464302"/>
              <a:gd name="connsiteX566" fmla="*/ 8571846 w 11965575"/>
              <a:gd name="connsiteY566" fmla="*/ 374263 h 6464302"/>
              <a:gd name="connsiteX567" fmla="*/ 8518578 w 11965575"/>
              <a:gd name="connsiteY567" fmla="*/ 378497 h 6464302"/>
              <a:gd name="connsiteX568" fmla="*/ 8453860 w 11965575"/>
              <a:gd name="connsiteY568" fmla="*/ 394876 h 6464302"/>
              <a:gd name="connsiteX569" fmla="*/ 8364374 w 11965575"/>
              <a:gd name="connsiteY569" fmla="*/ 410994 h 6464302"/>
              <a:gd name="connsiteX570" fmla="*/ 8244648 w 11965575"/>
              <a:gd name="connsiteY570" fmla="*/ 435046 h 6464302"/>
              <a:gd name="connsiteX571" fmla="*/ 8174247 w 11965575"/>
              <a:gd name="connsiteY571" fmla="*/ 448875 h 6464302"/>
              <a:gd name="connsiteX572" fmla="*/ 8064233 w 11965575"/>
              <a:gd name="connsiteY572" fmla="*/ 464224 h 6464302"/>
              <a:gd name="connsiteX573" fmla="*/ 8057575 w 11965575"/>
              <a:gd name="connsiteY573" fmla="*/ 471485 h 6464302"/>
              <a:gd name="connsiteX574" fmla="*/ 8069579 w 11965575"/>
              <a:gd name="connsiteY574" fmla="*/ 481894 h 6464302"/>
              <a:gd name="connsiteX575" fmla="*/ 8091718 w 11965575"/>
              <a:gd name="connsiteY575" fmla="*/ 478161 h 6464302"/>
              <a:gd name="connsiteX576" fmla="*/ 8568372 w 11965575"/>
              <a:gd name="connsiteY576" fmla="*/ 408068 h 6464302"/>
              <a:gd name="connsiteX577" fmla="*/ 9007960 w 11965575"/>
              <a:gd name="connsiteY577" fmla="*/ 360732 h 6464302"/>
              <a:gd name="connsiteX578" fmla="*/ 9291224 w 11965575"/>
              <a:gd name="connsiteY578" fmla="*/ 346146 h 6464302"/>
              <a:gd name="connsiteX579" fmla="*/ 9539331 w 11965575"/>
              <a:gd name="connsiteY579" fmla="*/ 343316 h 6464302"/>
              <a:gd name="connsiteX580" fmla="*/ 9844822 w 11965575"/>
              <a:gd name="connsiteY580" fmla="*/ 361608 h 6464302"/>
              <a:gd name="connsiteX581" fmla="*/ 9942029 w 11965575"/>
              <a:gd name="connsiteY581" fmla="*/ 365029 h 6464302"/>
              <a:gd name="connsiteX582" fmla="*/ 10044751 w 11965575"/>
              <a:gd name="connsiteY582" fmla="*/ 378559 h 6464302"/>
              <a:gd name="connsiteX583" fmla="*/ 10086738 w 11965575"/>
              <a:gd name="connsiteY583" fmla="*/ 378909 h 6464302"/>
              <a:gd name="connsiteX584" fmla="*/ 10116426 w 11965575"/>
              <a:gd name="connsiteY584" fmla="*/ 375348 h 6464302"/>
              <a:gd name="connsiteX585" fmla="*/ 10165835 w 11965575"/>
              <a:gd name="connsiteY585" fmla="*/ 374808 h 6464302"/>
              <a:gd name="connsiteX586" fmla="*/ 10202352 w 11965575"/>
              <a:gd name="connsiteY586" fmla="*/ 383353 h 6464302"/>
              <a:gd name="connsiteX587" fmla="*/ 10215457 w 11965575"/>
              <a:gd name="connsiteY587" fmla="*/ 385013 h 6464302"/>
              <a:gd name="connsiteX588" fmla="*/ 10239716 w 11965575"/>
              <a:gd name="connsiteY588" fmla="*/ 381026 h 6464302"/>
              <a:gd name="connsiteX589" fmla="*/ 10321784 w 11965575"/>
              <a:gd name="connsiteY589" fmla="*/ 392725 h 6464302"/>
              <a:gd name="connsiteX590" fmla="*/ 10347358 w 11965575"/>
              <a:gd name="connsiteY590" fmla="*/ 390735 h 6464302"/>
              <a:gd name="connsiteX591" fmla="*/ 10383493 w 11965575"/>
              <a:gd name="connsiteY591" fmla="*/ 396095 h 6464302"/>
              <a:gd name="connsiteX592" fmla="*/ 10400670 w 11965575"/>
              <a:gd name="connsiteY592" fmla="*/ 404805 h 6464302"/>
              <a:gd name="connsiteX593" fmla="*/ 10465137 w 11965575"/>
              <a:gd name="connsiteY593" fmla="*/ 413230 h 6464302"/>
              <a:gd name="connsiteX594" fmla="*/ 10521289 w 11965575"/>
              <a:gd name="connsiteY594" fmla="*/ 415112 h 6464302"/>
              <a:gd name="connsiteX595" fmla="*/ 10536897 w 11965575"/>
              <a:gd name="connsiteY595" fmla="*/ 419703 h 6464302"/>
              <a:gd name="connsiteX596" fmla="*/ 10556323 w 11965575"/>
              <a:gd name="connsiteY596" fmla="*/ 429221 h 6464302"/>
              <a:gd name="connsiteX597" fmla="*/ 10603824 w 11965575"/>
              <a:gd name="connsiteY597" fmla="*/ 439680 h 6464302"/>
              <a:gd name="connsiteX598" fmla="*/ 10673720 w 11965575"/>
              <a:gd name="connsiteY598" fmla="*/ 448530 h 6464302"/>
              <a:gd name="connsiteX599" fmla="*/ 10687589 w 11965575"/>
              <a:gd name="connsiteY599" fmla="*/ 456560 h 6464302"/>
              <a:gd name="connsiteX600" fmla="*/ 10689668 w 11965575"/>
              <a:gd name="connsiteY600" fmla="*/ 464928 h 6464302"/>
              <a:gd name="connsiteX601" fmla="*/ 10751720 w 11965575"/>
              <a:gd name="connsiteY601" fmla="*/ 507031 h 6464302"/>
              <a:gd name="connsiteX602" fmla="*/ 10755920 w 11965575"/>
              <a:gd name="connsiteY602" fmla="*/ 515145 h 6464302"/>
              <a:gd name="connsiteX603" fmla="*/ 10751382 w 11965575"/>
              <a:gd name="connsiteY603" fmla="*/ 522151 h 6464302"/>
              <a:gd name="connsiteX604" fmla="*/ 10748797 w 11965575"/>
              <a:gd name="connsiteY604" fmla="*/ 536463 h 6464302"/>
              <a:gd name="connsiteX605" fmla="*/ 10762708 w 11965575"/>
              <a:gd name="connsiteY605" fmla="*/ 535872 h 6464302"/>
              <a:gd name="connsiteX606" fmla="*/ 10793456 w 11965575"/>
              <a:gd name="connsiteY606" fmla="*/ 532184 h 6464302"/>
              <a:gd name="connsiteX607" fmla="*/ 10816272 w 11965575"/>
              <a:gd name="connsiteY607" fmla="*/ 525139 h 6464302"/>
              <a:gd name="connsiteX608" fmla="*/ 10823058 w 11965575"/>
              <a:gd name="connsiteY608" fmla="*/ 518941 h 6464302"/>
              <a:gd name="connsiteX609" fmla="*/ 10833660 w 11965575"/>
              <a:gd name="connsiteY609" fmla="*/ 517669 h 6464302"/>
              <a:gd name="connsiteX610" fmla="*/ 10834934 w 11965575"/>
              <a:gd name="connsiteY610" fmla="*/ 528287 h 6464302"/>
              <a:gd name="connsiteX611" fmla="*/ 10827852 w 11965575"/>
              <a:gd name="connsiteY611" fmla="*/ 540984 h 6464302"/>
              <a:gd name="connsiteX612" fmla="*/ 10825308 w 11965575"/>
              <a:gd name="connsiteY612" fmla="*/ 546675 h 6464302"/>
              <a:gd name="connsiteX613" fmla="*/ 10831797 w 11965575"/>
              <a:gd name="connsiteY613" fmla="*/ 546973 h 6464302"/>
              <a:gd name="connsiteX614" fmla="*/ 10838965 w 11965575"/>
              <a:gd name="connsiteY614" fmla="*/ 543959 h 6464302"/>
              <a:gd name="connsiteX615" fmla="*/ 10845326 w 11965575"/>
              <a:gd name="connsiteY615" fmla="*/ 543196 h 6464302"/>
              <a:gd name="connsiteX616" fmla="*/ 10888587 w 11965575"/>
              <a:gd name="connsiteY616" fmla="*/ 554164 h 6464302"/>
              <a:gd name="connsiteX617" fmla="*/ 10910852 w 11965575"/>
              <a:gd name="connsiteY617" fmla="*/ 551494 h 6464302"/>
              <a:gd name="connsiteX618" fmla="*/ 10924212 w 11965575"/>
              <a:gd name="connsiteY618" fmla="*/ 555277 h 6464302"/>
              <a:gd name="connsiteX619" fmla="*/ 10918064 w 11965575"/>
              <a:gd name="connsiteY619" fmla="*/ 566785 h 6464302"/>
              <a:gd name="connsiteX620" fmla="*/ 10912339 w 11965575"/>
              <a:gd name="connsiteY620" fmla="*/ 572857 h 6464302"/>
              <a:gd name="connsiteX621" fmla="*/ 10908057 w 11965575"/>
              <a:gd name="connsiteY621" fmla="*/ 581987 h 6464302"/>
              <a:gd name="connsiteX622" fmla="*/ 10919041 w 11965575"/>
              <a:gd name="connsiteY622" fmla="*/ 583901 h 6464302"/>
              <a:gd name="connsiteX623" fmla="*/ 10946312 w 11965575"/>
              <a:gd name="connsiteY623" fmla="*/ 587093 h 6464302"/>
              <a:gd name="connsiteX624" fmla="*/ 10985753 w 11965575"/>
              <a:gd name="connsiteY624" fmla="*/ 566206 h 6464302"/>
              <a:gd name="connsiteX625" fmla="*/ 11001316 w 11965575"/>
              <a:gd name="connsiteY625" fmla="*/ 552492 h 6464302"/>
              <a:gd name="connsiteX626" fmla="*/ 11008448 w 11965575"/>
              <a:gd name="connsiteY626" fmla="*/ 611954 h 6464302"/>
              <a:gd name="connsiteX627" fmla="*/ 10996574 w 11965575"/>
              <a:gd name="connsiteY627" fmla="*/ 629534 h 6464302"/>
              <a:gd name="connsiteX628" fmla="*/ 11000774 w 11965575"/>
              <a:gd name="connsiteY628" fmla="*/ 637647 h 6464302"/>
              <a:gd name="connsiteX629" fmla="*/ 10990298 w 11965575"/>
              <a:gd name="connsiteY629" fmla="*/ 639980 h 6464302"/>
              <a:gd name="connsiteX630" fmla="*/ 10982622 w 11965575"/>
              <a:gd name="connsiteY630" fmla="*/ 638747 h 6464302"/>
              <a:gd name="connsiteX631" fmla="*/ 10972783 w 11965575"/>
              <a:gd name="connsiteY631" fmla="*/ 646389 h 6464302"/>
              <a:gd name="connsiteX632" fmla="*/ 10964132 w 11965575"/>
              <a:gd name="connsiteY632" fmla="*/ 654967 h 6464302"/>
              <a:gd name="connsiteX633" fmla="*/ 10941357 w 11965575"/>
              <a:gd name="connsiteY633" fmla="*/ 653389 h 6464302"/>
              <a:gd name="connsiteX634" fmla="*/ 10920025 w 11965575"/>
              <a:gd name="connsiteY634" fmla="*/ 654870 h 6464302"/>
              <a:gd name="connsiteX635" fmla="*/ 10913325 w 11965575"/>
              <a:gd name="connsiteY635" fmla="*/ 670754 h 6464302"/>
              <a:gd name="connsiteX636" fmla="*/ 10909848 w 11965575"/>
              <a:gd name="connsiteY636" fmla="*/ 677633 h 6464302"/>
              <a:gd name="connsiteX637" fmla="*/ 10885163 w 11965575"/>
              <a:gd name="connsiteY637" fmla="*/ 660129 h 6464302"/>
              <a:gd name="connsiteX638" fmla="*/ 10878460 w 11965575"/>
              <a:gd name="connsiteY638" fmla="*/ 649085 h 6464302"/>
              <a:gd name="connsiteX639" fmla="*/ 10854753 w 11965575"/>
              <a:gd name="connsiteY639" fmla="*/ 648697 h 6464302"/>
              <a:gd name="connsiteX640" fmla="*/ 10853396 w 11965575"/>
              <a:gd name="connsiteY640" fmla="*/ 655322 h 6464302"/>
              <a:gd name="connsiteX641" fmla="*/ 10852422 w 11965575"/>
              <a:gd name="connsiteY641" fmla="*/ 665133 h 6464302"/>
              <a:gd name="connsiteX642" fmla="*/ 10842329 w 11965575"/>
              <a:gd name="connsiteY642" fmla="*/ 670651 h 6464302"/>
              <a:gd name="connsiteX643" fmla="*/ 10810180 w 11965575"/>
              <a:gd name="connsiteY643" fmla="*/ 662660 h 6464302"/>
              <a:gd name="connsiteX644" fmla="*/ 10791264 w 11965575"/>
              <a:gd name="connsiteY644" fmla="*/ 657389 h 6464302"/>
              <a:gd name="connsiteX645" fmla="*/ 10741008 w 11965575"/>
              <a:gd name="connsiteY645" fmla="*/ 668802 h 6464302"/>
              <a:gd name="connsiteX646" fmla="*/ 10726418 w 11965575"/>
              <a:gd name="connsiteY646" fmla="*/ 672705 h 6464302"/>
              <a:gd name="connsiteX647" fmla="*/ 10678662 w 11965575"/>
              <a:gd name="connsiteY647" fmla="*/ 660123 h 6464302"/>
              <a:gd name="connsiteX648" fmla="*/ 10652028 w 11965575"/>
              <a:gd name="connsiteY648" fmla="*/ 662240 h 6464302"/>
              <a:gd name="connsiteX649" fmla="*/ 10618016 w 11965575"/>
              <a:gd name="connsiteY649" fmla="*/ 683553 h 6464302"/>
              <a:gd name="connsiteX650" fmla="*/ 10613603 w 11965575"/>
              <a:gd name="connsiteY650" fmla="*/ 664694 h 6464302"/>
              <a:gd name="connsiteX651" fmla="*/ 10594178 w 11965575"/>
              <a:gd name="connsiteY651" fmla="*/ 655176 h 6464302"/>
              <a:gd name="connsiteX652" fmla="*/ 10591465 w 11965575"/>
              <a:gd name="connsiteY652" fmla="*/ 668427 h 6464302"/>
              <a:gd name="connsiteX653" fmla="*/ 10580693 w 11965575"/>
              <a:gd name="connsiteY653" fmla="*/ 677259 h 6464302"/>
              <a:gd name="connsiteX654" fmla="*/ 10554865 w 11965575"/>
              <a:gd name="connsiteY654" fmla="*/ 677125 h 6464302"/>
              <a:gd name="connsiteX655" fmla="*/ 10520300 w 11965575"/>
              <a:gd name="connsiteY655" fmla="*/ 675885 h 6464302"/>
              <a:gd name="connsiteX656" fmla="*/ 10502402 w 11965575"/>
              <a:gd name="connsiteY656" fmla="*/ 679108 h 6464302"/>
              <a:gd name="connsiteX657" fmla="*/ 10494939 w 11965575"/>
              <a:gd name="connsiteY657" fmla="*/ 688620 h 6464302"/>
              <a:gd name="connsiteX658" fmla="*/ 10481241 w 11965575"/>
              <a:gd name="connsiteY658" fmla="*/ 699957 h 6464302"/>
              <a:gd name="connsiteX659" fmla="*/ 10474157 w 11965575"/>
              <a:gd name="connsiteY659" fmla="*/ 685727 h 6464302"/>
              <a:gd name="connsiteX660" fmla="*/ 10466226 w 11965575"/>
              <a:gd name="connsiteY660" fmla="*/ 682370 h 6464302"/>
              <a:gd name="connsiteX661" fmla="*/ 10461434 w 11965575"/>
              <a:gd name="connsiteY661" fmla="*/ 687253 h 6464302"/>
              <a:gd name="connsiteX662" fmla="*/ 10449560 w 11965575"/>
              <a:gd name="connsiteY662" fmla="*/ 704834 h 6464302"/>
              <a:gd name="connsiteX663" fmla="*/ 10446847 w 11965575"/>
              <a:gd name="connsiteY663" fmla="*/ 718084 h 6464302"/>
              <a:gd name="connsiteX664" fmla="*/ 10454779 w 11965575"/>
              <a:gd name="connsiteY664" fmla="*/ 721441 h 6464302"/>
              <a:gd name="connsiteX665" fmla="*/ 10545455 w 11965575"/>
              <a:gd name="connsiteY665" fmla="*/ 733185 h 6464302"/>
              <a:gd name="connsiteX666" fmla="*/ 10615181 w 11965575"/>
              <a:gd name="connsiteY666" fmla="*/ 749595 h 6464302"/>
              <a:gd name="connsiteX667" fmla="*/ 10647078 w 11965575"/>
              <a:gd name="connsiteY667" fmla="*/ 782390 h 6464302"/>
              <a:gd name="connsiteX668" fmla="*/ 10670023 w 11965575"/>
              <a:gd name="connsiteY668" fmla="*/ 776407 h 6464302"/>
              <a:gd name="connsiteX669" fmla="*/ 10675919 w 11965575"/>
              <a:gd name="connsiteY669" fmla="*/ 789702 h 6464302"/>
              <a:gd name="connsiteX670" fmla="*/ 10691358 w 11965575"/>
              <a:gd name="connsiteY670" fmla="*/ 801852 h 6464302"/>
              <a:gd name="connsiteX671" fmla="*/ 10704123 w 11965575"/>
              <a:gd name="connsiteY671" fmla="*/ 791705 h 6464302"/>
              <a:gd name="connsiteX672" fmla="*/ 10710440 w 11965575"/>
              <a:gd name="connsiteY672" fmla="*/ 772637 h 6464302"/>
              <a:gd name="connsiteX673" fmla="*/ 10724268 w 11965575"/>
              <a:gd name="connsiteY673" fmla="*/ 789289 h 6464302"/>
              <a:gd name="connsiteX674" fmla="*/ 10740640 w 11965575"/>
              <a:gd name="connsiteY674" fmla="*/ 800250 h 6464302"/>
              <a:gd name="connsiteX675" fmla="*/ 10733985 w 11965575"/>
              <a:gd name="connsiteY675" fmla="*/ 834438 h 6464302"/>
              <a:gd name="connsiteX676" fmla="*/ 10718718 w 11965575"/>
              <a:gd name="connsiteY676" fmla="*/ 841655 h 6464302"/>
              <a:gd name="connsiteX677" fmla="*/ 10711082 w 11965575"/>
              <a:gd name="connsiteY677" fmla="*/ 831799 h 6464302"/>
              <a:gd name="connsiteX678" fmla="*/ 10703957 w 11965575"/>
              <a:gd name="connsiteY678" fmla="*/ 826191 h 6464302"/>
              <a:gd name="connsiteX679" fmla="*/ 10674862 w 11965575"/>
              <a:gd name="connsiteY679" fmla="*/ 816756 h 6464302"/>
              <a:gd name="connsiteX680" fmla="*/ 10651408 w 11965575"/>
              <a:gd name="connsiteY680" fmla="*/ 818492 h 6464302"/>
              <a:gd name="connsiteX681" fmla="*/ 10644665 w 11965575"/>
              <a:gd name="connsiteY681" fmla="*/ 816069 h 6464302"/>
              <a:gd name="connsiteX682" fmla="*/ 10637412 w 11965575"/>
              <a:gd name="connsiteY682" fmla="*/ 809399 h 6464302"/>
              <a:gd name="connsiteX683" fmla="*/ 10582277 w 11965575"/>
              <a:gd name="connsiteY683" fmla="*/ 816012 h 6464302"/>
              <a:gd name="connsiteX684" fmla="*/ 10553905 w 11965575"/>
              <a:gd name="connsiteY684" fmla="*/ 821569 h 6464302"/>
              <a:gd name="connsiteX685" fmla="*/ 10530111 w 11965575"/>
              <a:gd name="connsiteY685" fmla="*/ 811498 h 6464302"/>
              <a:gd name="connsiteX686" fmla="*/ 10518999 w 11965575"/>
              <a:gd name="connsiteY686" fmla="*/ 808523 h 6464302"/>
              <a:gd name="connsiteX687" fmla="*/ 10516286 w 11965575"/>
              <a:gd name="connsiteY687" fmla="*/ 821772 h 6464302"/>
              <a:gd name="connsiteX688" fmla="*/ 10519807 w 11965575"/>
              <a:gd name="connsiteY688" fmla="*/ 833198 h 6464302"/>
              <a:gd name="connsiteX689" fmla="*/ 10538004 w 11965575"/>
              <a:gd name="connsiteY689" fmla="*/ 850403 h 6464302"/>
              <a:gd name="connsiteX690" fmla="*/ 10593988 w 11965575"/>
              <a:gd name="connsiteY690" fmla="*/ 859845 h 6464302"/>
              <a:gd name="connsiteX691" fmla="*/ 10600521 w 11965575"/>
              <a:gd name="connsiteY691" fmla="*/ 878449 h 6464302"/>
              <a:gd name="connsiteX692" fmla="*/ 10599715 w 11965575"/>
              <a:gd name="connsiteY692" fmla="*/ 880699 h 6464302"/>
              <a:gd name="connsiteX693" fmla="*/ 10585425 w 11965575"/>
              <a:gd name="connsiteY693" fmla="*/ 905033 h 6464302"/>
              <a:gd name="connsiteX694" fmla="*/ 10576689 w 11965575"/>
              <a:gd name="connsiteY694" fmla="*/ 903926 h 6464302"/>
              <a:gd name="connsiteX695" fmla="*/ 10586569 w 11965575"/>
              <a:gd name="connsiteY695" fmla="*/ 887662 h 6464302"/>
              <a:gd name="connsiteX696" fmla="*/ 10574820 w 11965575"/>
              <a:gd name="connsiteY696" fmla="*/ 879377 h 6464302"/>
              <a:gd name="connsiteX697" fmla="*/ 10570410 w 11965575"/>
              <a:gd name="connsiteY697" fmla="*/ 887446 h 6464302"/>
              <a:gd name="connsiteX698" fmla="*/ 10548189 w 11965575"/>
              <a:gd name="connsiteY698" fmla="*/ 908421 h 6464302"/>
              <a:gd name="connsiteX699" fmla="*/ 10502597 w 11965575"/>
              <a:gd name="connsiteY699" fmla="*/ 913889 h 6464302"/>
              <a:gd name="connsiteX700" fmla="*/ 10478844 w 11965575"/>
              <a:gd name="connsiteY700" fmla="*/ 895197 h 6464302"/>
              <a:gd name="connsiteX701" fmla="*/ 10478463 w 11965575"/>
              <a:gd name="connsiteY701" fmla="*/ 892011 h 6464302"/>
              <a:gd name="connsiteX702" fmla="*/ 10476256 w 11965575"/>
              <a:gd name="connsiteY702" fmla="*/ 882582 h 6464302"/>
              <a:gd name="connsiteX703" fmla="*/ 10462854 w 11965575"/>
              <a:gd name="connsiteY703" fmla="*/ 887421 h 6464302"/>
              <a:gd name="connsiteX704" fmla="*/ 10458955 w 11965575"/>
              <a:gd name="connsiteY704" fmla="*/ 899737 h 6464302"/>
              <a:gd name="connsiteX705" fmla="*/ 10444492 w 11965575"/>
              <a:gd name="connsiteY705" fmla="*/ 904702 h 6464302"/>
              <a:gd name="connsiteX706" fmla="*/ 10441904 w 11965575"/>
              <a:gd name="connsiteY706" fmla="*/ 892087 h 6464302"/>
              <a:gd name="connsiteX707" fmla="*/ 10444448 w 11965575"/>
              <a:gd name="connsiteY707" fmla="*/ 886396 h 6464302"/>
              <a:gd name="connsiteX708" fmla="*/ 10443557 w 11965575"/>
              <a:gd name="connsiteY708" fmla="*/ 878964 h 6464302"/>
              <a:gd name="connsiteX709" fmla="*/ 10437450 w 11965575"/>
              <a:gd name="connsiteY709" fmla="*/ 881850 h 6464302"/>
              <a:gd name="connsiteX710" fmla="*/ 10429435 w 11965575"/>
              <a:gd name="connsiteY710" fmla="*/ 895737 h 6464302"/>
              <a:gd name="connsiteX711" fmla="*/ 10402887 w 11965575"/>
              <a:gd name="connsiteY711" fmla="*/ 907538 h 6464302"/>
              <a:gd name="connsiteX712" fmla="*/ 10382529 w 11965575"/>
              <a:gd name="connsiteY712" fmla="*/ 899208 h 6464302"/>
              <a:gd name="connsiteX713" fmla="*/ 10369000 w 11965575"/>
              <a:gd name="connsiteY713" fmla="*/ 902985 h 6464302"/>
              <a:gd name="connsiteX714" fmla="*/ 10351443 w 11965575"/>
              <a:gd name="connsiteY714" fmla="*/ 918016 h 6464302"/>
              <a:gd name="connsiteX715" fmla="*/ 10335157 w 11965575"/>
              <a:gd name="connsiteY715" fmla="*/ 916738 h 6464302"/>
              <a:gd name="connsiteX716" fmla="*/ 10243547 w 11965575"/>
              <a:gd name="connsiteY716" fmla="*/ 906183 h 6464302"/>
              <a:gd name="connsiteX717" fmla="*/ 10229382 w 11965575"/>
              <a:gd name="connsiteY717" fmla="*/ 904651 h 6464302"/>
              <a:gd name="connsiteX718" fmla="*/ 10194434 w 11965575"/>
              <a:gd name="connsiteY718" fmla="*/ 900226 h 6464302"/>
              <a:gd name="connsiteX719" fmla="*/ 10146767 w 11965575"/>
              <a:gd name="connsiteY719" fmla="*/ 924253 h 6464302"/>
              <a:gd name="connsiteX720" fmla="*/ 10124333 w 11965575"/>
              <a:gd name="connsiteY720" fmla="*/ 934484 h 6464302"/>
              <a:gd name="connsiteX721" fmla="*/ 10039211 w 11965575"/>
              <a:gd name="connsiteY721" fmla="*/ 924228 h 6464302"/>
              <a:gd name="connsiteX722" fmla="*/ 10024622 w 11965575"/>
              <a:gd name="connsiteY722" fmla="*/ 928132 h 6464302"/>
              <a:gd name="connsiteX723" fmla="*/ 10018897 w 11965575"/>
              <a:gd name="connsiteY723" fmla="*/ 934204 h 6464302"/>
              <a:gd name="connsiteX724" fmla="*/ 10016481 w 11965575"/>
              <a:gd name="connsiteY724" fmla="*/ 940956 h 6464302"/>
              <a:gd name="connsiteX725" fmla="*/ 10030350 w 11965575"/>
              <a:gd name="connsiteY725" fmla="*/ 948986 h 6464302"/>
              <a:gd name="connsiteX726" fmla="*/ 10041421 w 11965575"/>
              <a:gd name="connsiteY726" fmla="*/ 960583 h 6464302"/>
              <a:gd name="connsiteX727" fmla="*/ 10030012 w 11965575"/>
              <a:gd name="connsiteY727" fmla="*/ 964106 h 6464302"/>
              <a:gd name="connsiteX728" fmla="*/ 10009568 w 11965575"/>
              <a:gd name="connsiteY728" fmla="*/ 946094 h 6464302"/>
              <a:gd name="connsiteX729" fmla="*/ 9936661 w 11965575"/>
              <a:gd name="connsiteY729" fmla="*/ 930065 h 6464302"/>
              <a:gd name="connsiteX730" fmla="*/ 9914905 w 11965575"/>
              <a:gd name="connsiteY730" fmla="*/ 936983 h 6464302"/>
              <a:gd name="connsiteX731" fmla="*/ 9906719 w 11965575"/>
              <a:gd name="connsiteY731" fmla="*/ 931502 h 6464302"/>
              <a:gd name="connsiteX732" fmla="*/ 9891789 w 11965575"/>
              <a:gd name="connsiteY732" fmla="*/ 923598 h 6464302"/>
              <a:gd name="connsiteX733" fmla="*/ 9839412 w 11965575"/>
              <a:gd name="connsiteY733" fmla="*/ 935266 h 6464302"/>
              <a:gd name="connsiteX734" fmla="*/ 9765196 w 11965575"/>
              <a:gd name="connsiteY734" fmla="*/ 971094 h 6464302"/>
              <a:gd name="connsiteX735" fmla="*/ 9763881 w 11965575"/>
              <a:gd name="connsiteY735" fmla="*/ 969098 h 6464302"/>
              <a:gd name="connsiteX736" fmla="*/ 9766849 w 11965575"/>
              <a:gd name="connsiteY736" fmla="*/ 957971 h 6464302"/>
              <a:gd name="connsiteX737" fmla="*/ 9755396 w 11965575"/>
              <a:gd name="connsiteY737" fmla="*/ 943188 h 6464302"/>
              <a:gd name="connsiteX738" fmla="*/ 9740893 w 11965575"/>
              <a:gd name="connsiteY738" fmla="*/ 956776 h 6464302"/>
              <a:gd name="connsiteX739" fmla="*/ 9737798 w 11965575"/>
              <a:gd name="connsiteY739" fmla="*/ 966841 h 6464302"/>
              <a:gd name="connsiteX740" fmla="*/ 9724225 w 11965575"/>
              <a:gd name="connsiteY740" fmla="*/ 952312 h 6464302"/>
              <a:gd name="connsiteX741" fmla="*/ 9718710 w 11965575"/>
              <a:gd name="connsiteY741" fmla="*/ 942202 h 6464302"/>
              <a:gd name="connsiteX742" fmla="*/ 9676001 w 11965575"/>
              <a:gd name="connsiteY742" fmla="*/ 926861 h 6464302"/>
              <a:gd name="connsiteX743" fmla="*/ 9642072 w 11965575"/>
              <a:gd name="connsiteY743" fmla="*/ 930930 h 6464302"/>
              <a:gd name="connsiteX744" fmla="*/ 9629858 w 11965575"/>
              <a:gd name="connsiteY744" fmla="*/ 936703 h 6464302"/>
              <a:gd name="connsiteX745" fmla="*/ 9604030 w 11965575"/>
              <a:gd name="connsiteY745" fmla="*/ 936569 h 6464302"/>
              <a:gd name="connsiteX746" fmla="*/ 9588972 w 11965575"/>
              <a:gd name="connsiteY746" fmla="*/ 927605 h 6464302"/>
              <a:gd name="connsiteX747" fmla="*/ 9576545 w 11965575"/>
              <a:gd name="connsiteY747" fmla="*/ 922632 h 6464302"/>
              <a:gd name="connsiteX748" fmla="*/ 9559962 w 11965575"/>
              <a:gd name="connsiteY748" fmla="*/ 927853 h 6464302"/>
              <a:gd name="connsiteX749" fmla="*/ 9540499 w 11965575"/>
              <a:gd name="connsiteY749" fmla="*/ 953882 h 6464302"/>
              <a:gd name="connsiteX750" fmla="*/ 9539906 w 11965575"/>
              <a:gd name="connsiteY750" fmla="*/ 966878 h 6464302"/>
              <a:gd name="connsiteX751" fmla="*/ 9484048 w 11965575"/>
              <a:gd name="connsiteY751" fmla="*/ 931572 h 6464302"/>
              <a:gd name="connsiteX752" fmla="*/ 9466659 w 11965575"/>
              <a:gd name="connsiteY752" fmla="*/ 939043 h 6464302"/>
              <a:gd name="connsiteX753" fmla="*/ 9463268 w 11965575"/>
              <a:gd name="connsiteY753" fmla="*/ 955606 h 6464302"/>
              <a:gd name="connsiteX754" fmla="*/ 9475186 w 11965575"/>
              <a:gd name="connsiteY754" fmla="*/ 956331 h 6464302"/>
              <a:gd name="connsiteX755" fmla="*/ 9485237 w 11965575"/>
              <a:gd name="connsiteY755" fmla="*/ 959434 h 6464302"/>
              <a:gd name="connsiteX756" fmla="*/ 9481337 w 11965575"/>
              <a:gd name="connsiteY756" fmla="*/ 971749 h 6464302"/>
              <a:gd name="connsiteX757" fmla="*/ 9467935 w 11965575"/>
              <a:gd name="connsiteY757" fmla="*/ 976588 h 6464302"/>
              <a:gd name="connsiteX758" fmla="*/ 9454661 w 11965575"/>
              <a:gd name="connsiteY758" fmla="*/ 982488 h 6464302"/>
              <a:gd name="connsiteX759" fmla="*/ 9477140 w 11965575"/>
              <a:gd name="connsiteY759" fmla="*/ 990563 h 6464302"/>
              <a:gd name="connsiteX760" fmla="*/ 9541734 w 11965575"/>
              <a:gd name="connsiteY760" fmla="*/ 1000049 h 6464302"/>
              <a:gd name="connsiteX761" fmla="*/ 9582703 w 11965575"/>
              <a:gd name="connsiteY761" fmla="*/ 991904 h 6464302"/>
              <a:gd name="connsiteX762" fmla="*/ 9595680 w 11965575"/>
              <a:gd name="connsiteY762" fmla="*/ 992502 h 6464302"/>
              <a:gd name="connsiteX763" fmla="*/ 9624480 w 11965575"/>
              <a:gd name="connsiteY763" fmla="*/ 1008435 h 6464302"/>
              <a:gd name="connsiteX764" fmla="*/ 9640256 w 11965575"/>
              <a:gd name="connsiteY764" fmla="*/ 1005466 h 6464302"/>
              <a:gd name="connsiteX765" fmla="*/ 9673548 w 11965575"/>
              <a:gd name="connsiteY765" fmla="*/ 996088 h 6464302"/>
              <a:gd name="connsiteX766" fmla="*/ 9705442 w 11965575"/>
              <a:gd name="connsiteY766" fmla="*/ 1001957 h 6464302"/>
              <a:gd name="connsiteX767" fmla="*/ 9717401 w 11965575"/>
              <a:gd name="connsiteY767" fmla="*/ 994060 h 6464302"/>
              <a:gd name="connsiteX768" fmla="*/ 9724864 w 11965575"/>
              <a:gd name="connsiteY768" fmla="*/ 984548 h 6464302"/>
              <a:gd name="connsiteX769" fmla="*/ 9738310 w 11965575"/>
              <a:gd name="connsiteY769" fmla="*/ 998015 h 6464302"/>
              <a:gd name="connsiteX770" fmla="*/ 9754260 w 11965575"/>
              <a:gd name="connsiteY770" fmla="*/ 1014412 h 6464302"/>
              <a:gd name="connsiteX771" fmla="*/ 9781571 w 11965575"/>
              <a:gd name="connsiteY771" fmla="*/ 1008982 h 6464302"/>
              <a:gd name="connsiteX772" fmla="*/ 9821183 w 11965575"/>
              <a:gd name="connsiteY772" fmla="*/ 1007463 h 6464302"/>
              <a:gd name="connsiteX773" fmla="*/ 9833696 w 11965575"/>
              <a:gd name="connsiteY773" fmla="*/ 1022118 h 6464302"/>
              <a:gd name="connsiteX774" fmla="*/ 9845954 w 11965575"/>
              <a:gd name="connsiteY774" fmla="*/ 1034650 h 6464302"/>
              <a:gd name="connsiteX775" fmla="*/ 9921660 w 11965575"/>
              <a:gd name="connsiteY775" fmla="*/ 1047112 h 6464302"/>
              <a:gd name="connsiteX776" fmla="*/ 9960804 w 11965575"/>
              <a:gd name="connsiteY776" fmla="*/ 1032724 h 6464302"/>
              <a:gd name="connsiteX777" fmla="*/ 9962925 w 11965575"/>
              <a:gd name="connsiteY777" fmla="*/ 1032469 h 6464302"/>
              <a:gd name="connsiteX778" fmla="*/ 9969754 w 11965575"/>
              <a:gd name="connsiteY778" fmla="*/ 1044575 h 6464302"/>
              <a:gd name="connsiteX779" fmla="*/ 9981077 w 11965575"/>
              <a:gd name="connsiteY779" fmla="*/ 1031369 h 6464302"/>
              <a:gd name="connsiteX780" fmla="*/ 9983748 w 11965575"/>
              <a:gd name="connsiteY780" fmla="*/ 1026740 h 6464302"/>
              <a:gd name="connsiteX781" fmla="*/ 9990616 w 11965575"/>
              <a:gd name="connsiteY781" fmla="*/ 1003298 h 6464302"/>
              <a:gd name="connsiteX782" fmla="*/ 10001770 w 11965575"/>
              <a:gd name="connsiteY782" fmla="*/ 997652 h 6464302"/>
              <a:gd name="connsiteX783" fmla="*/ 10008217 w 11965575"/>
              <a:gd name="connsiteY783" fmla="*/ 1006572 h 6464302"/>
              <a:gd name="connsiteX784" fmla="*/ 10012929 w 11965575"/>
              <a:gd name="connsiteY784" fmla="*/ 1045859 h 6464302"/>
              <a:gd name="connsiteX785" fmla="*/ 10024041 w 11965575"/>
              <a:gd name="connsiteY785" fmla="*/ 1048835 h 6464302"/>
              <a:gd name="connsiteX786" fmla="*/ 10057629 w 11965575"/>
              <a:gd name="connsiteY786" fmla="*/ 1032959 h 6464302"/>
              <a:gd name="connsiteX787" fmla="*/ 10066366 w 11965575"/>
              <a:gd name="connsiteY787" fmla="*/ 1034064 h 6464302"/>
              <a:gd name="connsiteX788" fmla="*/ 10098092 w 11965575"/>
              <a:gd name="connsiteY788" fmla="*/ 1047493 h 6464302"/>
              <a:gd name="connsiteX789" fmla="*/ 10126381 w 11965575"/>
              <a:gd name="connsiteY789" fmla="*/ 1059179 h 6464302"/>
              <a:gd name="connsiteX790" fmla="*/ 10136433 w 11965575"/>
              <a:gd name="connsiteY790" fmla="*/ 1062283 h 6464302"/>
              <a:gd name="connsiteX791" fmla="*/ 10190211 w 11965575"/>
              <a:gd name="connsiteY791" fmla="*/ 1062295 h 6464302"/>
              <a:gd name="connsiteX792" fmla="*/ 10207302 w 11965575"/>
              <a:gd name="connsiteY792" fmla="*/ 1061322 h 6464302"/>
              <a:gd name="connsiteX793" fmla="*/ 10249035 w 11965575"/>
              <a:gd name="connsiteY793" fmla="*/ 1059548 h 6464302"/>
              <a:gd name="connsiteX794" fmla="*/ 10259893 w 11965575"/>
              <a:gd name="connsiteY794" fmla="*/ 1060401 h 6464302"/>
              <a:gd name="connsiteX795" fmla="*/ 10320627 w 11965575"/>
              <a:gd name="connsiteY795" fmla="*/ 1073580 h 6464302"/>
              <a:gd name="connsiteX796" fmla="*/ 10348490 w 11965575"/>
              <a:gd name="connsiteY796" fmla="*/ 1063776 h 6464302"/>
              <a:gd name="connsiteX797" fmla="*/ 10392853 w 11965575"/>
              <a:gd name="connsiteY797" fmla="*/ 1065996 h 6464302"/>
              <a:gd name="connsiteX798" fmla="*/ 10433655 w 11965575"/>
              <a:gd name="connsiteY798" fmla="*/ 1092337 h 6464302"/>
              <a:gd name="connsiteX799" fmla="*/ 10435352 w 11965575"/>
              <a:gd name="connsiteY799" fmla="*/ 1097519 h 6464302"/>
              <a:gd name="connsiteX800" fmla="*/ 10447397 w 11965575"/>
              <a:gd name="connsiteY800" fmla="*/ 1099306 h 6464302"/>
              <a:gd name="connsiteX801" fmla="*/ 10459653 w 11965575"/>
              <a:gd name="connsiteY801" fmla="*/ 1084910 h 6464302"/>
              <a:gd name="connsiteX802" fmla="*/ 10513007 w 11965575"/>
              <a:gd name="connsiteY802" fmla="*/ 1090360 h 6464302"/>
              <a:gd name="connsiteX803" fmla="*/ 10536081 w 11965575"/>
              <a:gd name="connsiteY803" fmla="*/ 1112365 h 6464302"/>
              <a:gd name="connsiteX804" fmla="*/ 10561021 w 11965575"/>
              <a:gd name="connsiteY804" fmla="*/ 1131993 h 6464302"/>
              <a:gd name="connsiteX805" fmla="*/ 10563307 w 11965575"/>
              <a:gd name="connsiteY805" fmla="*/ 1097252 h 6464302"/>
              <a:gd name="connsiteX806" fmla="*/ 10588458 w 11965575"/>
              <a:gd name="connsiteY806" fmla="*/ 1100698 h 6464302"/>
              <a:gd name="connsiteX807" fmla="*/ 10605422 w 11965575"/>
              <a:gd name="connsiteY807" fmla="*/ 1098664 h 6464302"/>
              <a:gd name="connsiteX808" fmla="*/ 10658480 w 11965575"/>
              <a:gd name="connsiteY808" fmla="*/ 1110610 h 6464302"/>
              <a:gd name="connsiteX809" fmla="*/ 10820070 w 11965575"/>
              <a:gd name="connsiteY809" fmla="*/ 1139698 h 6464302"/>
              <a:gd name="connsiteX810" fmla="*/ 10831437 w 11965575"/>
              <a:gd name="connsiteY810" fmla="*/ 1144798 h 6464302"/>
              <a:gd name="connsiteX811" fmla="*/ 10825289 w 11965575"/>
              <a:gd name="connsiteY811" fmla="*/ 1156305 h 6464302"/>
              <a:gd name="connsiteX812" fmla="*/ 10821006 w 11965575"/>
              <a:gd name="connsiteY812" fmla="*/ 1165437 h 6464302"/>
              <a:gd name="connsiteX813" fmla="*/ 10831568 w 11965575"/>
              <a:gd name="connsiteY813" fmla="*/ 1172786 h 6464302"/>
              <a:gd name="connsiteX814" fmla="*/ 10841110 w 11965575"/>
              <a:gd name="connsiteY814" fmla="*/ 1171642 h 6464302"/>
              <a:gd name="connsiteX815" fmla="*/ 10867365 w 11965575"/>
              <a:gd name="connsiteY815" fmla="*/ 1193266 h 6464302"/>
              <a:gd name="connsiteX816" fmla="*/ 10867155 w 11965575"/>
              <a:gd name="connsiteY816" fmla="*/ 1209447 h 6464302"/>
              <a:gd name="connsiteX817" fmla="*/ 10877588 w 11965575"/>
              <a:gd name="connsiteY817" fmla="*/ 1215735 h 6464302"/>
              <a:gd name="connsiteX818" fmla="*/ 10890309 w 11965575"/>
              <a:gd name="connsiteY818" fmla="*/ 1187283 h 6464302"/>
              <a:gd name="connsiteX819" fmla="*/ 10909142 w 11965575"/>
              <a:gd name="connsiteY819" fmla="*/ 1209797 h 6464302"/>
              <a:gd name="connsiteX820" fmla="*/ 10905795 w 11965575"/>
              <a:gd name="connsiteY820" fmla="*/ 1244665 h 6464302"/>
              <a:gd name="connsiteX821" fmla="*/ 10879033 w 11965575"/>
              <a:gd name="connsiteY821" fmla="*/ 1245721 h 6464302"/>
              <a:gd name="connsiteX822" fmla="*/ 10842771 w 11965575"/>
              <a:gd name="connsiteY822" fmla="*/ 1239299 h 6464302"/>
              <a:gd name="connsiteX823" fmla="*/ 10818385 w 11965575"/>
              <a:gd name="connsiteY823" fmla="*/ 1242224 h 6464302"/>
              <a:gd name="connsiteX824" fmla="*/ 10718207 w 11965575"/>
              <a:gd name="connsiteY824" fmla="*/ 1223003 h 6464302"/>
              <a:gd name="connsiteX825" fmla="*/ 10696705 w 11965575"/>
              <a:gd name="connsiteY825" fmla="*/ 1232044 h 6464302"/>
              <a:gd name="connsiteX826" fmla="*/ 10695349 w 11965575"/>
              <a:gd name="connsiteY826" fmla="*/ 1238670 h 6464302"/>
              <a:gd name="connsiteX827" fmla="*/ 10688478 w 11965575"/>
              <a:gd name="connsiteY827" fmla="*/ 1235185 h 6464302"/>
              <a:gd name="connsiteX828" fmla="*/ 10684660 w 11965575"/>
              <a:gd name="connsiteY828" fmla="*/ 1230257 h 6464302"/>
              <a:gd name="connsiteX829" fmla="*/ 10671428 w 11965575"/>
              <a:gd name="connsiteY829" fmla="*/ 1227536 h 6464302"/>
              <a:gd name="connsiteX830" fmla="*/ 10676815 w 11965575"/>
              <a:gd name="connsiteY830" fmla="*/ 1236584 h 6464302"/>
              <a:gd name="connsiteX831" fmla="*/ 10678130 w 11965575"/>
              <a:gd name="connsiteY831" fmla="*/ 1238580 h 6464302"/>
              <a:gd name="connsiteX832" fmla="*/ 10680082 w 11965575"/>
              <a:gd name="connsiteY832" fmla="*/ 1245886 h 6464302"/>
              <a:gd name="connsiteX833" fmla="*/ 10672787 w 11965575"/>
              <a:gd name="connsiteY833" fmla="*/ 1247837 h 6464302"/>
              <a:gd name="connsiteX834" fmla="*/ 10654524 w 11965575"/>
              <a:gd name="connsiteY834" fmla="*/ 1248008 h 6464302"/>
              <a:gd name="connsiteX835" fmla="*/ 10649076 w 11965575"/>
              <a:gd name="connsiteY835" fmla="*/ 1253403 h 6464302"/>
              <a:gd name="connsiteX836" fmla="*/ 10655504 w 11965575"/>
              <a:gd name="connsiteY836" fmla="*/ 1252145 h 6464302"/>
              <a:gd name="connsiteX837" fmla="*/ 10692911 w 11965575"/>
              <a:gd name="connsiteY837" fmla="*/ 1260697 h 6464302"/>
              <a:gd name="connsiteX838" fmla="*/ 10734771 w 11965575"/>
              <a:gd name="connsiteY838" fmla="*/ 1264882 h 6464302"/>
              <a:gd name="connsiteX839" fmla="*/ 10746249 w 11965575"/>
              <a:gd name="connsiteY839" fmla="*/ 1271175 h 6464302"/>
              <a:gd name="connsiteX840" fmla="*/ 10747518 w 11965575"/>
              <a:gd name="connsiteY840" fmla="*/ 1281761 h 6464302"/>
              <a:gd name="connsiteX841" fmla="*/ 10747996 w 11965575"/>
              <a:gd name="connsiteY841" fmla="*/ 1284087 h 6464302"/>
              <a:gd name="connsiteX842" fmla="*/ 10749656 w 11965575"/>
              <a:gd name="connsiteY842" fmla="*/ 1283452 h 6464302"/>
              <a:gd name="connsiteX843" fmla="*/ 10752992 w 11965575"/>
              <a:gd name="connsiteY843" fmla="*/ 1288841 h 6464302"/>
              <a:gd name="connsiteX844" fmla="*/ 10756711 w 11965575"/>
              <a:gd name="connsiteY844" fmla="*/ 1291982 h 6464302"/>
              <a:gd name="connsiteX845" fmla="*/ 10762197 w 11965575"/>
              <a:gd name="connsiteY845" fmla="*/ 1289204 h 6464302"/>
              <a:gd name="connsiteX846" fmla="*/ 10806833 w 11965575"/>
              <a:gd name="connsiteY846" fmla="*/ 1265443 h 6464302"/>
              <a:gd name="connsiteX847" fmla="*/ 10823625 w 11965575"/>
              <a:gd name="connsiteY847" fmla="*/ 1264963 h 6464302"/>
              <a:gd name="connsiteX848" fmla="*/ 10823929 w 11965575"/>
              <a:gd name="connsiteY848" fmla="*/ 1280266 h 6464302"/>
              <a:gd name="connsiteX849" fmla="*/ 10835347 w 11965575"/>
              <a:gd name="connsiteY849" fmla="*/ 1298840 h 6464302"/>
              <a:gd name="connsiteX850" fmla="*/ 10849482 w 11965575"/>
              <a:gd name="connsiteY850" fmla="*/ 1301746 h 6464302"/>
              <a:gd name="connsiteX851" fmla="*/ 10857155 w 11965575"/>
              <a:gd name="connsiteY851" fmla="*/ 1314633 h 6464302"/>
              <a:gd name="connsiteX852" fmla="*/ 10856915 w 11965575"/>
              <a:gd name="connsiteY852" fmla="*/ 1325399 h 6464302"/>
              <a:gd name="connsiteX853" fmla="*/ 10869177 w 11965575"/>
              <a:gd name="connsiteY853" fmla="*/ 1325463 h 6464302"/>
              <a:gd name="connsiteX854" fmla="*/ 10906929 w 11965575"/>
              <a:gd name="connsiteY854" fmla="*/ 1320935 h 6464302"/>
              <a:gd name="connsiteX855" fmla="*/ 11016317 w 11965575"/>
              <a:gd name="connsiteY855" fmla="*/ 1287874 h 6464302"/>
              <a:gd name="connsiteX856" fmla="*/ 11031477 w 11965575"/>
              <a:gd name="connsiteY856" fmla="*/ 1273783 h 6464302"/>
              <a:gd name="connsiteX857" fmla="*/ 11029485 w 11965575"/>
              <a:gd name="connsiteY857" fmla="*/ 1295498 h 6464302"/>
              <a:gd name="connsiteX858" fmla="*/ 11049361 w 11965575"/>
              <a:gd name="connsiteY858" fmla="*/ 1320727 h 6464302"/>
              <a:gd name="connsiteX859" fmla="*/ 11189077 w 11965575"/>
              <a:gd name="connsiteY859" fmla="*/ 1336184 h 6464302"/>
              <a:gd name="connsiteX860" fmla="*/ 11239817 w 11965575"/>
              <a:gd name="connsiteY860" fmla="*/ 1337768 h 6464302"/>
              <a:gd name="connsiteX861" fmla="*/ 11256129 w 11965575"/>
              <a:gd name="connsiteY861" fmla="*/ 1358823 h 6464302"/>
              <a:gd name="connsiteX862" fmla="*/ 11283976 w 11965575"/>
              <a:gd name="connsiteY862" fmla="*/ 1373892 h 6464302"/>
              <a:gd name="connsiteX863" fmla="*/ 11315870 w 11965575"/>
              <a:gd name="connsiteY863" fmla="*/ 1371601 h 6464302"/>
              <a:gd name="connsiteX864" fmla="*/ 11335501 w 11965575"/>
              <a:gd name="connsiteY864" fmla="*/ 1369246 h 6464302"/>
              <a:gd name="connsiteX865" fmla="*/ 11360628 w 11965575"/>
              <a:gd name="connsiteY865" fmla="*/ 1361630 h 6464302"/>
              <a:gd name="connsiteX866" fmla="*/ 11380984 w 11965575"/>
              <a:gd name="connsiteY866" fmla="*/ 1365325 h 6464302"/>
              <a:gd name="connsiteX867" fmla="*/ 11396026 w 11965575"/>
              <a:gd name="connsiteY867" fmla="*/ 1375793 h 6464302"/>
              <a:gd name="connsiteX868" fmla="*/ 11419584 w 11965575"/>
              <a:gd name="connsiteY868" fmla="*/ 1380638 h 6464302"/>
              <a:gd name="connsiteX869" fmla="*/ 11446281 w 11965575"/>
              <a:gd name="connsiteY869" fmla="*/ 1360561 h 6464302"/>
              <a:gd name="connsiteX870" fmla="*/ 11448153 w 11965575"/>
              <a:gd name="connsiteY870" fmla="*/ 1363405 h 6464302"/>
              <a:gd name="connsiteX871" fmla="*/ 11451541 w 11965575"/>
              <a:gd name="connsiteY871" fmla="*/ 1404417 h 6464302"/>
              <a:gd name="connsiteX872" fmla="*/ 11456977 w 11965575"/>
              <a:gd name="connsiteY872" fmla="*/ 1411435 h 6464302"/>
              <a:gd name="connsiteX873" fmla="*/ 11515027 w 11965575"/>
              <a:gd name="connsiteY873" fmla="*/ 1422882 h 6464302"/>
              <a:gd name="connsiteX874" fmla="*/ 11540639 w 11965575"/>
              <a:gd name="connsiteY874" fmla="*/ 1432083 h 6464302"/>
              <a:gd name="connsiteX875" fmla="*/ 11543360 w 11965575"/>
              <a:gd name="connsiteY875" fmla="*/ 1454766 h 6464302"/>
              <a:gd name="connsiteX876" fmla="*/ 11505730 w 11965575"/>
              <a:gd name="connsiteY876" fmla="*/ 1473086 h 6464302"/>
              <a:gd name="connsiteX877" fmla="*/ 11465802 w 11965575"/>
              <a:gd name="connsiteY877" fmla="*/ 1459466 h 6464302"/>
              <a:gd name="connsiteX878" fmla="*/ 11429075 w 11965575"/>
              <a:gd name="connsiteY878" fmla="*/ 1446997 h 6464302"/>
              <a:gd name="connsiteX879" fmla="*/ 11390779 w 11965575"/>
              <a:gd name="connsiteY879" fmla="*/ 1446988 h 6464302"/>
              <a:gd name="connsiteX880" fmla="*/ 11354115 w 11965575"/>
              <a:gd name="connsiteY880" fmla="*/ 1460589 h 6464302"/>
              <a:gd name="connsiteX881" fmla="*/ 11272870 w 11965575"/>
              <a:gd name="connsiteY881" fmla="*/ 1447323 h 6464302"/>
              <a:gd name="connsiteX882" fmla="*/ 11208843 w 11965575"/>
              <a:gd name="connsiteY882" fmla="*/ 1462672 h 6464302"/>
              <a:gd name="connsiteX883" fmla="*/ 11182809 w 11965575"/>
              <a:gd name="connsiteY883" fmla="*/ 1462727 h 6464302"/>
              <a:gd name="connsiteX884" fmla="*/ 11028777 w 11965575"/>
              <a:gd name="connsiteY884" fmla="*/ 1442850 h 6464302"/>
              <a:gd name="connsiteX885" fmla="*/ 11004434 w 11965575"/>
              <a:gd name="connsiteY885" fmla="*/ 1444235 h 6464302"/>
              <a:gd name="connsiteX886" fmla="*/ 10987279 w 11965575"/>
              <a:gd name="connsiteY886" fmla="*/ 1441690 h 6464302"/>
              <a:gd name="connsiteX887" fmla="*/ 10989456 w 11965575"/>
              <a:gd name="connsiteY887" fmla="*/ 1459838 h 6464302"/>
              <a:gd name="connsiteX888" fmla="*/ 10981846 w 11965575"/>
              <a:gd name="connsiteY888" fmla="*/ 1473023 h 6464302"/>
              <a:gd name="connsiteX889" fmla="*/ 10954120 w 11965575"/>
              <a:gd name="connsiteY889" fmla="*/ 1471746 h 6464302"/>
              <a:gd name="connsiteX890" fmla="*/ 10953400 w 11965575"/>
              <a:gd name="connsiteY890" fmla="*/ 1471619 h 6464302"/>
              <a:gd name="connsiteX891" fmla="*/ 10930022 w 11965575"/>
              <a:gd name="connsiteY891" fmla="*/ 1481602 h 6464302"/>
              <a:gd name="connsiteX892" fmla="*/ 10933796 w 11965575"/>
              <a:gd name="connsiteY892" fmla="*/ 1483516 h 6464302"/>
              <a:gd name="connsiteX893" fmla="*/ 10936230 w 11965575"/>
              <a:gd name="connsiteY893" fmla="*/ 1493726 h 6464302"/>
              <a:gd name="connsiteX894" fmla="*/ 10955782 w 11965575"/>
              <a:gd name="connsiteY894" fmla="*/ 1504306 h 6464302"/>
              <a:gd name="connsiteX895" fmla="*/ 10978176 w 11965575"/>
              <a:gd name="connsiteY895" fmla="*/ 1502697 h 6464302"/>
              <a:gd name="connsiteX896" fmla="*/ 10991959 w 11965575"/>
              <a:gd name="connsiteY896" fmla="*/ 1501044 h 6464302"/>
              <a:gd name="connsiteX897" fmla="*/ 11009602 w 11965575"/>
              <a:gd name="connsiteY897" fmla="*/ 1495697 h 6464302"/>
              <a:gd name="connsiteX898" fmla="*/ 11023894 w 11965575"/>
              <a:gd name="connsiteY898" fmla="*/ 1498291 h 6464302"/>
              <a:gd name="connsiteX899" fmla="*/ 11034456 w 11965575"/>
              <a:gd name="connsiteY899" fmla="*/ 1505641 h 6464302"/>
              <a:gd name="connsiteX900" fmla="*/ 11050997 w 11965575"/>
              <a:gd name="connsiteY900" fmla="*/ 1509043 h 6464302"/>
              <a:gd name="connsiteX901" fmla="*/ 11069741 w 11965575"/>
              <a:gd name="connsiteY901" fmla="*/ 1494946 h 6464302"/>
              <a:gd name="connsiteX902" fmla="*/ 11071056 w 11965575"/>
              <a:gd name="connsiteY902" fmla="*/ 1496943 h 6464302"/>
              <a:gd name="connsiteX903" fmla="*/ 11073434 w 11965575"/>
              <a:gd name="connsiteY903" fmla="*/ 1525739 h 6464302"/>
              <a:gd name="connsiteX904" fmla="*/ 11077251 w 11965575"/>
              <a:gd name="connsiteY904" fmla="*/ 1530666 h 6464302"/>
              <a:gd name="connsiteX905" fmla="*/ 11118010 w 11965575"/>
              <a:gd name="connsiteY905" fmla="*/ 1538703 h 6464302"/>
              <a:gd name="connsiteX906" fmla="*/ 11135993 w 11965575"/>
              <a:gd name="connsiteY906" fmla="*/ 1545163 h 6464302"/>
              <a:gd name="connsiteX907" fmla="*/ 11137903 w 11965575"/>
              <a:gd name="connsiteY907" fmla="*/ 1561090 h 6464302"/>
              <a:gd name="connsiteX908" fmla="*/ 11111482 w 11965575"/>
              <a:gd name="connsiteY908" fmla="*/ 1573953 h 6464302"/>
              <a:gd name="connsiteX909" fmla="*/ 11083447 w 11965575"/>
              <a:gd name="connsiteY909" fmla="*/ 1564390 h 6464302"/>
              <a:gd name="connsiteX910" fmla="*/ 11057660 w 11965575"/>
              <a:gd name="connsiteY910" fmla="*/ 1555635 h 6464302"/>
              <a:gd name="connsiteX911" fmla="*/ 11030771 w 11965575"/>
              <a:gd name="connsiteY911" fmla="*/ 1555629 h 6464302"/>
              <a:gd name="connsiteX912" fmla="*/ 11005029 w 11965575"/>
              <a:gd name="connsiteY912" fmla="*/ 1565178 h 6464302"/>
              <a:gd name="connsiteX913" fmla="*/ 10947984 w 11965575"/>
              <a:gd name="connsiteY913" fmla="*/ 1555864 h 6464302"/>
              <a:gd name="connsiteX914" fmla="*/ 10903029 w 11965575"/>
              <a:gd name="connsiteY914" fmla="*/ 1566641 h 6464302"/>
              <a:gd name="connsiteX915" fmla="*/ 10884750 w 11965575"/>
              <a:gd name="connsiteY915" fmla="*/ 1566679 h 6464302"/>
              <a:gd name="connsiteX916" fmla="*/ 10776600 w 11965575"/>
              <a:gd name="connsiteY916" fmla="*/ 1552724 h 6464302"/>
              <a:gd name="connsiteX917" fmla="*/ 10759508 w 11965575"/>
              <a:gd name="connsiteY917" fmla="*/ 1553696 h 6464302"/>
              <a:gd name="connsiteX918" fmla="*/ 10747463 w 11965575"/>
              <a:gd name="connsiteY918" fmla="*/ 1551909 h 6464302"/>
              <a:gd name="connsiteX919" fmla="*/ 10748991 w 11965575"/>
              <a:gd name="connsiteY919" fmla="*/ 1564651 h 6464302"/>
              <a:gd name="connsiteX920" fmla="*/ 10743648 w 11965575"/>
              <a:gd name="connsiteY920" fmla="*/ 1573909 h 6464302"/>
              <a:gd name="connsiteX921" fmla="*/ 10724181 w 11965575"/>
              <a:gd name="connsiteY921" fmla="*/ 1573012 h 6464302"/>
              <a:gd name="connsiteX922" fmla="*/ 10683127 w 11965575"/>
              <a:gd name="connsiteY922" fmla="*/ 1571473 h 6464302"/>
              <a:gd name="connsiteX923" fmla="*/ 10678377 w 11965575"/>
              <a:gd name="connsiteY923" fmla="*/ 1567735 h 6464302"/>
              <a:gd name="connsiteX924" fmla="*/ 10657891 w 11965575"/>
              <a:gd name="connsiteY924" fmla="*/ 1558344 h 6464302"/>
              <a:gd name="connsiteX925" fmla="*/ 10561744 w 11965575"/>
              <a:gd name="connsiteY925" fmla="*/ 1554796 h 6464302"/>
              <a:gd name="connsiteX926" fmla="*/ 10553262 w 11965575"/>
              <a:gd name="connsiteY926" fmla="*/ 1555813 h 6464302"/>
              <a:gd name="connsiteX927" fmla="*/ 10531038 w 11965575"/>
              <a:gd name="connsiteY927" fmla="*/ 1549862 h 6464302"/>
              <a:gd name="connsiteX928" fmla="*/ 10509450 w 11965575"/>
              <a:gd name="connsiteY928" fmla="*/ 1549220 h 6464302"/>
              <a:gd name="connsiteX929" fmla="*/ 10499061 w 11965575"/>
              <a:gd name="connsiteY929" fmla="*/ 1561237 h 6464302"/>
              <a:gd name="connsiteX930" fmla="*/ 10481628 w 11965575"/>
              <a:gd name="connsiteY930" fmla="*/ 1550403 h 6464302"/>
              <a:gd name="connsiteX931" fmla="*/ 10457115 w 11965575"/>
              <a:gd name="connsiteY931" fmla="*/ 1552266 h 6464302"/>
              <a:gd name="connsiteX932" fmla="*/ 10426222 w 11965575"/>
              <a:gd name="connsiteY932" fmla="*/ 1565816 h 6464302"/>
              <a:gd name="connsiteX933" fmla="*/ 10425604 w 11965575"/>
              <a:gd name="connsiteY933" fmla="*/ 1571246 h 6464302"/>
              <a:gd name="connsiteX934" fmla="*/ 10446737 w 11965575"/>
              <a:gd name="connsiteY934" fmla="*/ 1570949 h 6464302"/>
              <a:gd name="connsiteX935" fmla="*/ 10593037 w 11965575"/>
              <a:gd name="connsiteY935" fmla="*/ 1590219 h 6464302"/>
              <a:gd name="connsiteX936" fmla="*/ 10652837 w 11965575"/>
              <a:gd name="connsiteY936" fmla="*/ 1590717 h 6464302"/>
              <a:gd name="connsiteX937" fmla="*/ 10695120 w 11965575"/>
              <a:gd name="connsiteY937" fmla="*/ 1585646 h 6464302"/>
              <a:gd name="connsiteX938" fmla="*/ 10765490 w 11965575"/>
              <a:gd name="connsiteY938" fmla="*/ 1584877 h 6464302"/>
              <a:gd name="connsiteX939" fmla="*/ 10817500 w 11965575"/>
              <a:gd name="connsiteY939" fmla="*/ 1597047 h 6464302"/>
              <a:gd name="connsiteX940" fmla="*/ 10836165 w 11965575"/>
              <a:gd name="connsiteY940" fmla="*/ 1599411 h 6464302"/>
              <a:gd name="connsiteX941" fmla="*/ 10870715 w 11965575"/>
              <a:gd name="connsiteY941" fmla="*/ 1593733 h 6464302"/>
              <a:gd name="connsiteX942" fmla="*/ 10987599 w 11965575"/>
              <a:gd name="connsiteY942" fmla="*/ 1610395 h 6464302"/>
              <a:gd name="connsiteX943" fmla="*/ 11024022 w 11965575"/>
              <a:gd name="connsiteY943" fmla="*/ 1607561 h 6464302"/>
              <a:gd name="connsiteX944" fmla="*/ 11075488 w 11965575"/>
              <a:gd name="connsiteY944" fmla="*/ 1615194 h 6464302"/>
              <a:gd name="connsiteX945" fmla="*/ 11099952 w 11965575"/>
              <a:gd name="connsiteY945" fmla="*/ 1627600 h 6464302"/>
              <a:gd name="connsiteX946" fmla="*/ 11191768 w 11965575"/>
              <a:gd name="connsiteY946" fmla="*/ 1639599 h 6464302"/>
              <a:gd name="connsiteX947" fmla="*/ 11271743 w 11965575"/>
              <a:gd name="connsiteY947" fmla="*/ 1642280 h 6464302"/>
              <a:gd name="connsiteX948" fmla="*/ 11293973 w 11965575"/>
              <a:gd name="connsiteY948" fmla="*/ 1648817 h 6464302"/>
              <a:gd name="connsiteX949" fmla="*/ 11321639 w 11965575"/>
              <a:gd name="connsiteY949" fmla="*/ 1662373 h 6464302"/>
              <a:gd name="connsiteX950" fmla="*/ 11389293 w 11965575"/>
              <a:gd name="connsiteY950" fmla="*/ 1677270 h 6464302"/>
              <a:gd name="connsiteX951" fmla="*/ 11488841 w 11965575"/>
              <a:gd name="connsiteY951" fmla="*/ 1689875 h 6464302"/>
              <a:gd name="connsiteX952" fmla="*/ 11508594 w 11965575"/>
              <a:gd name="connsiteY952" fmla="*/ 1701312 h 6464302"/>
              <a:gd name="connsiteX953" fmla="*/ 11511556 w 11965575"/>
              <a:gd name="connsiteY953" fmla="*/ 1713229 h 6464302"/>
              <a:gd name="connsiteX954" fmla="*/ 11599932 w 11965575"/>
              <a:gd name="connsiteY954" fmla="*/ 1773195 h 6464302"/>
              <a:gd name="connsiteX955" fmla="*/ 11605914 w 11965575"/>
              <a:gd name="connsiteY955" fmla="*/ 1784750 h 6464302"/>
              <a:gd name="connsiteX956" fmla="*/ 11599451 w 11965575"/>
              <a:gd name="connsiteY956" fmla="*/ 1794729 h 6464302"/>
              <a:gd name="connsiteX957" fmla="*/ 11595769 w 11965575"/>
              <a:gd name="connsiteY957" fmla="*/ 1815112 h 6464302"/>
              <a:gd name="connsiteX958" fmla="*/ 11615581 w 11965575"/>
              <a:gd name="connsiteY958" fmla="*/ 1814271 h 6464302"/>
              <a:gd name="connsiteX959" fmla="*/ 11659374 w 11965575"/>
              <a:gd name="connsiteY959" fmla="*/ 1809018 h 6464302"/>
              <a:gd name="connsiteX960" fmla="*/ 11691871 w 11965575"/>
              <a:gd name="connsiteY960" fmla="*/ 1798985 h 6464302"/>
              <a:gd name="connsiteX961" fmla="*/ 11701534 w 11965575"/>
              <a:gd name="connsiteY961" fmla="*/ 1790156 h 6464302"/>
              <a:gd name="connsiteX962" fmla="*/ 11716635 w 11965575"/>
              <a:gd name="connsiteY962" fmla="*/ 1788345 h 6464302"/>
              <a:gd name="connsiteX963" fmla="*/ 11718449 w 11965575"/>
              <a:gd name="connsiteY963" fmla="*/ 1803467 h 6464302"/>
              <a:gd name="connsiteX964" fmla="*/ 11708363 w 11965575"/>
              <a:gd name="connsiteY964" fmla="*/ 1821551 h 6464302"/>
              <a:gd name="connsiteX965" fmla="*/ 11704739 w 11965575"/>
              <a:gd name="connsiteY965" fmla="*/ 1829656 h 6464302"/>
              <a:gd name="connsiteX966" fmla="*/ 11713982 w 11965575"/>
              <a:gd name="connsiteY966" fmla="*/ 1830081 h 6464302"/>
              <a:gd name="connsiteX967" fmla="*/ 11724190 w 11965575"/>
              <a:gd name="connsiteY967" fmla="*/ 1825788 h 6464302"/>
              <a:gd name="connsiteX968" fmla="*/ 11733250 w 11965575"/>
              <a:gd name="connsiteY968" fmla="*/ 1824702 h 6464302"/>
              <a:gd name="connsiteX969" fmla="*/ 11794863 w 11965575"/>
              <a:gd name="connsiteY969" fmla="*/ 1840323 h 6464302"/>
              <a:gd name="connsiteX970" fmla="*/ 11826575 w 11965575"/>
              <a:gd name="connsiteY970" fmla="*/ 1836519 h 6464302"/>
              <a:gd name="connsiteX971" fmla="*/ 11845603 w 11965575"/>
              <a:gd name="connsiteY971" fmla="*/ 1841907 h 6464302"/>
              <a:gd name="connsiteX972" fmla="*/ 11836847 w 11965575"/>
              <a:gd name="connsiteY972" fmla="*/ 1858299 h 6464302"/>
              <a:gd name="connsiteX973" fmla="*/ 11828693 w 11965575"/>
              <a:gd name="connsiteY973" fmla="*/ 1866947 h 6464302"/>
              <a:gd name="connsiteX974" fmla="*/ 11822594 w 11965575"/>
              <a:gd name="connsiteY974" fmla="*/ 1879950 h 6464302"/>
              <a:gd name="connsiteX975" fmla="*/ 11838238 w 11965575"/>
              <a:gd name="connsiteY975" fmla="*/ 1882676 h 6464302"/>
              <a:gd name="connsiteX976" fmla="*/ 11877078 w 11965575"/>
              <a:gd name="connsiteY976" fmla="*/ 1887222 h 6464302"/>
              <a:gd name="connsiteX977" fmla="*/ 11933251 w 11965575"/>
              <a:gd name="connsiteY977" fmla="*/ 1857473 h 6464302"/>
              <a:gd name="connsiteX978" fmla="*/ 11955417 w 11965575"/>
              <a:gd name="connsiteY978" fmla="*/ 1837942 h 6464302"/>
              <a:gd name="connsiteX979" fmla="*/ 11965575 w 11965575"/>
              <a:gd name="connsiteY979" fmla="*/ 1922629 h 6464302"/>
              <a:gd name="connsiteX980" fmla="*/ 11948664 w 11965575"/>
              <a:gd name="connsiteY980" fmla="*/ 1947668 h 6464302"/>
              <a:gd name="connsiteX981" fmla="*/ 11954645 w 11965575"/>
              <a:gd name="connsiteY981" fmla="*/ 1959222 h 6464302"/>
              <a:gd name="connsiteX982" fmla="*/ 11939726 w 11965575"/>
              <a:gd name="connsiteY982" fmla="*/ 1962545 h 6464302"/>
              <a:gd name="connsiteX983" fmla="*/ 11928792 w 11965575"/>
              <a:gd name="connsiteY983" fmla="*/ 1960789 h 6464302"/>
              <a:gd name="connsiteX984" fmla="*/ 11914780 w 11965575"/>
              <a:gd name="connsiteY984" fmla="*/ 1971674 h 6464302"/>
              <a:gd name="connsiteX985" fmla="*/ 11902459 w 11965575"/>
              <a:gd name="connsiteY985" fmla="*/ 1983890 h 6464302"/>
              <a:gd name="connsiteX986" fmla="*/ 11870022 w 11965575"/>
              <a:gd name="connsiteY986" fmla="*/ 1981644 h 6464302"/>
              <a:gd name="connsiteX987" fmla="*/ 11839639 w 11965575"/>
              <a:gd name="connsiteY987" fmla="*/ 1983754 h 6464302"/>
              <a:gd name="connsiteX988" fmla="*/ 11830097 w 11965575"/>
              <a:gd name="connsiteY988" fmla="*/ 2006375 h 6464302"/>
              <a:gd name="connsiteX989" fmla="*/ 11825145 w 11965575"/>
              <a:gd name="connsiteY989" fmla="*/ 2016173 h 6464302"/>
              <a:gd name="connsiteX990" fmla="*/ 11789987 w 11965575"/>
              <a:gd name="connsiteY990" fmla="*/ 1991243 h 6464302"/>
              <a:gd name="connsiteX991" fmla="*/ 11780441 w 11965575"/>
              <a:gd name="connsiteY991" fmla="*/ 1975513 h 6464302"/>
              <a:gd name="connsiteX992" fmla="*/ 11746676 w 11965575"/>
              <a:gd name="connsiteY992" fmla="*/ 1974961 h 6464302"/>
              <a:gd name="connsiteX993" fmla="*/ 11744744 w 11965575"/>
              <a:gd name="connsiteY993" fmla="*/ 1984396 h 6464302"/>
              <a:gd name="connsiteX994" fmla="*/ 11743356 w 11965575"/>
              <a:gd name="connsiteY994" fmla="*/ 1998370 h 6464302"/>
              <a:gd name="connsiteX995" fmla="*/ 11728981 w 11965575"/>
              <a:gd name="connsiteY995" fmla="*/ 2006229 h 6464302"/>
              <a:gd name="connsiteX996" fmla="*/ 11683193 w 11965575"/>
              <a:gd name="connsiteY996" fmla="*/ 1994847 h 6464302"/>
              <a:gd name="connsiteX997" fmla="*/ 11656253 w 11965575"/>
              <a:gd name="connsiteY997" fmla="*/ 1987340 h 6464302"/>
              <a:gd name="connsiteX998" fmla="*/ 11584675 w 11965575"/>
              <a:gd name="connsiteY998" fmla="*/ 2003595 h 6464302"/>
              <a:gd name="connsiteX999" fmla="*/ 11563897 w 11965575"/>
              <a:gd name="connsiteY999" fmla="*/ 2009155 h 6464302"/>
              <a:gd name="connsiteX1000" fmla="*/ 11495879 w 11965575"/>
              <a:gd name="connsiteY1000" fmla="*/ 1991233 h 6464302"/>
              <a:gd name="connsiteX1001" fmla="*/ 11457947 w 11965575"/>
              <a:gd name="connsiteY1001" fmla="*/ 1994249 h 6464302"/>
              <a:gd name="connsiteX1002" fmla="*/ 11409506 w 11965575"/>
              <a:gd name="connsiteY1002" fmla="*/ 2024604 h 6464302"/>
              <a:gd name="connsiteX1003" fmla="*/ 11403221 w 11965575"/>
              <a:gd name="connsiteY1003" fmla="*/ 1997744 h 6464302"/>
              <a:gd name="connsiteX1004" fmla="*/ 11375554 w 11965575"/>
              <a:gd name="connsiteY1004" fmla="*/ 1984188 h 6464302"/>
              <a:gd name="connsiteX1005" fmla="*/ 11371690 w 11965575"/>
              <a:gd name="connsiteY1005" fmla="*/ 2003061 h 6464302"/>
              <a:gd name="connsiteX1006" fmla="*/ 11356349 w 11965575"/>
              <a:gd name="connsiteY1006" fmla="*/ 2015640 h 6464302"/>
              <a:gd name="connsiteX1007" fmla="*/ 11319563 w 11965575"/>
              <a:gd name="connsiteY1007" fmla="*/ 2015448 h 6464302"/>
              <a:gd name="connsiteX1008" fmla="*/ 11270334 w 11965575"/>
              <a:gd name="connsiteY1008" fmla="*/ 2013682 h 6464302"/>
              <a:gd name="connsiteX1009" fmla="*/ 11244843 w 11965575"/>
              <a:gd name="connsiteY1009" fmla="*/ 2018274 h 6464302"/>
              <a:gd name="connsiteX1010" fmla="*/ 11234213 w 11965575"/>
              <a:gd name="connsiteY1010" fmla="*/ 2031821 h 6464302"/>
              <a:gd name="connsiteX1011" fmla="*/ 11214705 w 11965575"/>
              <a:gd name="connsiteY1011" fmla="*/ 2047967 h 6464302"/>
              <a:gd name="connsiteX1012" fmla="*/ 11204615 w 11965575"/>
              <a:gd name="connsiteY1012" fmla="*/ 2027701 h 6464302"/>
              <a:gd name="connsiteX1013" fmla="*/ 11193319 w 11965575"/>
              <a:gd name="connsiteY1013" fmla="*/ 2022920 h 6464302"/>
              <a:gd name="connsiteX1014" fmla="*/ 11186495 w 11965575"/>
              <a:gd name="connsiteY1014" fmla="*/ 2029875 h 6464302"/>
              <a:gd name="connsiteX1015" fmla="*/ 11169583 w 11965575"/>
              <a:gd name="connsiteY1015" fmla="*/ 2054913 h 6464302"/>
              <a:gd name="connsiteX1016" fmla="*/ 11165720 w 11965575"/>
              <a:gd name="connsiteY1016" fmla="*/ 2073785 h 6464302"/>
              <a:gd name="connsiteX1017" fmla="*/ 11177016 w 11965575"/>
              <a:gd name="connsiteY1017" fmla="*/ 2078566 h 6464302"/>
              <a:gd name="connsiteX1018" fmla="*/ 11306162 w 11965575"/>
              <a:gd name="connsiteY1018" fmla="*/ 2095292 h 6464302"/>
              <a:gd name="connsiteX1019" fmla="*/ 11405468 w 11965575"/>
              <a:gd name="connsiteY1019" fmla="*/ 2118664 h 6464302"/>
              <a:gd name="connsiteX1020" fmla="*/ 11450897 w 11965575"/>
              <a:gd name="connsiteY1020" fmla="*/ 2165371 h 6464302"/>
              <a:gd name="connsiteX1021" fmla="*/ 11483575 w 11965575"/>
              <a:gd name="connsiteY1021" fmla="*/ 2156850 h 6464302"/>
              <a:gd name="connsiteX1022" fmla="*/ 11491973 w 11965575"/>
              <a:gd name="connsiteY1022" fmla="*/ 2175786 h 6464302"/>
              <a:gd name="connsiteX1023" fmla="*/ 11513962 w 11965575"/>
              <a:gd name="connsiteY1023" fmla="*/ 2193091 h 6464302"/>
              <a:gd name="connsiteX1024" fmla="*/ 11532142 w 11965575"/>
              <a:gd name="connsiteY1024" fmla="*/ 2178638 h 6464302"/>
              <a:gd name="connsiteX1025" fmla="*/ 11541139 w 11965575"/>
              <a:gd name="connsiteY1025" fmla="*/ 2151480 h 6464302"/>
              <a:gd name="connsiteX1026" fmla="*/ 11560834 w 11965575"/>
              <a:gd name="connsiteY1026" fmla="*/ 2175198 h 6464302"/>
              <a:gd name="connsiteX1027" fmla="*/ 11584152 w 11965575"/>
              <a:gd name="connsiteY1027" fmla="*/ 2190809 h 6464302"/>
              <a:gd name="connsiteX1028" fmla="*/ 11574674 w 11965575"/>
              <a:gd name="connsiteY1028" fmla="*/ 2239501 h 6464302"/>
              <a:gd name="connsiteX1029" fmla="*/ 11552929 w 11965575"/>
              <a:gd name="connsiteY1029" fmla="*/ 2249779 h 6464302"/>
              <a:gd name="connsiteX1030" fmla="*/ 11542054 w 11965575"/>
              <a:gd name="connsiteY1030" fmla="*/ 2235743 h 6464302"/>
              <a:gd name="connsiteX1031" fmla="*/ 11531906 w 11965575"/>
              <a:gd name="connsiteY1031" fmla="*/ 2227755 h 6464302"/>
              <a:gd name="connsiteX1032" fmla="*/ 11490467 w 11965575"/>
              <a:gd name="connsiteY1032" fmla="*/ 2214318 h 6464302"/>
              <a:gd name="connsiteX1033" fmla="*/ 11457064 w 11965575"/>
              <a:gd name="connsiteY1033" fmla="*/ 2216789 h 6464302"/>
              <a:gd name="connsiteX1034" fmla="*/ 11447460 w 11965575"/>
              <a:gd name="connsiteY1034" fmla="*/ 2213339 h 6464302"/>
              <a:gd name="connsiteX1035" fmla="*/ 11437129 w 11965575"/>
              <a:gd name="connsiteY1035" fmla="*/ 2203840 h 6464302"/>
              <a:gd name="connsiteX1036" fmla="*/ 11358605 w 11965575"/>
              <a:gd name="connsiteY1036" fmla="*/ 2213258 h 6464302"/>
              <a:gd name="connsiteX1037" fmla="*/ 11318195 w 11965575"/>
              <a:gd name="connsiteY1037" fmla="*/ 2221173 h 6464302"/>
              <a:gd name="connsiteX1038" fmla="*/ 11284308 w 11965575"/>
              <a:gd name="connsiteY1038" fmla="*/ 2206828 h 6464302"/>
              <a:gd name="connsiteX1039" fmla="*/ 11268481 w 11965575"/>
              <a:gd name="connsiteY1039" fmla="*/ 2202591 h 6464302"/>
              <a:gd name="connsiteX1040" fmla="*/ 11264617 w 11965575"/>
              <a:gd name="connsiteY1040" fmla="*/ 2221462 h 6464302"/>
              <a:gd name="connsiteX1041" fmla="*/ 11269633 w 11965575"/>
              <a:gd name="connsiteY1041" fmla="*/ 2237734 h 6464302"/>
              <a:gd name="connsiteX1042" fmla="*/ 11295549 w 11965575"/>
              <a:gd name="connsiteY1042" fmla="*/ 2262240 h 6464302"/>
              <a:gd name="connsiteX1043" fmla="*/ 11375283 w 11965575"/>
              <a:gd name="connsiteY1043" fmla="*/ 2275687 h 6464302"/>
              <a:gd name="connsiteX1044" fmla="*/ 11384589 w 11965575"/>
              <a:gd name="connsiteY1044" fmla="*/ 2302183 h 6464302"/>
              <a:gd name="connsiteX1045" fmla="*/ 11383441 w 11965575"/>
              <a:gd name="connsiteY1045" fmla="*/ 2305389 h 6464302"/>
              <a:gd name="connsiteX1046" fmla="*/ 11363089 w 11965575"/>
              <a:gd name="connsiteY1046" fmla="*/ 2340045 h 6464302"/>
              <a:gd name="connsiteX1047" fmla="*/ 11350645 w 11965575"/>
              <a:gd name="connsiteY1047" fmla="*/ 2338467 h 6464302"/>
              <a:gd name="connsiteX1048" fmla="*/ 11364717 w 11965575"/>
              <a:gd name="connsiteY1048" fmla="*/ 2315304 h 6464302"/>
              <a:gd name="connsiteX1049" fmla="*/ 11347984 w 11965575"/>
              <a:gd name="connsiteY1049" fmla="*/ 2303505 h 6464302"/>
              <a:gd name="connsiteX1050" fmla="*/ 11341703 w 11965575"/>
              <a:gd name="connsiteY1050" fmla="*/ 2314997 h 6464302"/>
              <a:gd name="connsiteX1051" fmla="*/ 11310055 w 11965575"/>
              <a:gd name="connsiteY1051" fmla="*/ 2344871 h 6464302"/>
              <a:gd name="connsiteX1052" fmla="*/ 11300135 w 11965575"/>
              <a:gd name="connsiteY1052" fmla="*/ 2346060 h 6464302"/>
              <a:gd name="connsiteX1053" fmla="*/ 11300726 w 11965575"/>
              <a:gd name="connsiteY1053" fmla="*/ 2347404 h 6464302"/>
              <a:gd name="connsiteX1054" fmla="*/ 11302805 w 11965575"/>
              <a:gd name="connsiteY1054" fmla="*/ 2355771 h 6464302"/>
              <a:gd name="connsiteX1055" fmla="*/ 11364857 w 11965575"/>
              <a:gd name="connsiteY1055" fmla="*/ 2397875 h 6464302"/>
              <a:gd name="connsiteX1056" fmla="*/ 11369057 w 11965575"/>
              <a:gd name="connsiteY1056" fmla="*/ 2405988 h 6464302"/>
              <a:gd name="connsiteX1057" fmla="*/ 11364519 w 11965575"/>
              <a:gd name="connsiteY1057" fmla="*/ 2412995 h 6464302"/>
              <a:gd name="connsiteX1058" fmla="*/ 11361934 w 11965575"/>
              <a:gd name="connsiteY1058" fmla="*/ 2427307 h 6464302"/>
              <a:gd name="connsiteX1059" fmla="*/ 11375845 w 11965575"/>
              <a:gd name="connsiteY1059" fmla="*/ 2426716 h 6464302"/>
              <a:gd name="connsiteX1060" fmla="*/ 11406593 w 11965575"/>
              <a:gd name="connsiteY1060" fmla="*/ 2423028 h 6464302"/>
              <a:gd name="connsiteX1061" fmla="*/ 11429409 w 11965575"/>
              <a:gd name="connsiteY1061" fmla="*/ 2415983 h 6464302"/>
              <a:gd name="connsiteX1062" fmla="*/ 11436195 w 11965575"/>
              <a:gd name="connsiteY1062" fmla="*/ 2409784 h 6464302"/>
              <a:gd name="connsiteX1063" fmla="*/ 11446797 w 11965575"/>
              <a:gd name="connsiteY1063" fmla="*/ 2408512 h 6464302"/>
              <a:gd name="connsiteX1064" fmla="*/ 11448071 w 11965575"/>
              <a:gd name="connsiteY1064" fmla="*/ 2419130 h 6464302"/>
              <a:gd name="connsiteX1065" fmla="*/ 11440989 w 11965575"/>
              <a:gd name="connsiteY1065" fmla="*/ 2431828 h 6464302"/>
              <a:gd name="connsiteX1066" fmla="*/ 11438445 w 11965575"/>
              <a:gd name="connsiteY1066" fmla="*/ 2437518 h 6464302"/>
              <a:gd name="connsiteX1067" fmla="*/ 11444934 w 11965575"/>
              <a:gd name="connsiteY1067" fmla="*/ 2437817 h 6464302"/>
              <a:gd name="connsiteX1068" fmla="*/ 11452102 w 11965575"/>
              <a:gd name="connsiteY1068" fmla="*/ 2434803 h 6464302"/>
              <a:gd name="connsiteX1069" fmla="*/ 11458463 w 11965575"/>
              <a:gd name="connsiteY1069" fmla="*/ 2434040 h 6464302"/>
              <a:gd name="connsiteX1070" fmla="*/ 11501724 w 11965575"/>
              <a:gd name="connsiteY1070" fmla="*/ 2445008 h 6464302"/>
              <a:gd name="connsiteX1071" fmla="*/ 11523989 w 11965575"/>
              <a:gd name="connsiteY1071" fmla="*/ 2442337 h 6464302"/>
              <a:gd name="connsiteX1072" fmla="*/ 11537349 w 11965575"/>
              <a:gd name="connsiteY1072" fmla="*/ 2446120 h 6464302"/>
              <a:gd name="connsiteX1073" fmla="*/ 11531201 w 11965575"/>
              <a:gd name="connsiteY1073" fmla="*/ 2457629 h 6464302"/>
              <a:gd name="connsiteX1074" fmla="*/ 11525476 w 11965575"/>
              <a:gd name="connsiteY1074" fmla="*/ 2463701 h 6464302"/>
              <a:gd name="connsiteX1075" fmla="*/ 11521194 w 11965575"/>
              <a:gd name="connsiteY1075" fmla="*/ 2472831 h 6464302"/>
              <a:gd name="connsiteX1076" fmla="*/ 11532178 w 11965575"/>
              <a:gd name="connsiteY1076" fmla="*/ 2474745 h 6464302"/>
              <a:gd name="connsiteX1077" fmla="*/ 11559449 w 11965575"/>
              <a:gd name="connsiteY1077" fmla="*/ 2477937 h 6464302"/>
              <a:gd name="connsiteX1078" fmla="*/ 11598890 w 11965575"/>
              <a:gd name="connsiteY1078" fmla="*/ 2457050 h 6464302"/>
              <a:gd name="connsiteX1079" fmla="*/ 11614453 w 11965575"/>
              <a:gd name="connsiteY1079" fmla="*/ 2443335 h 6464302"/>
              <a:gd name="connsiteX1080" fmla="*/ 11621585 w 11965575"/>
              <a:gd name="connsiteY1080" fmla="*/ 2502797 h 6464302"/>
              <a:gd name="connsiteX1081" fmla="*/ 11609711 w 11965575"/>
              <a:gd name="connsiteY1081" fmla="*/ 2520377 h 6464302"/>
              <a:gd name="connsiteX1082" fmla="*/ 11613911 w 11965575"/>
              <a:gd name="connsiteY1082" fmla="*/ 2528490 h 6464302"/>
              <a:gd name="connsiteX1083" fmla="*/ 11603435 w 11965575"/>
              <a:gd name="connsiteY1083" fmla="*/ 2530824 h 6464302"/>
              <a:gd name="connsiteX1084" fmla="*/ 11595759 w 11965575"/>
              <a:gd name="connsiteY1084" fmla="*/ 2529590 h 6464302"/>
              <a:gd name="connsiteX1085" fmla="*/ 11585920 w 11965575"/>
              <a:gd name="connsiteY1085" fmla="*/ 2537232 h 6464302"/>
              <a:gd name="connsiteX1086" fmla="*/ 11577269 w 11965575"/>
              <a:gd name="connsiteY1086" fmla="*/ 2545810 h 6464302"/>
              <a:gd name="connsiteX1087" fmla="*/ 11554494 w 11965575"/>
              <a:gd name="connsiteY1087" fmla="*/ 2544233 h 6464302"/>
              <a:gd name="connsiteX1088" fmla="*/ 11533162 w 11965575"/>
              <a:gd name="connsiteY1088" fmla="*/ 2545714 h 6464302"/>
              <a:gd name="connsiteX1089" fmla="*/ 11526462 w 11965575"/>
              <a:gd name="connsiteY1089" fmla="*/ 2561597 h 6464302"/>
              <a:gd name="connsiteX1090" fmla="*/ 11522985 w 11965575"/>
              <a:gd name="connsiteY1090" fmla="*/ 2568476 h 6464302"/>
              <a:gd name="connsiteX1091" fmla="*/ 11498300 w 11965575"/>
              <a:gd name="connsiteY1091" fmla="*/ 2550972 h 6464302"/>
              <a:gd name="connsiteX1092" fmla="*/ 11491597 w 11965575"/>
              <a:gd name="connsiteY1092" fmla="*/ 2539928 h 6464302"/>
              <a:gd name="connsiteX1093" fmla="*/ 11467890 w 11965575"/>
              <a:gd name="connsiteY1093" fmla="*/ 2539541 h 6464302"/>
              <a:gd name="connsiteX1094" fmla="*/ 11466533 w 11965575"/>
              <a:gd name="connsiteY1094" fmla="*/ 2546166 h 6464302"/>
              <a:gd name="connsiteX1095" fmla="*/ 11465559 w 11965575"/>
              <a:gd name="connsiteY1095" fmla="*/ 2555977 h 6464302"/>
              <a:gd name="connsiteX1096" fmla="*/ 11455466 w 11965575"/>
              <a:gd name="connsiteY1096" fmla="*/ 2561495 h 6464302"/>
              <a:gd name="connsiteX1097" fmla="*/ 11423317 w 11965575"/>
              <a:gd name="connsiteY1097" fmla="*/ 2553503 h 6464302"/>
              <a:gd name="connsiteX1098" fmla="*/ 11404401 w 11965575"/>
              <a:gd name="connsiteY1098" fmla="*/ 2548232 h 6464302"/>
              <a:gd name="connsiteX1099" fmla="*/ 11354145 w 11965575"/>
              <a:gd name="connsiteY1099" fmla="*/ 2559645 h 6464302"/>
              <a:gd name="connsiteX1100" fmla="*/ 11339555 w 11965575"/>
              <a:gd name="connsiteY1100" fmla="*/ 2563549 h 6464302"/>
              <a:gd name="connsiteX1101" fmla="*/ 11291799 w 11965575"/>
              <a:gd name="connsiteY1101" fmla="*/ 2550966 h 6464302"/>
              <a:gd name="connsiteX1102" fmla="*/ 11265165 w 11965575"/>
              <a:gd name="connsiteY1102" fmla="*/ 2553084 h 6464302"/>
              <a:gd name="connsiteX1103" fmla="*/ 11231153 w 11965575"/>
              <a:gd name="connsiteY1103" fmla="*/ 2574396 h 6464302"/>
              <a:gd name="connsiteX1104" fmla="*/ 11226740 w 11965575"/>
              <a:gd name="connsiteY1104" fmla="*/ 2555538 h 6464302"/>
              <a:gd name="connsiteX1105" fmla="*/ 11207315 w 11965575"/>
              <a:gd name="connsiteY1105" fmla="*/ 2546020 h 6464302"/>
              <a:gd name="connsiteX1106" fmla="*/ 11204602 w 11965575"/>
              <a:gd name="connsiteY1106" fmla="*/ 2559270 h 6464302"/>
              <a:gd name="connsiteX1107" fmla="*/ 11193830 w 11965575"/>
              <a:gd name="connsiteY1107" fmla="*/ 2568102 h 6464302"/>
              <a:gd name="connsiteX1108" fmla="*/ 11180740 w 11965575"/>
              <a:gd name="connsiteY1108" fmla="*/ 2568034 h 6464302"/>
              <a:gd name="connsiteX1109" fmla="*/ 11195649 w 11965575"/>
              <a:gd name="connsiteY1109" fmla="*/ 2580624 h 6464302"/>
              <a:gd name="connsiteX1110" fmla="*/ 11203361 w 11965575"/>
              <a:gd name="connsiteY1110" fmla="*/ 2582303 h 6464302"/>
              <a:gd name="connsiteX1111" fmla="*/ 11223468 w 11965575"/>
              <a:gd name="connsiteY1111" fmla="*/ 2579223 h 6464302"/>
              <a:gd name="connsiteX1112" fmla="*/ 11242899 w 11965575"/>
              <a:gd name="connsiteY1112" fmla="*/ 2586576 h 6464302"/>
              <a:gd name="connsiteX1113" fmla="*/ 11254759 w 11965575"/>
              <a:gd name="connsiteY1113" fmla="*/ 2598694 h 6464302"/>
              <a:gd name="connsiteX1114" fmla="*/ 11255706 w 11965575"/>
              <a:gd name="connsiteY1114" fmla="*/ 2597117 h 6464302"/>
              <a:gd name="connsiteX1115" fmla="*/ 11274029 w 11965575"/>
              <a:gd name="connsiteY1115" fmla="*/ 2615385 h 6464302"/>
              <a:gd name="connsiteX1116" fmla="*/ 11274306 w 11965575"/>
              <a:gd name="connsiteY1116" fmla="*/ 2617688 h 6464302"/>
              <a:gd name="connsiteX1117" fmla="*/ 11277827 w 11965575"/>
              <a:gd name="connsiteY1117" fmla="*/ 2621047 h 6464302"/>
              <a:gd name="connsiteX1118" fmla="*/ 11279840 w 11965575"/>
              <a:gd name="connsiteY1118" fmla="*/ 2618996 h 6464302"/>
              <a:gd name="connsiteX1119" fmla="*/ 11293752 w 11965575"/>
              <a:gd name="connsiteY1119" fmla="*/ 2618405 h 6464302"/>
              <a:gd name="connsiteX1120" fmla="*/ 11319328 w 11965575"/>
              <a:gd name="connsiteY1120" fmla="*/ 2643341 h 6464302"/>
              <a:gd name="connsiteX1121" fmla="*/ 11329030 w 11965575"/>
              <a:gd name="connsiteY1121" fmla="*/ 2652656 h 6464302"/>
              <a:gd name="connsiteX1122" fmla="*/ 11329959 w 11965575"/>
              <a:gd name="connsiteY1122" fmla="*/ 2638551 h 6464302"/>
              <a:gd name="connsiteX1123" fmla="*/ 11331587 w 11965575"/>
              <a:gd name="connsiteY1123" fmla="*/ 2613811 h 6464302"/>
              <a:gd name="connsiteX1124" fmla="*/ 11367407 w 11965575"/>
              <a:gd name="connsiteY1124" fmla="*/ 2618719 h 6464302"/>
              <a:gd name="connsiteX1125" fmla="*/ 11391569 w 11965575"/>
              <a:gd name="connsiteY1125" fmla="*/ 2615822 h 6464302"/>
              <a:gd name="connsiteX1126" fmla="*/ 11467136 w 11965575"/>
              <a:gd name="connsiteY1126" fmla="*/ 2632837 h 6464302"/>
              <a:gd name="connsiteX1127" fmla="*/ 11697280 w 11965575"/>
              <a:gd name="connsiteY1127" fmla="*/ 2674264 h 6464302"/>
              <a:gd name="connsiteX1128" fmla="*/ 11713469 w 11965575"/>
              <a:gd name="connsiteY1128" fmla="*/ 2681527 h 6464302"/>
              <a:gd name="connsiteX1129" fmla="*/ 11704712 w 11965575"/>
              <a:gd name="connsiteY1129" fmla="*/ 2697917 h 6464302"/>
              <a:gd name="connsiteX1130" fmla="*/ 11698612 w 11965575"/>
              <a:gd name="connsiteY1130" fmla="*/ 2710922 h 6464302"/>
              <a:gd name="connsiteX1131" fmla="*/ 11713655 w 11965575"/>
              <a:gd name="connsiteY1131" fmla="*/ 2721390 h 6464302"/>
              <a:gd name="connsiteX1132" fmla="*/ 11727245 w 11965575"/>
              <a:gd name="connsiteY1132" fmla="*/ 2719760 h 6464302"/>
              <a:gd name="connsiteX1133" fmla="*/ 11764638 w 11965575"/>
              <a:gd name="connsiteY1133" fmla="*/ 2750558 h 6464302"/>
              <a:gd name="connsiteX1134" fmla="*/ 11764339 w 11965575"/>
              <a:gd name="connsiteY1134" fmla="*/ 2773604 h 6464302"/>
              <a:gd name="connsiteX1135" fmla="*/ 11779199 w 11965575"/>
              <a:gd name="connsiteY1135" fmla="*/ 2782560 h 6464302"/>
              <a:gd name="connsiteX1136" fmla="*/ 11797316 w 11965575"/>
              <a:gd name="connsiteY1136" fmla="*/ 2742036 h 6464302"/>
              <a:gd name="connsiteX1137" fmla="*/ 11824139 w 11965575"/>
              <a:gd name="connsiteY1137" fmla="*/ 2774103 h 6464302"/>
              <a:gd name="connsiteX1138" fmla="*/ 11819372 w 11965575"/>
              <a:gd name="connsiteY1138" fmla="*/ 2823763 h 6464302"/>
              <a:gd name="connsiteX1139" fmla="*/ 11781257 w 11965575"/>
              <a:gd name="connsiteY1139" fmla="*/ 2825266 h 6464302"/>
              <a:gd name="connsiteX1140" fmla="*/ 11729611 w 11965575"/>
              <a:gd name="connsiteY1140" fmla="*/ 2816120 h 6464302"/>
              <a:gd name="connsiteX1141" fmla="*/ 11694879 w 11965575"/>
              <a:gd name="connsiteY1141" fmla="*/ 2820285 h 6464302"/>
              <a:gd name="connsiteX1142" fmla="*/ 11552202 w 11965575"/>
              <a:gd name="connsiteY1142" fmla="*/ 2792910 h 6464302"/>
              <a:gd name="connsiteX1143" fmla="*/ 11521578 w 11965575"/>
              <a:gd name="connsiteY1143" fmla="*/ 2805787 h 6464302"/>
              <a:gd name="connsiteX1144" fmla="*/ 11519647 w 11965575"/>
              <a:gd name="connsiteY1144" fmla="*/ 2815224 h 6464302"/>
              <a:gd name="connsiteX1145" fmla="*/ 11509861 w 11965575"/>
              <a:gd name="connsiteY1145" fmla="*/ 2810261 h 6464302"/>
              <a:gd name="connsiteX1146" fmla="*/ 11504423 w 11965575"/>
              <a:gd name="connsiteY1146" fmla="*/ 2803243 h 6464302"/>
              <a:gd name="connsiteX1147" fmla="*/ 11485577 w 11965575"/>
              <a:gd name="connsiteY1147" fmla="*/ 2799367 h 6464302"/>
              <a:gd name="connsiteX1148" fmla="*/ 11493250 w 11965575"/>
              <a:gd name="connsiteY1148" fmla="*/ 2812253 h 6464302"/>
              <a:gd name="connsiteX1149" fmla="*/ 11495122 w 11965575"/>
              <a:gd name="connsiteY1149" fmla="*/ 2815096 h 6464302"/>
              <a:gd name="connsiteX1150" fmla="*/ 11497902 w 11965575"/>
              <a:gd name="connsiteY1150" fmla="*/ 2825501 h 6464302"/>
              <a:gd name="connsiteX1151" fmla="*/ 11487513 w 11965575"/>
              <a:gd name="connsiteY1151" fmla="*/ 2828281 h 6464302"/>
              <a:gd name="connsiteX1152" fmla="*/ 11442333 w 11965575"/>
              <a:gd name="connsiteY1152" fmla="*/ 2847506 h 6464302"/>
              <a:gd name="connsiteX1153" fmla="*/ 11434542 w 11965575"/>
              <a:gd name="connsiteY1153" fmla="*/ 2859179 h 6464302"/>
              <a:gd name="connsiteX1154" fmla="*/ 11469881 w 11965575"/>
              <a:gd name="connsiteY1154" fmla="*/ 2885621 h 6464302"/>
              <a:gd name="connsiteX1155" fmla="*/ 11558917 w 11965575"/>
              <a:gd name="connsiteY1155" fmla="*/ 2887215 h 6464302"/>
              <a:gd name="connsiteX1156" fmla="*/ 11588937 w 11965575"/>
              <a:gd name="connsiteY1156" fmla="*/ 2882081 h 6464302"/>
              <a:gd name="connsiteX1157" fmla="*/ 11601744 w 11965575"/>
              <a:gd name="connsiteY1157" fmla="*/ 2886680 h 6464302"/>
              <a:gd name="connsiteX1158" fmla="*/ 11625605 w 11965575"/>
              <a:gd name="connsiteY1158" fmla="*/ 2906829 h 6464302"/>
              <a:gd name="connsiteX1159" fmla="*/ 11666500 w 11965575"/>
              <a:gd name="connsiteY1159" fmla="*/ 2915731 h 6464302"/>
              <a:gd name="connsiteX1160" fmla="*/ 11684502 w 11965575"/>
              <a:gd name="connsiteY1160" fmla="*/ 2938116 h 6464302"/>
              <a:gd name="connsiteX1161" fmla="*/ 11683899 w 11965575"/>
              <a:gd name="connsiteY1161" fmla="*/ 2945859 h 6464302"/>
              <a:gd name="connsiteX1162" fmla="*/ 11697612 w 11965575"/>
              <a:gd name="connsiteY1162" fmla="*/ 2958020 h 6464302"/>
              <a:gd name="connsiteX1163" fmla="*/ 11702202 w 11965575"/>
              <a:gd name="connsiteY1163" fmla="*/ 2945198 h 6464302"/>
              <a:gd name="connsiteX1164" fmla="*/ 11711139 w 11965575"/>
              <a:gd name="connsiteY1164" fmla="*/ 2930319 h 6464302"/>
              <a:gd name="connsiteX1165" fmla="*/ 11737237 w 11965575"/>
              <a:gd name="connsiteY1165" fmla="*/ 2956336 h 6464302"/>
              <a:gd name="connsiteX1166" fmla="*/ 11738688 w 11965575"/>
              <a:gd name="connsiteY1166" fmla="*/ 2968434 h 6464302"/>
              <a:gd name="connsiteX1167" fmla="*/ 11745513 w 11965575"/>
              <a:gd name="connsiteY1167" fmla="*/ 2961479 h 6464302"/>
              <a:gd name="connsiteX1168" fmla="*/ 11765326 w 11965575"/>
              <a:gd name="connsiteY1168" fmla="*/ 2960637 h 6464302"/>
              <a:gd name="connsiteX1169" fmla="*/ 11801753 w 11965575"/>
              <a:gd name="connsiteY1169" fmla="*/ 2996153 h 6464302"/>
              <a:gd name="connsiteX1170" fmla="*/ 11834920 w 11965575"/>
              <a:gd name="connsiteY1170" fmla="*/ 3042798 h 6464302"/>
              <a:gd name="connsiteX1171" fmla="*/ 11849358 w 11965575"/>
              <a:gd name="connsiteY1171" fmla="*/ 3061008 h 6464302"/>
              <a:gd name="connsiteX1172" fmla="*/ 11925655 w 11965575"/>
              <a:gd name="connsiteY1172" fmla="*/ 3122423 h 6464302"/>
              <a:gd name="connsiteX1173" fmla="*/ 11931215 w 11965575"/>
              <a:gd name="connsiteY1173" fmla="*/ 3143234 h 6464302"/>
              <a:gd name="connsiteX1174" fmla="*/ 11914423 w 11965575"/>
              <a:gd name="connsiteY1174" fmla="*/ 3143713 h 6464302"/>
              <a:gd name="connsiteX1175" fmla="*/ 11887241 w 11965575"/>
              <a:gd name="connsiteY1175" fmla="*/ 3146972 h 6464302"/>
              <a:gd name="connsiteX1176" fmla="*/ 11852268 w 11965575"/>
              <a:gd name="connsiteY1176" fmla="*/ 3161906 h 6464302"/>
              <a:gd name="connsiteX1177" fmla="*/ 11818861 w 11965575"/>
              <a:gd name="connsiteY1177" fmla="*/ 3126027 h 6464302"/>
              <a:gd name="connsiteX1178" fmla="*/ 11820068 w 11965575"/>
              <a:gd name="connsiteY1178" fmla="*/ 3110543 h 6464302"/>
              <a:gd name="connsiteX1179" fmla="*/ 11821214 w 11965575"/>
              <a:gd name="connsiteY1179" fmla="*/ 3107337 h 6464302"/>
              <a:gd name="connsiteX1180" fmla="*/ 11818376 w 11965575"/>
              <a:gd name="connsiteY1180" fmla="*/ 3109211 h 6464302"/>
              <a:gd name="connsiteX1181" fmla="*/ 11801585 w 11965575"/>
              <a:gd name="connsiteY1181" fmla="*/ 3109691 h 6464302"/>
              <a:gd name="connsiteX1182" fmla="*/ 11757854 w 11965575"/>
              <a:gd name="connsiteY1182" fmla="*/ 3141014 h 6464302"/>
              <a:gd name="connsiteX1183" fmla="*/ 11733816 w 11965575"/>
              <a:gd name="connsiteY1183" fmla="*/ 3157703 h 6464302"/>
              <a:gd name="connsiteX1184" fmla="*/ 11708988 w 11965575"/>
              <a:gd name="connsiteY1184" fmla="*/ 3142273 h 6464302"/>
              <a:gd name="connsiteX1185" fmla="*/ 11625082 w 11965575"/>
              <a:gd name="connsiteY1185" fmla="*/ 3094043 h 6464302"/>
              <a:gd name="connsiteX1186" fmla="*/ 11604969 w 11965575"/>
              <a:gd name="connsiteY1186" fmla="*/ 3117932 h 6464302"/>
              <a:gd name="connsiteX1187" fmla="*/ 11595006 w 11965575"/>
              <a:gd name="connsiteY1187" fmla="*/ 3149807 h 6464302"/>
              <a:gd name="connsiteX1188" fmla="*/ 11559849 w 11965575"/>
              <a:gd name="connsiteY1188" fmla="*/ 3124878 h 6464302"/>
              <a:gd name="connsiteX1189" fmla="*/ 11526203 w 11965575"/>
              <a:gd name="connsiteY1189" fmla="*/ 3126325 h 6464302"/>
              <a:gd name="connsiteX1190" fmla="*/ 11522814 w 11965575"/>
              <a:gd name="connsiteY1190" fmla="*/ 3123943 h 6464302"/>
              <a:gd name="connsiteX1191" fmla="*/ 11518932 w 11965575"/>
              <a:gd name="connsiteY1191" fmla="*/ 3135508 h 6464302"/>
              <a:gd name="connsiteX1192" fmla="*/ 11505281 w 11965575"/>
              <a:gd name="connsiteY1192" fmla="*/ 3140511 h 6464302"/>
              <a:gd name="connsiteX1193" fmla="*/ 11493896 w 11965575"/>
              <a:gd name="connsiteY1193" fmla="*/ 3137084 h 6464302"/>
              <a:gd name="connsiteX1194" fmla="*/ 11489119 w 11965575"/>
              <a:gd name="connsiteY1194" fmla="*/ 3160973 h 6464302"/>
              <a:gd name="connsiteX1195" fmla="*/ 11480122 w 11965575"/>
              <a:gd name="connsiteY1195" fmla="*/ 3188130 h 6464302"/>
              <a:gd name="connsiteX1196" fmla="*/ 11474082 w 11965575"/>
              <a:gd name="connsiteY1196" fmla="*/ 3188855 h 6464302"/>
              <a:gd name="connsiteX1197" fmla="*/ 11450764 w 11965575"/>
              <a:gd name="connsiteY1197" fmla="*/ 3173244 h 6464302"/>
              <a:gd name="connsiteX1198" fmla="*/ 11432761 w 11965575"/>
              <a:gd name="connsiteY1198" fmla="*/ 3150858 h 6464302"/>
              <a:gd name="connsiteX1199" fmla="*/ 11427398 w 11965575"/>
              <a:gd name="connsiteY1199" fmla="*/ 3133285 h 6464302"/>
              <a:gd name="connsiteX1200" fmla="*/ 11427128 w 11965575"/>
              <a:gd name="connsiteY1200" fmla="*/ 3133090 h 6464302"/>
              <a:gd name="connsiteX1201" fmla="*/ 11379796 w 11965575"/>
              <a:gd name="connsiteY1201" fmla="*/ 3133346 h 6464302"/>
              <a:gd name="connsiteX1202" fmla="*/ 11377886 w 11965575"/>
              <a:gd name="connsiteY1202" fmla="*/ 3132842 h 6464302"/>
              <a:gd name="connsiteX1203" fmla="*/ 11372370 w 11965575"/>
              <a:gd name="connsiteY1203" fmla="*/ 3135858 h 6464302"/>
              <a:gd name="connsiteX1204" fmla="*/ 11370360 w 11965575"/>
              <a:gd name="connsiteY1204" fmla="*/ 3130854 h 6464302"/>
              <a:gd name="connsiteX1205" fmla="*/ 11354996 w 11965575"/>
              <a:gd name="connsiteY1205" fmla="*/ 3126795 h 6464302"/>
              <a:gd name="connsiteX1206" fmla="*/ 11336070 w 11965575"/>
              <a:gd name="connsiteY1206" fmla="*/ 3116433 h 6464302"/>
              <a:gd name="connsiteX1207" fmla="*/ 11320293 w 11965575"/>
              <a:gd name="connsiteY1207" fmla="*/ 3118326 h 6464302"/>
              <a:gd name="connsiteX1208" fmla="*/ 11315312 w 11965575"/>
              <a:gd name="connsiteY1208" fmla="*/ 3113976 h 6464302"/>
              <a:gd name="connsiteX1209" fmla="*/ 11309842 w 11965575"/>
              <a:gd name="connsiteY1209" fmla="*/ 3122888 h 6464302"/>
              <a:gd name="connsiteX1210" fmla="*/ 11308486 w 11965575"/>
              <a:gd name="connsiteY1210" fmla="*/ 3129513 h 6464302"/>
              <a:gd name="connsiteX1211" fmla="*/ 11301615 w 11965575"/>
              <a:gd name="connsiteY1211" fmla="*/ 3126028 h 6464302"/>
              <a:gd name="connsiteX1212" fmla="*/ 11297797 w 11965575"/>
              <a:gd name="connsiteY1212" fmla="*/ 3121100 h 6464302"/>
              <a:gd name="connsiteX1213" fmla="*/ 11284565 w 11965575"/>
              <a:gd name="connsiteY1213" fmla="*/ 3118379 h 6464302"/>
              <a:gd name="connsiteX1214" fmla="*/ 11289952 w 11965575"/>
              <a:gd name="connsiteY1214" fmla="*/ 3127427 h 6464302"/>
              <a:gd name="connsiteX1215" fmla="*/ 11291267 w 11965575"/>
              <a:gd name="connsiteY1215" fmla="*/ 3129423 h 6464302"/>
              <a:gd name="connsiteX1216" fmla="*/ 11293219 w 11965575"/>
              <a:gd name="connsiteY1216" fmla="*/ 3136729 h 6464302"/>
              <a:gd name="connsiteX1217" fmla="*/ 11285924 w 11965575"/>
              <a:gd name="connsiteY1217" fmla="*/ 3138681 h 6464302"/>
              <a:gd name="connsiteX1218" fmla="*/ 11267661 w 11965575"/>
              <a:gd name="connsiteY1218" fmla="*/ 3138852 h 6464302"/>
              <a:gd name="connsiteX1219" fmla="*/ 11255773 w 11965575"/>
              <a:gd name="connsiteY1219" fmla="*/ 3150624 h 6464302"/>
              <a:gd name="connsiteX1220" fmla="*/ 11272165 w 11965575"/>
              <a:gd name="connsiteY1220" fmla="*/ 3176830 h 6464302"/>
              <a:gd name="connsiteX1221" fmla="*/ 11272465 w 11965575"/>
              <a:gd name="connsiteY1221" fmla="*/ 3178692 h 6464302"/>
              <a:gd name="connsiteX1222" fmla="*/ 11273544 w 11965575"/>
              <a:gd name="connsiteY1222" fmla="*/ 3178940 h 6464302"/>
              <a:gd name="connsiteX1223" fmla="*/ 11336059 w 11965575"/>
              <a:gd name="connsiteY1223" fmla="*/ 3180060 h 6464302"/>
              <a:gd name="connsiteX1224" fmla="*/ 11357137 w 11965575"/>
              <a:gd name="connsiteY1224" fmla="*/ 3176455 h 6464302"/>
              <a:gd name="connsiteX1225" fmla="*/ 11366129 w 11965575"/>
              <a:gd name="connsiteY1225" fmla="*/ 3179684 h 6464302"/>
              <a:gd name="connsiteX1226" fmla="*/ 11382882 w 11965575"/>
              <a:gd name="connsiteY1226" fmla="*/ 3193832 h 6464302"/>
              <a:gd name="connsiteX1227" fmla="*/ 11411596 w 11965575"/>
              <a:gd name="connsiteY1227" fmla="*/ 3200082 h 6464302"/>
              <a:gd name="connsiteX1228" fmla="*/ 11424236 w 11965575"/>
              <a:gd name="connsiteY1228" fmla="*/ 3215799 h 6464302"/>
              <a:gd name="connsiteX1229" fmla="*/ 11423812 w 11965575"/>
              <a:gd name="connsiteY1229" fmla="*/ 3221235 h 6464302"/>
              <a:gd name="connsiteX1230" fmla="*/ 11433441 w 11965575"/>
              <a:gd name="connsiteY1230" fmla="*/ 3229774 h 6464302"/>
              <a:gd name="connsiteX1231" fmla="*/ 11436663 w 11965575"/>
              <a:gd name="connsiteY1231" fmla="*/ 3220771 h 6464302"/>
              <a:gd name="connsiteX1232" fmla="*/ 11442939 w 11965575"/>
              <a:gd name="connsiteY1232" fmla="*/ 3210324 h 6464302"/>
              <a:gd name="connsiteX1233" fmla="*/ 11461262 w 11965575"/>
              <a:gd name="connsiteY1233" fmla="*/ 3228592 h 6464302"/>
              <a:gd name="connsiteX1234" fmla="*/ 11462281 w 11965575"/>
              <a:gd name="connsiteY1234" fmla="*/ 3237086 h 6464302"/>
              <a:gd name="connsiteX1235" fmla="*/ 11467073 w 11965575"/>
              <a:gd name="connsiteY1235" fmla="*/ 3232203 h 6464302"/>
              <a:gd name="connsiteX1236" fmla="*/ 11480985 w 11965575"/>
              <a:gd name="connsiteY1236" fmla="*/ 3231612 h 6464302"/>
              <a:gd name="connsiteX1237" fmla="*/ 11506561 w 11965575"/>
              <a:gd name="connsiteY1237" fmla="*/ 3256548 h 6464302"/>
              <a:gd name="connsiteX1238" fmla="*/ 11529848 w 11965575"/>
              <a:gd name="connsiteY1238" fmla="*/ 3289299 h 6464302"/>
              <a:gd name="connsiteX1239" fmla="*/ 11539986 w 11965575"/>
              <a:gd name="connsiteY1239" fmla="*/ 3302085 h 6464302"/>
              <a:gd name="connsiteX1240" fmla="*/ 11593556 w 11965575"/>
              <a:gd name="connsiteY1240" fmla="*/ 3345206 h 6464302"/>
              <a:gd name="connsiteX1241" fmla="*/ 11597460 w 11965575"/>
              <a:gd name="connsiteY1241" fmla="*/ 3359818 h 6464302"/>
              <a:gd name="connsiteX1242" fmla="*/ 11585669 w 11965575"/>
              <a:gd name="connsiteY1242" fmla="*/ 3360154 h 6464302"/>
              <a:gd name="connsiteX1243" fmla="*/ 11566584 w 11965575"/>
              <a:gd name="connsiteY1243" fmla="*/ 3362442 h 6464302"/>
              <a:gd name="connsiteX1244" fmla="*/ 11542029 w 11965575"/>
              <a:gd name="connsiteY1244" fmla="*/ 3372928 h 6464302"/>
              <a:gd name="connsiteX1245" fmla="*/ 11518573 w 11965575"/>
              <a:gd name="connsiteY1245" fmla="*/ 3347737 h 6464302"/>
              <a:gd name="connsiteX1246" fmla="*/ 11519421 w 11965575"/>
              <a:gd name="connsiteY1246" fmla="*/ 3336865 h 6464302"/>
              <a:gd name="connsiteX1247" fmla="*/ 11520225 w 11965575"/>
              <a:gd name="connsiteY1247" fmla="*/ 3334613 h 6464302"/>
              <a:gd name="connsiteX1248" fmla="*/ 11518233 w 11965575"/>
              <a:gd name="connsiteY1248" fmla="*/ 3335929 h 6464302"/>
              <a:gd name="connsiteX1249" fmla="*/ 11506443 w 11965575"/>
              <a:gd name="connsiteY1249" fmla="*/ 3336267 h 6464302"/>
              <a:gd name="connsiteX1250" fmla="*/ 11475738 w 11965575"/>
              <a:gd name="connsiteY1250" fmla="*/ 3358259 h 6464302"/>
              <a:gd name="connsiteX1251" fmla="*/ 11458861 w 11965575"/>
              <a:gd name="connsiteY1251" fmla="*/ 3369978 h 6464302"/>
              <a:gd name="connsiteX1252" fmla="*/ 11441428 w 11965575"/>
              <a:gd name="connsiteY1252" fmla="*/ 3359143 h 6464302"/>
              <a:gd name="connsiteX1253" fmla="*/ 11382515 w 11965575"/>
              <a:gd name="connsiteY1253" fmla="*/ 3325280 h 6464302"/>
              <a:gd name="connsiteX1254" fmla="*/ 11368394 w 11965575"/>
              <a:gd name="connsiteY1254" fmla="*/ 3342053 h 6464302"/>
              <a:gd name="connsiteX1255" fmla="*/ 11361398 w 11965575"/>
              <a:gd name="connsiteY1255" fmla="*/ 3364433 h 6464302"/>
              <a:gd name="connsiteX1256" fmla="*/ 11336713 w 11965575"/>
              <a:gd name="connsiteY1256" fmla="*/ 3346929 h 6464302"/>
              <a:gd name="connsiteX1257" fmla="*/ 11306134 w 11965575"/>
              <a:gd name="connsiteY1257" fmla="*/ 3343057 h 6464302"/>
              <a:gd name="connsiteX1258" fmla="*/ 11303886 w 11965575"/>
              <a:gd name="connsiteY1258" fmla="*/ 3342249 h 6464302"/>
              <a:gd name="connsiteX1259" fmla="*/ 11295714 w 11965575"/>
              <a:gd name="connsiteY1259" fmla="*/ 3356824 h 6464302"/>
              <a:gd name="connsiteX1260" fmla="*/ 11326110 w 11965575"/>
              <a:gd name="connsiteY1260" fmla="*/ 3360004 h 6464302"/>
              <a:gd name="connsiteX1261" fmla="*/ 11345864 w 11965575"/>
              <a:gd name="connsiteY1261" fmla="*/ 3371441 h 6464302"/>
              <a:gd name="connsiteX1262" fmla="*/ 11394431 w 11965575"/>
              <a:gd name="connsiteY1262" fmla="*/ 3393229 h 6464302"/>
              <a:gd name="connsiteX1263" fmla="*/ 11405001 w 11965575"/>
              <a:gd name="connsiteY1263" fmla="*/ 3391961 h 6464302"/>
              <a:gd name="connsiteX1264" fmla="*/ 11394494 w 11965575"/>
              <a:gd name="connsiteY1264" fmla="*/ 3419299 h 6464302"/>
              <a:gd name="connsiteX1265" fmla="*/ 11363630 w 11965575"/>
              <a:gd name="connsiteY1265" fmla="*/ 3442944 h 6464302"/>
              <a:gd name="connsiteX1266" fmla="*/ 11337777 w 11965575"/>
              <a:gd name="connsiteY1266" fmla="*/ 3444510 h 6464302"/>
              <a:gd name="connsiteX1267" fmla="*/ 11313312 w 11965575"/>
              <a:gd name="connsiteY1267" fmla="*/ 3432104 h 6464302"/>
              <a:gd name="connsiteX1268" fmla="*/ 11311136 w 11965575"/>
              <a:gd name="connsiteY1268" fmla="*/ 3413957 h 6464302"/>
              <a:gd name="connsiteX1269" fmla="*/ 11299295 w 11965575"/>
              <a:gd name="connsiteY1269" fmla="*/ 3404639 h 6464302"/>
              <a:gd name="connsiteX1270" fmla="*/ 11262028 w 11965575"/>
              <a:gd name="connsiteY1270" fmla="*/ 3425982 h 6464302"/>
              <a:gd name="connsiteX1271" fmla="*/ 11253512 w 11965575"/>
              <a:gd name="connsiteY1271" fmla="*/ 3431606 h 6464302"/>
              <a:gd name="connsiteX1272" fmla="*/ 11247893 w 11965575"/>
              <a:gd name="connsiteY1272" fmla="*/ 3423076 h 6464302"/>
              <a:gd name="connsiteX1273" fmla="*/ 11246987 w 11965575"/>
              <a:gd name="connsiteY1273" fmla="*/ 3415514 h 6464302"/>
              <a:gd name="connsiteX1274" fmla="*/ 11232126 w 11965575"/>
              <a:gd name="connsiteY1274" fmla="*/ 3406559 h 6464302"/>
              <a:gd name="connsiteX1275" fmla="*/ 11213098 w 11965575"/>
              <a:gd name="connsiteY1275" fmla="*/ 3401171 h 6464302"/>
              <a:gd name="connsiteX1276" fmla="*/ 11212613 w 11965575"/>
              <a:gd name="connsiteY1276" fmla="*/ 3384355 h 6464302"/>
              <a:gd name="connsiteX1277" fmla="*/ 11230916 w 11965575"/>
              <a:gd name="connsiteY1277" fmla="*/ 3383694 h 6464302"/>
              <a:gd name="connsiteX1278" fmla="*/ 11242815 w 11965575"/>
              <a:gd name="connsiteY1278" fmla="*/ 3380732 h 6464302"/>
              <a:gd name="connsiteX1279" fmla="*/ 11239672 w 11965575"/>
              <a:gd name="connsiteY1279" fmla="*/ 3367303 h 6464302"/>
              <a:gd name="connsiteX1280" fmla="*/ 11203190 w 11965575"/>
              <a:gd name="connsiteY1280" fmla="*/ 3382416 h 6464302"/>
              <a:gd name="connsiteX1281" fmla="*/ 11171600 w 11965575"/>
              <a:gd name="connsiteY1281" fmla="*/ 3400012 h 6464302"/>
              <a:gd name="connsiteX1282" fmla="*/ 11136531 w 11965575"/>
              <a:gd name="connsiteY1282" fmla="*/ 3394633 h 6464302"/>
              <a:gd name="connsiteX1283" fmla="*/ 11138404 w 11965575"/>
              <a:gd name="connsiteY1283" fmla="*/ 3406257 h 6464302"/>
              <a:gd name="connsiteX1284" fmla="*/ 11114059 w 11965575"/>
              <a:gd name="connsiteY1284" fmla="*/ 3400560 h 6464302"/>
              <a:gd name="connsiteX1285" fmla="*/ 11084413 w 11965575"/>
              <a:gd name="connsiteY1285" fmla="*/ 3395500 h 6464302"/>
              <a:gd name="connsiteX1286" fmla="*/ 11058371 w 11965575"/>
              <a:gd name="connsiteY1286" fmla="*/ 3384620 h 6464302"/>
              <a:gd name="connsiteX1287" fmla="*/ 11018561 w 11965575"/>
              <a:gd name="connsiteY1287" fmla="*/ 3368796 h 6464302"/>
              <a:gd name="connsiteX1288" fmla="*/ 10980075 w 11965575"/>
              <a:gd name="connsiteY1288" fmla="*/ 3348907 h 6464302"/>
              <a:gd name="connsiteX1289" fmla="*/ 10970069 w 11965575"/>
              <a:gd name="connsiteY1289" fmla="*/ 3352564 h 6464302"/>
              <a:gd name="connsiteX1290" fmla="*/ 10969643 w 11965575"/>
              <a:gd name="connsiteY1290" fmla="*/ 3353256 h 6464302"/>
              <a:gd name="connsiteX1291" fmla="*/ 10963919 w 11965575"/>
              <a:gd name="connsiteY1291" fmla="*/ 3359328 h 6464302"/>
              <a:gd name="connsiteX1292" fmla="*/ 10961764 w 11965575"/>
              <a:gd name="connsiteY1292" fmla="*/ 3355598 h 6464302"/>
              <a:gd name="connsiteX1293" fmla="*/ 10960310 w 11965575"/>
              <a:gd name="connsiteY1293" fmla="*/ 3356130 h 6464302"/>
              <a:gd name="connsiteX1294" fmla="*/ 10935416 w 11965575"/>
              <a:gd name="connsiteY1294" fmla="*/ 3359307 h 6464302"/>
              <a:gd name="connsiteX1295" fmla="*/ 10929135 w 11965575"/>
              <a:gd name="connsiteY1295" fmla="*/ 3370798 h 6464302"/>
              <a:gd name="connsiteX1296" fmla="*/ 10924125 w 11965575"/>
              <a:gd name="connsiteY1296" fmla="*/ 3392876 h 6464302"/>
              <a:gd name="connsiteX1297" fmla="*/ 10965019 w 11965575"/>
              <a:gd name="connsiteY1297" fmla="*/ 3401778 h 6464302"/>
              <a:gd name="connsiteX1298" fmla="*/ 11000780 w 11965575"/>
              <a:gd name="connsiteY1298" fmla="*/ 3418964 h 6464302"/>
              <a:gd name="connsiteX1299" fmla="*/ 10951369 w 11965575"/>
              <a:gd name="connsiteY1299" fmla="*/ 3415686 h 6464302"/>
              <a:gd name="connsiteX1300" fmla="*/ 10914342 w 11965575"/>
              <a:gd name="connsiteY1300" fmla="*/ 3426264 h 6464302"/>
              <a:gd name="connsiteX1301" fmla="*/ 10894530 w 11965575"/>
              <a:gd name="connsiteY1301" fmla="*/ 3427106 h 6464302"/>
              <a:gd name="connsiteX1302" fmla="*/ 10892476 w 11965575"/>
              <a:gd name="connsiteY1302" fmla="*/ 3422750 h 6464302"/>
              <a:gd name="connsiteX1303" fmla="*/ 10838611 w 11965575"/>
              <a:gd name="connsiteY1303" fmla="*/ 3402892 h 6464302"/>
              <a:gd name="connsiteX1304" fmla="*/ 10822180 w 11965575"/>
              <a:gd name="connsiteY1304" fmla="*/ 3421871 h 6464302"/>
              <a:gd name="connsiteX1305" fmla="*/ 10830753 w 11965575"/>
              <a:gd name="connsiteY1305" fmla="*/ 3423768 h 6464302"/>
              <a:gd name="connsiteX1306" fmla="*/ 10868840 w 11965575"/>
              <a:gd name="connsiteY1306" fmla="*/ 3436434 h 6464302"/>
              <a:gd name="connsiteX1307" fmla="*/ 10908411 w 11965575"/>
              <a:gd name="connsiteY1307" fmla="*/ 3443535 h 6464302"/>
              <a:gd name="connsiteX1308" fmla="*/ 10941152 w 11965575"/>
              <a:gd name="connsiteY1308" fmla="*/ 3438532 h 6464302"/>
              <a:gd name="connsiteX1309" fmla="*/ 10969018 w 11965575"/>
              <a:gd name="connsiteY1309" fmla="*/ 3455654 h 6464302"/>
              <a:gd name="connsiteX1310" fmla="*/ 10996543 w 11965575"/>
              <a:gd name="connsiteY1310" fmla="*/ 3460969 h 6464302"/>
              <a:gd name="connsiteX1311" fmla="*/ 11036327 w 11965575"/>
              <a:gd name="connsiteY1311" fmla="*/ 3478816 h 6464302"/>
              <a:gd name="connsiteX1312" fmla="*/ 11111864 w 11965575"/>
              <a:gd name="connsiteY1312" fmla="*/ 3498838 h 6464302"/>
              <a:gd name="connsiteX1313" fmla="*/ 11172599 w 11965575"/>
              <a:gd name="connsiteY1313" fmla="*/ 3512018 h 6464302"/>
              <a:gd name="connsiteX1314" fmla="*/ 11186468 w 11965575"/>
              <a:gd name="connsiteY1314" fmla="*/ 3520049 h 6464302"/>
              <a:gd name="connsiteX1315" fmla="*/ 11220569 w 11965575"/>
              <a:gd name="connsiteY1315" fmla="*/ 3535347 h 6464302"/>
              <a:gd name="connsiteX1316" fmla="*/ 11227990 w 11965575"/>
              <a:gd name="connsiteY1316" fmla="*/ 3534457 h 6464302"/>
              <a:gd name="connsiteX1317" fmla="*/ 11220613 w 11965575"/>
              <a:gd name="connsiteY1317" fmla="*/ 3553651 h 6464302"/>
              <a:gd name="connsiteX1318" fmla="*/ 11198943 w 11965575"/>
              <a:gd name="connsiteY1318" fmla="*/ 3570253 h 6464302"/>
              <a:gd name="connsiteX1319" fmla="*/ 11180790 w 11965575"/>
              <a:gd name="connsiteY1319" fmla="*/ 3571353 h 6464302"/>
              <a:gd name="connsiteX1320" fmla="*/ 11163613 w 11965575"/>
              <a:gd name="connsiteY1320" fmla="*/ 3562642 h 6464302"/>
              <a:gd name="connsiteX1321" fmla="*/ 11162085 w 11965575"/>
              <a:gd name="connsiteY1321" fmla="*/ 3549900 h 6464302"/>
              <a:gd name="connsiteX1322" fmla="*/ 11153771 w 11965575"/>
              <a:gd name="connsiteY1322" fmla="*/ 3543358 h 6464302"/>
              <a:gd name="connsiteX1323" fmla="*/ 11127605 w 11965575"/>
              <a:gd name="connsiteY1323" fmla="*/ 3558344 h 6464302"/>
              <a:gd name="connsiteX1324" fmla="*/ 11121626 w 11965575"/>
              <a:gd name="connsiteY1324" fmla="*/ 3562292 h 6464302"/>
              <a:gd name="connsiteX1325" fmla="*/ 11117680 w 11965575"/>
              <a:gd name="connsiteY1325" fmla="*/ 3556303 h 6464302"/>
              <a:gd name="connsiteX1326" fmla="*/ 11117044 w 11965575"/>
              <a:gd name="connsiteY1326" fmla="*/ 3550994 h 6464302"/>
              <a:gd name="connsiteX1327" fmla="*/ 11106610 w 11965575"/>
              <a:gd name="connsiteY1327" fmla="*/ 3544706 h 6464302"/>
              <a:gd name="connsiteX1328" fmla="*/ 11093250 w 11965575"/>
              <a:gd name="connsiteY1328" fmla="*/ 3540923 h 6464302"/>
              <a:gd name="connsiteX1329" fmla="*/ 11092909 w 11965575"/>
              <a:gd name="connsiteY1329" fmla="*/ 3529116 h 6464302"/>
              <a:gd name="connsiteX1330" fmla="*/ 11105760 w 11965575"/>
              <a:gd name="connsiteY1330" fmla="*/ 3528652 h 6464302"/>
              <a:gd name="connsiteX1331" fmla="*/ 11114115 w 11965575"/>
              <a:gd name="connsiteY1331" fmla="*/ 3526572 h 6464302"/>
              <a:gd name="connsiteX1332" fmla="*/ 11111908 w 11965575"/>
              <a:gd name="connsiteY1332" fmla="*/ 3517143 h 6464302"/>
              <a:gd name="connsiteX1333" fmla="*/ 11086293 w 11965575"/>
              <a:gd name="connsiteY1333" fmla="*/ 3527755 h 6464302"/>
              <a:gd name="connsiteX1334" fmla="*/ 11064113 w 11965575"/>
              <a:gd name="connsiteY1334" fmla="*/ 3540109 h 6464302"/>
              <a:gd name="connsiteX1335" fmla="*/ 11003633 w 11965575"/>
              <a:gd name="connsiteY1335" fmla="*/ 3529052 h 6464302"/>
              <a:gd name="connsiteX1336" fmla="*/ 10999179 w 11965575"/>
              <a:gd name="connsiteY1336" fmla="*/ 3518816 h 6464302"/>
              <a:gd name="connsiteX1337" fmla="*/ 11002443 w 11965575"/>
              <a:gd name="connsiteY1337" fmla="*/ 3501191 h 6464302"/>
              <a:gd name="connsiteX1338" fmla="*/ 10992687 w 11965575"/>
              <a:gd name="connsiteY1338" fmla="*/ 3491590 h 6464302"/>
              <a:gd name="connsiteX1339" fmla="*/ 10986835 w 11965575"/>
              <a:gd name="connsiteY1339" fmla="*/ 3496600 h 6464302"/>
              <a:gd name="connsiteX1340" fmla="*/ 10972545 w 11965575"/>
              <a:gd name="connsiteY1340" fmla="*/ 3520933 h 6464302"/>
              <a:gd name="connsiteX1341" fmla="*/ 10970975 w 11965575"/>
              <a:gd name="connsiteY1341" fmla="*/ 3516813 h 6464302"/>
              <a:gd name="connsiteX1342" fmla="*/ 10957489 w 11965575"/>
              <a:gd name="connsiteY1342" fmla="*/ 3511968 h 6464302"/>
              <a:gd name="connsiteX1343" fmla="*/ 10950872 w 11965575"/>
              <a:gd name="connsiteY1343" fmla="*/ 3510607 h 6464302"/>
              <a:gd name="connsiteX1344" fmla="*/ 10932761 w 11965575"/>
              <a:gd name="connsiteY1344" fmla="*/ 3503086 h 6464302"/>
              <a:gd name="connsiteX1345" fmla="*/ 10898282 w 11965575"/>
              <a:gd name="connsiteY1345" fmla="*/ 3511529 h 6464302"/>
              <a:gd name="connsiteX1346" fmla="*/ 10893872 w 11965575"/>
              <a:gd name="connsiteY1346" fmla="*/ 3519597 h 6464302"/>
              <a:gd name="connsiteX1347" fmla="*/ 10890354 w 11965575"/>
              <a:gd name="connsiteY1347" fmla="*/ 3535099 h 6464302"/>
              <a:gd name="connsiteX1348" fmla="*/ 10919066 w 11965575"/>
              <a:gd name="connsiteY1348" fmla="*/ 3541349 h 6464302"/>
              <a:gd name="connsiteX1349" fmla="*/ 10944175 w 11965575"/>
              <a:gd name="connsiteY1349" fmla="*/ 3553416 h 6464302"/>
              <a:gd name="connsiteX1350" fmla="*/ 10909483 w 11965575"/>
              <a:gd name="connsiteY1350" fmla="*/ 3551115 h 6464302"/>
              <a:gd name="connsiteX1351" fmla="*/ 10883485 w 11965575"/>
              <a:gd name="connsiteY1351" fmla="*/ 3558541 h 6464302"/>
              <a:gd name="connsiteX1352" fmla="*/ 10869574 w 11965575"/>
              <a:gd name="connsiteY1352" fmla="*/ 3559132 h 6464302"/>
              <a:gd name="connsiteX1353" fmla="*/ 10868132 w 11965575"/>
              <a:gd name="connsiteY1353" fmla="*/ 3556074 h 6464302"/>
              <a:gd name="connsiteX1354" fmla="*/ 10817663 w 11965575"/>
              <a:gd name="connsiteY1354" fmla="*/ 3556742 h 6464302"/>
              <a:gd name="connsiteX1355" fmla="*/ 10790140 w 11965575"/>
              <a:gd name="connsiteY1355" fmla="*/ 3578353 h 6464302"/>
              <a:gd name="connsiteX1356" fmla="*/ 10754260 w 11965575"/>
              <a:gd name="connsiteY1356" fmla="*/ 3575117 h 6464302"/>
              <a:gd name="connsiteX1357" fmla="*/ 10709005 w 11965575"/>
              <a:gd name="connsiteY1357" fmla="*/ 3565465 h 6464302"/>
              <a:gd name="connsiteX1358" fmla="*/ 10674991 w 11965575"/>
              <a:gd name="connsiteY1358" fmla="*/ 3559851 h 6464302"/>
              <a:gd name="connsiteX1359" fmla="*/ 10648908 w 11965575"/>
              <a:gd name="connsiteY1359" fmla="*/ 3557594 h 6464302"/>
              <a:gd name="connsiteX1360" fmla="*/ 10626684 w 11965575"/>
              <a:gd name="connsiteY1360" fmla="*/ 3551642 h 6464302"/>
              <a:gd name="connsiteX1361" fmla="*/ 10606109 w 11965575"/>
              <a:gd name="connsiteY1361" fmla="*/ 3505642 h 6464302"/>
              <a:gd name="connsiteX1362" fmla="*/ 10598474 w 11965575"/>
              <a:gd name="connsiteY1362" fmla="*/ 3495786 h 6464302"/>
              <a:gd name="connsiteX1363" fmla="*/ 10587448 w 11965575"/>
              <a:gd name="connsiteY1363" fmla="*/ 3502494 h 6464302"/>
              <a:gd name="connsiteX1364" fmla="*/ 10582105 w 11965575"/>
              <a:gd name="connsiteY1364" fmla="*/ 3511752 h 6464302"/>
              <a:gd name="connsiteX1365" fmla="*/ 10551825 w 11965575"/>
              <a:gd name="connsiteY1365" fmla="*/ 3528308 h 6464302"/>
              <a:gd name="connsiteX1366" fmla="*/ 10536386 w 11965575"/>
              <a:gd name="connsiteY1366" fmla="*/ 3516158 h 6464302"/>
              <a:gd name="connsiteX1367" fmla="*/ 10514461 w 11965575"/>
              <a:gd name="connsiteY1367" fmla="*/ 3530636 h 6464302"/>
              <a:gd name="connsiteX1368" fmla="*/ 10479345 w 11965575"/>
              <a:gd name="connsiteY1368" fmla="*/ 3533770 h 6464302"/>
              <a:gd name="connsiteX1369" fmla="*/ 10410806 w 11965575"/>
              <a:gd name="connsiteY1369" fmla="*/ 3518294 h 6464302"/>
              <a:gd name="connsiteX1370" fmla="*/ 10399694 w 11965575"/>
              <a:gd name="connsiteY1370" fmla="*/ 3515319 h 6464302"/>
              <a:gd name="connsiteX1371" fmla="*/ 10374629 w 11965575"/>
              <a:gd name="connsiteY1371" fmla="*/ 3521557 h 6464302"/>
              <a:gd name="connsiteX1372" fmla="*/ 10367717 w 11965575"/>
              <a:gd name="connsiteY1372" fmla="*/ 3526693 h 6464302"/>
              <a:gd name="connsiteX1373" fmla="*/ 10357369 w 11965575"/>
              <a:gd name="connsiteY1373" fmla="*/ 3530089 h 6464302"/>
              <a:gd name="connsiteX1374" fmla="*/ 10342439 w 11965575"/>
              <a:gd name="connsiteY1374" fmla="*/ 3522185 h 6464302"/>
              <a:gd name="connsiteX1375" fmla="*/ 10329121 w 11965575"/>
              <a:gd name="connsiteY1375" fmla="*/ 3509781 h 6464302"/>
              <a:gd name="connsiteX1376" fmla="*/ 10314573 w 11965575"/>
              <a:gd name="connsiteY1376" fmla="*/ 3505063 h 6464302"/>
              <a:gd name="connsiteX1377" fmla="*/ 10293537 w 11965575"/>
              <a:gd name="connsiteY1377" fmla="*/ 3500047 h 6464302"/>
              <a:gd name="connsiteX1378" fmla="*/ 10283994 w 11965575"/>
              <a:gd name="connsiteY1378" fmla="*/ 3501192 h 6464302"/>
              <a:gd name="connsiteX1379" fmla="*/ 10239081 w 11965575"/>
              <a:gd name="connsiteY1379" fmla="*/ 3503346 h 6464302"/>
              <a:gd name="connsiteX1380" fmla="*/ 10222753 w 11965575"/>
              <a:gd name="connsiteY1380" fmla="*/ 3510690 h 6464302"/>
              <a:gd name="connsiteX1381" fmla="*/ 10235944 w 11965575"/>
              <a:gd name="connsiteY1381" fmla="*/ 3522033 h 6464302"/>
              <a:gd name="connsiteX1382" fmla="*/ 10239380 w 11965575"/>
              <a:gd name="connsiteY1382" fmla="*/ 3523775 h 6464302"/>
              <a:gd name="connsiteX1383" fmla="*/ 10249393 w 11965575"/>
              <a:gd name="connsiteY1383" fmla="*/ 3562427 h 6464302"/>
              <a:gd name="connsiteX1384" fmla="*/ 10231069 w 11965575"/>
              <a:gd name="connsiteY1384" fmla="*/ 3544160 h 6464302"/>
              <a:gd name="connsiteX1385" fmla="*/ 10206260 w 11965575"/>
              <a:gd name="connsiteY1385" fmla="*/ 3552520 h 6464302"/>
              <a:gd name="connsiteX1386" fmla="*/ 10200449 w 11965575"/>
              <a:gd name="connsiteY1386" fmla="*/ 3548909 h 6464302"/>
              <a:gd name="connsiteX1387" fmla="*/ 10201806 w 11965575"/>
              <a:gd name="connsiteY1387" fmla="*/ 3542284 h 6464302"/>
              <a:gd name="connsiteX1388" fmla="*/ 10200659 w 11965575"/>
              <a:gd name="connsiteY1388" fmla="*/ 3532728 h 6464302"/>
              <a:gd name="connsiteX1389" fmla="*/ 10194425 w 11965575"/>
              <a:gd name="connsiteY1389" fmla="*/ 3534553 h 6464302"/>
              <a:gd name="connsiteX1390" fmla="*/ 10185179 w 11965575"/>
              <a:gd name="connsiteY1390" fmla="*/ 3529199 h 6464302"/>
              <a:gd name="connsiteX1391" fmla="*/ 10183354 w 11965575"/>
              <a:gd name="connsiteY1391" fmla="*/ 3522955 h 6464302"/>
              <a:gd name="connsiteX1392" fmla="*/ 10129748 w 11965575"/>
              <a:gd name="connsiteY1392" fmla="*/ 3542310 h 6464302"/>
              <a:gd name="connsiteX1393" fmla="*/ 10127500 w 11965575"/>
              <a:gd name="connsiteY1393" fmla="*/ 3541502 h 6464302"/>
              <a:gd name="connsiteX1394" fmla="*/ 10055867 w 11965575"/>
              <a:gd name="connsiteY1394" fmla="*/ 3536091 h 6464302"/>
              <a:gd name="connsiteX1395" fmla="*/ 10037884 w 11965575"/>
              <a:gd name="connsiteY1395" fmla="*/ 3529631 h 6464302"/>
              <a:gd name="connsiteX1396" fmla="*/ 10017271 w 11965575"/>
              <a:gd name="connsiteY1396" fmla="*/ 3519178 h 6464302"/>
              <a:gd name="connsiteX1397" fmla="*/ 9976344 w 11965575"/>
              <a:gd name="connsiteY1397" fmla="*/ 3518702 h 6464302"/>
              <a:gd name="connsiteX1398" fmla="*/ 9968584 w 11965575"/>
              <a:gd name="connsiteY1398" fmla="*/ 3534712 h 6464302"/>
              <a:gd name="connsiteX1399" fmla="*/ 9970663 w 11965575"/>
              <a:gd name="connsiteY1399" fmla="*/ 3543079 h 6464302"/>
              <a:gd name="connsiteX1400" fmla="*/ 9968460 w 11965575"/>
              <a:gd name="connsiteY1400" fmla="*/ 3560576 h 6464302"/>
              <a:gd name="connsiteX1401" fmla="*/ 9966298 w 11965575"/>
              <a:gd name="connsiteY1401" fmla="*/ 3569453 h 6464302"/>
              <a:gd name="connsiteX1402" fmla="*/ 9958112 w 11965575"/>
              <a:gd name="connsiteY1402" fmla="*/ 3563971 h 6464302"/>
              <a:gd name="connsiteX1403" fmla="*/ 9945768 w 11965575"/>
              <a:gd name="connsiteY1403" fmla="*/ 3541757 h 6464302"/>
              <a:gd name="connsiteX1404" fmla="*/ 9902548 w 11965575"/>
              <a:gd name="connsiteY1404" fmla="*/ 3522167 h 6464302"/>
              <a:gd name="connsiteX1405" fmla="*/ 9874049 w 11965575"/>
              <a:gd name="connsiteY1405" fmla="*/ 3526662 h 6464302"/>
              <a:gd name="connsiteX1406" fmla="*/ 9851061 w 11965575"/>
              <a:gd name="connsiteY1406" fmla="*/ 3514340 h 6464302"/>
              <a:gd name="connsiteX1407" fmla="*/ 9847116 w 11965575"/>
              <a:gd name="connsiteY1407" fmla="*/ 3508351 h 6464302"/>
              <a:gd name="connsiteX1408" fmla="*/ 9836261 w 11965575"/>
              <a:gd name="connsiteY1408" fmla="*/ 3534426 h 6464302"/>
              <a:gd name="connsiteX1409" fmla="*/ 9824598 w 11965575"/>
              <a:gd name="connsiteY1409" fmla="*/ 3535824 h 6464302"/>
              <a:gd name="connsiteX1410" fmla="*/ 9806064 w 11965575"/>
              <a:gd name="connsiteY1410" fmla="*/ 3533739 h 6464302"/>
              <a:gd name="connsiteX1411" fmla="*/ 9781127 w 11965575"/>
              <a:gd name="connsiteY1411" fmla="*/ 3541038 h 6464302"/>
              <a:gd name="connsiteX1412" fmla="*/ 9740114 w 11965575"/>
              <a:gd name="connsiteY1412" fmla="*/ 3530878 h 6464302"/>
              <a:gd name="connsiteX1413" fmla="*/ 9713057 w 11965575"/>
              <a:gd name="connsiteY1413" fmla="*/ 3538431 h 6464302"/>
              <a:gd name="connsiteX1414" fmla="*/ 9682987 w 11965575"/>
              <a:gd name="connsiteY1414" fmla="*/ 3538806 h 6464302"/>
              <a:gd name="connsiteX1415" fmla="*/ 9665895 w 11965575"/>
              <a:gd name="connsiteY1415" fmla="*/ 3539779 h 6464302"/>
              <a:gd name="connsiteX1416" fmla="*/ 9663902 w 11965575"/>
              <a:gd name="connsiteY1416" fmla="*/ 3541095 h 6464302"/>
              <a:gd name="connsiteX1417" fmla="*/ 9651984 w 11965575"/>
              <a:gd name="connsiteY1417" fmla="*/ 3540370 h 6464302"/>
              <a:gd name="connsiteX1418" fmla="*/ 9647657 w 11965575"/>
              <a:gd name="connsiteY1418" fmla="*/ 3531196 h 6464302"/>
              <a:gd name="connsiteX1419" fmla="*/ 9623864 w 11965575"/>
              <a:gd name="connsiteY1419" fmla="*/ 3521124 h 6464302"/>
              <a:gd name="connsiteX1420" fmla="*/ 9597723 w 11965575"/>
              <a:gd name="connsiteY1420" fmla="*/ 3530722 h 6464302"/>
              <a:gd name="connsiteX1421" fmla="*/ 9596634 w 11965575"/>
              <a:gd name="connsiteY1421" fmla="*/ 3531276 h 6464302"/>
              <a:gd name="connsiteX1422" fmla="*/ 9598140 w 11965575"/>
              <a:gd name="connsiteY1422" fmla="*/ 3540924 h 6464302"/>
              <a:gd name="connsiteX1423" fmla="*/ 9590658 w 11965575"/>
              <a:gd name="connsiteY1423" fmla="*/ 3552898 h 6464302"/>
              <a:gd name="connsiteX1424" fmla="*/ 9593643 w 11965575"/>
              <a:gd name="connsiteY1424" fmla="*/ 3558195 h 6464302"/>
              <a:gd name="connsiteX1425" fmla="*/ 9586731 w 11965575"/>
              <a:gd name="connsiteY1425" fmla="*/ 3559994 h 6464302"/>
              <a:gd name="connsiteX1426" fmla="*/ 9581596 w 11965575"/>
              <a:gd name="connsiteY1426" fmla="*/ 3559356 h 6464302"/>
              <a:gd name="connsiteX1427" fmla="*/ 9575232 w 11965575"/>
              <a:gd name="connsiteY1427" fmla="*/ 3564671 h 6464302"/>
              <a:gd name="connsiteX1428" fmla="*/ 9569681 w 11965575"/>
              <a:gd name="connsiteY1428" fmla="*/ 3570580 h 6464302"/>
              <a:gd name="connsiteX1429" fmla="*/ 9554496 w 11965575"/>
              <a:gd name="connsiteY1429" fmla="*/ 3570070 h 6464302"/>
              <a:gd name="connsiteX1430" fmla="*/ 9540342 w 11965575"/>
              <a:gd name="connsiteY1430" fmla="*/ 3571560 h 6464302"/>
              <a:gd name="connsiteX1431" fmla="*/ 9536262 w 11965575"/>
              <a:gd name="connsiteY1431" fmla="*/ 3582282 h 6464302"/>
              <a:gd name="connsiteX1432" fmla="*/ 9534112 w 11965575"/>
              <a:gd name="connsiteY1432" fmla="*/ 3586939 h 6464302"/>
              <a:gd name="connsiteX1433" fmla="*/ 9517280 w 11965575"/>
              <a:gd name="connsiteY1433" fmla="*/ 3575881 h 6464302"/>
              <a:gd name="connsiteX1434" fmla="*/ 9512561 w 11965575"/>
              <a:gd name="connsiteY1434" fmla="*/ 3568694 h 6464302"/>
              <a:gd name="connsiteX1435" fmla="*/ 9504729 w 11965575"/>
              <a:gd name="connsiteY1435" fmla="*/ 3567486 h 6464302"/>
              <a:gd name="connsiteX1436" fmla="*/ 9500383 w 11965575"/>
              <a:gd name="connsiteY1436" fmla="*/ 3568312 h 6464302"/>
              <a:gd name="connsiteX1437" fmla="*/ 9499529 w 11965575"/>
              <a:gd name="connsiteY1437" fmla="*/ 3570638 h 6464302"/>
              <a:gd name="connsiteX1438" fmla="*/ 9495688 w 11965575"/>
              <a:gd name="connsiteY1438" fmla="*/ 3571603 h 6464302"/>
              <a:gd name="connsiteX1439" fmla="*/ 9496037 w 11965575"/>
              <a:gd name="connsiteY1439" fmla="*/ 3573435 h 6464302"/>
              <a:gd name="connsiteX1440" fmla="*/ 9495621 w 11965575"/>
              <a:gd name="connsiteY1440" fmla="*/ 3579983 h 6464302"/>
              <a:gd name="connsiteX1441" fmla="*/ 9489039 w 11965575"/>
              <a:gd name="connsiteY1441" fmla="*/ 3583892 h 6464302"/>
              <a:gd name="connsiteX1442" fmla="*/ 9478590 w 11965575"/>
              <a:gd name="connsiteY1442" fmla="*/ 3578590 h 6464302"/>
              <a:gd name="connsiteX1443" fmla="*/ 9468918 w 11965575"/>
              <a:gd name="connsiteY1443" fmla="*/ 3579239 h 6464302"/>
              <a:gd name="connsiteX1444" fmla="*/ 9466969 w 11965575"/>
              <a:gd name="connsiteY1444" fmla="*/ 3586122 h 6464302"/>
              <a:gd name="connsiteX1445" fmla="*/ 9466525 w 11965575"/>
              <a:gd name="connsiteY1445" fmla="*/ 3599234 h 6464302"/>
              <a:gd name="connsiteX1446" fmla="*/ 9457617 w 11965575"/>
              <a:gd name="connsiteY1446" fmla="*/ 3578761 h 6464302"/>
              <a:gd name="connsiteX1447" fmla="*/ 9457934 w 11965575"/>
              <a:gd name="connsiteY1447" fmla="*/ 3577610 h 6464302"/>
              <a:gd name="connsiteX1448" fmla="*/ 9454761 w 11965575"/>
              <a:gd name="connsiteY1448" fmla="*/ 3576278 h 6464302"/>
              <a:gd name="connsiteX1449" fmla="*/ 9444160 w 11965575"/>
              <a:gd name="connsiteY1449" fmla="*/ 3570797 h 6464302"/>
              <a:gd name="connsiteX1450" fmla="*/ 9437644 w 11965575"/>
              <a:gd name="connsiteY1450" fmla="*/ 3570453 h 6464302"/>
              <a:gd name="connsiteX1451" fmla="*/ 9436453 w 11965575"/>
              <a:gd name="connsiteY1451" fmla="*/ 3572683 h 6464302"/>
              <a:gd name="connsiteX1452" fmla="*/ 9417412 w 11965575"/>
              <a:gd name="connsiteY1452" fmla="*/ 3593277 h 6464302"/>
              <a:gd name="connsiteX1453" fmla="*/ 9413130 w 11965575"/>
              <a:gd name="connsiteY1453" fmla="*/ 3602407 h 6464302"/>
              <a:gd name="connsiteX1454" fmla="*/ 9408255 w 11965575"/>
              <a:gd name="connsiteY1454" fmla="*/ 3624534 h 6464302"/>
              <a:gd name="connsiteX1455" fmla="*/ 9404055 w 11965575"/>
              <a:gd name="connsiteY1455" fmla="*/ 3616421 h 6464302"/>
              <a:gd name="connsiteX1456" fmla="*/ 9379965 w 11965575"/>
              <a:gd name="connsiteY1456" fmla="*/ 3612847 h 6464302"/>
              <a:gd name="connsiteX1457" fmla="*/ 9349854 w 11965575"/>
              <a:gd name="connsiteY1457" fmla="*/ 3621844 h 6464302"/>
              <a:gd name="connsiteX1458" fmla="*/ 9325891 w 11965575"/>
              <a:gd name="connsiteY1458" fmla="*/ 3619332 h 6464302"/>
              <a:gd name="connsiteX1459" fmla="*/ 9290053 w 11965575"/>
              <a:gd name="connsiteY1459" fmla="*/ 3614206 h 6464302"/>
              <a:gd name="connsiteX1460" fmla="*/ 9257830 w 11965575"/>
              <a:gd name="connsiteY1460" fmla="*/ 3604864 h 6464302"/>
              <a:gd name="connsiteX1461" fmla="*/ 9254497 w 11965575"/>
              <a:gd name="connsiteY1461" fmla="*/ 3609528 h 6464302"/>
              <a:gd name="connsiteX1462" fmla="*/ 9249565 w 11965575"/>
              <a:gd name="connsiteY1462" fmla="*/ 3611918 h 6464302"/>
              <a:gd name="connsiteX1463" fmla="*/ 9244517 w 11965575"/>
              <a:gd name="connsiteY1463" fmla="*/ 3602622 h 6464302"/>
              <a:gd name="connsiteX1464" fmla="*/ 9239163 w 11965575"/>
              <a:gd name="connsiteY1464" fmla="*/ 3600576 h 6464302"/>
              <a:gd name="connsiteX1465" fmla="*/ 9236091 w 11965575"/>
              <a:gd name="connsiteY1465" fmla="*/ 3603938 h 6464302"/>
              <a:gd name="connsiteX1466" fmla="*/ 9228609 w 11965575"/>
              <a:gd name="connsiteY1466" fmla="*/ 3615911 h 6464302"/>
              <a:gd name="connsiteX1467" fmla="*/ 9227118 w 11965575"/>
              <a:gd name="connsiteY1467" fmla="*/ 3624788 h 6464302"/>
              <a:gd name="connsiteX1468" fmla="*/ 9232473 w 11965575"/>
              <a:gd name="connsiteY1468" fmla="*/ 3626834 h 6464302"/>
              <a:gd name="connsiteX1469" fmla="*/ 9293061 w 11965575"/>
              <a:gd name="connsiteY1469" fmla="*/ 3632501 h 6464302"/>
              <a:gd name="connsiteX1470" fmla="*/ 9339825 w 11965575"/>
              <a:gd name="connsiteY1470" fmla="*/ 3641768 h 6464302"/>
              <a:gd name="connsiteX1471" fmla="*/ 9361816 w 11965575"/>
              <a:gd name="connsiteY1471" fmla="*/ 3662826 h 6464302"/>
              <a:gd name="connsiteX1472" fmla="*/ 9376935 w 11965575"/>
              <a:gd name="connsiteY1472" fmla="*/ 3658304 h 6464302"/>
              <a:gd name="connsiteX1473" fmla="*/ 9381170 w 11965575"/>
              <a:gd name="connsiteY1473" fmla="*/ 3667008 h 6464302"/>
              <a:gd name="connsiteX1474" fmla="*/ 9391726 w 11965575"/>
              <a:gd name="connsiteY1474" fmla="*/ 3674725 h 6464302"/>
              <a:gd name="connsiteX1475" fmla="*/ 9399977 w 11965575"/>
              <a:gd name="connsiteY1475" fmla="*/ 3667673 h 6464302"/>
              <a:gd name="connsiteX1476" fmla="*/ 9403727 w 11965575"/>
              <a:gd name="connsiteY1476" fmla="*/ 3654842 h 6464302"/>
              <a:gd name="connsiteX1477" fmla="*/ 9413319 w 11965575"/>
              <a:gd name="connsiteY1477" fmla="*/ 3665590 h 6464302"/>
              <a:gd name="connsiteX1478" fmla="*/ 9424467 w 11965575"/>
              <a:gd name="connsiteY1478" fmla="*/ 3672494 h 6464302"/>
              <a:gd name="connsiteX1479" fmla="*/ 9420849 w 11965575"/>
              <a:gd name="connsiteY1479" fmla="*/ 3695390 h 6464302"/>
              <a:gd name="connsiteX1480" fmla="*/ 9410864 w 11965575"/>
              <a:gd name="connsiteY1480" fmla="*/ 3700551 h 6464302"/>
              <a:gd name="connsiteX1481" fmla="*/ 9405553 w 11965575"/>
              <a:gd name="connsiteY1481" fmla="*/ 3694176 h 6464302"/>
              <a:gd name="connsiteX1482" fmla="*/ 9400682 w 11965575"/>
              <a:gd name="connsiteY1482" fmla="*/ 3690615 h 6464302"/>
              <a:gd name="connsiteX1483" fmla="*/ 9381107 w 11965575"/>
              <a:gd name="connsiteY1483" fmla="*/ 3685027 h 6464302"/>
              <a:gd name="connsiteX1484" fmla="*/ 9365549 w 11965575"/>
              <a:gd name="connsiteY1484" fmla="*/ 3686736 h 6464302"/>
              <a:gd name="connsiteX1485" fmla="*/ 9361006 w 11965575"/>
              <a:gd name="connsiteY1485" fmla="*/ 3685284 h 6464302"/>
              <a:gd name="connsiteX1486" fmla="*/ 9356024 w 11965575"/>
              <a:gd name="connsiteY1486" fmla="*/ 3681020 h 6464302"/>
              <a:gd name="connsiteX1487" fmla="*/ 9319510 w 11965575"/>
              <a:gd name="connsiteY1487" fmla="*/ 3686721 h 6464302"/>
              <a:gd name="connsiteX1488" fmla="*/ 9300769 w 11965575"/>
              <a:gd name="connsiteY1488" fmla="*/ 3691087 h 6464302"/>
              <a:gd name="connsiteX1489" fmla="*/ 9284707 w 11965575"/>
              <a:gd name="connsiteY1489" fmla="*/ 3684952 h 6464302"/>
              <a:gd name="connsiteX1490" fmla="*/ 9277245 w 11965575"/>
              <a:gd name="connsiteY1490" fmla="*/ 3683235 h 6464302"/>
              <a:gd name="connsiteX1491" fmla="*/ 9275754 w 11965575"/>
              <a:gd name="connsiteY1491" fmla="*/ 3692112 h 6464302"/>
              <a:gd name="connsiteX1492" fmla="*/ 9278366 w 11965575"/>
              <a:gd name="connsiteY1492" fmla="*/ 3699628 h 6464302"/>
              <a:gd name="connsiteX1493" fmla="*/ 9290875 w 11965575"/>
              <a:gd name="connsiteY1493" fmla="*/ 3710641 h 6464302"/>
              <a:gd name="connsiteX1494" fmla="*/ 9328335 w 11965575"/>
              <a:gd name="connsiteY1494" fmla="*/ 3715598 h 6464302"/>
              <a:gd name="connsiteX1495" fmla="*/ 9333120 w 11965575"/>
              <a:gd name="connsiteY1495" fmla="*/ 3727817 h 6464302"/>
              <a:gd name="connsiteX1496" fmla="*/ 9332637 w 11965575"/>
              <a:gd name="connsiteY1496" fmla="*/ 3729333 h 6464302"/>
              <a:gd name="connsiteX1497" fmla="*/ 9323708 w 11965575"/>
              <a:gd name="connsiteY1497" fmla="*/ 3745855 h 6464302"/>
              <a:gd name="connsiteX1498" fmla="*/ 9317870 w 11965575"/>
              <a:gd name="connsiteY1498" fmla="*/ 3745326 h 6464302"/>
              <a:gd name="connsiteX1499" fmla="*/ 9324057 w 11965575"/>
              <a:gd name="connsiteY1499" fmla="*/ 3734275 h 6464302"/>
              <a:gd name="connsiteX1500" fmla="*/ 9316047 w 11965575"/>
              <a:gd name="connsiteY1500" fmla="*/ 3729042 h 6464302"/>
              <a:gd name="connsiteX1501" fmla="*/ 9313305 w 11965575"/>
              <a:gd name="connsiteY1501" fmla="*/ 3734513 h 6464302"/>
              <a:gd name="connsiteX1502" fmla="*/ 9299021 w 11965575"/>
              <a:gd name="connsiteY1502" fmla="*/ 3748989 h 6464302"/>
              <a:gd name="connsiteX1503" fmla="*/ 9268827 w 11965575"/>
              <a:gd name="connsiteY1503" fmla="*/ 3753704 h 6464302"/>
              <a:gd name="connsiteX1504" fmla="*/ 9252586 w 11965575"/>
              <a:gd name="connsiteY1504" fmla="*/ 3741833 h 6464302"/>
              <a:gd name="connsiteX1505" fmla="*/ 9252257 w 11965575"/>
              <a:gd name="connsiteY1505" fmla="*/ 3739723 h 6464302"/>
              <a:gd name="connsiteX1506" fmla="*/ 9250566 w 11965575"/>
              <a:gd name="connsiteY1506" fmla="*/ 3733504 h 6464302"/>
              <a:gd name="connsiteX1507" fmla="*/ 9241767 w 11965575"/>
              <a:gd name="connsiteY1507" fmla="*/ 3737038 h 6464302"/>
              <a:gd name="connsiteX1508" fmla="*/ 9239464 w 11965575"/>
              <a:gd name="connsiteY1508" fmla="*/ 3745322 h 6464302"/>
              <a:gd name="connsiteX1509" fmla="*/ 9229963 w 11965575"/>
              <a:gd name="connsiteY1509" fmla="*/ 3748967 h 6464302"/>
              <a:gd name="connsiteX1510" fmla="*/ 9227943 w 11965575"/>
              <a:gd name="connsiteY1510" fmla="*/ 3740638 h 6464302"/>
              <a:gd name="connsiteX1511" fmla="*/ 9229501 w 11965575"/>
              <a:gd name="connsiteY1511" fmla="*/ 3736793 h 6464302"/>
              <a:gd name="connsiteX1512" fmla="*/ 9228732 w 11965575"/>
              <a:gd name="connsiteY1512" fmla="*/ 3731870 h 6464302"/>
              <a:gd name="connsiteX1513" fmla="*/ 9224738 w 11965575"/>
              <a:gd name="connsiteY1513" fmla="*/ 3733935 h 6464302"/>
              <a:gd name="connsiteX1514" fmla="*/ 9219736 w 11965575"/>
              <a:gd name="connsiteY1514" fmla="*/ 3743360 h 6464302"/>
              <a:gd name="connsiteX1515" fmla="*/ 9202357 w 11965575"/>
              <a:gd name="connsiteY1515" fmla="*/ 3751836 h 6464302"/>
              <a:gd name="connsiteX1516" fmla="*/ 9188620 w 11965575"/>
              <a:gd name="connsiteY1516" fmla="*/ 3746778 h 6464302"/>
              <a:gd name="connsiteX1517" fmla="*/ 9179711 w 11965575"/>
              <a:gd name="connsiteY1517" fmla="*/ 3749609 h 6464302"/>
              <a:gd name="connsiteX1518" fmla="*/ 9168389 w 11965575"/>
              <a:gd name="connsiteY1518" fmla="*/ 3760021 h 6464302"/>
              <a:gd name="connsiteX1519" fmla="*/ 9157526 w 11965575"/>
              <a:gd name="connsiteY1519" fmla="*/ 3759556 h 6464302"/>
              <a:gd name="connsiteX1520" fmla="*/ 9096346 w 11965575"/>
              <a:gd name="connsiteY1520" fmla="*/ 3754702 h 6464302"/>
              <a:gd name="connsiteX1521" fmla="*/ 9086888 w 11965575"/>
              <a:gd name="connsiteY1521" fmla="*/ 3754018 h 6464302"/>
              <a:gd name="connsiteX1522" fmla="*/ 9063539 w 11965575"/>
              <a:gd name="connsiteY1522" fmla="*/ 3751900 h 6464302"/>
              <a:gd name="connsiteX1523" fmla="*/ 9032402 w 11965575"/>
              <a:gd name="connsiteY1523" fmla="*/ 3769008 h 6464302"/>
              <a:gd name="connsiteX1524" fmla="*/ 9017722 w 11965575"/>
              <a:gd name="connsiteY1524" fmla="*/ 3776343 h 6464302"/>
              <a:gd name="connsiteX1525" fmla="*/ 8960864 w 11965575"/>
              <a:gd name="connsiteY1525" fmla="*/ 3771534 h 6464302"/>
              <a:gd name="connsiteX1526" fmla="*/ 8951253 w 11965575"/>
              <a:gd name="connsiteY1526" fmla="*/ 3774475 h 6464302"/>
              <a:gd name="connsiteX1527" fmla="*/ 8947590 w 11965575"/>
              <a:gd name="connsiteY1527" fmla="*/ 3778649 h 6464302"/>
              <a:gd name="connsiteX1528" fmla="*/ 8946142 w 11965575"/>
              <a:gd name="connsiteY1528" fmla="*/ 3783197 h 6464302"/>
              <a:gd name="connsiteX1529" fmla="*/ 8955557 w 11965575"/>
              <a:gd name="connsiteY1529" fmla="*/ 3788210 h 6464302"/>
              <a:gd name="connsiteX1530" fmla="*/ 8963194 w 11965575"/>
              <a:gd name="connsiteY1530" fmla="*/ 3795662 h 6464302"/>
              <a:gd name="connsiteX1531" fmla="*/ 8955689 w 11965575"/>
              <a:gd name="connsiteY1531" fmla="*/ 3798275 h 6464302"/>
              <a:gd name="connsiteX1532" fmla="*/ 8941665 w 11965575"/>
              <a:gd name="connsiteY1532" fmla="*/ 3786777 h 6464302"/>
              <a:gd name="connsiteX1533" fmla="*/ 8892795 w 11965575"/>
              <a:gd name="connsiteY1533" fmla="*/ 3777840 h 6464302"/>
              <a:gd name="connsiteX1534" fmla="*/ 8878488 w 11965575"/>
              <a:gd name="connsiteY1534" fmla="*/ 3782955 h 6464302"/>
              <a:gd name="connsiteX1535" fmla="*/ 8872914 w 11965575"/>
              <a:gd name="connsiteY1535" fmla="*/ 3779503 h 6464302"/>
              <a:gd name="connsiteX1536" fmla="*/ 8862797 w 11965575"/>
              <a:gd name="connsiteY1536" fmla="*/ 3774600 h 6464302"/>
              <a:gd name="connsiteX1537" fmla="*/ 8828236 w 11965575"/>
              <a:gd name="connsiteY1537" fmla="*/ 3783598 h 6464302"/>
              <a:gd name="connsiteX1538" fmla="*/ 8779720 w 11965575"/>
              <a:gd name="connsiteY1538" fmla="*/ 3809182 h 6464302"/>
              <a:gd name="connsiteX1539" fmla="*/ 8778798 w 11965575"/>
              <a:gd name="connsiteY1539" fmla="*/ 3807885 h 6464302"/>
              <a:gd name="connsiteX1540" fmla="*/ 8780509 w 11965575"/>
              <a:gd name="connsiteY1540" fmla="*/ 3800414 h 6464302"/>
              <a:gd name="connsiteX1541" fmla="*/ 8772542 w 11965575"/>
              <a:gd name="connsiteY1541" fmla="*/ 3790853 h 6464302"/>
              <a:gd name="connsiteX1542" fmla="*/ 8763218 w 11965575"/>
              <a:gd name="connsiteY1542" fmla="*/ 3800233 h 6464302"/>
              <a:gd name="connsiteX1543" fmla="*/ 8761397 w 11965575"/>
              <a:gd name="connsiteY1543" fmla="*/ 3807001 h 6464302"/>
              <a:gd name="connsiteX1544" fmla="*/ 8752026 w 11965575"/>
              <a:gd name="connsiteY1544" fmla="*/ 3797658 h 6464302"/>
              <a:gd name="connsiteX1545" fmla="*/ 8748119 w 11965575"/>
              <a:gd name="connsiteY1545" fmla="*/ 3791065 h 6464302"/>
              <a:gd name="connsiteX1546" fmla="*/ 8719349 w 11965575"/>
              <a:gd name="connsiteY1546" fmla="*/ 3781869 h 6464302"/>
              <a:gd name="connsiteX1547" fmla="*/ 8696879 w 11965575"/>
              <a:gd name="connsiteY1547" fmla="*/ 3785378 h 6464302"/>
              <a:gd name="connsiteX1548" fmla="*/ 8688891 w 11965575"/>
              <a:gd name="connsiteY1548" fmla="*/ 3789507 h 6464302"/>
              <a:gd name="connsiteX1549" fmla="*/ 8671709 w 11965575"/>
              <a:gd name="connsiteY1549" fmla="*/ 3790028 h 6464302"/>
              <a:gd name="connsiteX1550" fmla="*/ 8661483 w 11965575"/>
              <a:gd name="connsiteY1550" fmla="*/ 3784422 h 6464302"/>
              <a:gd name="connsiteX1551" fmla="*/ 8653099 w 11965575"/>
              <a:gd name="connsiteY1551" fmla="*/ 3781408 h 6464302"/>
              <a:gd name="connsiteX1552" fmla="*/ 8642194 w 11965575"/>
              <a:gd name="connsiteY1552" fmla="*/ 3785272 h 6464302"/>
              <a:gd name="connsiteX1553" fmla="*/ 8629863 w 11965575"/>
              <a:gd name="connsiteY1553" fmla="*/ 3803046 h 6464302"/>
              <a:gd name="connsiteX1554" fmla="*/ 8629777 w 11965575"/>
              <a:gd name="connsiteY1554" fmla="*/ 3811703 h 6464302"/>
              <a:gd name="connsiteX1555" fmla="*/ 8591789 w 11965575"/>
              <a:gd name="connsiteY1555" fmla="*/ 3789541 h 6464302"/>
              <a:gd name="connsiteX1556" fmla="*/ 8580401 w 11965575"/>
              <a:gd name="connsiteY1556" fmla="*/ 3794920 h 6464302"/>
              <a:gd name="connsiteX1557" fmla="*/ 8578536 w 11965575"/>
              <a:gd name="connsiteY1557" fmla="*/ 3806017 h 6464302"/>
              <a:gd name="connsiteX1558" fmla="*/ 8586480 w 11965575"/>
              <a:gd name="connsiteY1558" fmla="*/ 3806217 h 6464302"/>
              <a:gd name="connsiteX1559" fmla="*/ 8593239 w 11965575"/>
              <a:gd name="connsiteY1559" fmla="*/ 3808043 h 6464302"/>
              <a:gd name="connsiteX1560" fmla="*/ 8590936 w 11965575"/>
              <a:gd name="connsiteY1560" fmla="*/ 3816327 h 6464302"/>
              <a:gd name="connsiteX1561" fmla="*/ 8582137 w 11965575"/>
              <a:gd name="connsiteY1561" fmla="*/ 3819862 h 6464302"/>
              <a:gd name="connsiteX1562" fmla="*/ 8573447 w 11965575"/>
              <a:gd name="connsiteY1562" fmla="*/ 3824100 h 6464302"/>
              <a:gd name="connsiteX1563" fmla="*/ 8588590 w 11965575"/>
              <a:gd name="connsiteY1563" fmla="*/ 3828940 h 6464302"/>
              <a:gd name="connsiteX1564" fmla="*/ 8631776 w 11965575"/>
              <a:gd name="connsiteY1564" fmla="*/ 3833722 h 6464302"/>
              <a:gd name="connsiteX1565" fmla="*/ 8658832 w 11965575"/>
              <a:gd name="connsiteY1565" fmla="*/ 3827336 h 6464302"/>
              <a:gd name="connsiteX1566" fmla="*/ 8667479 w 11965575"/>
              <a:gd name="connsiteY1566" fmla="*/ 3827428 h 6464302"/>
              <a:gd name="connsiteX1567" fmla="*/ 8687010 w 11965575"/>
              <a:gd name="connsiteY1567" fmla="*/ 3837344 h 6464302"/>
              <a:gd name="connsiteX1568" fmla="*/ 8697433 w 11965575"/>
              <a:gd name="connsiteY1568" fmla="*/ 3834996 h 6464302"/>
              <a:gd name="connsiteX1569" fmla="*/ 8719355 w 11965575"/>
              <a:gd name="connsiteY1569" fmla="*/ 3827972 h 6464302"/>
              <a:gd name="connsiteX1570" fmla="*/ 8740707 w 11965575"/>
              <a:gd name="connsiteY1570" fmla="*/ 3831121 h 6464302"/>
              <a:gd name="connsiteX1571" fmla="*/ 8748474 w 11965575"/>
              <a:gd name="connsiteY1571" fmla="*/ 3825586 h 6464302"/>
              <a:gd name="connsiteX1572" fmla="*/ 8753213 w 11965575"/>
              <a:gd name="connsiteY1572" fmla="*/ 3819083 h 6464302"/>
              <a:gd name="connsiteX1573" fmla="*/ 8762475 w 11965575"/>
              <a:gd name="connsiteY1573" fmla="*/ 3827723 h 6464302"/>
              <a:gd name="connsiteX1574" fmla="*/ 8773469 w 11965575"/>
              <a:gd name="connsiteY1574" fmla="*/ 3838251 h 6464302"/>
              <a:gd name="connsiteX1575" fmla="*/ 8791507 w 11965575"/>
              <a:gd name="connsiteY1575" fmla="*/ 3833995 h 6464302"/>
              <a:gd name="connsiteX1576" fmla="*/ 8817818 w 11965575"/>
              <a:gd name="connsiteY1576" fmla="*/ 3832048 h 6464302"/>
              <a:gd name="connsiteX1577" fmla="*/ 8826487 w 11965575"/>
              <a:gd name="connsiteY1577" fmla="*/ 3841500 h 6464302"/>
              <a:gd name="connsiteX1578" fmla="*/ 8834936 w 11965575"/>
              <a:gd name="connsiteY1578" fmla="*/ 3849545 h 6464302"/>
              <a:gd name="connsiteX1579" fmla="*/ 8885583 w 11965575"/>
              <a:gd name="connsiteY1579" fmla="*/ 3856044 h 6464302"/>
              <a:gd name="connsiteX1580" fmla="*/ 8911279 w 11965575"/>
              <a:gd name="connsiteY1580" fmla="*/ 3845549 h 6464302"/>
              <a:gd name="connsiteX1581" fmla="*/ 8912684 w 11965575"/>
              <a:gd name="connsiteY1581" fmla="*/ 3845330 h 6464302"/>
              <a:gd name="connsiteX1582" fmla="*/ 8917512 w 11965575"/>
              <a:gd name="connsiteY1582" fmla="*/ 3853220 h 6464302"/>
              <a:gd name="connsiteX1583" fmla="*/ 8924731 w 11965575"/>
              <a:gd name="connsiteY1583" fmla="*/ 3844169 h 6464302"/>
              <a:gd name="connsiteX1584" fmla="*/ 8926399 w 11965575"/>
              <a:gd name="connsiteY1584" fmla="*/ 3841027 h 6464302"/>
              <a:gd name="connsiteX1585" fmla="*/ 8930412 w 11965575"/>
              <a:gd name="connsiteY1585" fmla="*/ 3825273 h 6464302"/>
              <a:gd name="connsiteX1586" fmla="*/ 8937697 w 11965575"/>
              <a:gd name="connsiteY1586" fmla="*/ 3821254 h 6464302"/>
              <a:gd name="connsiteX1587" fmla="*/ 8942196 w 11965575"/>
              <a:gd name="connsiteY1587" fmla="*/ 3827035 h 6464302"/>
              <a:gd name="connsiteX1588" fmla="*/ 8946259 w 11965575"/>
              <a:gd name="connsiteY1588" fmla="*/ 3853054 h 6464302"/>
              <a:gd name="connsiteX1589" fmla="*/ 8953720 w 11965575"/>
              <a:gd name="connsiteY1589" fmla="*/ 3854770 h 6464302"/>
              <a:gd name="connsiteX1590" fmla="*/ 8975685 w 11965575"/>
              <a:gd name="connsiteY1590" fmla="*/ 3843417 h 6464302"/>
              <a:gd name="connsiteX1591" fmla="*/ 8981522 w 11965575"/>
              <a:gd name="connsiteY1591" fmla="*/ 3843946 h 6464302"/>
              <a:gd name="connsiteX1592" fmla="*/ 9002940 w 11965575"/>
              <a:gd name="connsiteY1592" fmla="*/ 3852128 h 6464302"/>
              <a:gd name="connsiteX1593" fmla="*/ 9022033 w 11965575"/>
              <a:gd name="connsiteY1593" fmla="*/ 3859232 h 6464302"/>
              <a:gd name="connsiteX1594" fmla="*/ 9028792 w 11965575"/>
              <a:gd name="connsiteY1594" fmla="*/ 3861058 h 6464302"/>
              <a:gd name="connsiteX1595" fmla="*/ 9064561 w 11965575"/>
              <a:gd name="connsiteY1595" fmla="*/ 3859795 h 6464302"/>
              <a:gd name="connsiteX1596" fmla="*/ 9075905 w 11965575"/>
              <a:gd name="connsiteY1596" fmla="*/ 3858744 h 6464302"/>
              <a:gd name="connsiteX1597" fmla="*/ 9103620 w 11965575"/>
              <a:gd name="connsiteY1597" fmla="*/ 3856578 h 6464302"/>
              <a:gd name="connsiteX1598" fmla="*/ 9110862 w 11965575"/>
              <a:gd name="connsiteY1598" fmla="*/ 3856888 h 6464302"/>
              <a:gd name="connsiteX1599" fmla="*/ 9151570 w 11965575"/>
              <a:gd name="connsiteY1599" fmla="*/ 3864219 h 6464302"/>
              <a:gd name="connsiteX1600" fmla="*/ 9169870 w 11965575"/>
              <a:gd name="connsiteY1600" fmla="*/ 3857039 h 6464302"/>
              <a:gd name="connsiteX1601" fmla="*/ 9199428 w 11965575"/>
              <a:gd name="connsiteY1601" fmla="*/ 3857466 h 6464302"/>
              <a:gd name="connsiteX1602" fmla="*/ 9227190 w 11965575"/>
              <a:gd name="connsiteY1602" fmla="*/ 3874022 h 6464302"/>
              <a:gd name="connsiteX1603" fmla="*/ 9228441 w 11965575"/>
              <a:gd name="connsiteY1603" fmla="*/ 3877429 h 6464302"/>
              <a:gd name="connsiteX1604" fmla="*/ 9236495 w 11965575"/>
              <a:gd name="connsiteY1604" fmla="*/ 3878332 h 6464302"/>
              <a:gd name="connsiteX1605" fmla="*/ 9244305 w 11965575"/>
              <a:gd name="connsiteY1605" fmla="*/ 3868468 h 6464302"/>
              <a:gd name="connsiteX1606" fmla="*/ 9279921 w 11965575"/>
              <a:gd name="connsiteY1606" fmla="*/ 3870831 h 6464302"/>
              <a:gd name="connsiteX1607" fmla="*/ 9295789 w 11965575"/>
              <a:gd name="connsiteY1607" fmla="*/ 3884922 h 6464302"/>
              <a:gd name="connsiteX1608" fmla="*/ 9312841 w 11965575"/>
              <a:gd name="connsiteY1608" fmla="*/ 3897387 h 6464302"/>
              <a:gd name="connsiteX1609" fmla="*/ 9313541 w 11965575"/>
              <a:gd name="connsiteY1609" fmla="*/ 3874227 h 6464302"/>
              <a:gd name="connsiteX1610" fmla="*/ 9330349 w 11965575"/>
              <a:gd name="connsiteY1610" fmla="*/ 3875925 h 6464302"/>
              <a:gd name="connsiteX1611" fmla="*/ 9341585 w 11965575"/>
              <a:gd name="connsiteY1611" fmla="*/ 3874170 h 6464302"/>
              <a:gd name="connsiteX1612" fmla="*/ 9377156 w 11965575"/>
              <a:gd name="connsiteY1612" fmla="*/ 3880862 h 6464302"/>
              <a:gd name="connsiteX1613" fmla="*/ 9485321 w 11965575"/>
              <a:gd name="connsiteY1613" fmla="*/ 3896390 h 6464302"/>
              <a:gd name="connsiteX1614" fmla="*/ 9493002 w 11965575"/>
              <a:gd name="connsiteY1614" fmla="*/ 3899512 h 6464302"/>
              <a:gd name="connsiteX1615" fmla="*/ 9489184 w 11965575"/>
              <a:gd name="connsiteY1615" fmla="*/ 3907312 h 6464302"/>
              <a:gd name="connsiteX1616" fmla="*/ 9486551 w 11965575"/>
              <a:gd name="connsiteY1616" fmla="*/ 3913486 h 6464302"/>
              <a:gd name="connsiteX1617" fmla="*/ 9493750 w 11965575"/>
              <a:gd name="connsiteY1617" fmla="*/ 3918125 h 6464302"/>
              <a:gd name="connsiteX1618" fmla="*/ 9500069 w 11965575"/>
              <a:gd name="connsiteY1618" fmla="*/ 3917138 h 6464302"/>
              <a:gd name="connsiteX1619" fmla="*/ 9518043 w 11965575"/>
              <a:gd name="connsiteY1619" fmla="*/ 3930900 h 6464302"/>
              <a:gd name="connsiteX1620" fmla="*/ 9518286 w 11965575"/>
              <a:gd name="connsiteY1620" fmla="*/ 3941668 h 6464302"/>
              <a:gd name="connsiteX1621" fmla="*/ 9525375 w 11965575"/>
              <a:gd name="connsiteY1621" fmla="*/ 3945604 h 6464302"/>
              <a:gd name="connsiteX1622" fmla="*/ 9533163 w 11965575"/>
              <a:gd name="connsiteY1622" fmla="*/ 3926378 h 6464302"/>
              <a:gd name="connsiteX1623" fmla="*/ 9546221 w 11965575"/>
              <a:gd name="connsiteY1623" fmla="*/ 3940908 h 6464302"/>
              <a:gd name="connsiteX1624" fmla="*/ 9544819 w 11965575"/>
              <a:gd name="connsiteY1624" fmla="*/ 3964178 h 6464302"/>
              <a:gd name="connsiteX1625" fmla="*/ 9527045 w 11965575"/>
              <a:gd name="connsiteY1625" fmla="*/ 3965513 h 6464302"/>
              <a:gd name="connsiteX1626" fmla="*/ 9502774 w 11965575"/>
              <a:gd name="connsiteY1626" fmla="*/ 3962099 h 6464302"/>
              <a:gd name="connsiteX1627" fmla="*/ 9486623 w 11965575"/>
              <a:gd name="connsiteY1627" fmla="*/ 3964621 h 6464302"/>
              <a:gd name="connsiteX1628" fmla="*/ 9419539 w 11965575"/>
              <a:gd name="connsiteY1628" fmla="*/ 3954205 h 6464302"/>
              <a:gd name="connsiteX1629" fmla="*/ 9405451 w 11965575"/>
              <a:gd name="connsiteY1629" fmla="*/ 3960726 h 6464302"/>
              <a:gd name="connsiteX1630" fmla="*/ 9404706 w 11965575"/>
              <a:gd name="connsiteY1630" fmla="*/ 3965165 h 6464302"/>
              <a:gd name="connsiteX1631" fmla="*/ 9400054 w 11965575"/>
              <a:gd name="connsiteY1631" fmla="*/ 3963010 h 6464302"/>
              <a:gd name="connsiteX1632" fmla="*/ 9397398 w 11965575"/>
              <a:gd name="connsiteY1632" fmla="*/ 3959823 h 6464302"/>
              <a:gd name="connsiteX1633" fmla="*/ 9388532 w 11965575"/>
              <a:gd name="connsiteY1633" fmla="*/ 3958326 h 6464302"/>
              <a:gd name="connsiteX1634" fmla="*/ 9392329 w 11965575"/>
              <a:gd name="connsiteY1634" fmla="*/ 3964216 h 6464302"/>
              <a:gd name="connsiteX1635" fmla="*/ 9393251 w 11965575"/>
              <a:gd name="connsiteY1635" fmla="*/ 3965513 h 6464302"/>
              <a:gd name="connsiteX1636" fmla="*/ 9394722 w 11965575"/>
              <a:gd name="connsiteY1636" fmla="*/ 3970326 h 6464302"/>
              <a:gd name="connsiteX1637" fmla="*/ 9389916 w 11965575"/>
              <a:gd name="connsiteY1637" fmla="*/ 3971796 h 6464302"/>
              <a:gd name="connsiteX1638" fmla="*/ 9369136 w 11965575"/>
              <a:gd name="connsiteY1638" fmla="*/ 3981524 h 6464302"/>
              <a:gd name="connsiteX1639" fmla="*/ 9365692 w 11965575"/>
              <a:gd name="connsiteY1639" fmla="*/ 3987104 h 6464302"/>
              <a:gd name="connsiteX1640" fmla="*/ 9382634 w 11965575"/>
              <a:gd name="connsiteY1640" fmla="*/ 3998867 h 6464302"/>
              <a:gd name="connsiteX1641" fmla="*/ 9424240 w 11965575"/>
              <a:gd name="connsiteY1641" fmla="*/ 3998133 h 6464302"/>
              <a:gd name="connsiteX1642" fmla="*/ 9438174 w 11965575"/>
              <a:gd name="connsiteY1642" fmla="*/ 3995237 h 6464302"/>
              <a:gd name="connsiteX1643" fmla="*/ 9444231 w 11965575"/>
              <a:gd name="connsiteY1643" fmla="*/ 3997173 h 6464302"/>
              <a:gd name="connsiteX1644" fmla="*/ 9455709 w 11965575"/>
              <a:gd name="connsiteY1644" fmla="*/ 4006186 h 6464302"/>
              <a:gd name="connsiteX1645" fmla="*/ 9474954 w 11965575"/>
              <a:gd name="connsiteY1645" fmla="*/ 4009664 h 6464302"/>
              <a:gd name="connsiteX1646" fmla="*/ 9483733 w 11965575"/>
              <a:gd name="connsiteY1646" fmla="*/ 4019820 h 6464302"/>
              <a:gd name="connsiteX1647" fmla="*/ 9483580 w 11965575"/>
              <a:gd name="connsiteY1647" fmla="*/ 4023445 h 6464302"/>
              <a:gd name="connsiteX1648" fmla="*/ 9490185 w 11965575"/>
              <a:gd name="connsiteY1648" fmla="*/ 4028897 h 6464302"/>
              <a:gd name="connsiteX1649" fmla="*/ 9492116 w 11965575"/>
              <a:gd name="connsiteY1649" fmla="*/ 4022833 h 6464302"/>
              <a:gd name="connsiteX1650" fmla="*/ 9496043 w 11965575"/>
              <a:gd name="connsiteY1650" fmla="*/ 4015736 h 6464302"/>
              <a:gd name="connsiteX1651" fmla="*/ 9508663 w 11965575"/>
              <a:gd name="connsiteY1651" fmla="*/ 4027453 h 6464302"/>
              <a:gd name="connsiteX1652" fmla="*/ 9509541 w 11965575"/>
              <a:gd name="connsiteY1652" fmla="*/ 4033079 h 6464302"/>
              <a:gd name="connsiteX1653" fmla="*/ 9512612 w 11965575"/>
              <a:gd name="connsiteY1653" fmla="*/ 4029718 h 6464302"/>
              <a:gd name="connsiteX1654" fmla="*/ 9521851 w 11965575"/>
              <a:gd name="connsiteY1654" fmla="*/ 4028995 h 6464302"/>
              <a:gd name="connsiteX1655" fmla="*/ 9539452 w 11965575"/>
              <a:gd name="connsiteY1655" fmla="*/ 4044977 h 6464302"/>
              <a:gd name="connsiteX1656" fmla="*/ 9555715 w 11965575"/>
              <a:gd name="connsiteY1656" fmla="*/ 4066210 h 6464302"/>
              <a:gd name="connsiteX1657" fmla="*/ 9562759 w 11965575"/>
              <a:gd name="connsiteY1657" fmla="*/ 4074474 h 6464302"/>
              <a:gd name="connsiteX1658" fmla="*/ 9599409 w 11965575"/>
              <a:gd name="connsiteY1658" fmla="*/ 4101888 h 6464302"/>
              <a:gd name="connsiteX1659" fmla="*/ 9602351 w 11965575"/>
              <a:gd name="connsiteY1659" fmla="*/ 4111514 h 6464302"/>
              <a:gd name="connsiteX1660" fmla="*/ 9594518 w 11965575"/>
              <a:gd name="connsiteY1660" fmla="*/ 4112017 h 6464302"/>
              <a:gd name="connsiteX1661" fmla="*/ 9581878 w 11965575"/>
              <a:gd name="connsiteY1661" fmla="*/ 4113990 h 6464302"/>
              <a:gd name="connsiteX1662" fmla="*/ 9565794 w 11965575"/>
              <a:gd name="connsiteY1662" fmla="*/ 4121544 h 6464302"/>
              <a:gd name="connsiteX1663" fmla="*/ 9549596 w 11965575"/>
              <a:gd name="connsiteY1663" fmla="*/ 4105344 h 6464302"/>
              <a:gd name="connsiteX1664" fmla="*/ 9549903 w 11965575"/>
              <a:gd name="connsiteY1664" fmla="*/ 4098092 h 6464302"/>
              <a:gd name="connsiteX1665" fmla="*/ 9550386 w 11965575"/>
              <a:gd name="connsiteY1665" fmla="*/ 4096576 h 6464302"/>
              <a:gd name="connsiteX1666" fmla="*/ 9549091 w 11965575"/>
              <a:gd name="connsiteY1666" fmla="*/ 4097499 h 6464302"/>
              <a:gd name="connsiteX1667" fmla="*/ 9541257 w 11965575"/>
              <a:gd name="connsiteY1667" fmla="*/ 4098002 h 6464302"/>
              <a:gd name="connsiteX1668" fmla="*/ 9521355 w 11965575"/>
              <a:gd name="connsiteY1668" fmla="*/ 4113356 h 6464302"/>
              <a:gd name="connsiteX1669" fmla="*/ 9510406 w 11965575"/>
              <a:gd name="connsiteY1669" fmla="*/ 4121548 h 6464302"/>
              <a:gd name="connsiteX1670" fmla="*/ 9498556 w 11965575"/>
              <a:gd name="connsiteY1670" fmla="*/ 4114754 h 6464302"/>
              <a:gd name="connsiteX1671" fmla="*/ 9458571 w 11965575"/>
              <a:gd name="connsiteY1671" fmla="*/ 4093624 h 6464302"/>
              <a:gd name="connsiteX1672" fmla="*/ 9449575 w 11965575"/>
              <a:gd name="connsiteY1672" fmla="*/ 4105113 h 6464302"/>
              <a:gd name="connsiteX1673" fmla="*/ 9445452 w 11965575"/>
              <a:gd name="connsiteY1673" fmla="*/ 4120164 h 6464302"/>
              <a:gd name="connsiteX1674" fmla="*/ 9428620 w 11965575"/>
              <a:gd name="connsiteY1674" fmla="*/ 4109105 h 6464302"/>
              <a:gd name="connsiteX1675" fmla="*/ 9408189 w 11965575"/>
              <a:gd name="connsiteY1675" fmla="*/ 4107253 h 6464302"/>
              <a:gd name="connsiteX1676" fmla="*/ 9406675 w 11965575"/>
              <a:gd name="connsiteY1676" fmla="*/ 4106769 h 6464302"/>
              <a:gd name="connsiteX1677" fmla="*/ 9396188 w 11965575"/>
              <a:gd name="connsiteY1677" fmla="*/ 4127135 h 6464302"/>
              <a:gd name="connsiteX1678" fmla="*/ 9392437 w 11965575"/>
              <a:gd name="connsiteY1678" fmla="*/ 4139968 h 6464302"/>
              <a:gd name="connsiteX1679" fmla="*/ 9389628 w 11965575"/>
              <a:gd name="connsiteY1679" fmla="*/ 4140406 h 6464302"/>
              <a:gd name="connsiteX1680" fmla="*/ 9378480 w 11965575"/>
              <a:gd name="connsiteY1680" fmla="*/ 4133503 h 6464302"/>
              <a:gd name="connsiteX1681" fmla="*/ 9369701 w 11965575"/>
              <a:gd name="connsiteY1681" fmla="*/ 4123347 h 6464302"/>
              <a:gd name="connsiteX1682" fmla="*/ 9359781 w 11965575"/>
              <a:gd name="connsiteY1682" fmla="*/ 4110489 h 6464302"/>
              <a:gd name="connsiteX1683" fmla="*/ 9345364 w 11965575"/>
              <a:gd name="connsiteY1683" fmla="*/ 4114901 h 6464302"/>
              <a:gd name="connsiteX1684" fmla="*/ 9339308 w 11965575"/>
              <a:gd name="connsiteY1684" fmla="*/ 4112965 h 6464302"/>
              <a:gd name="connsiteX1685" fmla="*/ 9329081 w 11965575"/>
              <a:gd name="connsiteY1685" fmla="*/ 4107358 h 6464302"/>
              <a:gd name="connsiteX1686" fmla="*/ 9324977 w 11965575"/>
              <a:gd name="connsiteY1686" fmla="*/ 4108720 h 6464302"/>
              <a:gd name="connsiteX1687" fmla="*/ 9309945 w 11965575"/>
              <a:gd name="connsiteY1687" fmla="*/ 4104583 h 6464302"/>
              <a:gd name="connsiteX1688" fmla="*/ 9292147 w 11965575"/>
              <a:gd name="connsiteY1688" fmla="*/ 4096557 h 6464302"/>
              <a:gd name="connsiteX1689" fmla="*/ 9284007 w 11965575"/>
              <a:gd name="connsiteY1689" fmla="*/ 4104311 h 6464302"/>
              <a:gd name="connsiteX1690" fmla="*/ 9283700 w 11965575"/>
              <a:gd name="connsiteY1690" fmla="*/ 4111563 h 6464302"/>
              <a:gd name="connsiteX1691" fmla="*/ 9286599 w 11965575"/>
              <a:gd name="connsiteY1691" fmla="*/ 4125517 h 6464302"/>
              <a:gd name="connsiteX1692" fmla="*/ 9298122 w 11965575"/>
              <a:gd name="connsiteY1692" fmla="*/ 4153253 h 6464302"/>
              <a:gd name="connsiteX1693" fmla="*/ 9281796 w 11965575"/>
              <a:gd name="connsiteY1693" fmla="*/ 4150039 h 6464302"/>
              <a:gd name="connsiteX1694" fmla="*/ 9261958 w 11965575"/>
              <a:gd name="connsiteY1694" fmla="*/ 4147374 h 6464302"/>
              <a:gd name="connsiteX1695" fmla="*/ 9244380 w 11965575"/>
              <a:gd name="connsiteY1695" fmla="*/ 4140754 h 6464302"/>
              <a:gd name="connsiteX1696" fmla="*/ 9191317 w 11965575"/>
              <a:gd name="connsiteY1696" fmla="*/ 4118783 h 6464302"/>
              <a:gd name="connsiteX1697" fmla="*/ 9184624 w 11965575"/>
              <a:gd name="connsiteY1697" fmla="*/ 4121989 h 6464302"/>
              <a:gd name="connsiteX1698" fmla="*/ 9180960 w 11965575"/>
              <a:gd name="connsiteY1698" fmla="*/ 4126164 h 6464302"/>
              <a:gd name="connsiteX1699" fmla="*/ 9178085 w 11965575"/>
              <a:gd name="connsiteY1699" fmla="*/ 4121570 h 6464302"/>
              <a:gd name="connsiteX1700" fmla="*/ 9172773 w 11965575"/>
              <a:gd name="connsiteY1700" fmla="*/ 4115196 h 6464302"/>
              <a:gd name="connsiteX1701" fmla="*/ 9162284 w 11965575"/>
              <a:gd name="connsiteY1701" fmla="*/ 4112511 h 6464302"/>
              <a:gd name="connsiteX1702" fmla="*/ 9157456 w 11965575"/>
              <a:gd name="connsiteY1702" fmla="*/ 4104621 h 6464302"/>
              <a:gd name="connsiteX1703" fmla="*/ 9150893 w 11965575"/>
              <a:gd name="connsiteY1703" fmla="*/ 4094840 h 6464302"/>
              <a:gd name="connsiteX1704" fmla="*/ 9144640 w 11965575"/>
              <a:gd name="connsiteY1704" fmla="*/ 4100859 h 6464302"/>
              <a:gd name="connsiteX1705" fmla="*/ 9142270 w 11965575"/>
              <a:gd name="connsiteY1705" fmla="*/ 4104111 h 6464302"/>
              <a:gd name="connsiteX1706" fmla="*/ 9136300 w 11965575"/>
              <a:gd name="connsiteY1706" fmla="*/ 4093517 h 6464302"/>
              <a:gd name="connsiteX1707" fmla="*/ 9129212 w 11965575"/>
              <a:gd name="connsiteY1707" fmla="*/ 4089582 h 6464302"/>
              <a:gd name="connsiteX1708" fmla="*/ 9125877 w 11965575"/>
              <a:gd name="connsiteY1708" fmla="*/ 4095865 h 6464302"/>
              <a:gd name="connsiteX1709" fmla="*/ 9099656 w 11965575"/>
              <a:gd name="connsiteY1709" fmla="*/ 4112205 h 6464302"/>
              <a:gd name="connsiteX1710" fmla="*/ 9091273 w 11965575"/>
              <a:gd name="connsiteY1710" fmla="*/ 4109192 h 6464302"/>
              <a:gd name="connsiteX1711" fmla="*/ 9059520 w 11965575"/>
              <a:gd name="connsiteY1711" fmla="*/ 4117752 h 6464302"/>
              <a:gd name="connsiteX1712" fmla="*/ 9058929 w 11965575"/>
              <a:gd name="connsiteY1712" fmla="*/ 4118564 h 6464302"/>
              <a:gd name="connsiteX1713" fmla="*/ 9049097 w 11965575"/>
              <a:gd name="connsiteY1713" fmla="*/ 4120099 h 6464302"/>
              <a:gd name="connsiteX1714" fmla="*/ 9046332 w 11965575"/>
              <a:gd name="connsiteY1714" fmla="*/ 4116209 h 6464302"/>
              <a:gd name="connsiteX1715" fmla="*/ 9052585 w 11965575"/>
              <a:gd name="connsiteY1715" fmla="*/ 4110190 h 6464302"/>
              <a:gd name="connsiteX1716" fmla="*/ 9057061 w 11965575"/>
              <a:gd name="connsiteY1716" fmla="*/ 4106609 h 6464302"/>
              <a:gd name="connsiteX1717" fmla="*/ 9052299 w 11965575"/>
              <a:gd name="connsiteY1717" fmla="*/ 4103751 h 6464302"/>
              <a:gd name="connsiteX1718" fmla="*/ 9041217 w 11965575"/>
              <a:gd name="connsiteY1718" fmla="*/ 4101880 h 6464302"/>
              <a:gd name="connsiteX1719" fmla="*/ 9028072 w 11965575"/>
              <a:gd name="connsiteY1719" fmla="*/ 4096008 h 6464302"/>
              <a:gd name="connsiteX1720" fmla="*/ 9020128 w 11965575"/>
              <a:gd name="connsiteY1720" fmla="*/ 4095808 h 6464302"/>
              <a:gd name="connsiteX1721" fmla="*/ 8996560 w 11965575"/>
              <a:gd name="connsiteY1721" fmla="*/ 4092284 h 6464302"/>
              <a:gd name="connsiteX1722" fmla="*/ 8985937 w 11965575"/>
              <a:gd name="connsiteY1722" fmla="*/ 4079536 h 6464302"/>
              <a:gd name="connsiteX1723" fmla="*/ 8969435 w 11965575"/>
              <a:gd name="connsiteY1723" fmla="*/ 4070587 h 6464302"/>
              <a:gd name="connsiteX1724" fmla="*/ 8956489 w 11965575"/>
              <a:gd name="connsiteY1724" fmla="*/ 4079811 h 6464302"/>
              <a:gd name="connsiteX1725" fmla="*/ 8952596 w 11965575"/>
              <a:gd name="connsiteY1725" fmla="*/ 4085693 h 6464302"/>
              <a:gd name="connsiteX1726" fmla="*/ 8956262 w 11965575"/>
              <a:gd name="connsiteY1726" fmla="*/ 4094107 h 6464302"/>
              <a:gd name="connsiteX1727" fmla="*/ 8957514 w 11965575"/>
              <a:gd name="connsiteY1727" fmla="*/ 4102120 h 6464302"/>
              <a:gd name="connsiteX1728" fmla="*/ 8961888 w 11965575"/>
              <a:gd name="connsiteY1728" fmla="*/ 4097333 h 6464302"/>
              <a:gd name="connsiteX1729" fmla="*/ 8975046 w 11965575"/>
              <a:gd name="connsiteY1729" fmla="*/ 4096304 h 6464302"/>
              <a:gd name="connsiteX1730" fmla="*/ 9000113 w 11965575"/>
              <a:gd name="connsiteY1730" fmla="*/ 4119066 h 6464302"/>
              <a:gd name="connsiteX1731" fmla="*/ 9023276 w 11965575"/>
              <a:gd name="connsiteY1731" fmla="*/ 4149306 h 6464302"/>
              <a:gd name="connsiteX1732" fmla="*/ 9031231 w 11965575"/>
              <a:gd name="connsiteY1732" fmla="*/ 4158639 h 6464302"/>
              <a:gd name="connsiteX1733" fmla="*/ 9059372 w 11965575"/>
              <a:gd name="connsiteY1733" fmla="*/ 4167480 h 6464302"/>
              <a:gd name="connsiteX1734" fmla="*/ 9079101 w 11965575"/>
              <a:gd name="connsiteY1734" fmla="*/ 4169442 h 6464302"/>
              <a:gd name="connsiteX1735" fmla="*/ 9093912 w 11965575"/>
              <a:gd name="connsiteY1735" fmla="*/ 4172171 h 6464302"/>
              <a:gd name="connsiteX1736" fmla="*/ 9119544 w 11965575"/>
              <a:gd name="connsiteY1736" fmla="*/ 4179695 h 6464302"/>
              <a:gd name="connsiteX1737" fmla="*/ 9146032 w 11965575"/>
              <a:gd name="connsiteY1737" fmla="*/ 4183483 h 6464302"/>
              <a:gd name="connsiteX1738" fmla="*/ 9167689 w 11965575"/>
              <a:gd name="connsiteY1738" fmla="*/ 4179381 h 6464302"/>
              <a:gd name="connsiteX1739" fmla="*/ 9186629 w 11965575"/>
              <a:gd name="connsiteY1739" fmla="*/ 4190111 h 6464302"/>
              <a:gd name="connsiteX1740" fmla="*/ 9205062 w 11965575"/>
              <a:gd name="connsiteY1740" fmla="*/ 4192995 h 6464302"/>
              <a:gd name="connsiteX1741" fmla="*/ 9231945 w 11965575"/>
              <a:gd name="connsiteY1741" fmla="*/ 4203926 h 6464302"/>
              <a:gd name="connsiteX1742" fmla="*/ 9282659 w 11965575"/>
              <a:gd name="connsiteY1742" fmla="*/ 4215457 h 6464302"/>
              <a:gd name="connsiteX1743" fmla="*/ 9323366 w 11965575"/>
              <a:gd name="connsiteY1743" fmla="*/ 4222788 h 6464302"/>
              <a:gd name="connsiteX1744" fmla="*/ 9332781 w 11965575"/>
              <a:gd name="connsiteY1744" fmla="*/ 4227802 h 6464302"/>
              <a:gd name="connsiteX1745" fmla="*/ 9355823 w 11965575"/>
              <a:gd name="connsiteY1745" fmla="*/ 4237170 h 6464302"/>
              <a:gd name="connsiteX1746" fmla="*/ 9360739 w 11965575"/>
              <a:gd name="connsiteY1746" fmla="*/ 4236403 h 6464302"/>
              <a:gd name="connsiteX1747" fmla="*/ 9356286 w 11965575"/>
              <a:gd name="connsiteY1747" fmla="*/ 4249344 h 6464302"/>
              <a:gd name="connsiteX1748" fmla="*/ 9342264 w 11965575"/>
              <a:gd name="connsiteY1748" fmla="*/ 4260898 h 6464302"/>
              <a:gd name="connsiteX1749" fmla="*/ 9330217 w 11965575"/>
              <a:gd name="connsiteY1749" fmla="*/ 4262059 h 6464302"/>
              <a:gd name="connsiteX1750" fmla="*/ 9318586 w 11965575"/>
              <a:gd name="connsiteY1750" fmla="*/ 4256672 h 6464302"/>
              <a:gd name="connsiteX1751" fmla="*/ 9317269 w 11965575"/>
              <a:gd name="connsiteY1751" fmla="*/ 4248233 h 6464302"/>
              <a:gd name="connsiteX1752" fmla="*/ 9311585 w 11965575"/>
              <a:gd name="connsiteY1752" fmla="*/ 4244078 h 6464302"/>
              <a:gd name="connsiteX1753" fmla="*/ 9294535 w 11965575"/>
              <a:gd name="connsiteY1753" fmla="*/ 4254664 h 6464302"/>
              <a:gd name="connsiteX1754" fmla="*/ 9290651 w 11965575"/>
              <a:gd name="connsiteY1754" fmla="*/ 4257431 h 6464302"/>
              <a:gd name="connsiteX1755" fmla="*/ 9287886 w 11965575"/>
              <a:gd name="connsiteY1755" fmla="*/ 4253541 h 6464302"/>
              <a:gd name="connsiteX1756" fmla="*/ 9287337 w 11965575"/>
              <a:gd name="connsiteY1756" fmla="*/ 4250025 h 6464302"/>
              <a:gd name="connsiteX1757" fmla="*/ 9280249 w 11965575"/>
              <a:gd name="connsiteY1757" fmla="*/ 4246089 h 6464302"/>
              <a:gd name="connsiteX1758" fmla="*/ 9271273 w 11965575"/>
              <a:gd name="connsiteY1758" fmla="*/ 4243889 h 6464302"/>
              <a:gd name="connsiteX1759" fmla="*/ 9270767 w 11965575"/>
              <a:gd name="connsiteY1759" fmla="*/ 4236044 h 6464302"/>
              <a:gd name="connsiteX1760" fmla="*/ 9279304 w 11965575"/>
              <a:gd name="connsiteY1760" fmla="*/ 4235431 h 6464302"/>
              <a:gd name="connsiteX1761" fmla="*/ 9284812 w 11965575"/>
              <a:gd name="connsiteY1761" fmla="*/ 4233851 h 6464302"/>
              <a:gd name="connsiteX1762" fmla="*/ 9283121 w 11965575"/>
              <a:gd name="connsiteY1762" fmla="*/ 4227632 h 6464302"/>
              <a:gd name="connsiteX1763" fmla="*/ 9266335 w 11965575"/>
              <a:gd name="connsiteY1763" fmla="*/ 4235295 h 6464302"/>
              <a:gd name="connsiteX1764" fmla="*/ 9251874 w 11965575"/>
              <a:gd name="connsiteY1764" fmla="*/ 4244036 h 6464302"/>
              <a:gd name="connsiteX1765" fmla="*/ 9211387 w 11965575"/>
              <a:gd name="connsiteY1765" fmla="*/ 4238112 h 6464302"/>
              <a:gd name="connsiteX1766" fmla="*/ 9208182 w 11965575"/>
              <a:gd name="connsiteY1766" fmla="*/ 4231408 h 6464302"/>
              <a:gd name="connsiteX1767" fmla="*/ 9209937 w 11965575"/>
              <a:gd name="connsiteY1767" fmla="*/ 4219608 h 6464302"/>
              <a:gd name="connsiteX1768" fmla="*/ 9203221 w 11965575"/>
              <a:gd name="connsiteY1768" fmla="*/ 4213454 h 6464302"/>
              <a:gd name="connsiteX1769" fmla="*/ 9199447 w 11965575"/>
              <a:gd name="connsiteY1769" fmla="*/ 4216925 h 6464302"/>
              <a:gd name="connsiteX1770" fmla="*/ 9190518 w 11965575"/>
              <a:gd name="connsiteY1770" fmla="*/ 4233446 h 6464302"/>
              <a:gd name="connsiteX1771" fmla="*/ 9189376 w 11965575"/>
              <a:gd name="connsiteY1771" fmla="*/ 4230743 h 6464302"/>
              <a:gd name="connsiteX1772" fmla="*/ 9180291 w 11965575"/>
              <a:gd name="connsiteY1772" fmla="*/ 4227840 h 6464302"/>
              <a:gd name="connsiteX1773" fmla="*/ 9175858 w 11965575"/>
              <a:gd name="connsiteY1773" fmla="*/ 4227091 h 6464302"/>
              <a:gd name="connsiteX1774" fmla="*/ 9163635 w 11965575"/>
              <a:gd name="connsiteY1774" fmla="*/ 4222516 h 6464302"/>
              <a:gd name="connsiteX1775" fmla="*/ 9140901 w 11965575"/>
              <a:gd name="connsiteY1775" fmla="*/ 4228947 h 6464302"/>
              <a:gd name="connsiteX1776" fmla="*/ 9138159 w 11965575"/>
              <a:gd name="connsiteY1776" fmla="*/ 4234418 h 6464302"/>
              <a:gd name="connsiteX1777" fmla="*/ 9136185 w 11965575"/>
              <a:gd name="connsiteY1777" fmla="*/ 4244811 h 6464302"/>
              <a:gd name="connsiteX1778" fmla="*/ 9155431 w 11965575"/>
              <a:gd name="connsiteY1778" fmla="*/ 4248289 h 6464302"/>
              <a:gd name="connsiteX1779" fmla="*/ 9172416 w 11965575"/>
              <a:gd name="connsiteY1779" fmla="*/ 4255722 h 6464302"/>
              <a:gd name="connsiteX1780" fmla="*/ 9149287 w 11965575"/>
              <a:gd name="connsiteY1780" fmla="*/ 4255012 h 6464302"/>
              <a:gd name="connsiteX1781" fmla="*/ 9132171 w 11965575"/>
              <a:gd name="connsiteY1781" fmla="*/ 4260565 h 6464302"/>
              <a:gd name="connsiteX1782" fmla="*/ 9122933 w 11965575"/>
              <a:gd name="connsiteY1782" fmla="*/ 4261287 h 6464302"/>
              <a:gd name="connsiteX1783" fmla="*/ 9121902 w 11965575"/>
              <a:gd name="connsiteY1783" fmla="*/ 4259287 h 6464302"/>
              <a:gd name="connsiteX1784" fmla="*/ 9088349 w 11965575"/>
              <a:gd name="connsiteY1784" fmla="*/ 4260924 h 6464302"/>
              <a:gd name="connsiteX1785" fmla="*/ 9070554 w 11965575"/>
              <a:gd name="connsiteY1785" fmla="*/ 4275949 h 6464302"/>
              <a:gd name="connsiteX1786" fmla="*/ 9046613 w 11965575"/>
              <a:gd name="connsiteY1786" fmla="*/ 4274644 h 6464302"/>
              <a:gd name="connsiteX1787" fmla="*/ 9016285 w 11965575"/>
              <a:gd name="connsiteY1787" fmla="*/ 4269294 h 6464302"/>
              <a:gd name="connsiteX1788" fmla="*/ 8993529 w 11965575"/>
              <a:gd name="connsiteY1788" fmla="*/ 4266364 h 6464302"/>
              <a:gd name="connsiteX1789" fmla="*/ 8976128 w 11965575"/>
              <a:gd name="connsiteY1789" fmla="*/ 4265480 h 6464302"/>
              <a:gd name="connsiteX1790" fmla="*/ 8961204 w 11965575"/>
              <a:gd name="connsiteY1790" fmla="*/ 4262047 h 6464302"/>
              <a:gd name="connsiteX1791" fmla="*/ 8946433 w 11965575"/>
              <a:gd name="connsiteY1791" fmla="*/ 4231937 h 6464302"/>
              <a:gd name="connsiteX1792" fmla="*/ 8941122 w 11965575"/>
              <a:gd name="connsiteY1792" fmla="*/ 4225563 h 6464302"/>
              <a:gd name="connsiteX1793" fmla="*/ 8933947 w 11965575"/>
              <a:gd name="connsiteY1793" fmla="*/ 4230284 h 6464302"/>
              <a:gd name="connsiteX1794" fmla="*/ 8930612 w 11965575"/>
              <a:gd name="connsiteY1794" fmla="*/ 4236569 h 6464302"/>
              <a:gd name="connsiteX1795" fmla="*/ 8910864 w 11965575"/>
              <a:gd name="connsiteY1795" fmla="*/ 4248297 h 6464302"/>
              <a:gd name="connsiteX1796" fmla="*/ 8900308 w 11965575"/>
              <a:gd name="connsiteY1796" fmla="*/ 4240579 h 6464302"/>
              <a:gd name="connsiteX1797" fmla="*/ 8886068 w 11965575"/>
              <a:gd name="connsiteY1797" fmla="*/ 4250727 h 6464302"/>
              <a:gd name="connsiteX1798" fmla="*/ 8862784 w 11965575"/>
              <a:gd name="connsiteY1798" fmla="*/ 4253642 h 6464302"/>
              <a:gd name="connsiteX1799" fmla="*/ 8816833 w 11965575"/>
              <a:gd name="connsiteY1799" fmla="*/ 4244969 h 6464302"/>
              <a:gd name="connsiteX1800" fmla="*/ 8809372 w 11965575"/>
              <a:gd name="connsiteY1800" fmla="*/ 4243252 h 6464302"/>
              <a:gd name="connsiteX1801" fmla="*/ 8792848 w 11965575"/>
              <a:gd name="connsiteY1801" fmla="*/ 4247994 h 6464302"/>
              <a:gd name="connsiteX1802" fmla="*/ 8792509 w 11965575"/>
              <a:gd name="connsiteY1802" fmla="*/ 4248265 h 6464302"/>
              <a:gd name="connsiteX1803" fmla="*/ 8790729 w 11965575"/>
              <a:gd name="connsiteY1803" fmla="*/ 4254356 h 6464302"/>
              <a:gd name="connsiteX1804" fmla="*/ 8786728 w 11965575"/>
              <a:gd name="connsiteY1804" fmla="*/ 4254980 h 6464302"/>
              <a:gd name="connsiteX1805" fmla="*/ 8784839 w 11965575"/>
              <a:gd name="connsiteY1805" fmla="*/ 4252874 h 6464302"/>
              <a:gd name="connsiteX1806" fmla="*/ 8781569 w 11965575"/>
              <a:gd name="connsiteY1806" fmla="*/ 4254076 h 6464302"/>
              <a:gd name="connsiteX1807" fmla="*/ 8771453 w 11965575"/>
              <a:gd name="connsiteY1807" fmla="*/ 4249173 h 6464302"/>
              <a:gd name="connsiteX1808" fmla="*/ 8762302 w 11965575"/>
              <a:gd name="connsiteY1808" fmla="*/ 4241237 h 6464302"/>
              <a:gd name="connsiteX1809" fmla="*/ 8752514 w 11965575"/>
              <a:gd name="connsiteY1809" fmla="*/ 4238443 h 6464302"/>
              <a:gd name="connsiteX1810" fmla="*/ 8738403 w 11965575"/>
              <a:gd name="connsiteY1810" fmla="*/ 4235604 h 6464302"/>
              <a:gd name="connsiteX1811" fmla="*/ 8732084 w 11965575"/>
              <a:gd name="connsiteY1811" fmla="*/ 4236591 h 6464302"/>
              <a:gd name="connsiteX1812" fmla="*/ 8702262 w 11965575"/>
              <a:gd name="connsiteY1812" fmla="*/ 4239086 h 6464302"/>
              <a:gd name="connsiteX1813" fmla="*/ 8691576 w 11965575"/>
              <a:gd name="connsiteY1813" fmla="*/ 4244356 h 6464302"/>
              <a:gd name="connsiteX1814" fmla="*/ 8700618 w 11965575"/>
              <a:gd name="connsiteY1814" fmla="*/ 4251589 h 6464302"/>
              <a:gd name="connsiteX1815" fmla="*/ 8702944 w 11965575"/>
              <a:gd name="connsiteY1815" fmla="*/ 4252666 h 6464302"/>
              <a:gd name="connsiteX1816" fmla="*/ 8710517 w 11965575"/>
              <a:gd name="connsiteY1816" fmla="*/ 4278137 h 6464302"/>
              <a:gd name="connsiteX1817" fmla="*/ 8697899 w 11965575"/>
              <a:gd name="connsiteY1817" fmla="*/ 4266421 h 6464302"/>
              <a:gd name="connsiteX1818" fmla="*/ 8681594 w 11965575"/>
              <a:gd name="connsiteY1818" fmla="*/ 4272568 h 6464302"/>
              <a:gd name="connsiteX1819" fmla="*/ 8677645 w 11965575"/>
              <a:gd name="connsiteY1819" fmla="*/ 4270303 h 6464302"/>
              <a:gd name="connsiteX1820" fmla="*/ 8678390 w 11965575"/>
              <a:gd name="connsiteY1820" fmla="*/ 4265865 h 6464302"/>
              <a:gd name="connsiteX1821" fmla="*/ 8677402 w 11965575"/>
              <a:gd name="connsiteY1821" fmla="*/ 4259536 h 6464302"/>
              <a:gd name="connsiteX1822" fmla="*/ 8673298 w 11965575"/>
              <a:gd name="connsiteY1822" fmla="*/ 4260897 h 6464302"/>
              <a:gd name="connsiteX1823" fmla="*/ 8667022 w 11965575"/>
              <a:gd name="connsiteY1823" fmla="*/ 4257555 h 6464302"/>
              <a:gd name="connsiteX1824" fmla="*/ 8665661 w 11965575"/>
              <a:gd name="connsiteY1824" fmla="*/ 4253445 h 6464302"/>
              <a:gd name="connsiteX1825" fmla="*/ 8654926 w 11965575"/>
              <a:gd name="connsiteY1825" fmla="*/ 4265810 h 6464302"/>
              <a:gd name="connsiteX1826" fmla="*/ 8656403 w 11965575"/>
              <a:gd name="connsiteY1826" fmla="*/ 4273277 h 6464302"/>
              <a:gd name="connsiteX1827" fmla="*/ 8633150 w 11965575"/>
              <a:gd name="connsiteY1827" fmla="*/ 4268700 h 6464302"/>
              <a:gd name="connsiteX1828" fmla="*/ 8604896 w 11965575"/>
              <a:gd name="connsiteY1828" fmla="*/ 4264904 h 6464302"/>
              <a:gd name="connsiteX1829" fmla="*/ 8600246 w 11965575"/>
              <a:gd name="connsiteY1829" fmla="*/ 4263153 h 6464302"/>
              <a:gd name="connsiteX1830" fmla="*/ 8581177 w 11965575"/>
              <a:gd name="connsiteY1830" fmla="*/ 4265196 h 6464302"/>
              <a:gd name="connsiteX1831" fmla="*/ 8569064 w 11965575"/>
              <a:gd name="connsiteY1831" fmla="*/ 4261324 h 6464302"/>
              <a:gd name="connsiteX1832" fmla="*/ 8555107 w 11965575"/>
              <a:gd name="connsiteY1832" fmla="*/ 4254859 h 6464302"/>
              <a:gd name="connsiteX1833" fmla="*/ 8527874 w 11965575"/>
              <a:gd name="connsiteY1833" fmla="*/ 4255509 h 6464302"/>
              <a:gd name="connsiteX1834" fmla="*/ 8523092 w 11965575"/>
              <a:gd name="connsiteY1834" fmla="*/ 4266341 h 6464302"/>
              <a:gd name="connsiteX1835" fmla="*/ 8524673 w 11965575"/>
              <a:gd name="connsiteY1835" fmla="*/ 4271857 h 6464302"/>
              <a:gd name="connsiteX1836" fmla="*/ 8523620 w 11965575"/>
              <a:gd name="connsiteY1836" fmla="*/ 4283547 h 6464302"/>
              <a:gd name="connsiteX1837" fmla="*/ 8522392 w 11965575"/>
              <a:gd name="connsiteY1837" fmla="*/ 4289502 h 6464302"/>
              <a:gd name="connsiteX1838" fmla="*/ 8516818 w 11965575"/>
              <a:gd name="connsiteY1838" fmla="*/ 4286050 h 6464302"/>
              <a:gd name="connsiteX1839" fmla="*/ 8508083 w 11965575"/>
              <a:gd name="connsiteY1839" fmla="*/ 4271566 h 6464302"/>
              <a:gd name="connsiteX1840" fmla="*/ 8478873 w 11965575"/>
              <a:gd name="connsiteY1840" fmla="*/ 4259558 h 6464302"/>
              <a:gd name="connsiteX1841" fmla="*/ 8460024 w 11965575"/>
              <a:gd name="connsiteY1841" fmla="*/ 4263222 h 6464302"/>
              <a:gd name="connsiteX1842" fmla="*/ 8444443 w 11965575"/>
              <a:gd name="connsiteY1842" fmla="*/ 4255570 h 6464302"/>
              <a:gd name="connsiteX1843" fmla="*/ 8441677 w 11965575"/>
              <a:gd name="connsiteY1843" fmla="*/ 4251680 h 6464302"/>
              <a:gd name="connsiteX1844" fmla="*/ 8435074 w 11965575"/>
              <a:gd name="connsiteY1844" fmla="*/ 4269278 h 6464302"/>
              <a:gd name="connsiteX1845" fmla="*/ 8427349 w 11965575"/>
              <a:gd name="connsiteY1845" fmla="*/ 4270485 h 6464302"/>
              <a:gd name="connsiteX1846" fmla="*/ 8414973 w 11965575"/>
              <a:gd name="connsiteY1846" fmla="*/ 4269535 h 6464302"/>
              <a:gd name="connsiteX1847" fmla="*/ 8398559 w 11965575"/>
              <a:gd name="connsiteY1847" fmla="*/ 4274979 h 6464302"/>
              <a:gd name="connsiteX1848" fmla="*/ 8371041 w 11965575"/>
              <a:gd name="connsiteY1848" fmla="*/ 4269191 h 6464302"/>
              <a:gd name="connsiteX1849" fmla="*/ 8353223 w 11965575"/>
              <a:gd name="connsiteY1849" fmla="*/ 4274855 h 6464302"/>
              <a:gd name="connsiteX1850" fmla="*/ 8333232 w 11965575"/>
              <a:gd name="connsiteY1850" fmla="*/ 4275815 h 6464302"/>
              <a:gd name="connsiteX1851" fmla="*/ 8321887 w 11965575"/>
              <a:gd name="connsiteY1851" fmla="*/ 4276866 h 6464302"/>
              <a:gd name="connsiteX1852" fmla="*/ 8320593 w 11965575"/>
              <a:gd name="connsiteY1852" fmla="*/ 4277789 h 6464302"/>
              <a:gd name="connsiteX1853" fmla="*/ 8312649 w 11965575"/>
              <a:gd name="connsiteY1853" fmla="*/ 4277589 h 6464302"/>
              <a:gd name="connsiteX1854" fmla="*/ 8309554 w 11965575"/>
              <a:gd name="connsiteY1854" fmla="*/ 4271588 h 6464302"/>
              <a:gd name="connsiteX1855" fmla="*/ 8293490 w 11965575"/>
              <a:gd name="connsiteY1855" fmla="*/ 4265452 h 6464302"/>
              <a:gd name="connsiteX1856" fmla="*/ 8276331 w 11965575"/>
              <a:gd name="connsiteY1856" fmla="*/ 4272454 h 6464302"/>
              <a:gd name="connsiteX1857" fmla="*/ 8264411 w 11965575"/>
              <a:gd name="connsiteY1857" fmla="*/ 4279055 h 6464302"/>
              <a:gd name="connsiteX1858" fmla="*/ 8272733 w 11965575"/>
              <a:gd name="connsiteY1858" fmla="*/ 4279832 h 6464302"/>
              <a:gd name="connsiteX1859" fmla="*/ 8316364 w 11965575"/>
              <a:gd name="connsiteY1859" fmla="*/ 4293539 h 6464302"/>
              <a:gd name="connsiteX1860" fmla="*/ 8344462 w 11965575"/>
              <a:gd name="connsiteY1860" fmla="*/ 4296334 h 6464302"/>
              <a:gd name="connsiteX1861" fmla="*/ 8365558 w 11965575"/>
              <a:gd name="connsiteY1861" fmla="*/ 4300221 h 6464302"/>
              <a:gd name="connsiteX1862" fmla="*/ 8402064 w 11965575"/>
              <a:gd name="connsiteY1862" fmla="*/ 4310937 h 6464302"/>
              <a:gd name="connsiteX1863" fmla="*/ 8439788 w 11965575"/>
              <a:gd name="connsiteY1863" fmla="*/ 4316332 h 6464302"/>
              <a:gd name="connsiteX1864" fmla="*/ 8470634 w 11965575"/>
              <a:gd name="connsiteY1864" fmla="*/ 4310490 h 6464302"/>
              <a:gd name="connsiteX1865" fmla="*/ 8497609 w 11965575"/>
              <a:gd name="connsiteY1865" fmla="*/ 4325772 h 6464302"/>
              <a:gd name="connsiteX1866" fmla="*/ 8523861 w 11965575"/>
              <a:gd name="connsiteY1866" fmla="*/ 4329880 h 6464302"/>
              <a:gd name="connsiteX1867" fmla="*/ 8562149 w 11965575"/>
              <a:gd name="connsiteY1867" fmla="*/ 4345448 h 6464302"/>
              <a:gd name="connsiteX1868" fmla="*/ 8634379 w 11965575"/>
              <a:gd name="connsiteY1868" fmla="*/ 4361871 h 6464302"/>
              <a:gd name="connsiteX1869" fmla="*/ 8692355 w 11965575"/>
              <a:gd name="connsiteY1869" fmla="*/ 4372312 h 6464302"/>
              <a:gd name="connsiteX1870" fmla="*/ 8705764 w 11965575"/>
              <a:gd name="connsiteY1870" fmla="*/ 4379453 h 6464302"/>
              <a:gd name="connsiteX1871" fmla="*/ 8738582 w 11965575"/>
              <a:gd name="connsiteY1871" fmla="*/ 4392796 h 6464302"/>
              <a:gd name="connsiteX1872" fmla="*/ 8745583 w 11965575"/>
              <a:gd name="connsiteY1872" fmla="*/ 4391703 h 6464302"/>
              <a:gd name="connsiteX1873" fmla="*/ 8739240 w 11965575"/>
              <a:gd name="connsiteY1873" fmla="*/ 4410134 h 6464302"/>
              <a:gd name="connsiteX1874" fmla="*/ 8719270 w 11965575"/>
              <a:gd name="connsiteY1874" fmla="*/ 4426589 h 6464302"/>
              <a:gd name="connsiteX1875" fmla="*/ 8702113 w 11965575"/>
              <a:gd name="connsiteY1875" fmla="*/ 4428243 h 6464302"/>
              <a:gd name="connsiteX1876" fmla="*/ 8685547 w 11965575"/>
              <a:gd name="connsiteY1876" fmla="*/ 4420570 h 6464302"/>
              <a:gd name="connsiteX1877" fmla="*/ 8683672 w 11965575"/>
              <a:gd name="connsiteY1877" fmla="*/ 4408551 h 6464302"/>
              <a:gd name="connsiteX1878" fmla="*/ 8675576 w 11965575"/>
              <a:gd name="connsiteY1878" fmla="*/ 4402633 h 6464302"/>
              <a:gd name="connsiteX1879" fmla="*/ 8651293 w 11965575"/>
              <a:gd name="connsiteY1879" fmla="*/ 4417710 h 6464302"/>
              <a:gd name="connsiteX1880" fmla="*/ 8645762 w 11965575"/>
              <a:gd name="connsiteY1880" fmla="*/ 4421652 h 6464302"/>
              <a:gd name="connsiteX1881" fmla="*/ 8641822 w 11965575"/>
              <a:gd name="connsiteY1881" fmla="*/ 4416111 h 6464302"/>
              <a:gd name="connsiteX1882" fmla="*/ 8641041 w 11965575"/>
              <a:gd name="connsiteY1882" fmla="*/ 4411103 h 6464302"/>
              <a:gd name="connsiteX1883" fmla="*/ 8630945 w 11965575"/>
              <a:gd name="connsiteY1883" fmla="*/ 4405498 h 6464302"/>
              <a:gd name="connsiteX1884" fmla="*/ 8618162 w 11965575"/>
              <a:gd name="connsiteY1884" fmla="*/ 4402364 h 6464302"/>
              <a:gd name="connsiteX1885" fmla="*/ 8617443 w 11965575"/>
              <a:gd name="connsiteY1885" fmla="*/ 4391191 h 6464302"/>
              <a:gd name="connsiteX1886" fmla="*/ 8629600 w 11965575"/>
              <a:gd name="connsiteY1886" fmla="*/ 4390318 h 6464302"/>
              <a:gd name="connsiteX1887" fmla="*/ 8637445 w 11965575"/>
              <a:gd name="connsiteY1887" fmla="*/ 4388068 h 6464302"/>
              <a:gd name="connsiteX1888" fmla="*/ 8635036 w 11965575"/>
              <a:gd name="connsiteY1888" fmla="*/ 4379211 h 6464302"/>
              <a:gd name="connsiteX1889" fmla="*/ 8611129 w 11965575"/>
              <a:gd name="connsiteY1889" fmla="*/ 4390125 h 6464302"/>
              <a:gd name="connsiteX1890" fmla="*/ 8590534 w 11965575"/>
              <a:gd name="connsiteY1890" fmla="*/ 4402574 h 6464302"/>
              <a:gd name="connsiteX1891" fmla="*/ 8532870 w 11965575"/>
              <a:gd name="connsiteY1891" fmla="*/ 4394136 h 6464302"/>
              <a:gd name="connsiteX1892" fmla="*/ 8528306 w 11965575"/>
              <a:gd name="connsiteY1892" fmla="*/ 4384589 h 6464302"/>
              <a:gd name="connsiteX1893" fmla="*/ 8530805 w 11965575"/>
              <a:gd name="connsiteY1893" fmla="*/ 4367783 h 6464302"/>
              <a:gd name="connsiteX1894" fmla="*/ 8521240 w 11965575"/>
              <a:gd name="connsiteY1894" fmla="*/ 4359017 h 6464302"/>
              <a:gd name="connsiteX1895" fmla="*/ 8515864 w 11965575"/>
              <a:gd name="connsiteY1895" fmla="*/ 4363961 h 6464302"/>
              <a:gd name="connsiteX1896" fmla="*/ 8503147 w 11965575"/>
              <a:gd name="connsiteY1896" fmla="*/ 4387491 h 6464302"/>
              <a:gd name="connsiteX1897" fmla="*/ 8501522 w 11965575"/>
              <a:gd name="connsiteY1897" fmla="*/ 4383641 h 6464302"/>
              <a:gd name="connsiteX1898" fmla="*/ 8488582 w 11965575"/>
              <a:gd name="connsiteY1898" fmla="*/ 4379507 h 6464302"/>
              <a:gd name="connsiteX1899" fmla="*/ 8482269 w 11965575"/>
              <a:gd name="connsiteY1899" fmla="*/ 4378440 h 6464302"/>
              <a:gd name="connsiteX1900" fmla="*/ 8464860 w 11965575"/>
              <a:gd name="connsiteY1900" fmla="*/ 4371925 h 6464302"/>
              <a:gd name="connsiteX1901" fmla="*/ 8432482 w 11965575"/>
              <a:gd name="connsiteY1901" fmla="*/ 4381084 h 6464302"/>
              <a:gd name="connsiteX1902" fmla="*/ 8428575 w 11965575"/>
              <a:gd name="connsiteY1902" fmla="*/ 4388876 h 6464302"/>
              <a:gd name="connsiteX1903" fmla="*/ 8425765 w 11965575"/>
              <a:gd name="connsiteY1903" fmla="*/ 4403677 h 6464302"/>
              <a:gd name="connsiteX1904" fmla="*/ 8453175 w 11965575"/>
              <a:gd name="connsiteY1904" fmla="*/ 4408631 h 6464302"/>
              <a:gd name="connsiteX1905" fmla="*/ 8477366 w 11965575"/>
              <a:gd name="connsiteY1905" fmla="*/ 4419218 h 6464302"/>
              <a:gd name="connsiteX1906" fmla="*/ 8444425 w 11965575"/>
              <a:gd name="connsiteY1906" fmla="*/ 4418206 h 6464302"/>
              <a:gd name="connsiteX1907" fmla="*/ 8420048 w 11965575"/>
              <a:gd name="connsiteY1907" fmla="*/ 4426116 h 6464302"/>
              <a:gd name="connsiteX1908" fmla="*/ 8406891 w 11965575"/>
              <a:gd name="connsiteY1908" fmla="*/ 4427144 h 6464302"/>
              <a:gd name="connsiteX1909" fmla="*/ 8405421 w 11965575"/>
              <a:gd name="connsiteY1909" fmla="*/ 4424296 h 6464302"/>
              <a:gd name="connsiteX1910" fmla="*/ 8357634 w 11965575"/>
              <a:gd name="connsiteY1910" fmla="*/ 4426627 h 6464302"/>
              <a:gd name="connsiteX1911" fmla="*/ 8332290 w 11965575"/>
              <a:gd name="connsiteY1911" fmla="*/ 4448026 h 6464302"/>
              <a:gd name="connsiteX1912" fmla="*/ 8298192 w 11965575"/>
              <a:gd name="connsiteY1912" fmla="*/ 4446168 h 6464302"/>
              <a:gd name="connsiteX1913" fmla="*/ 8254998 w 11965575"/>
              <a:gd name="connsiteY1913" fmla="*/ 4438548 h 6464302"/>
              <a:gd name="connsiteX1914" fmla="*/ 8222587 w 11965575"/>
              <a:gd name="connsiteY1914" fmla="*/ 4434375 h 6464302"/>
              <a:gd name="connsiteX1915" fmla="*/ 8197804 w 11965575"/>
              <a:gd name="connsiteY1915" fmla="*/ 4433116 h 6464302"/>
              <a:gd name="connsiteX1916" fmla="*/ 8176549 w 11965575"/>
              <a:gd name="connsiteY1916" fmla="*/ 4428227 h 6464302"/>
              <a:gd name="connsiteX1917" fmla="*/ 8155511 w 11965575"/>
              <a:gd name="connsiteY1917" fmla="*/ 4385343 h 6464302"/>
              <a:gd name="connsiteX1918" fmla="*/ 8147947 w 11965575"/>
              <a:gd name="connsiteY1918" fmla="*/ 4376263 h 6464302"/>
              <a:gd name="connsiteX1919" fmla="*/ 8137728 w 11965575"/>
              <a:gd name="connsiteY1919" fmla="*/ 4382989 h 6464302"/>
              <a:gd name="connsiteX1920" fmla="*/ 8132978 w 11965575"/>
              <a:gd name="connsiteY1920" fmla="*/ 4391939 h 6464302"/>
              <a:gd name="connsiteX1921" fmla="*/ 8104852 w 11965575"/>
              <a:gd name="connsiteY1921" fmla="*/ 4408642 h 6464302"/>
              <a:gd name="connsiteX1922" fmla="*/ 8089818 w 11965575"/>
              <a:gd name="connsiteY1922" fmla="*/ 4397651 h 6464302"/>
              <a:gd name="connsiteX1923" fmla="*/ 8069537 w 11965575"/>
              <a:gd name="connsiteY1923" fmla="*/ 4412104 h 6464302"/>
              <a:gd name="connsiteX1924" fmla="*/ 8036376 w 11965575"/>
              <a:gd name="connsiteY1924" fmla="*/ 4416255 h 6464302"/>
              <a:gd name="connsiteX1925" fmla="*/ 7970930 w 11965575"/>
              <a:gd name="connsiteY1925" fmla="*/ 4403903 h 6464302"/>
              <a:gd name="connsiteX1926" fmla="*/ 7960303 w 11965575"/>
              <a:gd name="connsiteY1926" fmla="*/ 4401458 h 6464302"/>
              <a:gd name="connsiteX1927" fmla="*/ 7936770 w 11965575"/>
              <a:gd name="connsiteY1927" fmla="*/ 4408211 h 6464302"/>
              <a:gd name="connsiteX1928" fmla="*/ 7930394 w 11965575"/>
              <a:gd name="connsiteY1928" fmla="*/ 4413310 h 6464302"/>
              <a:gd name="connsiteX1929" fmla="*/ 7920706 w 11965575"/>
              <a:gd name="connsiteY1929" fmla="*/ 4416874 h 6464302"/>
              <a:gd name="connsiteX1930" fmla="*/ 7906297 w 11965575"/>
              <a:gd name="connsiteY1930" fmla="*/ 4409890 h 6464302"/>
              <a:gd name="connsiteX1931" fmla="*/ 7893264 w 11965575"/>
              <a:gd name="connsiteY1931" fmla="*/ 4398588 h 6464302"/>
              <a:gd name="connsiteX1932" fmla="*/ 7879325 w 11965575"/>
              <a:gd name="connsiteY1932" fmla="*/ 4394608 h 6464302"/>
              <a:gd name="connsiteX1933" fmla="*/ 7859228 w 11965575"/>
              <a:gd name="connsiteY1933" fmla="*/ 4390565 h 6464302"/>
              <a:gd name="connsiteX1934" fmla="*/ 7850228 w 11965575"/>
              <a:gd name="connsiteY1934" fmla="*/ 4391970 h 6464302"/>
              <a:gd name="connsiteX1935" fmla="*/ 7807752 w 11965575"/>
              <a:gd name="connsiteY1935" fmla="*/ 4395524 h 6464302"/>
              <a:gd name="connsiteX1936" fmla="*/ 7792534 w 11965575"/>
              <a:gd name="connsiteY1936" fmla="*/ 4403030 h 6464302"/>
              <a:gd name="connsiteX1937" fmla="*/ 7805411 w 11965575"/>
              <a:gd name="connsiteY1937" fmla="*/ 4413332 h 6464302"/>
              <a:gd name="connsiteX1938" fmla="*/ 7808724 w 11965575"/>
              <a:gd name="connsiteY1938" fmla="*/ 4414865 h 6464302"/>
              <a:gd name="connsiteX1939" fmla="*/ 7819510 w 11965575"/>
              <a:gd name="connsiteY1939" fmla="*/ 4451143 h 6464302"/>
              <a:gd name="connsiteX1940" fmla="*/ 7801539 w 11965575"/>
              <a:gd name="connsiteY1940" fmla="*/ 4434456 h 6464302"/>
              <a:gd name="connsiteX1941" fmla="*/ 7778318 w 11965575"/>
              <a:gd name="connsiteY1941" fmla="*/ 4443211 h 6464302"/>
              <a:gd name="connsiteX1942" fmla="*/ 7772692 w 11965575"/>
              <a:gd name="connsiteY1942" fmla="*/ 4439985 h 6464302"/>
              <a:gd name="connsiteX1943" fmla="*/ 7773754 w 11965575"/>
              <a:gd name="connsiteY1943" fmla="*/ 4433664 h 6464302"/>
              <a:gd name="connsiteX1944" fmla="*/ 7772345 w 11965575"/>
              <a:gd name="connsiteY1944" fmla="*/ 4424650 h 6464302"/>
              <a:gd name="connsiteX1945" fmla="*/ 7766502 w 11965575"/>
              <a:gd name="connsiteY1945" fmla="*/ 4426589 h 6464302"/>
              <a:gd name="connsiteX1946" fmla="*/ 7757564 w 11965575"/>
              <a:gd name="connsiteY1946" fmla="*/ 4421829 h 6464302"/>
              <a:gd name="connsiteX1947" fmla="*/ 7755624 w 11965575"/>
              <a:gd name="connsiteY1947" fmla="*/ 4415975 h 6464302"/>
              <a:gd name="connsiteX1948" fmla="*/ 7705496 w 11965575"/>
              <a:gd name="connsiteY1948" fmla="*/ 4436114 h 6464302"/>
              <a:gd name="connsiteX1949" fmla="*/ 7703340 w 11965575"/>
              <a:gd name="connsiteY1949" fmla="*/ 4435424 h 6464302"/>
              <a:gd name="connsiteX1950" fmla="*/ 7635300 w 11965575"/>
              <a:gd name="connsiteY1950" fmla="*/ 4432710 h 6464302"/>
              <a:gd name="connsiteX1951" fmla="*/ 7618047 w 11965575"/>
              <a:gd name="connsiteY1951" fmla="*/ 4427196 h 6464302"/>
              <a:gd name="connsiteX1952" fmla="*/ 7598169 w 11965575"/>
              <a:gd name="connsiteY1952" fmla="*/ 4417989 h 6464302"/>
              <a:gd name="connsiteX1953" fmla="*/ 7564101 w 11965575"/>
              <a:gd name="connsiteY1953" fmla="*/ 4418803 h 6464302"/>
              <a:gd name="connsiteX1954" fmla="*/ 7584440 w 11965575"/>
              <a:gd name="connsiteY1954" fmla="*/ 4437004 h 6464302"/>
              <a:gd name="connsiteX1955" fmla="*/ 7731090 w 11965575"/>
              <a:gd name="connsiteY1955" fmla="*/ 4535972 h 6464302"/>
              <a:gd name="connsiteX1956" fmla="*/ 7775183 w 11965575"/>
              <a:gd name="connsiteY1956" fmla="*/ 4566166 h 6464302"/>
              <a:gd name="connsiteX1957" fmla="*/ 7776507 w 11965575"/>
              <a:gd name="connsiteY1957" fmla="*/ 4608890 h 6464302"/>
              <a:gd name="connsiteX1958" fmla="*/ 7759774 w 11965575"/>
              <a:gd name="connsiteY1958" fmla="*/ 4621480 h 6464302"/>
              <a:gd name="connsiteX1959" fmla="*/ 7679678 w 11965575"/>
              <a:gd name="connsiteY1959" fmla="*/ 4639055 h 6464302"/>
              <a:gd name="connsiteX1960" fmla="*/ 7665239 w 11965575"/>
              <a:gd name="connsiteY1960" fmla="*/ 4658486 h 6464302"/>
              <a:gd name="connsiteX1961" fmla="*/ 7668499 w 11965575"/>
              <a:gd name="connsiteY1961" fmla="*/ 4670361 h 6464302"/>
              <a:gd name="connsiteX1962" fmla="*/ 7653095 w 11965575"/>
              <a:gd name="connsiteY1962" fmla="*/ 4684757 h 6464302"/>
              <a:gd name="connsiteX1963" fmla="*/ 7624884 w 11965575"/>
              <a:gd name="connsiteY1963" fmla="*/ 4704062 h 6464302"/>
              <a:gd name="connsiteX1964" fmla="*/ 7602474 w 11965575"/>
              <a:gd name="connsiteY1964" fmla="*/ 4712651 h 6464302"/>
              <a:gd name="connsiteX1965" fmla="*/ 7587677 w 11965575"/>
              <a:gd name="connsiteY1965" fmla="*/ 4694391 h 6464302"/>
              <a:gd name="connsiteX1966" fmla="*/ 7574630 w 11965575"/>
              <a:gd name="connsiteY1966" fmla="*/ 4687810 h 6464302"/>
              <a:gd name="connsiteX1967" fmla="*/ 7572997 w 11965575"/>
              <a:gd name="connsiteY1967" fmla="*/ 4702332 h 6464302"/>
              <a:gd name="connsiteX1968" fmla="*/ 7589785 w 11965575"/>
              <a:gd name="connsiteY1968" fmla="*/ 4743762 h 6464302"/>
              <a:gd name="connsiteX1969" fmla="*/ 7527147 w 11965575"/>
              <a:gd name="connsiteY1969" fmla="*/ 4742294 h 6464302"/>
              <a:gd name="connsiteX1970" fmla="*/ 7503772 w 11965575"/>
              <a:gd name="connsiteY1970" fmla="*/ 4704931 h 6464302"/>
              <a:gd name="connsiteX1971" fmla="*/ 7503714 w 11965575"/>
              <a:gd name="connsiteY1971" fmla="*/ 4691830 h 6464302"/>
              <a:gd name="connsiteX1972" fmla="*/ 7495380 w 11965575"/>
              <a:gd name="connsiteY1972" fmla="*/ 4684216 h 6464302"/>
              <a:gd name="connsiteX1973" fmla="*/ 7486922 w 11965575"/>
              <a:gd name="connsiteY1973" fmla="*/ 4691317 h 6464302"/>
              <a:gd name="connsiteX1974" fmla="*/ 7501957 w 11965575"/>
              <a:gd name="connsiteY1974" fmla="*/ 4761985 h 6464302"/>
              <a:gd name="connsiteX1975" fmla="*/ 7521764 w 11965575"/>
              <a:gd name="connsiteY1975" fmla="*/ 4803803 h 6464302"/>
              <a:gd name="connsiteX1976" fmla="*/ 7578418 w 11965575"/>
              <a:gd name="connsiteY1976" fmla="*/ 4858519 h 6464302"/>
              <a:gd name="connsiteX1977" fmla="*/ 7615807 w 11965575"/>
              <a:gd name="connsiteY1977" fmla="*/ 4866576 h 6464302"/>
              <a:gd name="connsiteX1978" fmla="*/ 7741865 w 11965575"/>
              <a:gd name="connsiteY1978" fmla="*/ 4917080 h 6464302"/>
              <a:gd name="connsiteX1979" fmla="*/ 7763246 w 11965575"/>
              <a:gd name="connsiteY1979" fmla="*/ 4931274 h 6464302"/>
              <a:gd name="connsiteX1980" fmla="*/ 7786257 w 11965575"/>
              <a:gd name="connsiteY1980" fmla="*/ 4971864 h 6464302"/>
              <a:gd name="connsiteX1981" fmla="*/ 7824307 w 11965575"/>
              <a:gd name="connsiteY1981" fmla="*/ 5001285 h 6464302"/>
              <a:gd name="connsiteX1982" fmla="*/ 7867557 w 11965575"/>
              <a:gd name="connsiteY1982" fmla="*/ 5011729 h 6464302"/>
              <a:gd name="connsiteX1983" fmla="*/ 7911225 w 11965575"/>
              <a:gd name="connsiteY1983" fmla="*/ 5032049 h 6464302"/>
              <a:gd name="connsiteX1984" fmla="*/ 7936834 w 11965575"/>
              <a:gd name="connsiteY1984" fmla="*/ 5063151 h 6464302"/>
              <a:gd name="connsiteX1985" fmla="*/ 7971802 w 11965575"/>
              <a:gd name="connsiteY1985" fmla="*/ 5120002 h 6464302"/>
              <a:gd name="connsiteX1986" fmla="*/ 7977543 w 11965575"/>
              <a:gd name="connsiteY1986" fmla="*/ 5096185 h 6464302"/>
              <a:gd name="connsiteX1987" fmla="*/ 8013358 w 11965575"/>
              <a:gd name="connsiteY1987" fmla="*/ 5131867 h 6464302"/>
              <a:gd name="connsiteX1988" fmla="*/ 8039144 w 11965575"/>
              <a:gd name="connsiteY1988" fmla="*/ 5202274 h 6464302"/>
              <a:gd name="connsiteX1989" fmla="*/ 8013038 w 11965575"/>
              <a:gd name="connsiteY1989" fmla="*/ 5311870 h 6464302"/>
              <a:gd name="connsiteX1990" fmla="*/ 7940968 w 11965575"/>
              <a:gd name="connsiteY1990" fmla="*/ 5394307 h 6464302"/>
              <a:gd name="connsiteX1991" fmla="*/ 7921038 w 11965575"/>
              <a:gd name="connsiteY1991" fmla="*/ 5367204 h 6464302"/>
              <a:gd name="connsiteX1992" fmla="*/ 7893857 w 11965575"/>
              <a:gd name="connsiteY1992" fmla="*/ 5363727 h 6464302"/>
              <a:gd name="connsiteX1993" fmla="*/ 7856684 w 11965575"/>
              <a:gd name="connsiteY1993" fmla="*/ 5385898 h 6464302"/>
              <a:gd name="connsiteX1994" fmla="*/ 7855100 w 11965575"/>
              <a:gd name="connsiteY1994" fmla="*/ 5385154 h 6464302"/>
              <a:gd name="connsiteX1995" fmla="*/ 7866360 w 11965575"/>
              <a:gd name="connsiteY1995" fmla="*/ 5395632 h 6464302"/>
              <a:gd name="connsiteX1996" fmla="*/ 7896234 w 11965575"/>
              <a:gd name="connsiteY1996" fmla="*/ 5422502 h 6464302"/>
              <a:gd name="connsiteX1997" fmla="*/ 7937860 w 11965575"/>
              <a:gd name="connsiteY1997" fmla="*/ 5460087 h 6464302"/>
              <a:gd name="connsiteX1998" fmla="*/ 7981672 w 11965575"/>
              <a:gd name="connsiteY1998" fmla="*/ 5517742 h 6464302"/>
              <a:gd name="connsiteX1999" fmla="*/ 8035575 w 11965575"/>
              <a:gd name="connsiteY1999" fmla="*/ 5604445 h 6464302"/>
              <a:gd name="connsiteX2000" fmla="*/ 8043757 w 11965575"/>
              <a:gd name="connsiteY2000" fmla="*/ 5660542 h 6464302"/>
              <a:gd name="connsiteX2001" fmla="*/ 8044412 w 11965575"/>
              <a:gd name="connsiteY2001" fmla="*/ 5677071 h 6464302"/>
              <a:gd name="connsiteX2002" fmla="*/ 8039161 w 11965575"/>
              <a:gd name="connsiteY2002" fmla="*/ 5684954 h 6464302"/>
              <a:gd name="connsiteX2003" fmla="*/ 7970903 w 11965575"/>
              <a:gd name="connsiteY2003" fmla="*/ 5682340 h 6464302"/>
              <a:gd name="connsiteX2004" fmla="*/ 7977090 w 11965575"/>
              <a:gd name="connsiteY2004" fmla="*/ 5703075 h 6464302"/>
              <a:gd name="connsiteX2005" fmla="*/ 7981151 w 11965575"/>
              <a:gd name="connsiteY2005" fmla="*/ 5710319 h 6464302"/>
              <a:gd name="connsiteX2006" fmla="*/ 7982118 w 11965575"/>
              <a:gd name="connsiteY2006" fmla="*/ 5724711 h 6464302"/>
              <a:gd name="connsiteX2007" fmla="*/ 7969961 w 11965575"/>
              <a:gd name="connsiteY2007" fmla="*/ 5723781 h 6464302"/>
              <a:gd name="connsiteX2008" fmla="*/ 7879800 w 11965575"/>
              <a:gd name="connsiteY2008" fmla="*/ 5674825 h 6464302"/>
              <a:gd name="connsiteX2009" fmla="*/ 7804986 w 11965575"/>
              <a:gd name="connsiteY2009" fmla="*/ 5612006 h 6464302"/>
              <a:gd name="connsiteX2010" fmla="*/ 7794298 w 11965575"/>
              <a:gd name="connsiteY2010" fmla="*/ 5608036 h 6464302"/>
              <a:gd name="connsiteX2011" fmla="*/ 7788108 w 11965575"/>
              <a:gd name="connsiteY2011" fmla="*/ 5622330 h 6464302"/>
              <a:gd name="connsiteX2012" fmla="*/ 7792417 w 11965575"/>
              <a:gd name="connsiteY2012" fmla="*/ 5655889 h 6464302"/>
              <a:gd name="connsiteX2013" fmla="*/ 7798635 w 11965575"/>
              <a:gd name="connsiteY2013" fmla="*/ 5662398 h 6464302"/>
              <a:gd name="connsiteX2014" fmla="*/ 7875669 w 11965575"/>
              <a:gd name="connsiteY2014" fmla="*/ 5731060 h 6464302"/>
              <a:gd name="connsiteX2015" fmla="*/ 7896325 w 11965575"/>
              <a:gd name="connsiteY2015" fmla="*/ 5750922 h 6464302"/>
              <a:gd name="connsiteX2016" fmla="*/ 7991672 w 11965575"/>
              <a:gd name="connsiteY2016" fmla="*/ 5820446 h 6464302"/>
              <a:gd name="connsiteX2017" fmla="*/ 8020329 w 11965575"/>
              <a:gd name="connsiteY2017" fmla="*/ 5841640 h 6464302"/>
              <a:gd name="connsiteX2018" fmla="*/ 8020263 w 11965575"/>
              <a:gd name="connsiteY2018" fmla="*/ 5870091 h 6464302"/>
              <a:gd name="connsiteX2019" fmla="*/ 8008856 w 11965575"/>
              <a:gd name="connsiteY2019" fmla="*/ 5878042 h 6464302"/>
              <a:gd name="connsiteX2020" fmla="*/ 7955191 w 11965575"/>
              <a:gd name="connsiteY2020" fmla="*/ 5887712 h 6464302"/>
              <a:gd name="connsiteX2021" fmla="*/ 7945158 w 11965575"/>
              <a:gd name="connsiteY2021" fmla="*/ 5900271 h 6464302"/>
              <a:gd name="connsiteX2022" fmla="*/ 7947064 w 11965575"/>
              <a:gd name="connsiteY2022" fmla="*/ 5908251 h 6464302"/>
              <a:gd name="connsiteX2023" fmla="*/ 7936499 w 11965575"/>
              <a:gd name="connsiteY2023" fmla="*/ 5917438 h 6464302"/>
              <a:gd name="connsiteX2024" fmla="*/ 7917308 w 11965575"/>
              <a:gd name="connsiteY2024" fmla="*/ 5929566 h 6464302"/>
              <a:gd name="connsiteX2025" fmla="*/ 7902212 w 11965575"/>
              <a:gd name="connsiteY2025" fmla="*/ 5934714 h 6464302"/>
              <a:gd name="connsiteX2026" fmla="*/ 7892775 w 11965575"/>
              <a:gd name="connsiteY2026" fmla="*/ 5922196 h 6464302"/>
              <a:gd name="connsiteX2027" fmla="*/ 7884245 w 11965575"/>
              <a:gd name="connsiteY2027" fmla="*/ 5917491 h 6464302"/>
              <a:gd name="connsiteX2028" fmla="*/ 7882837 w 11965575"/>
              <a:gd name="connsiteY2028" fmla="*/ 5927108 h 6464302"/>
              <a:gd name="connsiteX2029" fmla="*/ 7893084 w 11965575"/>
              <a:gd name="connsiteY2029" fmla="*/ 5955087 h 6464302"/>
              <a:gd name="connsiteX2030" fmla="*/ 7851455 w 11965575"/>
              <a:gd name="connsiteY2030" fmla="*/ 5952531 h 6464302"/>
              <a:gd name="connsiteX2031" fmla="*/ 7836737 w 11965575"/>
              <a:gd name="connsiteY2031" fmla="*/ 5927090 h 6464302"/>
              <a:gd name="connsiteX2032" fmla="*/ 7836989 w 11965575"/>
              <a:gd name="connsiteY2032" fmla="*/ 5918376 h 6464302"/>
              <a:gd name="connsiteX2033" fmla="*/ 7831613 w 11965575"/>
              <a:gd name="connsiteY2033" fmla="*/ 5913100 h 6464302"/>
              <a:gd name="connsiteX2034" fmla="*/ 7825832 w 11965575"/>
              <a:gd name="connsiteY2034" fmla="*/ 5917611 h 6464302"/>
              <a:gd name="connsiteX2035" fmla="*/ 7834264 w 11965575"/>
              <a:gd name="connsiteY2035" fmla="*/ 5964993 h 6464302"/>
              <a:gd name="connsiteX2036" fmla="*/ 7846513 w 11965575"/>
              <a:gd name="connsiteY2036" fmla="*/ 5993305 h 6464302"/>
              <a:gd name="connsiteX2037" fmla="*/ 7882983 w 11965575"/>
              <a:gd name="connsiteY2037" fmla="*/ 6031127 h 6464302"/>
              <a:gd name="connsiteX2038" fmla="*/ 7907671 w 11965575"/>
              <a:gd name="connsiteY2038" fmla="*/ 6037430 h 6464302"/>
              <a:gd name="connsiteX2039" fmla="*/ 7990395 w 11965575"/>
              <a:gd name="connsiteY2039" fmla="*/ 6074199 h 6464302"/>
              <a:gd name="connsiteX2040" fmla="*/ 8004302 w 11965575"/>
              <a:gd name="connsiteY2040" fmla="*/ 6084180 h 6464302"/>
              <a:gd name="connsiteX2041" fmla="*/ 8018708 w 11965575"/>
              <a:gd name="connsiteY2041" fmla="*/ 6111757 h 6464302"/>
              <a:gd name="connsiteX2042" fmla="*/ 8043364 w 11965575"/>
              <a:gd name="connsiteY2042" fmla="*/ 6132284 h 6464302"/>
              <a:gd name="connsiteX2043" fmla="*/ 8071898 w 11965575"/>
              <a:gd name="connsiteY2043" fmla="*/ 6140322 h 6464302"/>
              <a:gd name="connsiteX2044" fmla="*/ 8100494 w 11965575"/>
              <a:gd name="connsiteY2044" fmla="*/ 6154938 h 6464302"/>
              <a:gd name="connsiteX2045" fmla="*/ 8116837 w 11965575"/>
              <a:gd name="connsiteY2045" fmla="*/ 6176271 h 6464302"/>
              <a:gd name="connsiteX2046" fmla="*/ 8138836 w 11965575"/>
              <a:gd name="connsiteY2046" fmla="*/ 6214965 h 6464302"/>
              <a:gd name="connsiteX2047" fmla="*/ 8143182 w 11965575"/>
              <a:gd name="connsiteY2047" fmla="*/ 6199269 h 6464302"/>
              <a:gd name="connsiteX2048" fmla="*/ 8166213 w 11965575"/>
              <a:gd name="connsiteY2048" fmla="*/ 6223906 h 6464302"/>
              <a:gd name="connsiteX2049" fmla="*/ 8181804 w 11965575"/>
              <a:gd name="connsiteY2049" fmla="*/ 6271384 h 6464302"/>
              <a:gd name="connsiteX2050" fmla="*/ 8162013 w 11965575"/>
              <a:gd name="connsiteY2050" fmla="*/ 6343620 h 6464302"/>
              <a:gd name="connsiteX2051" fmla="*/ 8112252 w 11965575"/>
              <a:gd name="connsiteY2051" fmla="*/ 6396633 h 6464302"/>
              <a:gd name="connsiteX2052" fmla="*/ 8099596 w 11965575"/>
              <a:gd name="connsiteY2052" fmla="*/ 6378104 h 6464302"/>
              <a:gd name="connsiteX2053" fmla="*/ 8081593 w 11965575"/>
              <a:gd name="connsiteY2053" fmla="*/ 6375105 h 6464302"/>
              <a:gd name="connsiteX2054" fmla="*/ 8045557 w 11965575"/>
              <a:gd name="connsiteY2054" fmla="*/ 6383332 h 6464302"/>
              <a:gd name="connsiteX2055" fmla="*/ 8008648 w 11965575"/>
              <a:gd name="connsiteY2055" fmla="*/ 6369520 h 6464302"/>
              <a:gd name="connsiteX2056" fmla="*/ 7982085 w 11965575"/>
              <a:gd name="connsiteY2056" fmla="*/ 6341013 h 6464302"/>
              <a:gd name="connsiteX2057" fmla="*/ 7971274 w 11965575"/>
              <a:gd name="connsiteY2057" fmla="*/ 6323886 h 6464302"/>
              <a:gd name="connsiteX2058" fmla="*/ 7976521 w 11965575"/>
              <a:gd name="connsiteY2058" fmla="*/ 6351032 h 6464302"/>
              <a:gd name="connsiteX2059" fmla="*/ 7992301 w 11965575"/>
              <a:gd name="connsiteY2059" fmla="*/ 6383217 h 6464302"/>
              <a:gd name="connsiteX2060" fmla="*/ 7991643 w 11965575"/>
              <a:gd name="connsiteY2060" fmla="*/ 6401717 h 6464302"/>
              <a:gd name="connsiteX2061" fmla="*/ 7975641 w 11965575"/>
              <a:gd name="connsiteY2061" fmla="*/ 6399051 h 6464302"/>
              <a:gd name="connsiteX2062" fmla="*/ 7948453 w 11965575"/>
              <a:gd name="connsiteY2062" fmla="*/ 6374818 h 6464302"/>
              <a:gd name="connsiteX2063" fmla="*/ 7922326 w 11965575"/>
              <a:gd name="connsiteY2063" fmla="*/ 6357329 h 6464302"/>
              <a:gd name="connsiteX2064" fmla="*/ 7920482 w 11965575"/>
              <a:gd name="connsiteY2064" fmla="*/ 6355928 h 6464302"/>
              <a:gd name="connsiteX2065" fmla="*/ 7917482 w 11965575"/>
              <a:gd name="connsiteY2065" fmla="*/ 6355428 h 6464302"/>
              <a:gd name="connsiteX2066" fmla="*/ 7919326 w 11965575"/>
              <a:gd name="connsiteY2066" fmla="*/ 6356829 h 6464302"/>
              <a:gd name="connsiteX2067" fmla="*/ 7920014 w 11965575"/>
              <a:gd name="connsiteY2067" fmla="*/ 6359133 h 6464302"/>
              <a:gd name="connsiteX2068" fmla="*/ 7935263 w 11965575"/>
              <a:gd name="connsiteY2068" fmla="*/ 6387945 h 6464302"/>
              <a:gd name="connsiteX2069" fmla="*/ 7938542 w 11965575"/>
              <a:gd name="connsiteY2069" fmla="*/ 6400534 h 6464302"/>
              <a:gd name="connsiteX2070" fmla="*/ 7932291 w 11965575"/>
              <a:gd name="connsiteY2070" fmla="*/ 6408249 h 6464302"/>
              <a:gd name="connsiteX2071" fmla="*/ 7923603 w 11965575"/>
              <a:gd name="connsiteY2071" fmla="*/ 6404613 h 6464302"/>
              <a:gd name="connsiteX2072" fmla="*/ 7921915 w 11965575"/>
              <a:gd name="connsiteY2072" fmla="*/ 6402143 h 6464302"/>
              <a:gd name="connsiteX2073" fmla="*/ 7892480 w 11965575"/>
              <a:gd name="connsiteY2073" fmla="*/ 6351262 h 6464302"/>
              <a:gd name="connsiteX2074" fmla="*/ 7874634 w 11965575"/>
              <a:gd name="connsiteY2074" fmla="*/ 6347194 h 6464302"/>
              <a:gd name="connsiteX2075" fmla="*/ 7866260 w 11965575"/>
              <a:gd name="connsiteY2075" fmla="*/ 6341420 h 6464302"/>
              <a:gd name="connsiteX2076" fmla="*/ 7852292 w 11965575"/>
              <a:gd name="connsiteY2076" fmla="*/ 6324862 h 6464302"/>
              <a:gd name="connsiteX2077" fmla="*/ 7822009 w 11965575"/>
              <a:gd name="connsiteY2077" fmla="*/ 6307776 h 6464302"/>
              <a:gd name="connsiteX2078" fmla="*/ 7768599 w 11965575"/>
              <a:gd name="connsiteY2078" fmla="*/ 6273700 h 6464302"/>
              <a:gd name="connsiteX2079" fmla="*/ 7766599 w 11965575"/>
              <a:gd name="connsiteY2079" fmla="*/ 6273368 h 6464302"/>
              <a:gd name="connsiteX2080" fmla="*/ 7767442 w 11965575"/>
              <a:gd name="connsiteY2080" fmla="*/ 6274602 h 6464302"/>
              <a:gd name="connsiteX2081" fmla="*/ 7765253 w 11965575"/>
              <a:gd name="connsiteY2081" fmla="*/ 6289563 h 6464302"/>
              <a:gd name="connsiteX2082" fmla="*/ 7774719 w 11965575"/>
              <a:gd name="connsiteY2082" fmla="*/ 6322885 h 6464302"/>
              <a:gd name="connsiteX2083" fmla="*/ 7788033 w 11965575"/>
              <a:gd name="connsiteY2083" fmla="*/ 6322915 h 6464302"/>
              <a:gd name="connsiteX2084" fmla="*/ 7801694 w 11965575"/>
              <a:gd name="connsiteY2084" fmla="*/ 6306582 h 6464302"/>
              <a:gd name="connsiteX2085" fmla="*/ 7818288 w 11965575"/>
              <a:gd name="connsiteY2085" fmla="*/ 6319197 h 6464302"/>
              <a:gd name="connsiteX2086" fmla="*/ 7825849 w 11965575"/>
              <a:gd name="connsiteY2086" fmla="*/ 6344540 h 6464302"/>
              <a:gd name="connsiteX2087" fmla="*/ 7820034 w 11965575"/>
              <a:gd name="connsiteY2087" fmla="*/ 6363276 h 6464302"/>
              <a:gd name="connsiteX2088" fmla="*/ 7800999 w 11965575"/>
              <a:gd name="connsiteY2088" fmla="*/ 6374336 h 6464302"/>
              <a:gd name="connsiteX2089" fmla="*/ 7786310 w 11965575"/>
              <a:gd name="connsiteY2089" fmla="*/ 6369699 h 6464302"/>
              <a:gd name="connsiteX2090" fmla="*/ 7766494 w 11965575"/>
              <a:gd name="connsiteY2090" fmla="*/ 6386102 h 6464302"/>
              <a:gd name="connsiteX2091" fmla="*/ 7753991 w 11965575"/>
              <a:gd name="connsiteY2091" fmla="*/ 6401533 h 6464302"/>
              <a:gd name="connsiteX2092" fmla="*/ 7710485 w 11965575"/>
              <a:gd name="connsiteY2092" fmla="*/ 6411801 h 6464302"/>
              <a:gd name="connsiteX2093" fmla="*/ 7699450 w 11965575"/>
              <a:gd name="connsiteY2093" fmla="*/ 6424194 h 6464302"/>
              <a:gd name="connsiteX2094" fmla="*/ 7704480 w 11965575"/>
              <a:gd name="connsiteY2094" fmla="*/ 6445830 h 6464302"/>
              <a:gd name="connsiteX2095" fmla="*/ 7646914 w 11965575"/>
              <a:gd name="connsiteY2095" fmla="*/ 6412157 h 6464302"/>
              <a:gd name="connsiteX2096" fmla="*/ 7611663 w 11965575"/>
              <a:gd name="connsiteY2096" fmla="*/ 6380012 h 6464302"/>
              <a:gd name="connsiteX2097" fmla="*/ 7609662 w 11965575"/>
              <a:gd name="connsiteY2097" fmla="*/ 6379679 h 6464302"/>
              <a:gd name="connsiteX2098" fmla="*/ 7582190 w 11965575"/>
              <a:gd name="connsiteY2098" fmla="*/ 6378386 h 6464302"/>
              <a:gd name="connsiteX2099" fmla="*/ 7572066 w 11965575"/>
              <a:gd name="connsiteY2099" fmla="*/ 6363563 h 6464302"/>
              <a:gd name="connsiteX2100" fmla="*/ 7565596 w 11965575"/>
              <a:gd name="connsiteY2100" fmla="*/ 6365770 h 6464302"/>
              <a:gd name="connsiteX2101" fmla="*/ 7573064 w 11965575"/>
              <a:gd name="connsiteY2101" fmla="*/ 6398759 h 6464302"/>
              <a:gd name="connsiteX2102" fmla="*/ 7591250 w 11965575"/>
              <a:gd name="connsiteY2102" fmla="*/ 6421493 h 6464302"/>
              <a:gd name="connsiteX2103" fmla="*/ 7560935 w 11965575"/>
              <a:gd name="connsiteY2103" fmla="*/ 6418632 h 6464302"/>
              <a:gd name="connsiteX2104" fmla="*/ 7566964 w 11965575"/>
              <a:gd name="connsiteY2104" fmla="*/ 6440436 h 6464302"/>
              <a:gd name="connsiteX2105" fmla="*/ 7571463 w 11965575"/>
              <a:gd name="connsiteY2105" fmla="*/ 6458700 h 6464302"/>
              <a:gd name="connsiteX2106" fmla="*/ 7563680 w 11965575"/>
              <a:gd name="connsiteY2106" fmla="*/ 6462877 h 6464302"/>
              <a:gd name="connsiteX2107" fmla="*/ 7543275 w 11965575"/>
              <a:gd name="connsiteY2107" fmla="*/ 6434300 h 6464302"/>
              <a:gd name="connsiteX2108" fmla="*/ 7529963 w 11965575"/>
              <a:gd name="connsiteY2108" fmla="*/ 6399242 h 6464302"/>
              <a:gd name="connsiteX2109" fmla="*/ 7529305 w 11965575"/>
              <a:gd name="connsiteY2109" fmla="*/ 6417742 h 6464302"/>
              <a:gd name="connsiteX2110" fmla="*/ 7522742 w 11965575"/>
              <a:gd name="connsiteY2110" fmla="*/ 6427594 h 6464302"/>
              <a:gd name="connsiteX2111" fmla="*/ 7510835 w 11965575"/>
              <a:gd name="connsiteY2111" fmla="*/ 6417948 h 6464302"/>
              <a:gd name="connsiteX2112" fmla="*/ 7512744 w 11965575"/>
              <a:gd name="connsiteY2112" fmla="*/ 6390899 h 6464302"/>
              <a:gd name="connsiteX2113" fmla="*/ 7511214 w 11965575"/>
              <a:gd name="connsiteY2113" fmla="*/ 6387360 h 6464302"/>
              <a:gd name="connsiteX2114" fmla="*/ 7496618 w 11965575"/>
              <a:gd name="connsiteY2114" fmla="*/ 6375077 h 6464302"/>
              <a:gd name="connsiteX2115" fmla="*/ 7481461 w 11965575"/>
              <a:gd name="connsiteY2115" fmla="*/ 6373646 h 6464302"/>
              <a:gd name="connsiteX2116" fmla="*/ 7468460 w 11965575"/>
              <a:gd name="connsiteY2116" fmla="*/ 6371480 h 6464302"/>
              <a:gd name="connsiteX2117" fmla="*/ 7442490 w 11965575"/>
              <a:gd name="connsiteY2117" fmla="*/ 6352924 h 6464302"/>
              <a:gd name="connsiteX2118" fmla="*/ 7427801 w 11965575"/>
              <a:gd name="connsiteY2118" fmla="*/ 6348286 h 6464302"/>
              <a:gd name="connsiteX2119" fmla="*/ 7403613 w 11965575"/>
              <a:gd name="connsiteY2119" fmla="*/ 6324554 h 6464302"/>
              <a:gd name="connsiteX2120" fmla="*/ 7336174 w 11965575"/>
              <a:gd name="connsiteY2120" fmla="*/ 6267342 h 6464302"/>
              <a:gd name="connsiteX2121" fmla="*/ 7323016 w 11965575"/>
              <a:gd name="connsiteY2121" fmla="*/ 6266244 h 6464302"/>
              <a:gd name="connsiteX2122" fmla="*/ 7301140 w 11965575"/>
              <a:gd name="connsiteY2122" fmla="*/ 6240706 h 6464302"/>
              <a:gd name="connsiteX2123" fmla="*/ 7280953 w 11965575"/>
              <a:gd name="connsiteY2123" fmla="*/ 6217638 h 6464302"/>
              <a:gd name="connsiteX2124" fmla="*/ 7265419 w 11965575"/>
              <a:gd name="connsiteY2124" fmla="*/ 6211766 h 6464302"/>
              <a:gd name="connsiteX2125" fmla="*/ 7259108 w 11965575"/>
              <a:gd name="connsiteY2125" fmla="*/ 6212905 h 6464302"/>
              <a:gd name="connsiteX2126" fmla="*/ 7245420 w 11965575"/>
              <a:gd name="connsiteY2126" fmla="*/ 6208434 h 6464302"/>
              <a:gd name="connsiteX2127" fmla="*/ 7236294 w 11965575"/>
              <a:gd name="connsiteY2127" fmla="*/ 6193778 h 6464302"/>
              <a:gd name="connsiteX2128" fmla="*/ 7225824 w 11965575"/>
              <a:gd name="connsiteY2128" fmla="*/ 6195318 h 6464302"/>
              <a:gd name="connsiteX2129" fmla="*/ 7225321 w 11965575"/>
              <a:gd name="connsiteY2129" fmla="*/ 6212749 h 6464302"/>
              <a:gd name="connsiteX2130" fmla="*/ 7226508 w 11965575"/>
              <a:gd name="connsiteY2130" fmla="*/ 6232652 h 6464302"/>
              <a:gd name="connsiteX2131" fmla="*/ 7222256 w 11965575"/>
              <a:gd name="connsiteY2131" fmla="*/ 6240700 h 6464302"/>
              <a:gd name="connsiteX2132" fmla="*/ 7215569 w 11965575"/>
              <a:gd name="connsiteY2132" fmla="*/ 6237397 h 6464302"/>
              <a:gd name="connsiteX2133" fmla="*/ 7155631 w 11965575"/>
              <a:gd name="connsiteY2133" fmla="*/ 6163920 h 6464302"/>
              <a:gd name="connsiteX2134" fmla="*/ 7109474 w 11965575"/>
              <a:gd name="connsiteY2134" fmla="*/ 6122295 h 6464302"/>
              <a:gd name="connsiteX2135" fmla="*/ 7102630 w 11965575"/>
              <a:gd name="connsiteY2135" fmla="*/ 6120060 h 6464302"/>
              <a:gd name="connsiteX2136" fmla="*/ 7103691 w 11965575"/>
              <a:gd name="connsiteY2136" fmla="*/ 6126805 h 6464302"/>
              <a:gd name="connsiteX2137" fmla="*/ 7103816 w 11965575"/>
              <a:gd name="connsiteY2137" fmla="*/ 6139963 h 6464302"/>
              <a:gd name="connsiteX2138" fmla="*/ 7092971 w 11965575"/>
              <a:gd name="connsiteY2138" fmla="*/ 6137061 h 6464302"/>
              <a:gd name="connsiteX2139" fmla="*/ 7078064 w 11965575"/>
              <a:gd name="connsiteY2139" fmla="*/ 6126914 h 6464302"/>
              <a:gd name="connsiteX2140" fmla="*/ 7066749 w 11965575"/>
              <a:gd name="connsiteY2140" fmla="*/ 6127219 h 6464302"/>
              <a:gd name="connsiteX2141" fmla="*/ 7066874 w 11965575"/>
              <a:gd name="connsiteY2141" fmla="*/ 6140376 h 6464302"/>
              <a:gd name="connsiteX2142" fmla="*/ 7076373 w 11965575"/>
              <a:gd name="connsiteY2142" fmla="*/ 6159473 h 6464302"/>
              <a:gd name="connsiteX2143" fmla="*/ 7069276 w 11965575"/>
              <a:gd name="connsiteY2143" fmla="*/ 6165954 h 6464302"/>
              <a:gd name="connsiteX2144" fmla="*/ 7016869 w 11965575"/>
              <a:gd name="connsiteY2144" fmla="*/ 6132045 h 6464302"/>
              <a:gd name="connsiteX2145" fmla="*/ 6982461 w 11965575"/>
              <a:gd name="connsiteY2145" fmla="*/ 6101135 h 6464302"/>
              <a:gd name="connsiteX2146" fmla="*/ 6980024 w 11965575"/>
              <a:gd name="connsiteY2146" fmla="*/ 6089783 h 6464302"/>
              <a:gd name="connsiteX2147" fmla="*/ 6987902 w 11965575"/>
              <a:gd name="connsiteY2147" fmla="*/ 6077959 h 6464302"/>
              <a:gd name="connsiteX2148" fmla="*/ 6951586 w 11965575"/>
              <a:gd name="connsiteY2148" fmla="*/ 6074098 h 6464302"/>
              <a:gd name="connsiteX2149" fmla="*/ 6927020 w 11965575"/>
              <a:gd name="connsiteY2149" fmla="*/ 6080952 h 6464302"/>
              <a:gd name="connsiteX2150" fmla="*/ 6918549 w 11965575"/>
              <a:gd name="connsiteY2150" fmla="*/ 6082825 h 6464302"/>
              <a:gd name="connsiteX2151" fmla="*/ 6889485 w 11965575"/>
              <a:gd name="connsiteY2151" fmla="*/ 6071415 h 6464302"/>
              <a:gd name="connsiteX2152" fmla="*/ 6850575 w 11965575"/>
              <a:gd name="connsiteY2152" fmla="*/ 6057271 h 6464302"/>
              <a:gd name="connsiteX2153" fmla="*/ 6834322 w 11965575"/>
              <a:gd name="connsiteY2153" fmla="*/ 6063320 h 6464302"/>
              <a:gd name="connsiteX2154" fmla="*/ 6828071 w 11965575"/>
              <a:gd name="connsiteY2154" fmla="*/ 6071036 h 6464302"/>
              <a:gd name="connsiteX2155" fmla="*/ 6818009 w 11965575"/>
              <a:gd name="connsiteY2155" fmla="*/ 6062791 h 6464302"/>
              <a:gd name="connsiteX2156" fmla="*/ 6817319 w 11965575"/>
              <a:gd name="connsiteY2156" fmla="*/ 6060487 h 6464302"/>
              <a:gd name="connsiteX2157" fmla="*/ 6795882 w 11965575"/>
              <a:gd name="connsiteY2157" fmla="*/ 6045969 h 6464302"/>
              <a:gd name="connsiteX2158" fmla="*/ 6787507 w 11965575"/>
              <a:gd name="connsiteY2158" fmla="*/ 6040195 h 6464302"/>
              <a:gd name="connsiteX2159" fmla="*/ 6751222 w 11965575"/>
              <a:gd name="connsiteY2159" fmla="*/ 6022108 h 6464302"/>
              <a:gd name="connsiteX2160" fmla="*/ 6704000 w 11965575"/>
              <a:gd name="connsiteY2160" fmla="*/ 6008768 h 6464302"/>
              <a:gd name="connsiteX2161" fmla="*/ 6688999 w 11965575"/>
              <a:gd name="connsiteY2161" fmla="*/ 6006269 h 6464302"/>
              <a:gd name="connsiteX2162" fmla="*/ 6672120 w 11965575"/>
              <a:gd name="connsiteY2162" fmla="*/ 6016593 h 6464302"/>
              <a:gd name="connsiteX2163" fmla="*/ 6680091 w 11965575"/>
              <a:gd name="connsiteY2163" fmla="*/ 5997122 h 6464302"/>
              <a:gd name="connsiteX2164" fmla="*/ 6672124 w 11965575"/>
              <a:gd name="connsiteY2164" fmla="*/ 5981564 h 6464302"/>
              <a:gd name="connsiteX2165" fmla="*/ 6671208 w 11965575"/>
              <a:gd name="connsiteY2165" fmla="*/ 5981167 h 6464302"/>
              <a:gd name="connsiteX2166" fmla="*/ 6657649 w 11965575"/>
              <a:gd name="connsiteY2166" fmla="*/ 5988745 h 6464302"/>
              <a:gd name="connsiteX2167" fmla="*/ 6642917 w 11965575"/>
              <a:gd name="connsiteY2167" fmla="*/ 5988509 h 6464302"/>
              <a:gd name="connsiteX2168" fmla="*/ 6642463 w 11965575"/>
              <a:gd name="connsiteY2168" fmla="*/ 5995233 h 6464302"/>
              <a:gd name="connsiteX2169" fmla="*/ 6637538 w 11965575"/>
              <a:gd name="connsiteY2169" fmla="*/ 5988644 h 6464302"/>
              <a:gd name="connsiteX2170" fmla="*/ 6630181 w 11965575"/>
              <a:gd name="connsiteY2170" fmla="*/ 5989532 h 6464302"/>
              <a:gd name="connsiteX2171" fmla="*/ 6630097 w 11965575"/>
              <a:gd name="connsiteY2171" fmla="*/ 5999740 h 6464302"/>
              <a:gd name="connsiteX2172" fmla="*/ 6634231 w 11965575"/>
              <a:gd name="connsiteY2172" fmla="*/ 6019453 h 6464302"/>
              <a:gd name="connsiteX2173" fmla="*/ 6586923 w 11965575"/>
              <a:gd name="connsiteY2173" fmla="*/ 5988773 h 6464302"/>
              <a:gd name="connsiteX2174" fmla="*/ 6572829 w 11965575"/>
              <a:gd name="connsiteY2174" fmla="*/ 5979724 h 6464302"/>
              <a:gd name="connsiteX2175" fmla="*/ 6569929 w 11965575"/>
              <a:gd name="connsiteY2175" fmla="*/ 5982465 h 6464302"/>
              <a:gd name="connsiteX2176" fmla="*/ 6565923 w 11965575"/>
              <a:gd name="connsiteY2176" fmla="*/ 5979198 h 6464302"/>
              <a:gd name="connsiteX2177" fmla="*/ 6556800 w 11965575"/>
              <a:gd name="connsiteY2177" fmla="*/ 5964541 h 6464302"/>
              <a:gd name="connsiteX2178" fmla="*/ 6551738 w 11965575"/>
              <a:gd name="connsiteY2178" fmla="*/ 5963135 h 6464302"/>
              <a:gd name="connsiteX2179" fmla="*/ 6546658 w 11965575"/>
              <a:gd name="connsiteY2179" fmla="*/ 5967528 h 6464302"/>
              <a:gd name="connsiteX2180" fmla="*/ 6546392 w 11965575"/>
              <a:gd name="connsiteY2180" fmla="*/ 5972660 h 6464302"/>
              <a:gd name="connsiteX2181" fmla="*/ 6548985 w 11965575"/>
              <a:gd name="connsiteY2181" fmla="*/ 5982943 h 6464302"/>
              <a:gd name="connsiteX2182" fmla="*/ 6558859 w 11965575"/>
              <a:gd name="connsiteY2182" fmla="*/ 6006482 h 6464302"/>
              <a:gd name="connsiteX2183" fmla="*/ 6529871 w 11965575"/>
              <a:gd name="connsiteY2183" fmla="*/ 6003295 h 6464302"/>
              <a:gd name="connsiteX2184" fmla="*/ 6518101 w 11965575"/>
              <a:gd name="connsiteY2184" fmla="*/ 6002037 h 6464302"/>
              <a:gd name="connsiteX2185" fmla="*/ 6521219 w 11965575"/>
              <a:gd name="connsiteY2185" fmla="*/ 6014538 h 6464302"/>
              <a:gd name="connsiteX2186" fmla="*/ 6524917 w 11965575"/>
              <a:gd name="connsiteY2186" fmla="*/ 6031179 h 6464302"/>
              <a:gd name="connsiteX2187" fmla="*/ 6518520 w 11965575"/>
              <a:gd name="connsiteY2187" fmla="*/ 6034985 h 6464302"/>
              <a:gd name="connsiteX2188" fmla="*/ 6501751 w 11965575"/>
              <a:gd name="connsiteY2188" fmla="*/ 6008947 h 6464302"/>
              <a:gd name="connsiteX2189" fmla="*/ 6498254 w 11965575"/>
              <a:gd name="connsiteY2189" fmla="*/ 5998736 h 6464302"/>
              <a:gd name="connsiteX2190" fmla="*/ 6492694 w 11965575"/>
              <a:gd name="connsiteY2190" fmla="*/ 5996554 h 6464302"/>
              <a:gd name="connsiteX2191" fmla="*/ 6489910 w 11965575"/>
              <a:gd name="connsiteY2191" fmla="*/ 5994462 h 6464302"/>
              <a:gd name="connsiteX2192" fmla="*/ 6484877 w 11965575"/>
              <a:gd name="connsiteY2192" fmla="*/ 6002838 h 6464302"/>
              <a:gd name="connsiteX2193" fmla="*/ 6475091 w 11965575"/>
              <a:gd name="connsiteY2193" fmla="*/ 5994050 h 6464302"/>
              <a:gd name="connsiteX2194" fmla="*/ 6475706 w 11965575"/>
              <a:gd name="connsiteY2194" fmla="*/ 5984397 h 6464302"/>
              <a:gd name="connsiteX2195" fmla="*/ 6455631 w 11965575"/>
              <a:gd name="connsiteY2195" fmla="*/ 5983812 h 6464302"/>
              <a:gd name="connsiteX2196" fmla="*/ 6434660 w 11965575"/>
              <a:gd name="connsiteY2196" fmla="*/ 5966087 h 6464302"/>
              <a:gd name="connsiteX2197" fmla="*/ 6422005 w 11965575"/>
              <a:gd name="connsiteY2197" fmla="*/ 5947559 h 6464302"/>
              <a:gd name="connsiteX2198" fmla="*/ 6392594 w 11965575"/>
              <a:gd name="connsiteY2198" fmla="*/ 5952511 h 6464302"/>
              <a:gd name="connsiteX2199" fmla="*/ 6384499 w 11965575"/>
              <a:gd name="connsiteY2199" fmla="*/ 5958825 h 6464302"/>
              <a:gd name="connsiteX2200" fmla="*/ 6359340 w 11965575"/>
              <a:gd name="connsiteY2200" fmla="*/ 5955728 h 6464302"/>
              <a:gd name="connsiteX2201" fmla="*/ 6338651 w 11965575"/>
              <a:gd name="connsiteY2201" fmla="*/ 5950092 h 6464302"/>
              <a:gd name="connsiteX2202" fmla="*/ 6308866 w 11965575"/>
              <a:gd name="connsiteY2202" fmla="*/ 5950604 h 6464302"/>
              <a:gd name="connsiteX2203" fmla="*/ 6281549 w 11965575"/>
              <a:gd name="connsiteY2203" fmla="*/ 5948243 h 6464302"/>
              <a:gd name="connsiteX2204" fmla="*/ 6257017 w 11965575"/>
              <a:gd name="connsiteY2204" fmla="*/ 5940872 h 6464302"/>
              <a:gd name="connsiteX2205" fmla="*/ 6229923 w 11965575"/>
              <a:gd name="connsiteY2205" fmla="*/ 5908990 h 6464302"/>
              <a:gd name="connsiteX2206" fmla="*/ 6218236 w 11965575"/>
              <a:gd name="connsiteY2206" fmla="*/ 5904853 h 6464302"/>
              <a:gd name="connsiteX2207" fmla="*/ 6215045 w 11965575"/>
              <a:gd name="connsiteY2207" fmla="*/ 5919648 h 6464302"/>
              <a:gd name="connsiteX2208" fmla="*/ 6221952 w 11965575"/>
              <a:gd name="connsiteY2208" fmla="*/ 5928461 h 6464302"/>
              <a:gd name="connsiteX2209" fmla="*/ 6201418 w 11965575"/>
              <a:gd name="connsiteY2209" fmla="*/ 5921756 h 6464302"/>
              <a:gd name="connsiteX2210" fmla="*/ 6192105 w 11965575"/>
              <a:gd name="connsiteY2210" fmla="*/ 5922394 h 6464302"/>
              <a:gd name="connsiteX2211" fmla="*/ 6165539 w 11965575"/>
              <a:gd name="connsiteY2211" fmla="*/ 5928915 h 6464302"/>
              <a:gd name="connsiteX2212" fmla="*/ 6150163 w 11965575"/>
              <a:gd name="connsiteY2212" fmla="*/ 5921974 h 6464302"/>
              <a:gd name="connsiteX2213" fmla="*/ 6121192 w 11965575"/>
              <a:gd name="connsiteY2213" fmla="*/ 5902918 h 6464302"/>
              <a:gd name="connsiteX2214" fmla="*/ 6095437 w 11965575"/>
              <a:gd name="connsiteY2214" fmla="*/ 5924899 h 6464302"/>
              <a:gd name="connsiteX2215" fmla="*/ 6081465 w 11965575"/>
              <a:gd name="connsiteY2215" fmla="*/ 5943370 h 6464302"/>
              <a:gd name="connsiteX2216" fmla="*/ 6079123 w 11965575"/>
              <a:gd name="connsiteY2216" fmla="*/ 5924371 h 6464302"/>
              <a:gd name="connsiteX2217" fmla="*/ 6071467 w 11965575"/>
              <a:gd name="connsiteY2217" fmla="*/ 5906675 h 6464302"/>
              <a:gd name="connsiteX2218" fmla="*/ 6031212 w 11965575"/>
              <a:gd name="connsiteY2218" fmla="*/ 5908726 h 6464302"/>
              <a:gd name="connsiteX2219" fmla="*/ 6022648 w 11965575"/>
              <a:gd name="connsiteY2219" fmla="*/ 5918247 h 6464302"/>
              <a:gd name="connsiteX2220" fmla="*/ 6011083 w 11965575"/>
              <a:gd name="connsiteY2220" fmla="*/ 5927266 h 6464302"/>
              <a:gd name="connsiteX2221" fmla="*/ 5990455 w 11965575"/>
              <a:gd name="connsiteY2221" fmla="*/ 5928208 h 6464302"/>
              <a:gd name="connsiteX2222" fmla="*/ 5944796 w 11965575"/>
              <a:gd name="connsiteY2222" fmla="*/ 5904182 h 6464302"/>
              <a:gd name="connsiteX2223" fmla="*/ 5929326 w 11965575"/>
              <a:gd name="connsiteY2223" fmla="*/ 5904888 h 6464302"/>
              <a:gd name="connsiteX2224" fmla="*/ 5919012 w 11965575"/>
              <a:gd name="connsiteY2224" fmla="*/ 5905360 h 6464302"/>
              <a:gd name="connsiteX2225" fmla="*/ 5885572 w 11965575"/>
              <a:gd name="connsiteY2225" fmla="*/ 5888842 h 6464302"/>
              <a:gd name="connsiteX2226" fmla="*/ 5847507 w 11965575"/>
              <a:gd name="connsiteY2226" fmla="*/ 5875932 h 6464302"/>
              <a:gd name="connsiteX2227" fmla="*/ 5843194 w 11965575"/>
              <a:gd name="connsiteY2227" fmla="*/ 5877403 h 6464302"/>
              <a:gd name="connsiteX2228" fmla="*/ 5829099 w 11965575"/>
              <a:gd name="connsiteY2228" fmla="*/ 5882718 h 6464302"/>
              <a:gd name="connsiteX2229" fmla="*/ 5803782 w 11965575"/>
              <a:gd name="connsiteY2229" fmla="*/ 5880689 h 6464302"/>
              <a:gd name="connsiteX2230" fmla="*/ 5782969 w 11965575"/>
              <a:gd name="connsiteY2230" fmla="*/ 5861897 h 6464302"/>
              <a:gd name="connsiteX2231" fmla="*/ 5763905 w 11965575"/>
              <a:gd name="connsiteY2231" fmla="*/ 5852153 h 6464302"/>
              <a:gd name="connsiteX2232" fmla="*/ 5713929 w 11965575"/>
              <a:gd name="connsiteY2232" fmla="*/ 5864626 h 6464302"/>
              <a:gd name="connsiteX2233" fmla="*/ 5681926 w 11965575"/>
              <a:gd name="connsiteY2233" fmla="*/ 5859294 h 6464302"/>
              <a:gd name="connsiteX2234" fmla="*/ 5664641 w 11965575"/>
              <a:gd name="connsiteY2234" fmla="*/ 5879403 h 6464302"/>
              <a:gd name="connsiteX2235" fmla="*/ 5667390 w 11965575"/>
              <a:gd name="connsiteY2235" fmla="*/ 5888619 h 6464302"/>
              <a:gd name="connsiteX2236" fmla="*/ 5634139 w 11965575"/>
              <a:gd name="connsiteY2236" fmla="*/ 5856806 h 6464302"/>
              <a:gd name="connsiteX2237" fmla="*/ 5623636 w 11965575"/>
              <a:gd name="connsiteY2237" fmla="*/ 5872572 h 6464302"/>
              <a:gd name="connsiteX2238" fmla="*/ 5609104 w 11965575"/>
              <a:gd name="connsiteY2238" fmla="*/ 5866867 h 6464302"/>
              <a:gd name="connsiteX2239" fmla="*/ 5594790 w 11965575"/>
              <a:gd name="connsiteY2239" fmla="*/ 5866671 h 6464302"/>
              <a:gd name="connsiteX2240" fmla="*/ 5572693 w 11965575"/>
              <a:gd name="connsiteY2240" fmla="*/ 5870653 h 6464302"/>
              <a:gd name="connsiteX2241" fmla="*/ 5555066 w 11965575"/>
              <a:gd name="connsiteY2241" fmla="*/ 5872095 h 6464302"/>
              <a:gd name="connsiteX2242" fmla="*/ 5518157 w 11965575"/>
              <a:gd name="connsiteY2242" fmla="*/ 5858284 h 6464302"/>
              <a:gd name="connsiteX2243" fmla="*/ 5500624 w 11965575"/>
              <a:gd name="connsiteY2243" fmla="*/ 5852078 h 6464302"/>
              <a:gd name="connsiteX2244" fmla="*/ 5492936 w 11965575"/>
              <a:gd name="connsiteY2244" fmla="*/ 5848609 h 6464302"/>
              <a:gd name="connsiteX2245" fmla="*/ 5507004 w 11965575"/>
              <a:gd name="connsiteY2245" fmla="*/ 5822490 h 6464302"/>
              <a:gd name="connsiteX2246" fmla="*/ 5531694 w 11965575"/>
              <a:gd name="connsiteY2246" fmla="*/ 5828793 h 6464302"/>
              <a:gd name="connsiteX2247" fmla="*/ 5535380 w 11965575"/>
              <a:gd name="connsiteY2247" fmla="*/ 5831596 h 6464302"/>
              <a:gd name="connsiteX2248" fmla="*/ 5540945 w 11965575"/>
              <a:gd name="connsiteY2248" fmla="*/ 5821577 h 6464302"/>
              <a:gd name="connsiteX2249" fmla="*/ 5538570 w 11965575"/>
              <a:gd name="connsiteY2249" fmla="*/ 5816803 h 6464302"/>
              <a:gd name="connsiteX2250" fmla="*/ 5486627 w 11965575"/>
              <a:gd name="connsiteY2250" fmla="*/ 5814717 h 6464302"/>
              <a:gd name="connsiteX2251" fmla="*/ 5475469 w 11965575"/>
              <a:gd name="connsiteY2251" fmla="*/ 5813953 h 6464302"/>
              <a:gd name="connsiteX2252" fmla="*/ 5463937 w 11965575"/>
              <a:gd name="connsiteY2252" fmla="*/ 5808747 h 6464302"/>
              <a:gd name="connsiteX2253" fmla="*/ 5439712 w 11965575"/>
              <a:gd name="connsiteY2253" fmla="*/ 5834269 h 6464302"/>
              <a:gd name="connsiteX2254" fmla="*/ 5444681 w 11965575"/>
              <a:gd name="connsiteY2254" fmla="*/ 5849326 h 6464302"/>
              <a:gd name="connsiteX2255" fmla="*/ 5438804 w 11965575"/>
              <a:gd name="connsiteY2255" fmla="*/ 5861483 h 6464302"/>
              <a:gd name="connsiteX2256" fmla="*/ 5430585 w 11965575"/>
              <a:gd name="connsiteY2256" fmla="*/ 5854641 h 6464302"/>
              <a:gd name="connsiteX2257" fmla="*/ 5415365 w 11965575"/>
              <a:gd name="connsiteY2257" fmla="*/ 5846633 h 6464302"/>
              <a:gd name="connsiteX2258" fmla="*/ 5393049 w 11965575"/>
              <a:gd name="connsiteY2258" fmla="*/ 5845104 h 6464302"/>
              <a:gd name="connsiteX2259" fmla="*/ 5358857 w 11965575"/>
              <a:gd name="connsiteY2259" fmla="*/ 5854733 h 6464302"/>
              <a:gd name="connsiteX2260" fmla="*/ 5331105 w 11965575"/>
              <a:gd name="connsiteY2260" fmla="*/ 5841352 h 6464302"/>
              <a:gd name="connsiteX2261" fmla="*/ 5313572 w 11965575"/>
              <a:gd name="connsiteY2261" fmla="*/ 5835148 h 6464302"/>
              <a:gd name="connsiteX2262" fmla="*/ 5242377 w 11965575"/>
              <a:gd name="connsiteY2262" fmla="*/ 5838611 h 6464302"/>
              <a:gd name="connsiteX2263" fmla="*/ 5214842 w 11965575"/>
              <a:gd name="connsiteY2263" fmla="*/ 5830741 h 6464302"/>
              <a:gd name="connsiteX2264" fmla="*/ 5186061 w 11965575"/>
              <a:gd name="connsiteY2264" fmla="*/ 5796390 h 6464302"/>
              <a:gd name="connsiteX2265" fmla="*/ 5182780 w 11965575"/>
              <a:gd name="connsiteY2265" fmla="*/ 5783802 h 6464302"/>
              <a:gd name="connsiteX2266" fmla="*/ 5163874 w 11965575"/>
              <a:gd name="connsiteY2266" fmla="*/ 5772989 h 6464302"/>
              <a:gd name="connsiteX2267" fmla="*/ 5153807 w 11965575"/>
              <a:gd name="connsiteY2267" fmla="*/ 5799774 h 6464302"/>
              <a:gd name="connsiteX2268" fmla="*/ 5167212 w 11965575"/>
              <a:gd name="connsiteY2268" fmla="*/ 5827185 h 6464302"/>
              <a:gd name="connsiteX2269" fmla="*/ 5169805 w 11965575"/>
              <a:gd name="connsiteY2269" fmla="*/ 5837468 h 6464302"/>
              <a:gd name="connsiteX2270" fmla="*/ 5160927 w 11965575"/>
              <a:gd name="connsiteY2270" fmla="*/ 5849126 h 6464302"/>
              <a:gd name="connsiteX2271" fmla="*/ 5150240 w 11965575"/>
              <a:gd name="connsiteY2271" fmla="*/ 5845156 h 6464302"/>
              <a:gd name="connsiteX2272" fmla="*/ 5063452 w 11965575"/>
              <a:gd name="connsiteY2272" fmla="*/ 5801142 h 6464302"/>
              <a:gd name="connsiteX2273" fmla="*/ 5081109 w 11965575"/>
              <a:gd name="connsiteY2273" fmla="*/ 5820502 h 6464302"/>
              <a:gd name="connsiteX2274" fmla="*/ 5093921 w 11965575"/>
              <a:gd name="connsiteY2274" fmla="*/ 5837963 h 6464302"/>
              <a:gd name="connsiteX2275" fmla="*/ 5086417 w 11965575"/>
              <a:gd name="connsiteY2275" fmla="*/ 5854228 h 6464302"/>
              <a:gd name="connsiteX2276" fmla="*/ 5018971 w 11965575"/>
              <a:gd name="connsiteY2276" fmla="*/ 5867074 h 6464302"/>
              <a:gd name="connsiteX2277" fmla="*/ 4996187 w 11965575"/>
              <a:gd name="connsiteY2277" fmla="*/ 5868752 h 6464302"/>
              <a:gd name="connsiteX2278" fmla="*/ 4967966 w 11965575"/>
              <a:gd name="connsiteY2278" fmla="*/ 5858577 h 6464302"/>
              <a:gd name="connsiteX2279" fmla="*/ 4945026 w 11965575"/>
              <a:gd name="connsiteY2279" fmla="*/ 5861324 h 6464302"/>
              <a:gd name="connsiteX2280" fmla="*/ 4940775 w 11965575"/>
              <a:gd name="connsiteY2280" fmla="*/ 5869373 h 6464302"/>
              <a:gd name="connsiteX2281" fmla="*/ 4936902 w 11965575"/>
              <a:gd name="connsiteY2281" fmla="*/ 5846835 h 6464302"/>
              <a:gd name="connsiteX2282" fmla="*/ 4933151 w 11965575"/>
              <a:gd name="connsiteY2282" fmla="*/ 5837451 h 6464302"/>
              <a:gd name="connsiteX2283" fmla="*/ 4915808 w 11965575"/>
              <a:gd name="connsiteY2283" fmla="*/ 5815953 h 6464302"/>
              <a:gd name="connsiteX2284" fmla="*/ 4910372 w 11965575"/>
              <a:gd name="connsiteY2284" fmla="*/ 5804100 h 6464302"/>
              <a:gd name="connsiteX2285" fmla="*/ 4874149 w 11965575"/>
              <a:gd name="connsiteY2285" fmla="*/ 5792593 h 6464302"/>
              <a:gd name="connsiteX2286" fmla="*/ 4895556 w 11965575"/>
              <a:gd name="connsiteY2286" fmla="*/ 5821336 h 6464302"/>
              <a:gd name="connsiteX2287" fmla="*/ 4886427 w 11965575"/>
              <a:gd name="connsiteY2287" fmla="*/ 5841709 h 6464302"/>
              <a:gd name="connsiteX2288" fmla="*/ 4883866 w 11965575"/>
              <a:gd name="connsiteY2288" fmla="*/ 5817200 h 6464302"/>
              <a:gd name="connsiteX2289" fmla="*/ 4862866 w 11965575"/>
              <a:gd name="connsiteY2289" fmla="*/ 5813702 h 6464302"/>
              <a:gd name="connsiteX2290" fmla="*/ 4853958 w 11965575"/>
              <a:gd name="connsiteY2290" fmla="*/ 5804555 h 6464302"/>
              <a:gd name="connsiteX2291" fmla="*/ 4835458 w 11965575"/>
              <a:gd name="connsiteY2291" fmla="*/ 5783958 h 6464302"/>
              <a:gd name="connsiteX2292" fmla="*/ 4810924 w 11965575"/>
              <a:gd name="connsiteY2292" fmla="*/ 5776586 h 6464302"/>
              <a:gd name="connsiteX2293" fmla="*/ 4800298 w 11965575"/>
              <a:gd name="connsiteY2293" fmla="*/ 5779195 h 6464302"/>
              <a:gd name="connsiteX2294" fmla="*/ 4787672 w 11965575"/>
              <a:gd name="connsiteY2294" fmla="*/ 5781470 h 6464302"/>
              <a:gd name="connsiteX2295" fmla="*/ 4740012 w 11965575"/>
              <a:gd name="connsiteY2295" fmla="*/ 5757110 h 6464302"/>
              <a:gd name="connsiteX2296" fmla="*/ 4717133 w 11965575"/>
              <a:gd name="connsiteY2296" fmla="*/ 5766434 h 6464302"/>
              <a:gd name="connsiteX2297" fmla="*/ 4712726 w 11965575"/>
              <a:gd name="connsiteY2297" fmla="*/ 5775553 h 6464302"/>
              <a:gd name="connsiteX2298" fmla="*/ 4701412 w 11965575"/>
              <a:gd name="connsiteY2298" fmla="*/ 5775857 h 6464302"/>
              <a:gd name="connsiteX2299" fmla="*/ 4699568 w 11965575"/>
              <a:gd name="connsiteY2299" fmla="*/ 5774455 h 6464302"/>
              <a:gd name="connsiteX2300" fmla="*/ 4683410 w 11965575"/>
              <a:gd name="connsiteY2300" fmla="*/ 5772858 h 6464302"/>
              <a:gd name="connsiteX2301" fmla="*/ 4654939 w 11965575"/>
              <a:gd name="connsiteY2301" fmla="*/ 5771399 h 6464302"/>
              <a:gd name="connsiteX2302" fmla="*/ 4629561 w 11965575"/>
              <a:gd name="connsiteY2302" fmla="*/ 5762792 h 6464302"/>
              <a:gd name="connsiteX2303" fmla="*/ 4590369 w 11965575"/>
              <a:gd name="connsiteY2303" fmla="*/ 5771588 h 6464302"/>
              <a:gd name="connsiteX2304" fmla="*/ 4566991 w 11965575"/>
              <a:gd name="connsiteY2304" fmla="*/ 5763315 h 6464302"/>
              <a:gd name="connsiteX2305" fmla="*/ 4549364 w 11965575"/>
              <a:gd name="connsiteY2305" fmla="*/ 5764757 h 6464302"/>
              <a:gd name="connsiteX2306" fmla="*/ 4538364 w 11965575"/>
              <a:gd name="connsiteY2306" fmla="*/ 5762924 h 6464302"/>
              <a:gd name="connsiteX2307" fmla="*/ 4528958 w 11965575"/>
              <a:gd name="connsiteY2307" fmla="*/ 5736181 h 6464302"/>
              <a:gd name="connsiteX2308" fmla="*/ 4525019 w 11965575"/>
              <a:gd name="connsiteY2308" fmla="*/ 5742092 h 6464302"/>
              <a:gd name="connsiteX2309" fmla="*/ 4502828 w 11965575"/>
              <a:gd name="connsiteY2309" fmla="*/ 5753721 h 6464302"/>
              <a:gd name="connsiteX2310" fmla="*/ 4475981 w 11965575"/>
              <a:gd name="connsiteY2310" fmla="*/ 5748153 h 6464302"/>
              <a:gd name="connsiteX2311" fmla="*/ 4434381 w 11965575"/>
              <a:gd name="connsiteY2311" fmla="*/ 5766401 h 6464302"/>
              <a:gd name="connsiteX2312" fmla="*/ 4421940 w 11965575"/>
              <a:gd name="connsiteY2312" fmla="*/ 5788411 h 6464302"/>
              <a:gd name="connsiteX2313" fmla="*/ 4414000 w 11965575"/>
              <a:gd name="connsiteY2313" fmla="*/ 5793657 h 6464302"/>
              <a:gd name="connsiteX2314" fmla="*/ 4412251 w 11965575"/>
              <a:gd name="connsiteY2314" fmla="*/ 5784608 h 6464302"/>
              <a:gd name="connsiteX2315" fmla="*/ 4410752 w 11965575"/>
              <a:gd name="connsiteY2315" fmla="*/ 5766843 h 6464302"/>
              <a:gd name="connsiteX2316" fmla="*/ 4413004 w 11965575"/>
              <a:gd name="connsiteY2316" fmla="*/ 5758460 h 6464302"/>
              <a:gd name="connsiteX2317" fmla="*/ 4406193 w 11965575"/>
              <a:gd name="connsiteY2317" fmla="*/ 5742000 h 6464302"/>
              <a:gd name="connsiteX2318" fmla="*/ 4367407 w 11965575"/>
              <a:gd name="connsiteY2318" fmla="*/ 5741012 h 6464302"/>
              <a:gd name="connsiteX2319" fmla="*/ 4347529 w 11965575"/>
              <a:gd name="connsiteY2319" fmla="*/ 5750836 h 6464302"/>
              <a:gd name="connsiteX2320" fmla="*/ 4330276 w 11965575"/>
              <a:gd name="connsiteY2320" fmla="*/ 5756720 h 6464302"/>
              <a:gd name="connsiteX2321" fmla="*/ 4262236 w 11965575"/>
              <a:gd name="connsiteY2321" fmla="*/ 5759616 h 6464302"/>
              <a:gd name="connsiteX2322" fmla="*/ 4260079 w 11965575"/>
              <a:gd name="connsiteY2322" fmla="*/ 5760351 h 6464302"/>
              <a:gd name="connsiteX2323" fmla="*/ 4209952 w 11965575"/>
              <a:gd name="connsiteY2323" fmla="*/ 5738864 h 6464302"/>
              <a:gd name="connsiteX2324" fmla="*/ 4208012 w 11965575"/>
              <a:gd name="connsiteY2324" fmla="*/ 5745109 h 6464302"/>
              <a:gd name="connsiteX2325" fmla="*/ 4199074 w 11965575"/>
              <a:gd name="connsiteY2325" fmla="*/ 5750188 h 6464302"/>
              <a:gd name="connsiteX2326" fmla="*/ 4193229 w 11965575"/>
              <a:gd name="connsiteY2326" fmla="*/ 5748119 h 6464302"/>
              <a:gd name="connsiteX2327" fmla="*/ 4191822 w 11965575"/>
              <a:gd name="connsiteY2327" fmla="*/ 5757737 h 6464302"/>
              <a:gd name="connsiteX2328" fmla="*/ 4192884 w 11965575"/>
              <a:gd name="connsiteY2328" fmla="*/ 5764481 h 6464302"/>
              <a:gd name="connsiteX2329" fmla="*/ 4187258 w 11965575"/>
              <a:gd name="connsiteY2329" fmla="*/ 5767924 h 6464302"/>
              <a:gd name="connsiteX2330" fmla="*/ 4164037 w 11965575"/>
              <a:gd name="connsiteY2330" fmla="*/ 5758582 h 6464302"/>
              <a:gd name="connsiteX2331" fmla="*/ 4146066 w 11965575"/>
              <a:gd name="connsiteY2331" fmla="*/ 5776387 h 6464302"/>
              <a:gd name="connsiteX2332" fmla="*/ 4156851 w 11965575"/>
              <a:gd name="connsiteY2332" fmla="*/ 5737680 h 6464302"/>
              <a:gd name="connsiteX2333" fmla="*/ 4160164 w 11965575"/>
              <a:gd name="connsiteY2333" fmla="*/ 5736043 h 6464302"/>
              <a:gd name="connsiteX2334" fmla="*/ 4173042 w 11965575"/>
              <a:gd name="connsiteY2334" fmla="*/ 5725052 h 6464302"/>
              <a:gd name="connsiteX2335" fmla="*/ 4157822 w 11965575"/>
              <a:gd name="connsiteY2335" fmla="*/ 5717043 h 6464302"/>
              <a:gd name="connsiteX2336" fmla="*/ 4115348 w 11965575"/>
              <a:gd name="connsiteY2336" fmla="*/ 5713251 h 6464302"/>
              <a:gd name="connsiteX2337" fmla="*/ 4106348 w 11965575"/>
              <a:gd name="connsiteY2337" fmla="*/ 5711751 h 6464302"/>
              <a:gd name="connsiteX2338" fmla="*/ 4086251 w 11965575"/>
              <a:gd name="connsiteY2338" fmla="*/ 5716066 h 6464302"/>
              <a:gd name="connsiteX2339" fmla="*/ 4072311 w 11965575"/>
              <a:gd name="connsiteY2339" fmla="*/ 5720312 h 6464302"/>
              <a:gd name="connsiteX2340" fmla="*/ 4059277 w 11965575"/>
              <a:gd name="connsiteY2340" fmla="*/ 5732371 h 6464302"/>
              <a:gd name="connsiteX2341" fmla="*/ 4044869 w 11965575"/>
              <a:gd name="connsiteY2341" fmla="*/ 5739823 h 6464302"/>
              <a:gd name="connsiteX2342" fmla="*/ 4035181 w 11965575"/>
              <a:gd name="connsiteY2342" fmla="*/ 5736020 h 6464302"/>
              <a:gd name="connsiteX2343" fmla="*/ 4028805 w 11965575"/>
              <a:gd name="connsiteY2343" fmla="*/ 5730579 h 6464302"/>
              <a:gd name="connsiteX2344" fmla="*/ 4005272 w 11965575"/>
              <a:gd name="connsiteY2344" fmla="*/ 5723374 h 6464302"/>
              <a:gd name="connsiteX2345" fmla="*/ 3994645 w 11965575"/>
              <a:gd name="connsiteY2345" fmla="*/ 5725983 h 6464302"/>
              <a:gd name="connsiteX2346" fmla="*/ 3929199 w 11965575"/>
              <a:gd name="connsiteY2346" fmla="*/ 5739163 h 6464302"/>
              <a:gd name="connsiteX2347" fmla="*/ 3896038 w 11965575"/>
              <a:gd name="connsiteY2347" fmla="*/ 5734733 h 6464302"/>
              <a:gd name="connsiteX2348" fmla="*/ 3875757 w 11965575"/>
              <a:gd name="connsiteY2348" fmla="*/ 5719312 h 6464302"/>
              <a:gd name="connsiteX2349" fmla="*/ 3860723 w 11965575"/>
              <a:gd name="connsiteY2349" fmla="*/ 5731040 h 6464302"/>
              <a:gd name="connsiteX2350" fmla="*/ 3832596 w 11965575"/>
              <a:gd name="connsiteY2350" fmla="*/ 5713218 h 6464302"/>
              <a:gd name="connsiteX2351" fmla="*/ 3827847 w 11965575"/>
              <a:gd name="connsiteY2351" fmla="*/ 5703668 h 6464302"/>
              <a:gd name="connsiteX2352" fmla="*/ 3817627 w 11965575"/>
              <a:gd name="connsiteY2352" fmla="*/ 5696492 h 6464302"/>
              <a:gd name="connsiteX2353" fmla="*/ 3810063 w 11965575"/>
              <a:gd name="connsiteY2353" fmla="*/ 5706180 h 6464302"/>
              <a:gd name="connsiteX2354" fmla="*/ 3789025 w 11965575"/>
              <a:gd name="connsiteY2354" fmla="*/ 5751936 h 6464302"/>
              <a:gd name="connsiteX2355" fmla="*/ 3767771 w 11965575"/>
              <a:gd name="connsiteY2355" fmla="*/ 5757152 h 6464302"/>
              <a:gd name="connsiteX2356" fmla="*/ 3742987 w 11965575"/>
              <a:gd name="connsiteY2356" fmla="*/ 5758496 h 6464302"/>
              <a:gd name="connsiteX2357" fmla="*/ 3710576 w 11965575"/>
              <a:gd name="connsiteY2357" fmla="*/ 5762948 h 6464302"/>
              <a:gd name="connsiteX2358" fmla="*/ 3667383 w 11965575"/>
              <a:gd name="connsiteY2358" fmla="*/ 5771079 h 6464302"/>
              <a:gd name="connsiteX2359" fmla="*/ 3633286 w 11965575"/>
              <a:gd name="connsiteY2359" fmla="*/ 5773061 h 6464302"/>
              <a:gd name="connsiteX2360" fmla="*/ 3607941 w 11965575"/>
              <a:gd name="connsiteY2360" fmla="*/ 5750228 h 6464302"/>
              <a:gd name="connsiteX2361" fmla="*/ 3560154 w 11965575"/>
              <a:gd name="connsiteY2361" fmla="*/ 5747742 h 6464302"/>
              <a:gd name="connsiteX2362" fmla="*/ 3558684 w 11965575"/>
              <a:gd name="connsiteY2362" fmla="*/ 5750780 h 6464302"/>
              <a:gd name="connsiteX2363" fmla="*/ 3545528 w 11965575"/>
              <a:gd name="connsiteY2363" fmla="*/ 5749683 h 6464302"/>
              <a:gd name="connsiteX2364" fmla="*/ 3521150 w 11965575"/>
              <a:gd name="connsiteY2364" fmla="*/ 5741244 h 6464302"/>
              <a:gd name="connsiteX2365" fmla="*/ 3488209 w 11965575"/>
              <a:gd name="connsiteY2365" fmla="*/ 5742324 h 6464302"/>
              <a:gd name="connsiteX2366" fmla="*/ 3512400 w 11965575"/>
              <a:gd name="connsiteY2366" fmla="*/ 5731028 h 6464302"/>
              <a:gd name="connsiteX2367" fmla="*/ 3539810 w 11965575"/>
              <a:gd name="connsiteY2367" fmla="*/ 5725742 h 6464302"/>
              <a:gd name="connsiteX2368" fmla="*/ 3537000 w 11965575"/>
              <a:gd name="connsiteY2368" fmla="*/ 5709949 h 6464302"/>
              <a:gd name="connsiteX2369" fmla="*/ 3533094 w 11965575"/>
              <a:gd name="connsiteY2369" fmla="*/ 5701636 h 6464302"/>
              <a:gd name="connsiteX2370" fmla="*/ 3500715 w 11965575"/>
              <a:gd name="connsiteY2370" fmla="*/ 5691863 h 6464302"/>
              <a:gd name="connsiteX2371" fmla="*/ 3483306 w 11965575"/>
              <a:gd name="connsiteY2371" fmla="*/ 5698815 h 6464302"/>
              <a:gd name="connsiteX2372" fmla="*/ 3476992 w 11965575"/>
              <a:gd name="connsiteY2372" fmla="*/ 5699953 h 6464302"/>
              <a:gd name="connsiteX2373" fmla="*/ 3464054 w 11965575"/>
              <a:gd name="connsiteY2373" fmla="*/ 5704364 h 6464302"/>
              <a:gd name="connsiteX2374" fmla="*/ 3462428 w 11965575"/>
              <a:gd name="connsiteY2374" fmla="*/ 5708472 h 6464302"/>
              <a:gd name="connsiteX2375" fmla="*/ 3449710 w 11965575"/>
              <a:gd name="connsiteY2375" fmla="*/ 5683366 h 6464302"/>
              <a:gd name="connsiteX2376" fmla="*/ 3444335 w 11965575"/>
              <a:gd name="connsiteY2376" fmla="*/ 5678091 h 6464302"/>
              <a:gd name="connsiteX2377" fmla="*/ 3434770 w 11965575"/>
              <a:gd name="connsiteY2377" fmla="*/ 5687444 h 6464302"/>
              <a:gd name="connsiteX2378" fmla="*/ 3437270 w 11965575"/>
              <a:gd name="connsiteY2378" fmla="*/ 5705375 h 6464302"/>
              <a:gd name="connsiteX2379" fmla="*/ 3432705 w 11965575"/>
              <a:gd name="connsiteY2379" fmla="*/ 5715562 h 6464302"/>
              <a:gd name="connsiteX2380" fmla="*/ 3375041 w 11965575"/>
              <a:gd name="connsiteY2380" fmla="*/ 5724565 h 6464302"/>
              <a:gd name="connsiteX2381" fmla="*/ 3354446 w 11965575"/>
              <a:gd name="connsiteY2381" fmla="*/ 5711282 h 6464302"/>
              <a:gd name="connsiteX2382" fmla="*/ 3330538 w 11965575"/>
              <a:gd name="connsiteY2382" fmla="*/ 5699637 h 6464302"/>
              <a:gd name="connsiteX2383" fmla="*/ 3328130 w 11965575"/>
              <a:gd name="connsiteY2383" fmla="*/ 5709087 h 6464302"/>
              <a:gd name="connsiteX2384" fmla="*/ 3335975 w 11965575"/>
              <a:gd name="connsiteY2384" fmla="*/ 5711489 h 6464302"/>
              <a:gd name="connsiteX2385" fmla="*/ 3348132 w 11965575"/>
              <a:gd name="connsiteY2385" fmla="*/ 5712420 h 6464302"/>
              <a:gd name="connsiteX2386" fmla="*/ 3347413 w 11965575"/>
              <a:gd name="connsiteY2386" fmla="*/ 5724342 h 6464302"/>
              <a:gd name="connsiteX2387" fmla="*/ 3334630 w 11965575"/>
              <a:gd name="connsiteY2387" fmla="*/ 5727685 h 6464302"/>
              <a:gd name="connsiteX2388" fmla="*/ 3324534 w 11965575"/>
              <a:gd name="connsiteY2388" fmla="*/ 5733666 h 6464302"/>
              <a:gd name="connsiteX2389" fmla="*/ 3323752 w 11965575"/>
              <a:gd name="connsiteY2389" fmla="*/ 5739009 h 6464302"/>
              <a:gd name="connsiteX2390" fmla="*/ 3319813 w 11965575"/>
              <a:gd name="connsiteY2390" fmla="*/ 5744920 h 6464302"/>
              <a:gd name="connsiteX2391" fmla="*/ 3314282 w 11965575"/>
              <a:gd name="connsiteY2391" fmla="*/ 5740715 h 6464302"/>
              <a:gd name="connsiteX2392" fmla="*/ 3289999 w 11965575"/>
              <a:gd name="connsiteY2392" fmla="*/ 5724628 h 6464302"/>
              <a:gd name="connsiteX2393" fmla="*/ 3281904 w 11965575"/>
              <a:gd name="connsiteY2393" fmla="*/ 5730943 h 6464302"/>
              <a:gd name="connsiteX2394" fmla="*/ 3280028 w 11965575"/>
              <a:gd name="connsiteY2394" fmla="*/ 5743767 h 6464302"/>
              <a:gd name="connsiteX2395" fmla="*/ 3263462 w 11965575"/>
              <a:gd name="connsiteY2395" fmla="*/ 5751953 h 6464302"/>
              <a:gd name="connsiteX2396" fmla="*/ 3246304 w 11965575"/>
              <a:gd name="connsiteY2396" fmla="*/ 5750189 h 6464302"/>
              <a:gd name="connsiteX2397" fmla="*/ 3226334 w 11965575"/>
              <a:gd name="connsiteY2397" fmla="*/ 5732632 h 6464302"/>
              <a:gd name="connsiteX2398" fmla="*/ 3219992 w 11965575"/>
              <a:gd name="connsiteY2398" fmla="*/ 5712966 h 6464302"/>
              <a:gd name="connsiteX2399" fmla="*/ 3226993 w 11965575"/>
              <a:gd name="connsiteY2399" fmla="*/ 5714132 h 6464302"/>
              <a:gd name="connsiteX2400" fmla="*/ 3259810 w 11965575"/>
              <a:gd name="connsiteY2400" fmla="*/ 5699895 h 6464302"/>
              <a:gd name="connsiteX2401" fmla="*/ 3273220 w 11965575"/>
              <a:gd name="connsiteY2401" fmla="*/ 5692277 h 6464302"/>
              <a:gd name="connsiteX2402" fmla="*/ 3331196 w 11965575"/>
              <a:gd name="connsiteY2402" fmla="*/ 5681136 h 6464302"/>
              <a:gd name="connsiteX2403" fmla="*/ 3403426 w 11965575"/>
              <a:gd name="connsiteY2403" fmla="*/ 5663613 h 6464302"/>
              <a:gd name="connsiteX2404" fmla="*/ 3441714 w 11965575"/>
              <a:gd name="connsiteY2404" fmla="*/ 5647003 h 6464302"/>
              <a:gd name="connsiteX2405" fmla="*/ 3467966 w 11965575"/>
              <a:gd name="connsiteY2405" fmla="*/ 5642620 h 6464302"/>
              <a:gd name="connsiteX2406" fmla="*/ 3494940 w 11965575"/>
              <a:gd name="connsiteY2406" fmla="*/ 5626314 h 6464302"/>
              <a:gd name="connsiteX2407" fmla="*/ 3525787 w 11965575"/>
              <a:gd name="connsiteY2407" fmla="*/ 5632547 h 6464302"/>
              <a:gd name="connsiteX2408" fmla="*/ 3563511 w 11965575"/>
              <a:gd name="connsiteY2408" fmla="*/ 5626791 h 6464302"/>
              <a:gd name="connsiteX2409" fmla="*/ 3600017 w 11965575"/>
              <a:gd name="connsiteY2409" fmla="*/ 5615357 h 6464302"/>
              <a:gd name="connsiteX2410" fmla="*/ 3621112 w 11965575"/>
              <a:gd name="connsiteY2410" fmla="*/ 5611210 h 6464302"/>
              <a:gd name="connsiteX2411" fmla="*/ 3649211 w 11965575"/>
              <a:gd name="connsiteY2411" fmla="*/ 5608228 h 6464302"/>
              <a:gd name="connsiteX2412" fmla="*/ 3738066 w 11965575"/>
              <a:gd name="connsiteY2412" fmla="*/ 5589096 h 6464302"/>
              <a:gd name="connsiteX2413" fmla="*/ 3792512 w 11965575"/>
              <a:gd name="connsiteY2413" fmla="*/ 5574082 h 6464302"/>
              <a:gd name="connsiteX2414" fmla="*/ 3798171 w 11965575"/>
              <a:gd name="connsiteY2414" fmla="*/ 5556417 h 6464302"/>
              <a:gd name="connsiteX2415" fmla="*/ 3799265 w 11965575"/>
              <a:gd name="connsiteY2415" fmla="*/ 5548936 h 6464302"/>
              <a:gd name="connsiteX2416" fmla="*/ 3806830 w 11965575"/>
              <a:gd name="connsiteY2416" fmla="*/ 5539249 h 6464302"/>
              <a:gd name="connsiteX2417" fmla="*/ 3836520 w 11965575"/>
              <a:gd name="connsiteY2417" fmla="*/ 5546385 h 6464302"/>
              <a:gd name="connsiteX2418" fmla="*/ 3838895 w 11965575"/>
              <a:gd name="connsiteY2418" fmla="*/ 5551159 h 6464302"/>
              <a:gd name="connsiteX2419" fmla="*/ 3848336 w 11965575"/>
              <a:gd name="connsiteY2419" fmla="*/ 5528649 h 6464302"/>
              <a:gd name="connsiteX2420" fmla="*/ 3855617 w 11965575"/>
              <a:gd name="connsiteY2420" fmla="*/ 5541903 h 6464302"/>
              <a:gd name="connsiteX2421" fmla="*/ 3883776 w 11965575"/>
              <a:gd name="connsiteY2421" fmla="*/ 5545500 h 6464302"/>
              <a:gd name="connsiteX2422" fmla="*/ 3899593 w 11965575"/>
              <a:gd name="connsiteY2422" fmla="*/ 5528431 h 6464302"/>
              <a:gd name="connsiteX2423" fmla="*/ 3927001 w 11965575"/>
              <a:gd name="connsiteY2423" fmla="*/ 5523144 h 6464302"/>
              <a:gd name="connsiteX2424" fmla="*/ 3944473 w 11965575"/>
              <a:gd name="connsiteY2424" fmla="*/ 5522771 h 6464302"/>
              <a:gd name="connsiteX2425" fmla="*/ 3965006 w 11965575"/>
              <a:gd name="connsiteY2425" fmla="*/ 5529476 h 6464302"/>
              <a:gd name="connsiteX2426" fmla="*/ 3976727 w 11965575"/>
              <a:gd name="connsiteY2426" fmla="*/ 5519387 h 6464302"/>
              <a:gd name="connsiteX2427" fmla="*/ 3990947 w 11965575"/>
              <a:gd name="connsiteY2427" fmla="*/ 5527230 h 6464302"/>
              <a:gd name="connsiteX2428" fmla="*/ 4006261 w 11965575"/>
              <a:gd name="connsiteY2428" fmla="*/ 5527591 h 6464302"/>
              <a:gd name="connsiteX2429" fmla="*/ 4033017 w 11965575"/>
              <a:gd name="connsiteY2429" fmla="*/ 5505776 h 6464302"/>
              <a:gd name="connsiteX2430" fmla="*/ 4044862 w 11965575"/>
              <a:gd name="connsiteY2430" fmla="*/ 5508844 h 6464302"/>
              <a:gd name="connsiteX2431" fmla="*/ 4063239 w 11965575"/>
              <a:gd name="connsiteY2431" fmla="*/ 5516284 h 6464302"/>
              <a:gd name="connsiteX2432" fmla="*/ 4085648 w 11965575"/>
              <a:gd name="connsiteY2432" fmla="*/ 5510166 h 6464302"/>
              <a:gd name="connsiteX2433" fmla="*/ 4091368 w 11965575"/>
              <a:gd name="connsiteY2433" fmla="*/ 5499077 h 6464302"/>
              <a:gd name="connsiteX2434" fmla="*/ 4089681 w 11965575"/>
              <a:gd name="connsiteY2434" fmla="*/ 5496607 h 6464302"/>
              <a:gd name="connsiteX2435" fmla="*/ 4072461 w 11965575"/>
              <a:gd name="connsiteY2435" fmla="*/ 5488265 h 6464302"/>
              <a:gd name="connsiteX2436" fmla="*/ 4081119 w 11965575"/>
              <a:gd name="connsiteY2436" fmla="*/ 5471098 h 6464302"/>
              <a:gd name="connsiteX2437" fmla="*/ 4060649 w 11965575"/>
              <a:gd name="connsiteY2437" fmla="*/ 5470971 h 6464302"/>
              <a:gd name="connsiteX2438" fmla="*/ 4044117 w 11965575"/>
              <a:gd name="connsiteY2438" fmla="*/ 5464933 h 6464302"/>
              <a:gd name="connsiteX2439" fmla="*/ 4037210 w 11965575"/>
              <a:gd name="connsiteY2439" fmla="*/ 5456119 h 6464302"/>
              <a:gd name="connsiteX2440" fmla="*/ 4014956 w 11965575"/>
              <a:gd name="connsiteY2440" fmla="*/ 5461169 h 6464302"/>
              <a:gd name="connsiteX2441" fmla="*/ 4009018 w 11965575"/>
              <a:gd name="connsiteY2441" fmla="*/ 5466749 h 6464302"/>
              <a:gd name="connsiteX2442" fmla="*/ 4013335 w 11965575"/>
              <a:gd name="connsiteY2442" fmla="*/ 5430249 h 6464302"/>
              <a:gd name="connsiteX2443" fmla="*/ 4020430 w 11965575"/>
              <a:gd name="connsiteY2443" fmla="*/ 5423767 h 6464302"/>
              <a:gd name="connsiteX2444" fmla="*/ 4025649 w 11965575"/>
              <a:gd name="connsiteY2444" fmla="*/ 5430111 h 6464302"/>
              <a:gd name="connsiteX2445" fmla="*/ 4031711 w 11965575"/>
              <a:gd name="connsiteY2445" fmla="*/ 5437689 h 6464302"/>
              <a:gd name="connsiteX2446" fmla="*/ 4036276 w 11965575"/>
              <a:gd name="connsiteY2446" fmla="*/ 5427501 h 6464302"/>
              <a:gd name="connsiteX2447" fmla="*/ 4012211 w 11965575"/>
              <a:gd name="connsiteY2447" fmla="*/ 5416925 h 6464302"/>
              <a:gd name="connsiteX2448" fmla="*/ 4000366 w 11965575"/>
              <a:gd name="connsiteY2448" fmla="*/ 5413857 h 6464302"/>
              <a:gd name="connsiteX2449" fmla="*/ 3977928 w 11965575"/>
              <a:gd name="connsiteY2449" fmla="*/ 5399172 h 6464302"/>
              <a:gd name="connsiteX2450" fmla="*/ 3959144 w 11965575"/>
              <a:gd name="connsiteY2450" fmla="*/ 5401516 h 6464302"/>
              <a:gd name="connsiteX2451" fmla="*/ 3939545 w 11965575"/>
              <a:gd name="connsiteY2451" fmla="*/ 5423429 h 6464302"/>
              <a:gd name="connsiteX2452" fmla="*/ 3937480 w 11965575"/>
              <a:gd name="connsiteY2452" fmla="*/ 5451547 h 6464302"/>
              <a:gd name="connsiteX2453" fmla="*/ 3873626 w 11965575"/>
              <a:gd name="connsiteY2453" fmla="*/ 5474844 h 6464302"/>
              <a:gd name="connsiteX2454" fmla="*/ 3856720 w 11965575"/>
              <a:gd name="connsiteY2454" fmla="*/ 5464365 h 6464302"/>
              <a:gd name="connsiteX2455" fmla="*/ 3843467 w 11965575"/>
              <a:gd name="connsiteY2455" fmla="*/ 5470913 h 6464302"/>
              <a:gd name="connsiteX2456" fmla="*/ 3842684 w 11965575"/>
              <a:gd name="connsiteY2456" fmla="*/ 5476257 h 6464302"/>
              <a:gd name="connsiteX2457" fmla="*/ 3829276 w 11965575"/>
              <a:gd name="connsiteY2457" fmla="*/ 5483875 h 6464302"/>
              <a:gd name="connsiteX2458" fmla="*/ 3817806 w 11965575"/>
              <a:gd name="connsiteY2458" fmla="*/ 5485249 h 6464302"/>
              <a:gd name="connsiteX2459" fmla="*/ 3795741 w 11965575"/>
              <a:gd name="connsiteY2459" fmla="*/ 5475005 h 6464302"/>
              <a:gd name="connsiteX2460" fmla="*/ 3777303 w 11965575"/>
              <a:gd name="connsiteY2460" fmla="*/ 5460987 h 6464302"/>
              <a:gd name="connsiteX2461" fmla="*/ 3753800 w 11965575"/>
              <a:gd name="connsiteY2461" fmla="*/ 5474586 h 6464302"/>
              <a:gd name="connsiteX2462" fmla="*/ 3738670 w 11965575"/>
              <a:gd name="connsiteY2462" fmla="*/ 5493959 h 6464302"/>
              <a:gd name="connsiteX2463" fmla="*/ 3705104 w 11965575"/>
              <a:gd name="connsiteY2463" fmla="*/ 5499314 h 6464302"/>
              <a:gd name="connsiteX2464" fmla="*/ 3693790 w 11965575"/>
              <a:gd name="connsiteY2464" fmla="*/ 5499618 h 6464302"/>
              <a:gd name="connsiteX2465" fmla="*/ 3675068 w 11965575"/>
              <a:gd name="connsiteY2465" fmla="*/ 5508541 h 6464302"/>
              <a:gd name="connsiteX2466" fmla="*/ 3659284 w 11965575"/>
              <a:gd name="connsiteY2466" fmla="*/ 5511385 h 6464302"/>
              <a:gd name="connsiteX2467" fmla="*/ 3652502 w 11965575"/>
              <a:gd name="connsiteY2467" fmla="*/ 5515728 h 6464302"/>
              <a:gd name="connsiteX2468" fmla="*/ 3658877 w 11965575"/>
              <a:gd name="connsiteY2468" fmla="*/ 5521169 h 6464302"/>
              <a:gd name="connsiteX2469" fmla="*/ 3667784 w 11965575"/>
              <a:gd name="connsiteY2469" fmla="*/ 5530316 h 6464302"/>
              <a:gd name="connsiteX2470" fmla="*/ 3663845 w 11965575"/>
              <a:gd name="connsiteY2470" fmla="*/ 5536227 h 6464302"/>
              <a:gd name="connsiteX2471" fmla="*/ 3649842 w 11965575"/>
              <a:gd name="connsiteY2471" fmla="*/ 5533894 h 6464302"/>
              <a:gd name="connsiteX2472" fmla="*/ 3649000 w 11965575"/>
              <a:gd name="connsiteY2472" fmla="*/ 5532660 h 6464302"/>
              <a:gd name="connsiteX2473" fmla="*/ 3603777 w 11965575"/>
              <a:gd name="connsiteY2473" fmla="*/ 5519652 h 6464302"/>
              <a:gd name="connsiteX2474" fmla="*/ 3591838 w 11965575"/>
              <a:gd name="connsiteY2474" fmla="*/ 5524231 h 6464302"/>
              <a:gd name="connsiteX2475" fmla="*/ 3554492 w 11965575"/>
              <a:gd name="connsiteY2475" fmla="*/ 5499400 h 6464302"/>
              <a:gd name="connsiteX2476" fmla="*/ 3549742 w 11965575"/>
              <a:gd name="connsiteY2476" fmla="*/ 5489852 h 6464302"/>
              <a:gd name="connsiteX2477" fmla="*/ 3539646 w 11965575"/>
              <a:gd name="connsiteY2477" fmla="*/ 5495832 h 6464302"/>
              <a:gd name="connsiteX2478" fmla="*/ 3531144 w 11965575"/>
              <a:gd name="connsiteY2478" fmla="*/ 5511931 h 6464302"/>
              <a:gd name="connsiteX2479" fmla="*/ 3527769 w 11965575"/>
              <a:gd name="connsiteY2479" fmla="*/ 5506990 h 6464302"/>
              <a:gd name="connsiteX2480" fmla="*/ 3518863 w 11965575"/>
              <a:gd name="connsiteY2480" fmla="*/ 5497843 h 6464302"/>
              <a:gd name="connsiteX2481" fmla="*/ 3509516 w 11965575"/>
              <a:gd name="connsiteY2481" fmla="*/ 5512706 h 6464302"/>
              <a:gd name="connsiteX2482" fmla="*/ 3502640 w 11965575"/>
              <a:gd name="connsiteY2482" fmla="*/ 5524697 h 6464302"/>
              <a:gd name="connsiteX2483" fmla="*/ 3487700 w 11965575"/>
              <a:gd name="connsiteY2483" fmla="*/ 5528776 h 6464302"/>
              <a:gd name="connsiteX2484" fmla="*/ 3480135 w 11965575"/>
              <a:gd name="connsiteY2484" fmla="*/ 5538462 h 6464302"/>
              <a:gd name="connsiteX2485" fmla="*/ 3476040 w 11965575"/>
              <a:gd name="connsiteY2485" fmla="*/ 5545444 h 6464302"/>
              <a:gd name="connsiteX2486" fmla="*/ 3470822 w 11965575"/>
              <a:gd name="connsiteY2486" fmla="*/ 5539100 h 6464302"/>
              <a:gd name="connsiteX2487" fmla="*/ 3461290 w 11965575"/>
              <a:gd name="connsiteY2487" fmla="*/ 5534228 h 6464302"/>
              <a:gd name="connsiteX2488" fmla="*/ 3385714 w 11965575"/>
              <a:gd name="connsiteY2488" fmla="*/ 5567614 h 6464302"/>
              <a:gd name="connsiteX2489" fmla="*/ 3360680 w 11965575"/>
              <a:gd name="connsiteY2489" fmla="*/ 5577675 h 6464302"/>
              <a:gd name="connsiteX2490" fmla="*/ 3332426 w 11965575"/>
              <a:gd name="connsiteY2490" fmla="*/ 5581725 h 6464302"/>
              <a:gd name="connsiteX2491" fmla="*/ 3309172 w 11965575"/>
              <a:gd name="connsiteY2491" fmla="*/ 5586608 h 6464302"/>
              <a:gd name="connsiteX2492" fmla="*/ 3325584 w 11965575"/>
              <a:gd name="connsiteY2492" fmla="*/ 5544461 h 6464302"/>
              <a:gd name="connsiteX2493" fmla="*/ 3329714 w 11965575"/>
              <a:gd name="connsiteY2493" fmla="*/ 5523255 h 6464302"/>
              <a:gd name="connsiteX2494" fmla="*/ 3329276 w 11965575"/>
              <a:gd name="connsiteY2494" fmla="*/ 5512236 h 6464302"/>
              <a:gd name="connsiteX2495" fmla="*/ 3317682 w 11965575"/>
              <a:gd name="connsiteY2495" fmla="*/ 5500452 h 6464302"/>
              <a:gd name="connsiteX2496" fmla="*/ 3292334 w 11965575"/>
              <a:gd name="connsiteY2496" fmla="*/ 5512649 h 6464302"/>
              <a:gd name="connsiteX2497" fmla="*/ 3270925 w 11965575"/>
              <a:gd name="connsiteY2497" fmla="*/ 5518935 h 6464302"/>
              <a:gd name="connsiteX2498" fmla="*/ 3265080 w 11965575"/>
              <a:gd name="connsiteY2498" fmla="*/ 5516866 h 6464302"/>
              <a:gd name="connsiteX2499" fmla="*/ 3250515 w 11965575"/>
              <a:gd name="connsiteY2499" fmla="*/ 5525386 h 6464302"/>
              <a:gd name="connsiteX2500" fmla="*/ 3241889 w 11965575"/>
              <a:gd name="connsiteY2500" fmla="*/ 5528328 h 6464302"/>
              <a:gd name="connsiteX2501" fmla="*/ 3221356 w 11965575"/>
              <a:gd name="connsiteY2501" fmla="*/ 5521623 h 6464302"/>
              <a:gd name="connsiteX2502" fmla="*/ 3207228 w 11965575"/>
              <a:gd name="connsiteY2502" fmla="*/ 5541163 h 6464302"/>
              <a:gd name="connsiteX2503" fmla="*/ 3194724 w 11965575"/>
              <a:gd name="connsiteY2503" fmla="*/ 5556595 h 6464302"/>
              <a:gd name="connsiteX2504" fmla="*/ 3178846 w 11965575"/>
              <a:gd name="connsiteY2504" fmla="*/ 5567087 h 6464302"/>
              <a:gd name="connsiteX2505" fmla="*/ 3174846 w 11965575"/>
              <a:gd name="connsiteY2505" fmla="*/ 5566420 h 6464302"/>
              <a:gd name="connsiteX2506" fmla="*/ 3169504 w 11965575"/>
              <a:gd name="connsiteY2506" fmla="*/ 5546920 h 6464302"/>
              <a:gd name="connsiteX2507" fmla="*/ 3154567 w 11965575"/>
              <a:gd name="connsiteY2507" fmla="*/ 5515970 h 6464302"/>
              <a:gd name="connsiteX2508" fmla="*/ 3152411 w 11965575"/>
              <a:gd name="connsiteY2508" fmla="*/ 5516706 h 6464302"/>
              <a:gd name="connsiteX2509" fmla="*/ 3123314 w 11965575"/>
              <a:gd name="connsiteY2509" fmla="*/ 5519520 h 6464302"/>
              <a:gd name="connsiteX2510" fmla="*/ 3099340 w 11965575"/>
              <a:gd name="connsiteY2510" fmla="*/ 5536326 h 6464302"/>
              <a:gd name="connsiteX2511" fmla="*/ 3093467 w 11965575"/>
              <a:gd name="connsiteY2511" fmla="*/ 5513454 h 6464302"/>
              <a:gd name="connsiteX2512" fmla="*/ 3080654 w 11965575"/>
              <a:gd name="connsiteY2512" fmla="*/ 5495994 h 6464302"/>
              <a:gd name="connsiteX2513" fmla="*/ 3023707 w 11965575"/>
              <a:gd name="connsiteY2513" fmla="*/ 5528104 h 6464302"/>
              <a:gd name="connsiteX2514" fmla="*/ 3006829 w 11965575"/>
              <a:gd name="connsiteY2514" fmla="*/ 5538429 h 6464302"/>
              <a:gd name="connsiteX2515" fmla="*/ 2991235 w 11965575"/>
              <a:gd name="connsiteY2515" fmla="*/ 5525980 h 6464302"/>
              <a:gd name="connsiteX2516" fmla="*/ 2962890 w 11965575"/>
              <a:gd name="connsiteY2516" fmla="*/ 5502647 h 6464302"/>
              <a:gd name="connsiteX2517" fmla="*/ 2951732 w 11965575"/>
              <a:gd name="connsiteY2517" fmla="*/ 5501883 h 6464302"/>
              <a:gd name="connsiteX2518" fmla="*/ 2949888 w 11965575"/>
              <a:gd name="connsiteY2518" fmla="*/ 5500481 h 6464302"/>
              <a:gd name="connsiteX2519" fmla="*/ 2950576 w 11965575"/>
              <a:gd name="connsiteY2519" fmla="*/ 5502785 h 6464302"/>
              <a:gd name="connsiteX2520" fmla="*/ 2951013 w 11965575"/>
              <a:gd name="connsiteY2520" fmla="*/ 5513805 h 6464302"/>
              <a:gd name="connsiteX2521" fmla="*/ 2927944 w 11965575"/>
              <a:gd name="connsiteY2521" fmla="*/ 5538424 h 6464302"/>
              <a:gd name="connsiteX2522" fmla="*/ 2905037 w 11965575"/>
              <a:gd name="connsiteY2522" fmla="*/ 5526944 h 6464302"/>
              <a:gd name="connsiteX2523" fmla="*/ 2887034 w 11965575"/>
              <a:gd name="connsiteY2523" fmla="*/ 5523945 h 6464302"/>
              <a:gd name="connsiteX2524" fmla="*/ 2875878 w 11965575"/>
              <a:gd name="connsiteY2524" fmla="*/ 5523181 h 6464302"/>
              <a:gd name="connsiteX2525" fmla="*/ 2880068 w 11965575"/>
              <a:gd name="connsiteY2525" fmla="*/ 5508553 h 6464302"/>
              <a:gd name="connsiteX2526" fmla="*/ 2932266 w 11965575"/>
              <a:gd name="connsiteY2526" fmla="*/ 5466894 h 6464302"/>
              <a:gd name="connsiteX2527" fmla="*/ 2942298 w 11965575"/>
              <a:gd name="connsiteY2527" fmla="*/ 5454335 h 6464302"/>
              <a:gd name="connsiteX2528" fmla="*/ 2965462 w 11965575"/>
              <a:gd name="connsiteY2528" fmla="*/ 5422070 h 6464302"/>
              <a:gd name="connsiteX2529" fmla="*/ 2990529 w 11965575"/>
              <a:gd name="connsiteY2529" fmla="*/ 5397783 h 6464302"/>
              <a:gd name="connsiteX2530" fmla="*/ 3003687 w 11965575"/>
              <a:gd name="connsiteY2530" fmla="*/ 5398881 h 6464302"/>
              <a:gd name="connsiteX2531" fmla="*/ 3008062 w 11965575"/>
              <a:gd name="connsiteY2531" fmla="*/ 5403989 h 6464302"/>
              <a:gd name="connsiteX2532" fmla="*/ 3009312 w 11965575"/>
              <a:gd name="connsiteY2532" fmla="*/ 5395439 h 6464302"/>
              <a:gd name="connsiteX2533" fmla="*/ 3014702 w 11965575"/>
              <a:gd name="connsiteY2533" fmla="*/ 5382243 h 6464302"/>
              <a:gd name="connsiteX2534" fmla="*/ 3027133 w 11965575"/>
              <a:gd name="connsiteY2534" fmla="*/ 5377691 h 6464302"/>
              <a:gd name="connsiteX2535" fmla="*/ 3026329 w 11965575"/>
              <a:gd name="connsiteY2535" fmla="*/ 5377013 h 6464302"/>
              <a:gd name="connsiteX2536" fmla="*/ 3006374 w 11965575"/>
              <a:gd name="connsiteY2536" fmla="*/ 5362356 h 6464302"/>
              <a:gd name="connsiteX2537" fmla="*/ 2999720 w 11965575"/>
              <a:gd name="connsiteY2537" fmla="*/ 5368109 h 6464302"/>
              <a:gd name="connsiteX2538" fmla="*/ 2998179 w 11965575"/>
              <a:gd name="connsiteY2538" fmla="*/ 5379793 h 6464302"/>
              <a:gd name="connsiteX2539" fmla="*/ 2984566 w 11965575"/>
              <a:gd name="connsiteY2539" fmla="*/ 5387251 h 6464302"/>
              <a:gd name="connsiteX2540" fmla="*/ 2970465 w 11965575"/>
              <a:gd name="connsiteY2540" fmla="*/ 5385644 h 6464302"/>
              <a:gd name="connsiteX2541" fmla="*/ 2954054 w 11965575"/>
              <a:gd name="connsiteY2541" fmla="*/ 5369648 h 6464302"/>
              <a:gd name="connsiteX2542" fmla="*/ 2948841 w 11965575"/>
              <a:gd name="connsiteY2542" fmla="*/ 5351730 h 6464302"/>
              <a:gd name="connsiteX2543" fmla="*/ 2954595 w 11965575"/>
              <a:gd name="connsiteY2543" fmla="*/ 5352792 h 6464302"/>
              <a:gd name="connsiteX2544" fmla="*/ 2981564 w 11965575"/>
              <a:gd name="connsiteY2544" fmla="*/ 5339821 h 6464302"/>
              <a:gd name="connsiteX2545" fmla="*/ 2992584 w 11965575"/>
              <a:gd name="connsiteY2545" fmla="*/ 5332879 h 6464302"/>
              <a:gd name="connsiteX2546" fmla="*/ 3040230 w 11965575"/>
              <a:gd name="connsiteY2546" fmla="*/ 5322729 h 6464302"/>
              <a:gd name="connsiteX2547" fmla="*/ 3099588 w 11965575"/>
              <a:gd name="connsiteY2547" fmla="*/ 5306763 h 6464302"/>
              <a:gd name="connsiteX2548" fmla="*/ 3131054 w 11965575"/>
              <a:gd name="connsiteY2548" fmla="*/ 5291630 h 6464302"/>
              <a:gd name="connsiteX2549" fmla="*/ 3152629 w 11965575"/>
              <a:gd name="connsiteY2549" fmla="*/ 5287636 h 6464302"/>
              <a:gd name="connsiteX2550" fmla="*/ 3152903 w 11965575"/>
              <a:gd name="connsiteY2550" fmla="*/ 5287617 h 6464302"/>
              <a:gd name="connsiteX2551" fmla="*/ 3149384 w 11965575"/>
              <a:gd name="connsiteY2551" fmla="*/ 5280982 h 6464302"/>
              <a:gd name="connsiteX2552" fmla="*/ 3136246 w 11965575"/>
              <a:gd name="connsiteY2552" fmla="*/ 5284129 h 6464302"/>
              <a:gd name="connsiteX2553" fmla="*/ 3040702 w 11965575"/>
              <a:gd name="connsiteY2553" fmla="*/ 5299958 h 6464302"/>
              <a:gd name="connsiteX2554" fmla="*/ 3017700 w 11965575"/>
              <a:gd name="connsiteY2554" fmla="*/ 5296126 h 6464302"/>
              <a:gd name="connsiteX2555" fmla="*/ 2983132 w 11965575"/>
              <a:gd name="connsiteY2555" fmla="*/ 5301313 h 6464302"/>
              <a:gd name="connsiteX2556" fmla="*/ 2957816 w 11965575"/>
              <a:gd name="connsiteY2556" fmla="*/ 5299286 h 6464302"/>
              <a:gd name="connsiteX2557" fmla="*/ 2955820 w 11965575"/>
              <a:gd name="connsiteY2557" fmla="*/ 5263923 h 6464302"/>
              <a:gd name="connsiteX2558" fmla="*/ 2974418 w 11965575"/>
              <a:gd name="connsiteY2558" fmla="*/ 5241844 h 6464302"/>
              <a:gd name="connsiteX2559" fmla="*/ 2985510 w 11965575"/>
              <a:gd name="connsiteY2559" fmla="*/ 5271059 h 6464302"/>
              <a:gd name="connsiteX2560" fmla="*/ 2995606 w 11965575"/>
              <a:gd name="connsiteY2560" fmla="*/ 5265078 h 6464302"/>
              <a:gd name="connsiteX2561" fmla="*/ 2995952 w 11965575"/>
              <a:gd name="connsiteY2561" fmla="*/ 5248715 h 6464302"/>
              <a:gd name="connsiteX2562" fmla="*/ 3021551 w 11965575"/>
              <a:gd name="connsiteY2562" fmla="*/ 5227802 h 6464302"/>
              <a:gd name="connsiteX2563" fmla="*/ 3023546 w 11965575"/>
              <a:gd name="connsiteY2563" fmla="*/ 5228135 h 6464302"/>
              <a:gd name="connsiteX2564" fmla="*/ 3025629 w 11965575"/>
              <a:gd name="connsiteY2564" fmla="*/ 5215681 h 6464302"/>
              <a:gd name="connsiteX2565" fmla="*/ 3032683 w 11965575"/>
              <a:gd name="connsiteY2565" fmla="*/ 5203339 h 6464302"/>
              <a:gd name="connsiteX2566" fmla="*/ 3031618 w 11965575"/>
              <a:gd name="connsiteY2566" fmla="*/ 5201017 h 6464302"/>
              <a:gd name="connsiteX2567" fmla="*/ 3035822 w 11965575"/>
              <a:gd name="connsiteY2567" fmla="*/ 5196792 h 6464302"/>
              <a:gd name="connsiteX2568" fmla="*/ 3035866 w 11965575"/>
              <a:gd name="connsiteY2568" fmla="*/ 5196788 h 6464302"/>
              <a:gd name="connsiteX2569" fmla="*/ 3039011 w 11965575"/>
              <a:gd name="connsiteY2569" fmla="*/ 5178881 h 6464302"/>
              <a:gd name="connsiteX2570" fmla="*/ 3038652 w 11965575"/>
              <a:gd name="connsiteY2570" fmla="*/ 5168842 h 6464302"/>
              <a:gd name="connsiteX2571" fmla="*/ 3029124 w 11965575"/>
              <a:gd name="connsiteY2571" fmla="*/ 5158105 h 6464302"/>
              <a:gd name="connsiteX2572" fmla="*/ 3008293 w 11965575"/>
              <a:gd name="connsiteY2572" fmla="*/ 5169218 h 6464302"/>
              <a:gd name="connsiteX2573" fmla="*/ 2990698 w 11965575"/>
              <a:gd name="connsiteY2573" fmla="*/ 5174945 h 6464302"/>
              <a:gd name="connsiteX2574" fmla="*/ 2985896 w 11965575"/>
              <a:gd name="connsiteY2574" fmla="*/ 5173060 h 6464302"/>
              <a:gd name="connsiteX2575" fmla="*/ 2973925 w 11965575"/>
              <a:gd name="connsiteY2575" fmla="*/ 5180823 h 6464302"/>
              <a:gd name="connsiteX2576" fmla="*/ 2966836 w 11965575"/>
              <a:gd name="connsiteY2576" fmla="*/ 5183504 h 6464302"/>
              <a:gd name="connsiteX2577" fmla="*/ 2949962 w 11965575"/>
              <a:gd name="connsiteY2577" fmla="*/ 5177394 h 6464302"/>
              <a:gd name="connsiteX2578" fmla="*/ 2938351 w 11965575"/>
              <a:gd name="connsiteY2578" fmla="*/ 5195198 h 6464302"/>
              <a:gd name="connsiteX2579" fmla="*/ 2928076 w 11965575"/>
              <a:gd name="connsiteY2579" fmla="*/ 5209258 h 6464302"/>
              <a:gd name="connsiteX2580" fmla="*/ 2915028 w 11965575"/>
              <a:gd name="connsiteY2580" fmla="*/ 5218817 h 6464302"/>
              <a:gd name="connsiteX2581" fmla="*/ 2911740 w 11965575"/>
              <a:gd name="connsiteY2581" fmla="*/ 5218210 h 6464302"/>
              <a:gd name="connsiteX2582" fmla="*/ 2907350 w 11965575"/>
              <a:gd name="connsiteY2582" fmla="*/ 5200443 h 6464302"/>
              <a:gd name="connsiteX2583" fmla="*/ 2895074 w 11965575"/>
              <a:gd name="connsiteY2583" fmla="*/ 5172244 h 6464302"/>
              <a:gd name="connsiteX2584" fmla="*/ 2893303 w 11965575"/>
              <a:gd name="connsiteY2584" fmla="*/ 5172914 h 6464302"/>
              <a:gd name="connsiteX2585" fmla="*/ 2869390 w 11965575"/>
              <a:gd name="connsiteY2585" fmla="*/ 5175478 h 6464302"/>
              <a:gd name="connsiteX2586" fmla="*/ 2849689 w 11965575"/>
              <a:gd name="connsiteY2586" fmla="*/ 5190791 h 6464302"/>
              <a:gd name="connsiteX2587" fmla="*/ 2844862 w 11965575"/>
              <a:gd name="connsiteY2587" fmla="*/ 5169952 h 6464302"/>
              <a:gd name="connsiteX2588" fmla="*/ 2834332 w 11965575"/>
              <a:gd name="connsiteY2588" fmla="*/ 5154044 h 6464302"/>
              <a:gd name="connsiteX2589" fmla="*/ 2787532 w 11965575"/>
              <a:gd name="connsiteY2589" fmla="*/ 5183300 h 6464302"/>
              <a:gd name="connsiteX2590" fmla="*/ 2773662 w 11965575"/>
              <a:gd name="connsiteY2590" fmla="*/ 5192707 h 6464302"/>
              <a:gd name="connsiteX2591" fmla="*/ 2760847 w 11965575"/>
              <a:gd name="connsiteY2591" fmla="*/ 5181364 h 6464302"/>
              <a:gd name="connsiteX2592" fmla="*/ 2737552 w 11965575"/>
              <a:gd name="connsiteY2592" fmla="*/ 5160105 h 6464302"/>
              <a:gd name="connsiteX2593" fmla="*/ 2728383 w 11965575"/>
              <a:gd name="connsiteY2593" fmla="*/ 5159409 h 6464302"/>
              <a:gd name="connsiteX2594" fmla="*/ 2726868 w 11965575"/>
              <a:gd name="connsiteY2594" fmla="*/ 5158132 h 6464302"/>
              <a:gd name="connsiteX2595" fmla="*/ 2727432 w 11965575"/>
              <a:gd name="connsiteY2595" fmla="*/ 5160231 h 6464302"/>
              <a:gd name="connsiteX2596" fmla="*/ 2727792 w 11965575"/>
              <a:gd name="connsiteY2596" fmla="*/ 5170271 h 6464302"/>
              <a:gd name="connsiteX2597" fmla="*/ 2708834 w 11965575"/>
              <a:gd name="connsiteY2597" fmla="*/ 5192702 h 6464302"/>
              <a:gd name="connsiteX2598" fmla="*/ 2690008 w 11965575"/>
              <a:gd name="connsiteY2598" fmla="*/ 5182243 h 6464302"/>
              <a:gd name="connsiteX2599" fmla="*/ 2675214 w 11965575"/>
              <a:gd name="connsiteY2599" fmla="*/ 5179510 h 6464302"/>
              <a:gd name="connsiteX2600" fmla="*/ 2666046 w 11965575"/>
              <a:gd name="connsiteY2600" fmla="*/ 5178814 h 6464302"/>
              <a:gd name="connsiteX2601" fmla="*/ 2669488 w 11965575"/>
              <a:gd name="connsiteY2601" fmla="*/ 5165486 h 6464302"/>
              <a:gd name="connsiteX2602" fmla="*/ 2712386 w 11965575"/>
              <a:gd name="connsiteY2602" fmla="*/ 5127530 h 6464302"/>
              <a:gd name="connsiteX2603" fmla="*/ 2720630 w 11965575"/>
              <a:gd name="connsiteY2603" fmla="*/ 5116088 h 6464302"/>
              <a:gd name="connsiteX2604" fmla="*/ 2739666 w 11965575"/>
              <a:gd name="connsiteY2604" fmla="*/ 5086690 h 6464302"/>
              <a:gd name="connsiteX2605" fmla="*/ 2760266 w 11965575"/>
              <a:gd name="connsiteY2605" fmla="*/ 5064562 h 6464302"/>
              <a:gd name="connsiteX2606" fmla="*/ 2771080 w 11965575"/>
              <a:gd name="connsiteY2606" fmla="*/ 5065563 h 6464302"/>
              <a:gd name="connsiteX2607" fmla="*/ 2774675 w 11965575"/>
              <a:gd name="connsiteY2607" fmla="*/ 5070216 h 6464302"/>
              <a:gd name="connsiteX2608" fmla="*/ 2775703 w 11965575"/>
              <a:gd name="connsiteY2608" fmla="*/ 5062427 h 6464302"/>
              <a:gd name="connsiteX2609" fmla="*/ 2790474 w 11965575"/>
              <a:gd name="connsiteY2609" fmla="*/ 5046204 h 6464302"/>
              <a:gd name="connsiteX2610" fmla="*/ 2795070 w 11965575"/>
              <a:gd name="connsiteY2610" fmla="*/ 5056030 h 6464302"/>
              <a:gd name="connsiteX2611" fmla="*/ 2797330 w 11965575"/>
              <a:gd name="connsiteY2611" fmla="*/ 5064426 h 6464302"/>
              <a:gd name="connsiteX2612" fmla="*/ 2805062 w 11965575"/>
              <a:gd name="connsiteY2612" fmla="*/ 5056878 h 6464302"/>
              <a:gd name="connsiteX2613" fmla="*/ 2804882 w 11965575"/>
              <a:gd name="connsiteY2613" fmla="*/ 5051858 h 6464302"/>
              <a:gd name="connsiteX2614" fmla="*/ 2815158 w 11965575"/>
              <a:gd name="connsiteY2614" fmla="*/ 5037798 h 6464302"/>
              <a:gd name="connsiteX2615" fmla="*/ 2837683 w 11965575"/>
              <a:gd name="connsiteY2615" fmla="*/ 5032982 h 6464302"/>
              <a:gd name="connsiteX2616" fmla="*/ 2851118 w 11965575"/>
              <a:gd name="connsiteY2616" fmla="*/ 5020502 h 6464302"/>
              <a:gd name="connsiteX2617" fmla="*/ 2858206 w 11965575"/>
              <a:gd name="connsiteY2617" fmla="*/ 5017822 h 6464302"/>
              <a:gd name="connsiteX2618" fmla="*/ 2874516 w 11965575"/>
              <a:gd name="connsiteY2618" fmla="*/ 5021832 h 6464302"/>
              <a:gd name="connsiteX2619" fmla="*/ 2923214 w 11965575"/>
              <a:gd name="connsiteY2619" fmla="*/ 5022847 h 6464302"/>
              <a:gd name="connsiteX2620" fmla="*/ 2943044 w 11965575"/>
              <a:gd name="connsiteY2620" fmla="*/ 5006562 h 6464302"/>
              <a:gd name="connsiteX2621" fmla="*/ 2939012 w 11965575"/>
              <a:gd name="connsiteY2621" fmla="*/ 4998836 h 6464302"/>
              <a:gd name="connsiteX2622" fmla="*/ 2914690 w 11965575"/>
              <a:gd name="connsiteY2622" fmla="*/ 4985367 h 6464302"/>
              <a:gd name="connsiteX2623" fmla="*/ 2909065 w 11965575"/>
              <a:gd name="connsiteY2623" fmla="*/ 4983331 h 6464302"/>
              <a:gd name="connsiteX2624" fmla="*/ 2910787 w 11965575"/>
              <a:gd name="connsiteY2624" fmla="*/ 4976668 h 6464302"/>
              <a:gd name="connsiteX2625" fmla="*/ 2911866 w 11965575"/>
              <a:gd name="connsiteY2625" fmla="*/ 4974871 h 6464302"/>
              <a:gd name="connsiteX2626" fmla="*/ 2916310 w 11965575"/>
              <a:gd name="connsiteY2626" fmla="*/ 4966716 h 6464302"/>
              <a:gd name="connsiteX2627" fmla="*/ 2905933 w 11965575"/>
              <a:gd name="connsiteY2627" fmla="*/ 4968789 h 6464302"/>
              <a:gd name="connsiteX2628" fmla="*/ 2902825 w 11965575"/>
              <a:gd name="connsiteY2628" fmla="*/ 4973202 h 6464302"/>
              <a:gd name="connsiteX2629" fmla="*/ 2897379 w 11965575"/>
              <a:gd name="connsiteY2629" fmla="*/ 4976185 h 6464302"/>
              <a:gd name="connsiteX2630" fmla="*/ 2896507 w 11965575"/>
              <a:gd name="connsiteY2630" fmla="*/ 4970040 h 6464302"/>
              <a:gd name="connsiteX2631" fmla="*/ 2880018 w 11965575"/>
              <a:gd name="connsiteY2631" fmla="*/ 4961011 h 6464302"/>
              <a:gd name="connsiteX2632" fmla="*/ 2801499 w 11965575"/>
              <a:gd name="connsiteY2632" fmla="*/ 4975432 h 6464302"/>
              <a:gd name="connsiteX2633" fmla="*/ 2782596 w 11965575"/>
              <a:gd name="connsiteY2633" fmla="*/ 4971940 h 6464302"/>
              <a:gd name="connsiteX2634" fmla="*/ 2754188 w 11965575"/>
              <a:gd name="connsiteY2634" fmla="*/ 4976667 h 6464302"/>
              <a:gd name="connsiteX2635" fmla="*/ 2733384 w 11965575"/>
              <a:gd name="connsiteY2635" fmla="*/ 4974820 h 6464302"/>
              <a:gd name="connsiteX2636" fmla="*/ 2731742 w 11965575"/>
              <a:gd name="connsiteY2636" fmla="*/ 4942600 h 6464302"/>
              <a:gd name="connsiteX2637" fmla="*/ 2747026 w 11965575"/>
              <a:gd name="connsiteY2637" fmla="*/ 4922484 h 6464302"/>
              <a:gd name="connsiteX2638" fmla="*/ 2756142 w 11965575"/>
              <a:gd name="connsiteY2638" fmla="*/ 4949102 h 6464302"/>
              <a:gd name="connsiteX2639" fmla="*/ 2764439 w 11965575"/>
              <a:gd name="connsiteY2639" fmla="*/ 4943653 h 6464302"/>
              <a:gd name="connsiteX2640" fmla="*/ 2764724 w 11965575"/>
              <a:gd name="connsiteY2640" fmla="*/ 4928744 h 6464302"/>
              <a:gd name="connsiteX2641" fmla="*/ 2785761 w 11965575"/>
              <a:gd name="connsiteY2641" fmla="*/ 4909690 h 6464302"/>
              <a:gd name="connsiteX2642" fmla="*/ 2793158 w 11965575"/>
              <a:gd name="connsiteY2642" fmla="*/ 4911056 h 6464302"/>
              <a:gd name="connsiteX2643" fmla="*/ 2801583 w 11965575"/>
              <a:gd name="connsiteY2643" fmla="*/ 4904633 h 6464302"/>
              <a:gd name="connsiteX2644" fmla="*/ 2798502 w 11965575"/>
              <a:gd name="connsiteY2644" fmla="*/ 4896085 h 6464302"/>
              <a:gd name="connsiteX2645" fmla="*/ 2794034 w 11965575"/>
              <a:gd name="connsiteY2645" fmla="*/ 4885286 h 6464302"/>
              <a:gd name="connsiteX2646" fmla="*/ 2803023 w 11965575"/>
              <a:gd name="connsiteY2646" fmla="*/ 4880963 h 6464302"/>
              <a:gd name="connsiteX2647" fmla="*/ 2929625 w 11965575"/>
              <a:gd name="connsiteY2647" fmla="*/ 4859463 h 6464302"/>
              <a:gd name="connsiteX2648" fmla="*/ 2971260 w 11965575"/>
              <a:gd name="connsiteY2648" fmla="*/ 4850198 h 6464302"/>
              <a:gd name="connsiteX2649" fmla="*/ 2984410 w 11965575"/>
              <a:gd name="connsiteY2649" fmla="*/ 4852627 h 6464302"/>
              <a:gd name="connsiteX2650" fmla="*/ 3004084 w 11965575"/>
              <a:gd name="connsiteY2650" fmla="*/ 4850277 h 6464302"/>
              <a:gd name="connsiteX2651" fmla="*/ 3004904 w 11965575"/>
              <a:gd name="connsiteY2651" fmla="*/ 4882344 h 6464302"/>
              <a:gd name="connsiteX2652" fmla="*/ 3024862 w 11965575"/>
              <a:gd name="connsiteY2652" fmla="*/ 4865085 h 6464302"/>
              <a:gd name="connsiteX2653" fmla="*/ 3043434 w 11965575"/>
              <a:gd name="connsiteY2653" fmla="*/ 4845575 h 6464302"/>
              <a:gd name="connsiteX2654" fmla="*/ 3085121 w 11965575"/>
              <a:gd name="connsiteY2654" fmla="*/ 4842304 h 6464302"/>
              <a:gd name="connsiteX2655" fmla="*/ 3094263 w 11965575"/>
              <a:gd name="connsiteY2655" fmla="*/ 4855961 h 6464302"/>
              <a:gd name="connsiteX2656" fmla="*/ 3103690 w 11965575"/>
              <a:gd name="connsiteY2656" fmla="*/ 4854710 h 6464302"/>
              <a:gd name="connsiteX2657" fmla="*/ 3105154 w 11965575"/>
              <a:gd name="connsiteY2657" fmla="*/ 4849993 h 6464302"/>
              <a:gd name="connsiteX2658" fmla="*/ 3137648 w 11965575"/>
              <a:gd name="connsiteY2658" fmla="*/ 4827071 h 6464302"/>
              <a:gd name="connsiteX2659" fmla="*/ 3172244 w 11965575"/>
              <a:gd name="connsiteY2659" fmla="*/ 4826479 h 6464302"/>
              <a:gd name="connsiteX2660" fmla="*/ 3193664 w 11965575"/>
              <a:gd name="connsiteY2660" fmla="*/ 4836420 h 6464302"/>
              <a:gd name="connsiteX2661" fmla="*/ 3196909 w 11965575"/>
              <a:gd name="connsiteY2661" fmla="*/ 4834506 h 6464302"/>
              <a:gd name="connsiteX2662" fmla="*/ 3196925 w 11965575"/>
              <a:gd name="connsiteY2662" fmla="*/ 4834471 h 6464302"/>
              <a:gd name="connsiteX2663" fmla="*/ 3197053 w 11965575"/>
              <a:gd name="connsiteY2663" fmla="*/ 4834421 h 6464302"/>
              <a:gd name="connsiteX2664" fmla="*/ 3216034 w 11965575"/>
              <a:gd name="connsiteY2664" fmla="*/ 4823222 h 6464302"/>
              <a:gd name="connsiteX2665" fmla="*/ 3234064 w 11965575"/>
              <a:gd name="connsiteY2665" fmla="*/ 4825396 h 6464302"/>
              <a:gd name="connsiteX2666" fmla="*/ 3249778 w 11965575"/>
              <a:gd name="connsiteY2666" fmla="*/ 4809341 h 6464302"/>
              <a:gd name="connsiteX2667" fmla="*/ 3316382 w 11965575"/>
              <a:gd name="connsiteY2667" fmla="*/ 4795259 h 6464302"/>
              <a:gd name="connsiteX2668" fmla="*/ 3402674 w 11965575"/>
              <a:gd name="connsiteY2668" fmla="*/ 4786647 h 6464302"/>
              <a:gd name="connsiteX2669" fmla="*/ 3410300 w 11965575"/>
              <a:gd name="connsiteY2669" fmla="*/ 4783539 h 6464302"/>
              <a:gd name="connsiteX2670" fmla="*/ 3408176 w 11965575"/>
              <a:gd name="connsiteY2670" fmla="*/ 4770049 h 6464302"/>
              <a:gd name="connsiteX2671" fmla="*/ 3397521 w 11965575"/>
              <a:gd name="connsiteY2671" fmla="*/ 4751853 h 6464302"/>
              <a:gd name="connsiteX2672" fmla="*/ 3393145 w 11965575"/>
              <a:gd name="connsiteY2672" fmla="*/ 4746746 h 6464302"/>
              <a:gd name="connsiteX2673" fmla="*/ 3385519 w 11965575"/>
              <a:gd name="connsiteY2673" fmla="*/ 4749854 h 6464302"/>
              <a:gd name="connsiteX2674" fmla="*/ 3378330 w 11965575"/>
              <a:gd name="connsiteY2674" fmla="*/ 4763981 h 6464302"/>
              <a:gd name="connsiteX2675" fmla="*/ 3371306 w 11965575"/>
              <a:gd name="connsiteY2675" fmla="*/ 4760348 h 6464302"/>
              <a:gd name="connsiteX2676" fmla="*/ 3366560 w 11965575"/>
              <a:gd name="connsiteY2676" fmla="*/ 4753261 h 6464302"/>
              <a:gd name="connsiteX2677" fmla="*/ 3320665 w 11965575"/>
              <a:gd name="connsiteY2677" fmla="*/ 4767458 h 6464302"/>
              <a:gd name="connsiteX2678" fmla="*/ 3269622 w 11965575"/>
              <a:gd name="connsiteY2678" fmla="*/ 4775248 h 6464302"/>
              <a:gd name="connsiteX2679" fmla="*/ 3235494 w 11965575"/>
              <a:gd name="connsiteY2679" fmla="*/ 4779064 h 6464302"/>
              <a:gd name="connsiteX2680" fmla="*/ 3192608 w 11965575"/>
              <a:gd name="connsiteY2680" fmla="*/ 4765393 h 6464302"/>
              <a:gd name="connsiteX2681" fmla="*/ 3158298 w 11965575"/>
              <a:gd name="connsiteY2681" fmla="*/ 4770823 h 6464302"/>
              <a:gd name="connsiteX2682" fmla="*/ 3152317 w 11965575"/>
              <a:gd name="connsiteY2682" fmla="*/ 4783152 h 6464302"/>
              <a:gd name="connsiteX2683" fmla="*/ 3145374 w 11965575"/>
              <a:gd name="connsiteY2683" fmla="*/ 4749527 h 6464302"/>
              <a:gd name="connsiteX2684" fmla="*/ 3139275 w 11965575"/>
              <a:gd name="connsiteY2684" fmla="*/ 4735653 h 6464302"/>
              <a:gd name="connsiteX2685" fmla="*/ 3112156 w 11965575"/>
              <a:gd name="connsiteY2685" fmla="*/ 4704358 h 6464302"/>
              <a:gd name="connsiteX2686" fmla="*/ 3110460 w 11965575"/>
              <a:gd name="connsiteY2686" fmla="*/ 4700969 h 6464302"/>
              <a:gd name="connsiteX2687" fmla="*/ 3101180 w 11965575"/>
              <a:gd name="connsiteY2687" fmla="*/ 4701492 h 6464302"/>
              <a:gd name="connsiteX2688" fmla="*/ 3086082 w 11965575"/>
              <a:gd name="connsiteY2688" fmla="*/ 4709821 h 6464302"/>
              <a:gd name="connsiteX2689" fmla="*/ 3081562 w 11965575"/>
              <a:gd name="connsiteY2689" fmla="*/ 4711845 h 6464302"/>
              <a:gd name="connsiteX2690" fmla="*/ 3082014 w 11965575"/>
              <a:gd name="connsiteY2690" fmla="*/ 4713595 h 6464302"/>
              <a:gd name="connsiteX2691" fmla="*/ 3069326 w 11965575"/>
              <a:gd name="connsiteY2691" fmla="*/ 4744706 h 6464302"/>
              <a:gd name="connsiteX2692" fmla="*/ 3068694 w 11965575"/>
              <a:gd name="connsiteY2692" fmla="*/ 4724780 h 6464302"/>
              <a:gd name="connsiteX2693" fmla="*/ 3065919 w 11965575"/>
              <a:gd name="connsiteY2693" fmla="*/ 4714321 h 6464302"/>
              <a:gd name="connsiteX2694" fmla="*/ 3052144 w 11965575"/>
              <a:gd name="connsiteY2694" fmla="*/ 4713335 h 6464302"/>
              <a:gd name="connsiteX2695" fmla="*/ 3037262 w 11965575"/>
              <a:gd name="connsiteY2695" fmla="*/ 4721392 h 6464302"/>
              <a:gd name="connsiteX2696" fmla="*/ 3027886 w 11965575"/>
              <a:gd name="connsiteY2696" fmla="*/ 4715452 h 6464302"/>
              <a:gd name="connsiteX2697" fmla="*/ 3027294 w 11965575"/>
              <a:gd name="connsiteY2697" fmla="*/ 4705500 h 6464302"/>
              <a:gd name="connsiteX2698" fmla="*/ 3027791 w 11965575"/>
              <a:gd name="connsiteY2698" fmla="*/ 4702717 h 6464302"/>
              <a:gd name="connsiteX2699" fmla="*/ 3022320 w 11965575"/>
              <a:gd name="connsiteY2699" fmla="*/ 4701250 h 6464302"/>
              <a:gd name="connsiteX2700" fmla="*/ 3021104 w 11965575"/>
              <a:gd name="connsiteY2700" fmla="*/ 4697716 h 6464302"/>
              <a:gd name="connsiteX2701" fmla="*/ 3014914 w 11965575"/>
              <a:gd name="connsiteY2701" fmla="*/ 4696460 h 6464302"/>
              <a:gd name="connsiteX2702" fmla="*/ 3003760 w 11965575"/>
              <a:gd name="connsiteY2702" fmla="*/ 4698296 h 6464302"/>
              <a:gd name="connsiteX2703" fmla="*/ 2997039 w 11965575"/>
              <a:gd name="connsiteY2703" fmla="*/ 4709218 h 6464302"/>
              <a:gd name="connsiteX2704" fmla="*/ 2973066 w 11965575"/>
              <a:gd name="connsiteY2704" fmla="*/ 4726022 h 6464302"/>
              <a:gd name="connsiteX2705" fmla="*/ 2970004 w 11965575"/>
              <a:gd name="connsiteY2705" fmla="*/ 4718945 h 6464302"/>
              <a:gd name="connsiteX2706" fmla="*/ 2964192 w 11965575"/>
              <a:gd name="connsiteY2706" fmla="*/ 4702651 h 6464302"/>
              <a:gd name="connsiteX2707" fmla="*/ 2944034 w 11965575"/>
              <a:gd name="connsiteY2707" fmla="*/ 4700387 h 6464302"/>
              <a:gd name="connsiteX2708" fmla="*/ 2922407 w 11965575"/>
              <a:gd name="connsiteY2708" fmla="*/ 4701163 h 6464302"/>
              <a:gd name="connsiteX2709" fmla="*/ 2914501 w 11965575"/>
              <a:gd name="connsiteY2709" fmla="*/ 4692183 h 6464302"/>
              <a:gd name="connsiteX2710" fmla="*/ 2905438 w 11965575"/>
              <a:gd name="connsiteY2710" fmla="*/ 4684105 h 6464302"/>
              <a:gd name="connsiteX2711" fmla="*/ 2898124 w 11965575"/>
              <a:gd name="connsiteY2711" fmla="*/ 4685076 h 6464302"/>
              <a:gd name="connsiteX2712" fmla="*/ 2888280 w 11965575"/>
              <a:gd name="connsiteY2712" fmla="*/ 4682341 h 6464302"/>
              <a:gd name="connsiteX2713" fmla="*/ 2892531 w 11965575"/>
              <a:gd name="connsiteY2713" fmla="*/ 4674292 h 6464302"/>
              <a:gd name="connsiteX2714" fmla="*/ 2881876 w 11965575"/>
              <a:gd name="connsiteY2714" fmla="*/ 4656097 h 6464302"/>
              <a:gd name="connsiteX2715" fmla="*/ 2884021 w 11965575"/>
              <a:gd name="connsiteY2715" fmla="*/ 4641435 h 6464302"/>
              <a:gd name="connsiteX2716" fmla="*/ 2882469 w 11965575"/>
              <a:gd name="connsiteY2716" fmla="*/ 4640593 h 6464302"/>
              <a:gd name="connsiteX2717" fmla="*/ 2845238 w 11965575"/>
              <a:gd name="connsiteY2717" fmla="*/ 4626008 h 6464302"/>
              <a:gd name="connsiteX2718" fmla="*/ 2811350 w 11965575"/>
              <a:gd name="connsiteY2718" fmla="*/ 4641313 h 6464302"/>
              <a:gd name="connsiteX2719" fmla="*/ 2805188 w 11965575"/>
              <a:gd name="connsiteY2719" fmla="*/ 4655255 h 6464302"/>
              <a:gd name="connsiteX2720" fmla="*/ 2788214 w 11965575"/>
              <a:gd name="connsiteY2720" fmla="*/ 4656357 h 6464302"/>
              <a:gd name="connsiteX2721" fmla="*/ 2785376 w 11965575"/>
              <a:gd name="connsiteY2721" fmla="*/ 4654356 h 6464302"/>
              <a:gd name="connsiteX2722" fmla="*/ 2761032 w 11965575"/>
              <a:gd name="connsiteY2722" fmla="*/ 4652878 h 6464302"/>
              <a:gd name="connsiteX2723" fmla="*/ 2718206 w 11965575"/>
              <a:gd name="connsiteY2723" fmla="*/ 4652309 h 6464302"/>
              <a:gd name="connsiteX2724" fmla="*/ 2679670 w 11965575"/>
              <a:gd name="connsiteY2724" fmla="*/ 4640829 h 6464302"/>
              <a:gd name="connsiteX2725" fmla="*/ 2621257 w 11965575"/>
              <a:gd name="connsiteY2725" fmla="*/ 4656270 h 6464302"/>
              <a:gd name="connsiteX2726" fmla="*/ 2585740 w 11965575"/>
              <a:gd name="connsiteY2726" fmla="*/ 4645177 h 6464302"/>
              <a:gd name="connsiteX2727" fmla="*/ 2559344 w 11965575"/>
              <a:gd name="connsiteY2727" fmla="*/ 4648347 h 6464302"/>
              <a:gd name="connsiteX2728" fmla="*/ 2542733 w 11965575"/>
              <a:gd name="connsiteY2728" fmla="*/ 4646222 h 6464302"/>
              <a:gd name="connsiteX2729" fmla="*/ 2527274 w 11965575"/>
              <a:gd name="connsiteY2729" fmla="*/ 4606597 h 6464302"/>
              <a:gd name="connsiteX2730" fmla="*/ 2521655 w 11965575"/>
              <a:gd name="connsiteY2730" fmla="*/ 4615699 h 6464302"/>
              <a:gd name="connsiteX2731" fmla="*/ 2488914 w 11965575"/>
              <a:gd name="connsiteY2731" fmla="*/ 4634424 h 6464302"/>
              <a:gd name="connsiteX2732" fmla="*/ 2448324 w 11965575"/>
              <a:gd name="connsiteY2732" fmla="*/ 4627593 h 6464302"/>
              <a:gd name="connsiteX2733" fmla="*/ 2386768 w 11965575"/>
              <a:gd name="connsiteY2733" fmla="*/ 4657362 h 6464302"/>
              <a:gd name="connsiteX2734" fmla="*/ 2369188 w 11965575"/>
              <a:gd name="connsiteY2734" fmla="*/ 4691120 h 6464302"/>
              <a:gd name="connsiteX2735" fmla="*/ 2357529 w 11965575"/>
              <a:gd name="connsiteY2735" fmla="*/ 4699449 h 6464302"/>
              <a:gd name="connsiteX2736" fmla="*/ 2354450 w 11965575"/>
              <a:gd name="connsiteY2736" fmla="*/ 4685960 h 6464302"/>
              <a:gd name="connsiteX2737" fmla="*/ 2351312 w 11965575"/>
              <a:gd name="connsiteY2737" fmla="*/ 4659371 h 6464302"/>
              <a:gd name="connsiteX2738" fmla="*/ 2354272 w 11965575"/>
              <a:gd name="connsiteY2738" fmla="*/ 4646656 h 6464302"/>
              <a:gd name="connsiteX2739" fmla="*/ 2343221 w 11965575"/>
              <a:gd name="connsiteY2739" fmla="*/ 4622327 h 6464302"/>
              <a:gd name="connsiteX2740" fmla="*/ 2284931 w 11965575"/>
              <a:gd name="connsiteY2740" fmla="*/ 4623051 h 6464302"/>
              <a:gd name="connsiteX2741" fmla="*/ 2255573 w 11965575"/>
              <a:gd name="connsiteY2741" fmla="*/ 4638936 h 6464302"/>
              <a:gd name="connsiteX2742" fmla="*/ 2229960 w 11965575"/>
              <a:gd name="connsiteY2742" fmla="*/ 4648752 h 6464302"/>
              <a:gd name="connsiteX2743" fmla="*/ 2127938 w 11965575"/>
              <a:gd name="connsiteY2743" fmla="*/ 4656975 h 6464302"/>
              <a:gd name="connsiteX2744" fmla="*/ 2124736 w 11965575"/>
              <a:gd name="connsiteY2744" fmla="*/ 4658202 h 6464302"/>
              <a:gd name="connsiteX2745" fmla="*/ 2048388 w 11965575"/>
              <a:gd name="connsiteY2745" fmla="*/ 4628790 h 6464302"/>
              <a:gd name="connsiteX2746" fmla="*/ 2045790 w 11965575"/>
              <a:gd name="connsiteY2746" fmla="*/ 4638278 h 6464302"/>
              <a:gd name="connsiteX2747" fmla="*/ 2032621 w 11965575"/>
              <a:gd name="connsiteY2747" fmla="*/ 4646414 h 6464302"/>
              <a:gd name="connsiteX2748" fmla="*/ 2023742 w 11965575"/>
              <a:gd name="connsiteY2748" fmla="*/ 4643641 h 6464302"/>
              <a:gd name="connsiteX2749" fmla="*/ 2022109 w 11965575"/>
              <a:gd name="connsiteY2749" fmla="*/ 4658163 h 6464302"/>
              <a:gd name="connsiteX2750" fmla="*/ 2024042 w 11965575"/>
              <a:gd name="connsiteY2750" fmla="*/ 4668231 h 6464302"/>
              <a:gd name="connsiteX2751" fmla="*/ 2015765 w 11965575"/>
              <a:gd name="connsiteY2751" fmla="*/ 4673718 h 6464302"/>
              <a:gd name="connsiteX2752" fmla="*/ 1980430 w 11965575"/>
              <a:gd name="connsiteY2752" fmla="*/ 4661013 h 6464302"/>
              <a:gd name="connsiteX2753" fmla="*/ 1954333 w 11965575"/>
              <a:gd name="connsiteY2753" fmla="*/ 4688772 h 6464302"/>
              <a:gd name="connsiteX2754" fmla="*/ 1968594 w 11965575"/>
              <a:gd name="connsiteY2754" fmla="*/ 4630037 h 6464302"/>
              <a:gd name="connsiteX2755" fmla="*/ 1973488 w 11965575"/>
              <a:gd name="connsiteY2755" fmla="*/ 4627390 h 6464302"/>
              <a:gd name="connsiteX2756" fmla="*/ 1992275 w 11965575"/>
              <a:gd name="connsiteY2756" fmla="*/ 4610152 h 6464302"/>
              <a:gd name="connsiteX2757" fmla="*/ 1969020 w 11965575"/>
              <a:gd name="connsiteY2757" fmla="*/ 4598992 h 6464302"/>
              <a:gd name="connsiteX2758" fmla="*/ 1905053 w 11965575"/>
              <a:gd name="connsiteY2758" fmla="*/ 4595718 h 6464302"/>
              <a:gd name="connsiteX2759" fmla="*/ 1891462 w 11965575"/>
              <a:gd name="connsiteY2759" fmla="*/ 4593978 h 6464302"/>
              <a:gd name="connsiteX2760" fmla="*/ 1861501 w 11965575"/>
              <a:gd name="connsiteY2760" fmla="*/ 4601601 h 6464302"/>
              <a:gd name="connsiteX2761" fmla="*/ 1840782 w 11965575"/>
              <a:gd name="connsiteY2761" fmla="*/ 4608771 h 6464302"/>
              <a:gd name="connsiteX2762" fmla="*/ 1821812 w 11965575"/>
              <a:gd name="connsiteY2762" fmla="*/ 4627620 h 6464302"/>
              <a:gd name="connsiteX2763" fmla="*/ 1800549 w 11965575"/>
              <a:gd name="connsiteY2763" fmla="*/ 4639631 h 6464302"/>
              <a:gd name="connsiteX2764" fmla="*/ 1785811 w 11965575"/>
              <a:gd name="connsiteY2764" fmla="*/ 4634471 h 6464302"/>
              <a:gd name="connsiteX2765" fmla="*/ 1775966 w 11965575"/>
              <a:gd name="connsiteY2765" fmla="*/ 4626665 h 6464302"/>
              <a:gd name="connsiteX2766" fmla="*/ 1740268 w 11965575"/>
              <a:gd name="connsiteY2766" fmla="*/ 4617186 h 6464302"/>
              <a:gd name="connsiteX2767" fmla="*/ 1724442 w 11965575"/>
              <a:gd name="connsiteY2767" fmla="*/ 4621708 h 6464302"/>
              <a:gd name="connsiteX2768" fmla="*/ 1626826 w 11965575"/>
              <a:gd name="connsiteY2768" fmla="*/ 4645226 h 6464302"/>
              <a:gd name="connsiteX2769" fmla="*/ 1576812 w 11965575"/>
              <a:gd name="connsiteY2769" fmla="*/ 4640462 h 6464302"/>
              <a:gd name="connsiteX2770" fmla="*/ 1545586 w 11965575"/>
              <a:gd name="connsiteY2770" fmla="*/ 4618462 h 6464302"/>
              <a:gd name="connsiteX2771" fmla="*/ 1523596 w 11965575"/>
              <a:gd name="connsiteY2771" fmla="*/ 4636925 h 6464302"/>
              <a:gd name="connsiteX2772" fmla="*/ 1480471 w 11965575"/>
              <a:gd name="connsiteY2772" fmla="*/ 4611766 h 6464302"/>
              <a:gd name="connsiteX2773" fmla="*/ 1472861 w 11965575"/>
              <a:gd name="connsiteY2773" fmla="*/ 4597697 h 6464302"/>
              <a:gd name="connsiteX2774" fmla="*/ 1457158 w 11965575"/>
              <a:gd name="connsiteY2774" fmla="*/ 4587504 h 6464302"/>
              <a:gd name="connsiteX2775" fmla="*/ 1446283 w 11965575"/>
              <a:gd name="connsiteY2775" fmla="*/ 4602481 h 6464302"/>
              <a:gd name="connsiteX2776" fmla="*/ 1416980 w 11965575"/>
              <a:gd name="connsiteY2776" fmla="*/ 4672384 h 6464302"/>
              <a:gd name="connsiteX2777" fmla="*/ 1385328 w 11965575"/>
              <a:gd name="connsiteY2777" fmla="*/ 4681429 h 6464302"/>
              <a:gd name="connsiteX2778" fmla="*/ 1348178 w 11965575"/>
              <a:gd name="connsiteY2778" fmla="*/ 4684859 h 6464302"/>
              <a:gd name="connsiteX2779" fmla="*/ 1299734 w 11965575"/>
              <a:gd name="connsiteY2779" fmla="*/ 4693390 h 6464302"/>
              <a:gd name="connsiteX2780" fmla="*/ 1235281 w 11965575"/>
              <a:gd name="connsiteY2780" fmla="*/ 4708057 h 6464302"/>
              <a:gd name="connsiteX2781" fmla="*/ 1184178 w 11965575"/>
              <a:gd name="connsiteY2781" fmla="*/ 4712974 h 6464302"/>
              <a:gd name="connsiteX2782" fmla="*/ 1144980 w 11965575"/>
              <a:gd name="connsiteY2782" fmla="*/ 4680134 h 6464302"/>
              <a:gd name="connsiteX2783" fmla="*/ 1073098 w 11965575"/>
              <a:gd name="connsiteY2783" fmla="*/ 4679119 h 6464302"/>
              <a:gd name="connsiteX2784" fmla="*/ 1071045 w 11965575"/>
              <a:gd name="connsiteY2784" fmla="*/ 4683766 h 6464302"/>
              <a:gd name="connsiteX2785" fmla="*/ 1051232 w 11965575"/>
              <a:gd name="connsiteY2785" fmla="*/ 4682868 h 6464302"/>
              <a:gd name="connsiteX2786" fmla="*/ 1014206 w 11965575"/>
              <a:gd name="connsiteY2786" fmla="*/ 4671582 h 6464302"/>
              <a:gd name="connsiteX2787" fmla="*/ 964795 w 11965575"/>
              <a:gd name="connsiteY2787" fmla="*/ 4675080 h 6464302"/>
              <a:gd name="connsiteX2788" fmla="*/ 1000556 w 11965575"/>
              <a:gd name="connsiteY2788" fmla="*/ 4656742 h 6464302"/>
              <a:gd name="connsiteX2789" fmla="*/ 1041450 w 11965575"/>
              <a:gd name="connsiteY2789" fmla="*/ 4647244 h 6464302"/>
              <a:gd name="connsiteX2790" fmla="*/ 1036440 w 11965575"/>
              <a:gd name="connsiteY2790" fmla="*/ 4623688 h 6464302"/>
              <a:gd name="connsiteX2791" fmla="*/ 1030159 w 11965575"/>
              <a:gd name="connsiteY2791" fmla="*/ 4611427 h 6464302"/>
              <a:gd name="connsiteX2792" fmla="*/ 981051 w 11965575"/>
              <a:gd name="connsiteY2792" fmla="*/ 4598596 h 6464302"/>
              <a:gd name="connsiteX2793" fmla="*/ 955258 w 11965575"/>
              <a:gd name="connsiteY2793" fmla="*/ 4610025 h 6464302"/>
              <a:gd name="connsiteX2794" fmla="*/ 945834 w 11965575"/>
              <a:gd name="connsiteY2794" fmla="*/ 4612094 h 6464302"/>
              <a:gd name="connsiteX2795" fmla="*/ 926626 w 11965575"/>
              <a:gd name="connsiteY2795" fmla="*/ 4619456 h 6464302"/>
              <a:gd name="connsiteX2796" fmla="*/ 924390 w 11965575"/>
              <a:gd name="connsiteY2796" fmla="*/ 4625717 h 6464302"/>
              <a:gd name="connsiteX2797" fmla="*/ 904037 w 11965575"/>
              <a:gd name="connsiteY2797" fmla="*/ 4588740 h 6464302"/>
              <a:gd name="connsiteX2798" fmla="*/ 895702 w 11965575"/>
              <a:gd name="connsiteY2798" fmla="*/ 4581127 h 6464302"/>
              <a:gd name="connsiteX2799" fmla="*/ 881807 w 11965575"/>
              <a:gd name="connsiteY2799" fmla="*/ 4595716 h 6464302"/>
              <a:gd name="connsiteX2800" fmla="*/ 886456 w 11965575"/>
              <a:gd name="connsiteY2800" fmla="*/ 4622500 h 6464302"/>
              <a:gd name="connsiteX2801" fmla="*/ 880112 w 11965575"/>
              <a:gd name="connsiteY2801" fmla="*/ 4638055 h 6464302"/>
              <a:gd name="connsiteX2802" fmla="*/ 793974 w 11965575"/>
              <a:gd name="connsiteY2802" fmla="*/ 4654858 h 6464302"/>
              <a:gd name="connsiteX2803" fmla="*/ 762385 w 11965575"/>
              <a:gd name="connsiteY2803" fmla="*/ 4636084 h 6464302"/>
              <a:gd name="connsiteX2804" fmla="*/ 725902 w 11965575"/>
              <a:gd name="connsiteY2804" fmla="*/ 4619958 h 6464302"/>
              <a:gd name="connsiteX2805" fmla="*/ 722760 w 11965575"/>
              <a:gd name="connsiteY2805" fmla="*/ 4634287 h 6464302"/>
              <a:gd name="connsiteX2806" fmla="*/ 734659 w 11965575"/>
              <a:gd name="connsiteY2806" fmla="*/ 4637447 h 6464302"/>
              <a:gd name="connsiteX2807" fmla="*/ 752962 w 11965575"/>
              <a:gd name="connsiteY2807" fmla="*/ 4638152 h 6464302"/>
              <a:gd name="connsiteX2808" fmla="*/ 752476 w 11965575"/>
              <a:gd name="connsiteY2808" fmla="*/ 4656095 h 6464302"/>
              <a:gd name="connsiteX2809" fmla="*/ 733449 w 11965575"/>
              <a:gd name="connsiteY2809" fmla="*/ 4661844 h 6464302"/>
              <a:gd name="connsiteX2810" fmla="*/ 718588 w 11965575"/>
              <a:gd name="connsiteY2810" fmla="*/ 4671399 h 6464302"/>
              <a:gd name="connsiteX2811" fmla="*/ 717682 w 11965575"/>
              <a:gd name="connsiteY2811" fmla="*/ 4679467 h 6464302"/>
              <a:gd name="connsiteX2812" fmla="*/ 712062 w 11965575"/>
              <a:gd name="connsiteY2812" fmla="*/ 4688569 h 6464302"/>
              <a:gd name="connsiteX2813" fmla="*/ 703546 w 11965575"/>
              <a:gd name="connsiteY2813" fmla="*/ 4682568 h 6464302"/>
              <a:gd name="connsiteX2814" fmla="*/ 666280 w 11965575"/>
              <a:gd name="connsiteY2814" fmla="*/ 4659795 h 6464302"/>
              <a:gd name="connsiteX2815" fmla="*/ 654439 w 11965575"/>
              <a:gd name="connsiteY2815" fmla="*/ 4669737 h 6464302"/>
              <a:gd name="connsiteX2816" fmla="*/ 652262 w 11965575"/>
              <a:gd name="connsiteY2816" fmla="*/ 4689099 h 6464302"/>
              <a:gd name="connsiteX2817" fmla="*/ 627798 w 11965575"/>
              <a:gd name="connsiteY2817" fmla="*/ 4702336 h 6464302"/>
              <a:gd name="connsiteX2818" fmla="*/ 601944 w 11965575"/>
              <a:gd name="connsiteY2818" fmla="*/ 4700665 h 6464302"/>
              <a:gd name="connsiteX2819" fmla="*/ 571081 w 11965575"/>
              <a:gd name="connsiteY2819" fmla="*/ 4675437 h 6464302"/>
              <a:gd name="connsiteX2820" fmla="*/ 560574 w 11965575"/>
              <a:gd name="connsiteY2820" fmla="*/ 4646268 h 6464302"/>
              <a:gd name="connsiteX2821" fmla="*/ 571144 w 11965575"/>
              <a:gd name="connsiteY2821" fmla="*/ 4647621 h 6464302"/>
              <a:gd name="connsiteX2822" fmla="*/ 619711 w 11965575"/>
              <a:gd name="connsiteY2822" fmla="*/ 4624374 h 6464302"/>
              <a:gd name="connsiteX2823" fmla="*/ 639464 w 11965575"/>
              <a:gd name="connsiteY2823" fmla="*/ 4612170 h 6464302"/>
              <a:gd name="connsiteX2824" fmla="*/ 725965 w 11965575"/>
              <a:gd name="connsiteY2824" fmla="*/ 4592142 h 6464302"/>
              <a:gd name="connsiteX2825" fmla="*/ 833548 w 11965575"/>
              <a:gd name="connsiteY2825" fmla="*/ 4561716 h 6464302"/>
              <a:gd name="connsiteX2826" fmla="*/ 890210 w 11965575"/>
              <a:gd name="connsiteY2826" fmla="*/ 4534594 h 6464302"/>
              <a:gd name="connsiteX2827" fmla="*/ 929413 w 11965575"/>
              <a:gd name="connsiteY2827" fmla="*/ 4526517 h 6464302"/>
              <a:gd name="connsiteX2828" fmla="*/ 969101 w 11965575"/>
              <a:gd name="connsiteY2828" fmla="*/ 4500498 h 6464302"/>
              <a:gd name="connsiteX2829" fmla="*/ 1015732 w 11965575"/>
              <a:gd name="connsiteY2829" fmla="*/ 4508102 h 6464302"/>
              <a:gd name="connsiteX2830" fmla="*/ 1072090 w 11965575"/>
              <a:gd name="connsiteY2830" fmla="*/ 4497310 h 6464302"/>
              <a:gd name="connsiteX2831" fmla="*/ 1126336 w 11965575"/>
              <a:gd name="connsiteY2831" fmla="*/ 4478063 h 6464302"/>
              <a:gd name="connsiteX2832" fmla="*/ 1157806 w 11965575"/>
              <a:gd name="connsiteY2832" fmla="*/ 4470633 h 6464302"/>
              <a:gd name="connsiteX2833" fmla="*/ 1199848 w 11965575"/>
              <a:gd name="connsiteY2833" fmla="*/ 4464554 h 6464302"/>
              <a:gd name="connsiteX2834" fmla="*/ 1264634 w 11965575"/>
              <a:gd name="connsiteY2834" fmla="*/ 4440110 h 6464302"/>
              <a:gd name="connsiteX2835" fmla="*/ 1273080 w 11965575"/>
              <a:gd name="connsiteY2835" fmla="*/ 4438944 h 6464302"/>
              <a:gd name="connsiteX2836" fmla="*/ 1257433 w 11965575"/>
              <a:gd name="connsiteY2836" fmla="*/ 4429257 h 6464302"/>
              <a:gd name="connsiteX2837" fmla="*/ 1243579 w 11965575"/>
              <a:gd name="connsiteY2837" fmla="*/ 4410701 h 6464302"/>
              <a:gd name="connsiteX2838" fmla="*/ 1184506 w 11965575"/>
              <a:gd name="connsiteY2838" fmla="*/ 4409777 h 6464302"/>
              <a:gd name="connsiteX2839" fmla="*/ 1182818 w 11965575"/>
              <a:gd name="connsiteY2839" fmla="*/ 4414011 h 6464302"/>
              <a:gd name="connsiteX2840" fmla="*/ 1166536 w 11965575"/>
              <a:gd name="connsiteY2840" fmla="*/ 4413192 h 6464302"/>
              <a:gd name="connsiteX2841" fmla="*/ 1136108 w 11965575"/>
              <a:gd name="connsiteY2841" fmla="*/ 4402910 h 6464302"/>
              <a:gd name="connsiteX2842" fmla="*/ 1095502 w 11965575"/>
              <a:gd name="connsiteY2842" fmla="*/ 4406097 h 6464302"/>
              <a:gd name="connsiteX2843" fmla="*/ 1124890 w 11965575"/>
              <a:gd name="connsiteY2843" fmla="*/ 4389389 h 6464302"/>
              <a:gd name="connsiteX2844" fmla="*/ 1158498 w 11965575"/>
              <a:gd name="connsiteY2844" fmla="*/ 4380735 h 6464302"/>
              <a:gd name="connsiteX2845" fmla="*/ 1154380 w 11965575"/>
              <a:gd name="connsiteY2845" fmla="*/ 4359272 h 6464302"/>
              <a:gd name="connsiteX2846" fmla="*/ 1149218 w 11965575"/>
              <a:gd name="connsiteY2846" fmla="*/ 4348102 h 6464302"/>
              <a:gd name="connsiteX2847" fmla="*/ 1128760 w 11965575"/>
              <a:gd name="connsiteY2847" fmla="*/ 4345013 h 6464302"/>
              <a:gd name="connsiteX2848" fmla="*/ 1115324 w 11965575"/>
              <a:gd name="connsiteY2848" fmla="*/ 4339205 h 6464302"/>
              <a:gd name="connsiteX2849" fmla="*/ 1109496 w 11965575"/>
              <a:gd name="connsiteY2849" fmla="*/ 4341693 h 6464302"/>
              <a:gd name="connsiteX2850" fmla="*/ 1089548 w 11965575"/>
              <a:gd name="connsiteY2850" fmla="*/ 4344599 h 6464302"/>
              <a:gd name="connsiteX2851" fmla="*/ 1087664 w 11965575"/>
              <a:gd name="connsiteY2851" fmla="*/ 4346825 h 6464302"/>
              <a:gd name="connsiteX2852" fmla="*/ 1079919 w 11965575"/>
              <a:gd name="connsiteY2852" fmla="*/ 4348709 h 6464302"/>
              <a:gd name="connsiteX2853" fmla="*/ 1064134 w 11965575"/>
              <a:gd name="connsiteY2853" fmla="*/ 4355417 h 6464302"/>
              <a:gd name="connsiteX2854" fmla="*/ 1062296 w 11965575"/>
              <a:gd name="connsiteY2854" fmla="*/ 4361122 h 6464302"/>
              <a:gd name="connsiteX2855" fmla="*/ 1045570 w 11965575"/>
              <a:gd name="connsiteY2855" fmla="*/ 4327431 h 6464302"/>
              <a:gd name="connsiteX2856" fmla="*/ 1038720 w 11965575"/>
              <a:gd name="connsiteY2856" fmla="*/ 4320495 h 6464302"/>
              <a:gd name="connsiteX2857" fmla="*/ 1027302 w 11965575"/>
              <a:gd name="connsiteY2857" fmla="*/ 4333788 h 6464302"/>
              <a:gd name="connsiteX2858" fmla="*/ 1031122 w 11965575"/>
              <a:gd name="connsiteY2858" fmla="*/ 4358190 h 6464302"/>
              <a:gd name="connsiteX2859" fmla="*/ 1025908 w 11965575"/>
              <a:gd name="connsiteY2859" fmla="*/ 4372363 h 6464302"/>
              <a:gd name="connsiteX2860" fmla="*/ 955120 w 11965575"/>
              <a:gd name="connsiteY2860" fmla="*/ 4387672 h 6464302"/>
              <a:gd name="connsiteX2861" fmla="*/ 932880 w 11965575"/>
              <a:gd name="connsiteY2861" fmla="*/ 4381790 h 6464302"/>
              <a:gd name="connsiteX2862" fmla="*/ 931460 w 11965575"/>
              <a:gd name="connsiteY2862" fmla="*/ 4377507 h 6464302"/>
              <a:gd name="connsiteX2863" fmla="*/ 930696 w 11965575"/>
              <a:gd name="connsiteY2863" fmla="*/ 4377122 h 6464302"/>
              <a:gd name="connsiteX2864" fmla="*/ 928522 w 11965575"/>
              <a:gd name="connsiteY2864" fmla="*/ 4370910 h 6464302"/>
              <a:gd name="connsiteX2865" fmla="*/ 926831 w 11965575"/>
              <a:gd name="connsiteY2865" fmla="*/ 4367977 h 6464302"/>
              <a:gd name="connsiteX2866" fmla="*/ 921994 w 11965575"/>
              <a:gd name="connsiteY2866" fmla="*/ 4362596 h 6464302"/>
              <a:gd name="connsiteX2867" fmla="*/ 913965 w 11965575"/>
              <a:gd name="connsiteY2867" fmla="*/ 4364137 h 6464302"/>
              <a:gd name="connsiteX2868" fmla="*/ 899869 w 11965575"/>
              <a:gd name="connsiteY2868" fmla="*/ 4371910 h 6464302"/>
              <a:gd name="connsiteX2869" fmla="*/ 901205 w 11965575"/>
              <a:gd name="connsiteY2869" fmla="*/ 4373126 h 6464302"/>
              <a:gd name="connsiteX2870" fmla="*/ 906374 w 11965575"/>
              <a:gd name="connsiteY2870" fmla="*/ 4371809 h 6464302"/>
              <a:gd name="connsiteX2871" fmla="*/ 921415 w 11965575"/>
              <a:gd name="connsiteY2871" fmla="*/ 4372451 h 6464302"/>
              <a:gd name="connsiteX2872" fmla="*/ 921016 w 11965575"/>
              <a:gd name="connsiteY2872" fmla="*/ 4388799 h 6464302"/>
              <a:gd name="connsiteX2873" fmla="*/ 905380 w 11965575"/>
              <a:gd name="connsiteY2873" fmla="*/ 4394037 h 6464302"/>
              <a:gd name="connsiteX2874" fmla="*/ 893166 w 11965575"/>
              <a:gd name="connsiteY2874" fmla="*/ 4402743 h 6464302"/>
              <a:gd name="connsiteX2875" fmla="*/ 892422 w 11965575"/>
              <a:gd name="connsiteY2875" fmla="*/ 4410094 h 6464302"/>
              <a:gd name="connsiteX2876" fmla="*/ 887804 w 11965575"/>
              <a:gd name="connsiteY2876" fmla="*/ 4418386 h 6464302"/>
              <a:gd name="connsiteX2877" fmla="*/ 880806 w 11965575"/>
              <a:gd name="connsiteY2877" fmla="*/ 4412919 h 6464302"/>
              <a:gd name="connsiteX2878" fmla="*/ 867801 w 11965575"/>
              <a:gd name="connsiteY2878" fmla="*/ 4398398 h 6464302"/>
              <a:gd name="connsiteX2879" fmla="*/ 857939 w 11965575"/>
              <a:gd name="connsiteY2879" fmla="*/ 4394913 h 6464302"/>
              <a:gd name="connsiteX2880" fmla="*/ 840331 w 11965575"/>
              <a:gd name="connsiteY2880" fmla="*/ 4402381 h 6464302"/>
              <a:gd name="connsiteX2881" fmla="*/ 838660 w 11965575"/>
              <a:gd name="connsiteY2881" fmla="*/ 4418870 h 6464302"/>
              <a:gd name="connsiteX2882" fmla="*/ 818554 w 11965575"/>
              <a:gd name="connsiteY2882" fmla="*/ 4430931 h 6464302"/>
              <a:gd name="connsiteX2883" fmla="*/ 797308 w 11965575"/>
              <a:gd name="connsiteY2883" fmla="*/ 4429408 h 6464302"/>
              <a:gd name="connsiteX2884" fmla="*/ 786568 w 11965575"/>
              <a:gd name="connsiteY2884" fmla="*/ 4425520 h 6464302"/>
              <a:gd name="connsiteX2885" fmla="*/ 765062 w 11965575"/>
              <a:gd name="connsiteY2885" fmla="*/ 4435105 h 6464302"/>
              <a:gd name="connsiteX2886" fmla="*/ 722840 w 11965575"/>
              <a:gd name="connsiteY2886" fmla="*/ 4442796 h 6464302"/>
              <a:gd name="connsiteX2887" fmla="*/ 688166 w 11965575"/>
              <a:gd name="connsiteY2887" fmla="*/ 4451453 h 6464302"/>
              <a:gd name="connsiteX2888" fmla="*/ 710703 w 11965575"/>
              <a:gd name="connsiteY2888" fmla="*/ 4387230 h 6464302"/>
              <a:gd name="connsiteX2889" fmla="*/ 715841 w 11965575"/>
              <a:gd name="connsiteY2889" fmla="*/ 4355152 h 6464302"/>
              <a:gd name="connsiteX2890" fmla="*/ 714636 w 11965575"/>
              <a:gd name="connsiteY2890" fmla="*/ 4338630 h 6464302"/>
              <a:gd name="connsiteX2891" fmla="*/ 696636 w 11965575"/>
              <a:gd name="connsiteY2891" fmla="*/ 4321596 h 6464302"/>
              <a:gd name="connsiteX2892" fmla="*/ 659184 w 11965575"/>
              <a:gd name="connsiteY2892" fmla="*/ 4341354 h 6464302"/>
              <a:gd name="connsiteX2893" fmla="*/ 627350 w 11965575"/>
              <a:gd name="connsiteY2893" fmla="*/ 4352011 h 6464302"/>
              <a:gd name="connsiteX2894" fmla="*/ 618470 w 11965575"/>
              <a:gd name="connsiteY2894" fmla="*/ 4349238 h 6464302"/>
              <a:gd name="connsiteX2895" fmla="*/ 597026 w 11965575"/>
              <a:gd name="connsiteY2895" fmla="*/ 4362862 h 6464302"/>
              <a:gd name="connsiteX2896" fmla="*/ 584220 w 11965575"/>
              <a:gd name="connsiteY2896" fmla="*/ 4367770 h 6464302"/>
              <a:gd name="connsiteX2897" fmla="*/ 553052 w 11965575"/>
              <a:gd name="connsiteY2897" fmla="*/ 4358872 h 6464302"/>
              <a:gd name="connsiteX2898" fmla="*/ 532814 w 11965575"/>
              <a:gd name="connsiteY2898" fmla="*/ 4389018 h 6464302"/>
              <a:gd name="connsiteX2899" fmla="*/ 514811 w 11965575"/>
              <a:gd name="connsiteY2899" fmla="*/ 4412902 h 6464302"/>
              <a:gd name="connsiteX2900" fmla="*/ 491493 w 11965575"/>
              <a:gd name="connsiteY2900" fmla="*/ 4429559 h 6464302"/>
              <a:gd name="connsiteX2901" fmla="*/ 485453 w 11965575"/>
              <a:gd name="connsiteY2901" fmla="*/ 4428785 h 6464302"/>
              <a:gd name="connsiteX2902" fmla="*/ 476456 w 11965575"/>
              <a:gd name="connsiteY2902" fmla="*/ 4399810 h 6464302"/>
              <a:gd name="connsiteX2903" fmla="*/ 452480 w 11965575"/>
              <a:gd name="connsiteY2903" fmla="*/ 4354185 h 6464302"/>
              <a:gd name="connsiteX2904" fmla="*/ 449278 w 11965575"/>
              <a:gd name="connsiteY2904" fmla="*/ 4355413 h 6464302"/>
              <a:gd name="connsiteX2905" fmla="*/ 405726 w 11965575"/>
              <a:gd name="connsiteY2905" fmla="*/ 4361297 h 6464302"/>
              <a:gd name="connsiteX2906" fmla="*/ 370568 w 11965575"/>
              <a:gd name="connsiteY2906" fmla="*/ 4387896 h 6464302"/>
              <a:gd name="connsiteX2907" fmla="*/ 360606 w 11965575"/>
              <a:gd name="connsiteY2907" fmla="*/ 4353886 h 6464302"/>
              <a:gd name="connsiteX2908" fmla="*/ 340493 w 11965575"/>
              <a:gd name="connsiteY2908" fmla="*/ 4328398 h 6464302"/>
              <a:gd name="connsiteX2909" fmla="*/ 256587 w 11965575"/>
              <a:gd name="connsiteY2909" fmla="*/ 4379857 h 6464302"/>
              <a:gd name="connsiteX2910" fmla="*/ 231758 w 11965575"/>
              <a:gd name="connsiteY2910" fmla="*/ 4396321 h 6464302"/>
              <a:gd name="connsiteX2911" fmla="*/ 207720 w 11965575"/>
              <a:gd name="connsiteY2911" fmla="*/ 4378514 h 6464302"/>
              <a:gd name="connsiteX2912" fmla="*/ 163990 w 11965575"/>
              <a:gd name="connsiteY2912" fmla="*/ 4345093 h 6464302"/>
              <a:gd name="connsiteX2913" fmla="*/ 147198 w 11965575"/>
              <a:gd name="connsiteY2913" fmla="*/ 4344581 h 6464302"/>
              <a:gd name="connsiteX2914" fmla="*/ 144360 w 11965575"/>
              <a:gd name="connsiteY2914" fmla="*/ 4342581 h 6464302"/>
              <a:gd name="connsiteX2915" fmla="*/ 145506 w 11965575"/>
              <a:gd name="connsiteY2915" fmla="*/ 4346002 h 6464302"/>
              <a:gd name="connsiteX2916" fmla="*/ 146714 w 11965575"/>
              <a:gd name="connsiteY2916" fmla="*/ 4362524 h 6464302"/>
              <a:gd name="connsiteX2917" fmla="*/ 113306 w 11965575"/>
              <a:gd name="connsiteY2917" fmla="*/ 4400805 h 6464302"/>
              <a:gd name="connsiteX2918" fmla="*/ 78334 w 11965575"/>
              <a:gd name="connsiteY2918" fmla="*/ 4384871 h 6464302"/>
              <a:gd name="connsiteX2919" fmla="*/ 51152 w 11965575"/>
              <a:gd name="connsiteY2919" fmla="*/ 4381394 h 6464302"/>
              <a:gd name="connsiteX2920" fmla="*/ 34360 w 11965575"/>
              <a:gd name="connsiteY2920" fmla="*/ 4380882 h 6464302"/>
              <a:gd name="connsiteX2921" fmla="*/ 39920 w 11965575"/>
              <a:gd name="connsiteY2921" fmla="*/ 4358678 h 6464302"/>
              <a:gd name="connsiteX2922" fmla="*/ 116216 w 11965575"/>
              <a:gd name="connsiteY2922" fmla="*/ 4293150 h 6464302"/>
              <a:gd name="connsiteX2923" fmla="*/ 130655 w 11965575"/>
              <a:gd name="connsiteY2923" fmla="*/ 4273720 h 6464302"/>
              <a:gd name="connsiteX2924" fmla="*/ 163822 w 11965575"/>
              <a:gd name="connsiteY2924" fmla="*/ 4223951 h 6464302"/>
              <a:gd name="connsiteX2925" fmla="*/ 200248 w 11965575"/>
              <a:gd name="connsiteY2925" fmla="*/ 4186056 h 6464302"/>
              <a:gd name="connsiteX2926" fmla="*/ 220062 w 11965575"/>
              <a:gd name="connsiteY2926" fmla="*/ 4186955 h 6464302"/>
              <a:gd name="connsiteX2927" fmla="*/ 226886 w 11965575"/>
              <a:gd name="connsiteY2927" fmla="*/ 4194376 h 6464302"/>
              <a:gd name="connsiteX2928" fmla="*/ 228338 w 11965575"/>
              <a:gd name="connsiteY2928" fmla="*/ 4181467 h 6464302"/>
              <a:gd name="connsiteX2929" fmla="*/ 254436 w 11965575"/>
              <a:gd name="connsiteY2929" fmla="*/ 4153708 h 6464302"/>
              <a:gd name="connsiteX2930" fmla="*/ 263373 w 11965575"/>
              <a:gd name="connsiteY2930" fmla="*/ 4169583 h 6464302"/>
              <a:gd name="connsiteX2931" fmla="*/ 267962 w 11965575"/>
              <a:gd name="connsiteY2931" fmla="*/ 4183264 h 6464302"/>
              <a:gd name="connsiteX2932" fmla="*/ 281676 w 11965575"/>
              <a:gd name="connsiteY2932" fmla="*/ 4170288 h 6464302"/>
              <a:gd name="connsiteX2933" fmla="*/ 281072 w 11965575"/>
              <a:gd name="connsiteY2933" fmla="*/ 4162027 h 6464302"/>
              <a:gd name="connsiteX2934" fmla="*/ 299075 w 11965575"/>
              <a:gd name="connsiteY2934" fmla="*/ 4138142 h 6464302"/>
              <a:gd name="connsiteX2935" fmla="*/ 332600 w 11965575"/>
              <a:gd name="connsiteY2935" fmla="*/ 4130357 h 6464302"/>
              <a:gd name="connsiteX2936" fmla="*/ 335432 w 11965575"/>
              <a:gd name="connsiteY2936" fmla="*/ 4117818 h 6464302"/>
              <a:gd name="connsiteX2937" fmla="*/ 398132 w 11965575"/>
              <a:gd name="connsiteY2937" fmla="*/ 4058115 h 6464302"/>
              <a:gd name="connsiteX2938" fmla="*/ 409998 w 11965575"/>
              <a:gd name="connsiteY2938" fmla="*/ 4040412 h 6464302"/>
              <a:gd name="connsiteX2939" fmla="*/ 420183 w 11965575"/>
              <a:gd name="connsiteY2939" fmla="*/ 4014455 h 6464302"/>
              <a:gd name="connsiteX2940" fmla="*/ 431005 w 11965575"/>
              <a:gd name="connsiteY2940" fmla="*/ 4002165 h 6464302"/>
              <a:gd name="connsiteX2941" fmla="*/ 413373 w 11965575"/>
              <a:gd name="connsiteY2941" fmla="*/ 4007096 h 6464302"/>
              <a:gd name="connsiteX2942" fmla="*/ 270696 w 11965575"/>
              <a:gd name="connsiteY2942" fmla="*/ 4036305 h 6464302"/>
              <a:gd name="connsiteX2943" fmla="*/ 235964 w 11965575"/>
              <a:gd name="connsiteY2943" fmla="*/ 4031861 h 6464302"/>
              <a:gd name="connsiteX2944" fmla="*/ 184318 w 11965575"/>
              <a:gd name="connsiteY2944" fmla="*/ 4041619 h 6464302"/>
              <a:gd name="connsiteX2945" fmla="*/ 146202 w 11965575"/>
              <a:gd name="connsiteY2945" fmla="*/ 4040015 h 6464302"/>
              <a:gd name="connsiteX2946" fmla="*/ 141436 w 11965575"/>
              <a:gd name="connsiteY2946" fmla="*/ 3987029 h 6464302"/>
              <a:gd name="connsiteX2947" fmla="*/ 168259 w 11965575"/>
              <a:gd name="connsiteY2947" fmla="*/ 3952815 h 6464302"/>
              <a:gd name="connsiteX2948" fmla="*/ 186376 w 11965575"/>
              <a:gd name="connsiteY2948" fmla="*/ 3996053 h 6464302"/>
              <a:gd name="connsiteX2949" fmla="*/ 201236 w 11965575"/>
              <a:gd name="connsiteY2949" fmla="*/ 3986497 h 6464302"/>
              <a:gd name="connsiteX2950" fmla="*/ 200936 w 11965575"/>
              <a:gd name="connsiteY2950" fmla="*/ 3961907 h 6464302"/>
              <a:gd name="connsiteX2951" fmla="*/ 238330 w 11965575"/>
              <a:gd name="connsiteY2951" fmla="*/ 3929047 h 6464302"/>
              <a:gd name="connsiteX2952" fmla="*/ 251920 w 11965575"/>
              <a:gd name="connsiteY2952" fmla="*/ 3930787 h 6464302"/>
              <a:gd name="connsiteX2953" fmla="*/ 266962 w 11965575"/>
              <a:gd name="connsiteY2953" fmla="*/ 3919618 h 6464302"/>
              <a:gd name="connsiteX2954" fmla="*/ 260863 w 11965575"/>
              <a:gd name="connsiteY2954" fmla="*/ 3905742 h 6464302"/>
              <a:gd name="connsiteX2955" fmla="*/ 252106 w 11965575"/>
              <a:gd name="connsiteY2955" fmla="*/ 3888254 h 6464302"/>
              <a:gd name="connsiteX2956" fmla="*/ 268295 w 11965575"/>
              <a:gd name="connsiteY2956" fmla="*/ 3880505 h 6464302"/>
              <a:gd name="connsiteX2957" fmla="*/ 498439 w 11965575"/>
              <a:gd name="connsiteY2957" fmla="*/ 3836302 h 6464302"/>
              <a:gd name="connsiteX2958" fmla="*/ 548603 w 11965575"/>
              <a:gd name="connsiteY2958" fmla="*/ 3824250 h 6464302"/>
              <a:gd name="connsiteX2959" fmla="*/ 525085 w 11965575"/>
              <a:gd name="connsiteY2959" fmla="*/ 3824100 h 6464302"/>
              <a:gd name="connsiteX2960" fmla="*/ 496542 w 11965575"/>
              <a:gd name="connsiteY2960" fmla="*/ 3820050 h 6464302"/>
              <a:gd name="connsiteX2961" fmla="*/ 454098 w 11965575"/>
              <a:gd name="connsiteY2961" fmla="*/ 3828942 h 6464302"/>
              <a:gd name="connsiteX2962" fmla="*/ 422776 w 11965575"/>
              <a:gd name="connsiteY2962" fmla="*/ 3827480 h 6464302"/>
              <a:gd name="connsiteX2963" fmla="*/ 418858 w 11965575"/>
              <a:gd name="connsiteY2963" fmla="*/ 3779204 h 6464302"/>
              <a:gd name="connsiteX2964" fmla="*/ 440902 w 11965575"/>
              <a:gd name="connsiteY2964" fmla="*/ 3748031 h 6464302"/>
              <a:gd name="connsiteX2965" fmla="*/ 455790 w 11965575"/>
              <a:gd name="connsiteY2965" fmla="*/ 3787426 h 6464302"/>
              <a:gd name="connsiteX2966" fmla="*/ 468002 w 11965575"/>
              <a:gd name="connsiteY2966" fmla="*/ 3778719 h 6464302"/>
              <a:gd name="connsiteX2967" fmla="*/ 467756 w 11965575"/>
              <a:gd name="connsiteY2967" fmla="*/ 3756315 h 6464302"/>
              <a:gd name="connsiteX2968" fmla="*/ 498486 w 11965575"/>
              <a:gd name="connsiteY2968" fmla="*/ 3726375 h 6464302"/>
              <a:gd name="connsiteX2969" fmla="*/ 509655 w 11965575"/>
              <a:gd name="connsiteY2969" fmla="*/ 3727960 h 6464302"/>
              <a:gd name="connsiteX2970" fmla="*/ 522017 w 11965575"/>
              <a:gd name="connsiteY2970" fmla="*/ 3717784 h 6464302"/>
              <a:gd name="connsiteX2971" fmla="*/ 517004 w 11965575"/>
              <a:gd name="connsiteY2971" fmla="*/ 3705141 h 6464302"/>
              <a:gd name="connsiteX2972" fmla="*/ 509808 w 11965575"/>
              <a:gd name="connsiteY2972" fmla="*/ 3689208 h 6464302"/>
              <a:gd name="connsiteX2973" fmla="*/ 523112 w 11965575"/>
              <a:gd name="connsiteY2973" fmla="*/ 3682148 h 6464302"/>
              <a:gd name="connsiteX2974" fmla="*/ 712246 w 11965575"/>
              <a:gd name="connsiteY2974" fmla="*/ 3641874 h 6464302"/>
              <a:gd name="connsiteX2975" fmla="*/ 774348 w 11965575"/>
              <a:gd name="connsiteY2975" fmla="*/ 3625333 h 6464302"/>
              <a:gd name="connsiteX2976" fmla="*/ 794204 w 11965575"/>
              <a:gd name="connsiteY2976" fmla="*/ 3628149 h 6464302"/>
              <a:gd name="connsiteX2977" fmla="*/ 823642 w 11965575"/>
              <a:gd name="connsiteY2977" fmla="*/ 3623378 h 6464302"/>
              <a:gd name="connsiteX2978" fmla="*/ 826318 w 11965575"/>
              <a:gd name="connsiteY2978" fmla="*/ 3671479 h 6464302"/>
              <a:gd name="connsiteX2979" fmla="*/ 855509 w 11965575"/>
              <a:gd name="connsiteY2979" fmla="*/ 3644303 h 6464302"/>
              <a:gd name="connsiteX2980" fmla="*/ 882516 w 11965575"/>
              <a:gd name="connsiteY2980" fmla="*/ 3613836 h 6464302"/>
              <a:gd name="connsiteX2981" fmla="*/ 944964 w 11965575"/>
              <a:gd name="connsiteY2981" fmla="*/ 3606291 h 6464302"/>
              <a:gd name="connsiteX2982" fmla="*/ 959309 w 11965575"/>
              <a:gd name="connsiteY2982" fmla="*/ 3626222 h 6464302"/>
              <a:gd name="connsiteX2983" fmla="*/ 973407 w 11965575"/>
              <a:gd name="connsiteY2983" fmla="*/ 3623748 h 6464302"/>
              <a:gd name="connsiteX2984" fmla="*/ 975394 w 11965575"/>
              <a:gd name="connsiteY2984" fmla="*/ 3616573 h 6464302"/>
              <a:gd name="connsiteX2985" fmla="*/ 1023150 w 11965575"/>
              <a:gd name="connsiteY2985" fmla="*/ 3580102 h 6464302"/>
              <a:gd name="connsiteX2986" fmla="*/ 1075075 w 11965575"/>
              <a:gd name="connsiteY2986" fmla="*/ 3577029 h 6464302"/>
              <a:gd name="connsiteX2987" fmla="*/ 1107688 w 11965575"/>
              <a:gd name="connsiteY2987" fmla="*/ 3590604 h 6464302"/>
              <a:gd name="connsiteX2988" fmla="*/ 1178774 w 11965575"/>
              <a:gd name="connsiteY2988" fmla="*/ 3572356 h 6464302"/>
              <a:gd name="connsiteX2989" fmla="*/ 1191483 w 11965575"/>
              <a:gd name="connsiteY2989" fmla="*/ 3571176 h 6464302"/>
              <a:gd name="connsiteX2990" fmla="*/ 1240329 w 11965575"/>
              <a:gd name="connsiteY2990" fmla="*/ 3573631 h 6464302"/>
              <a:gd name="connsiteX2991" fmla="*/ 1260334 w 11965575"/>
              <a:gd name="connsiteY2991" fmla="*/ 3574979 h 6464302"/>
              <a:gd name="connsiteX2992" fmla="*/ 1287420 w 11965575"/>
              <a:gd name="connsiteY2992" fmla="*/ 3567083 h 6464302"/>
              <a:gd name="connsiteX2993" fmla="*/ 1259194 w 11965575"/>
              <a:gd name="connsiteY2993" fmla="*/ 3568655 h 6464302"/>
              <a:gd name="connsiteX2994" fmla="*/ 1227242 w 11965575"/>
              <a:gd name="connsiteY2994" fmla="*/ 3553108 h 6464302"/>
              <a:gd name="connsiteX2995" fmla="*/ 1159352 w 11965575"/>
              <a:gd name="connsiteY2995" fmla="*/ 3516596 h 6464302"/>
              <a:gd name="connsiteX2996" fmla="*/ 1109578 w 11965575"/>
              <a:gd name="connsiteY2996" fmla="*/ 3523320 h 6464302"/>
              <a:gd name="connsiteX2997" fmla="*/ 1089404 w 11965575"/>
              <a:gd name="connsiteY2997" fmla="*/ 3525649 h 6464302"/>
              <a:gd name="connsiteX2998" fmla="*/ 958929 w 11965575"/>
              <a:gd name="connsiteY2998" fmla="*/ 3541688 h 6464302"/>
              <a:gd name="connsiteX2999" fmla="*/ 935734 w 11965575"/>
              <a:gd name="connsiteY2999" fmla="*/ 3543630 h 6464302"/>
              <a:gd name="connsiteX3000" fmla="*/ 910728 w 11965575"/>
              <a:gd name="connsiteY3000" fmla="*/ 3520789 h 6464302"/>
              <a:gd name="connsiteX3001" fmla="*/ 891460 w 11965575"/>
              <a:gd name="connsiteY3001" fmla="*/ 3515050 h 6464302"/>
              <a:gd name="connsiteX3002" fmla="*/ 862464 w 11965575"/>
              <a:gd name="connsiteY3002" fmla="*/ 3527707 h 6464302"/>
              <a:gd name="connsiteX3003" fmla="*/ 824654 w 11965575"/>
              <a:gd name="connsiteY3003" fmla="*/ 3509774 h 6464302"/>
              <a:gd name="connsiteX3004" fmla="*/ 813240 w 11965575"/>
              <a:gd name="connsiteY3004" fmla="*/ 3488672 h 6464302"/>
              <a:gd name="connsiteX3005" fmla="*/ 804542 w 11965575"/>
              <a:gd name="connsiteY3005" fmla="*/ 3484286 h 6464302"/>
              <a:gd name="connsiteX3006" fmla="*/ 803272 w 11965575"/>
              <a:gd name="connsiteY3006" fmla="*/ 3495580 h 6464302"/>
              <a:gd name="connsiteX3007" fmla="*/ 806896 w 11965575"/>
              <a:gd name="connsiteY3007" fmla="*/ 3504228 h 6464302"/>
              <a:gd name="connsiteX3008" fmla="*/ 803209 w 11965575"/>
              <a:gd name="connsiteY3008" fmla="*/ 3523397 h 6464302"/>
              <a:gd name="connsiteX3009" fmla="*/ 782611 w 11965575"/>
              <a:gd name="connsiteY3009" fmla="*/ 3515852 h 6464302"/>
              <a:gd name="connsiteX3010" fmla="*/ 777057 w 11965575"/>
              <a:gd name="connsiteY3010" fmla="*/ 3497137 h 6464302"/>
              <a:gd name="connsiteX3011" fmla="*/ 757970 w 11965575"/>
              <a:gd name="connsiteY3011" fmla="*/ 3489784 h 6464302"/>
              <a:gd name="connsiteX3012" fmla="*/ 754827 w 11965575"/>
              <a:gd name="connsiteY3012" fmla="*/ 3504112 h 6464302"/>
              <a:gd name="connsiteX3013" fmla="*/ 754284 w 11965575"/>
              <a:gd name="connsiteY3013" fmla="*/ 3508953 h 6464302"/>
              <a:gd name="connsiteX3014" fmla="*/ 720454 w 11965575"/>
              <a:gd name="connsiteY3014" fmla="*/ 3537359 h 6464302"/>
              <a:gd name="connsiteX3015" fmla="*/ 655520 w 11965575"/>
              <a:gd name="connsiteY3015" fmla="*/ 3529050 h 6464302"/>
              <a:gd name="connsiteX3016" fmla="*/ 623872 w 11965575"/>
              <a:gd name="connsiteY3016" fmla="*/ 3497175 h 6464302"/>
              <a:gd name="connsiteX3017" fmla="*/ 617591 w 11965575"/>
              <a:gd name="connsiteY3017" fmla="*/ 3484913 h 6464302"/>
              <a:gd name="connsiteX3018" fmla="*/ 600858 w 11965575"/>
              <a:gd name="connsiteY3018" fmla="*/ 3497503 h 6464302"/>
              <a:gd name="connsiteX3019" fmla="*/ 614930 w 11965575"/>
              <a:gd name="connsiteY3019" fmla="*/ 3522218 h 6464302"/>
              <a:gd name="connsiteX3020" fmla="*/ 602486 w 11965575"/>
              <a:gd name="connsiteY3020" fmla="*/ 3523900 h 6464302"/>
              <a:gd name="connsiteX3021" fmla="*/ 582134 w 11965575"/>
              <a:gd name="connsiteY3021" fmla="*/ 3486923 h 6464302"/>
              <a:gd name="connsiteX3022" fmla="*/ 580986 w 11965575"/>
              <a:gd name="connsiteY3022" fmla="*/ 3483502 h 6464302"/>
              <a:gd name="connsiteX3023" fmla="*/ 590292 w 11965575"/>
              <a:gd name="connsiteY3023" fmla="*/ 3455232 h 6464302"/>
              <a:gd name="connsiteX3024" fmla="*/ 670026 w 11965575"/>
              <a:gd name="connsiteY3024" fmla="*/ 3440884 h 6464302"/>
              <a:gd name="connsiteX3025" fmla="*/ 695942 w 11965575"/>
              <a:gd name="connsiteY3025" fmla="*/ 3414738 h 6464302"/>
              <a:gd name="connsiteX3026" fmla="*/ 700958 w 11965575"/>
              <a:gd name="connsiteY3026" fmla="*/ 3397376 h 6464302"/>
              <a:gd name="connsiteX3027" fmla="*/ 697094 w 11965575"/>
              <a:gd name="connsiteY3027" fmla="*/ 3377241 h 6464302"/>
              <a:gd name="connsiteX3028" fmla="*/ 681267 w 11965575"/>
              <a:gd name="connsiteY3028" fmla="*/ 3381762 h 6464302"/>
              <a:gd name="connsiteX3029" fmla="*/ 647380 w 11965575"/>
              <a:gd name="connsiteY3029" fmla="*/ 3397067 h 6464302"/>
              <a:gd name="connsiteX3030" fmla="*/ 606970 w 11965575"/>
              <a:gd name="connsiteY3030" fmla="*/ 3388622 h 6464302"/>
              <a:gd name="connsiteX3031" fmla="*/ 528446 w 11965575"/>
              <a:gd name="connsiteY3031" fmla="*/ 3378573 h 6464302"/>
              <a:gd name="connsiteX3032" fmla="*/ 518115 w 11965575"/>
              <a:gd name="connsiteY3032" fmla="*/ 3388709 h 6464302"/>
              <a:gd name="connsiteX3033" fmla="*/ 508510 w 11965575"/>
              <a:gd name="connsiteY3033" fmla="*/ 3392390 h 6464302"/>
              <a:gd name="connsiteX3034" fmla="*/ 475108 w 11965575"/>
              <a:gd name="connsiteY3034" fmla="*/ 3389752 h 6464302"/>
              <a:gd name="connsiteX3035" fmla="*/ 433669 w 11965575"/>
              <a:gd name="connsiteY3035" fmla="*/ 3404091 h 6464302"/>
              <a:gd name="connsiteX3036" fmla="*/ 423520 w 11965575"/>
              <a:gd name="connsiteY3036" fmla="*/ 3412613 h 6464302"/>
              <a:gd name="connsiteX3037" fmla="*/ 412646 w 11965575"/>
              <a:gd name="connsiteY3037" fmla="*/ 3427589 h 6464302"/>
              <a:gd name="connsiteX3038" fmla="*/ 390901 w 11965575"/>
              <a:gd name="connsiteY3038" fmla="*/ 3416623 h 6464302"/>
              <a:gd name="connsiteX3039" fmla="*/ 381422 w 11965575"/>
              <a:gd name="connsiteY3039" fmla="*/ 3364670 h 6464302"/>
              <a:gd name="connsiteX3040" fmla="*/ 404741 w 11965575"/>
              <a:gd name="connsiteY3040" fmla="*/ 3348013 h 6464302"/>
              <a:gd name="connsiteX3041" fmla="*/ 424436 w 11965575"/>
              <a:gd name="connsiteY3041" fmla="*/ 3322708 h 6464302"/>
              <a:gd name="connsiteX3042" fmla="*/ 433432 w 11965575"/>
              <a:gd name="connsiteY3042" fmla="*/ 3351684 h 6464302"/>
              <a:gd name="connsiteX3043" fmla="*/ 451612 w 11965575"/>
              <a:gd name="connsiteY3043" fmla="*/ 3367105 h 6464302"/>
              <a:gd name="connsiteX3044" fmla="*/ 473602 w 11965575"/>
              <a:gd name="connsiteY3044" fmla="*/ 3348641 h 6464302"/>
              <a:gd name="connsiteX3045" fmla="*/ 482000 w 11965575"/>
              <a:gd name="connsiteY3045" fmla="*/ 3328437 h 6464302"/>
              <a:gd name="connsiteX3046" fmla="*/ 514678 w 11965575"/>
              <a:gd name="connsiteY3046" fmla="*/ 3337529 h 6464302"/>
              <a:gd name="connsiteX3047" fmla="*/ 560106 w 11965575"/>
              <a:gd name="connsiteY3047" fmla="*/ 3287693 h 6464302"/>
              <a:gd name="connsiteX3048" fmla="*/ 608310 w 11965575"/>
              <a:gd name="connsiteY3048" fmla="*/ 3267673 h 6464302"/>
              <a:gd name="connsiteX3049" fmla="*/ 629338 w 11965575"/>
              <a:gd name="connsiteY3049" fmla="*/ 3265650 h 6464302"/>
              <a:gd name="connsiteX3050" fmla="*/ 623871 w 11965575"/>
              <a:gd name="connsiteY3050" fmla="*/ 3259498 h 6464302"/>
              <a:gd name="connsiteX3051" fmla="*/ 616082 w 11965575"/>
              <a:gd name="connsiteY3051" fmla="*/ 3212163 h 6464302"/>
              <a:gd name="connsiteX3052" fmla="*/ 635244 w 11965575"/>
              <a:gd name="connsiteY3052" fmla="*/ 3196987 h 6464302"/>
              <a:gd name="connsiteX3053" fmla="*/ 647897 w 11965575"/>
              <a:gd name="connsiteY3053" fmla="*/ 3191698 h 6464302"/>
              <a:gd name="connsiteX3054" fmla="*/ 650496 w 11965575"/>
              <a:gd name="connsiteY3054" fmla="*/ 3178627 h 6464302"/>
              <a:gd name="connsiteX3055" fmla="*/ 646012 w 11965575"/>
              <a:gd name="connsiteY3055" fmla="*/ 3177565 h 6464302"/>
              <a:gd name="connsiteX3056" fmla="*/ 609226 w 11965575"/>
              <a:gd name="connsiteY3056" fmla="*/ 3177769 h 6464302"/>
              <a:gd name="connsiteX3057" fmla="*/ 593885 w 11965575"/>
              <a:gd name="connsiteY3057" fmla="*/ 3164348 h 6464302"/>
              <a:gd name="connsiteX3058" fmla="*/ 590021 w 11965575"/>
              <a:gd name="connsiteY3058" fmla="*/ 3144212 h 6464302"/>
              <a:gd name="connsiteX3059" fmla="*/ 562354 w 11965575"/>
              <a:gd name="connsiteY3059" fmla="*/ 3158676 h 6464302"/>
              <a:gd name="connsiteX3060" fmla="*/ 556069 w 11965575"/>
              <a:gd name="connsiteY3060" fmla="*/ 3187333 h 6464302"/>
              <a:gd name="connsiteX3061" fmla="*/ 507628 w 11965575"/>
              <a:gd name="connsiteY3061" fmla="*/ 3154947 h 6464302"/>
              <a:gd name="connsiteX3062" fmla="*/ 469696 w 11965575"/>
              <a:gd name="connsiteY3062" fmla="*/ 3151729 h 6464302"/>
              <a:gd name="connsiteX3063" fmla="*/ 401678 w 11965575"/>
              <a:gd name="connsiteY3063" fmla="*/ 3170850 h 6464302"/>
              <a:gd name="connsiteX3064" fmla="*/ 380900 w 11965575"/>
              <a:gd name="connsiteY3064" fmla="*/ 3164918 h 6464302"/>
              <a:gd name="connsiteX3065" fmla="*/ 309322 w 11965575"/>
              <a:gd name="connsiteY3065" fmla="*/ 3147574 h 6464302"/>
              <a:gd name="connsiteX3066" fmla="*/ 282382 w 11965575"/>
              <a:gd name="connsiteY3066" fmla="*/ 3155584 h 6464302"/>
              <a:gd name="connsiteX3067" fmla="*/ 236594 w 11965575"/>
              <a:gd name="connsiteY3067" fmla="*/ 3167728 h 6464302"/>
              <a:gd name="connsiteX3068" fmla="*/ 222219 w 11965575"/>
              <a:gd name="connsiteY3068" fmla="*/ 3159343 h 6464302"/>
              <a:gd name="connsiteX3069" fmla="*/ 220831 w 11965575"/>
              <a:gd name="connsiteY3069" fmla="*/ 3144434 h 6464302"/>
              <a:gd name="connsiteX3070" fmla="*/ 218898 w 11965575"/>
              <a:gd name="connsiteY3070" fmla="*/ 3134366 h 6464302"/>
              <a:gd name="connsiteX3071" fmla="*/ 185134 w 11965575"/>
              <a:gd name="connsiteY3071" fmla="*/ 3134955 h 6464302"/>
              <a:gd name="connsiteX3072" fmla="*/ 175588 w 11965575"/>
              <a:gd name="connsiteY3072" fmla="*/ 3151738 h 6464302"/>
              <a:gd name="connsiteX3073" fmla="*/ 140430 w 11965575"/>
              <a:gd name="connsiteY3073" fmla="*/ 3178338 h 6464302"/>
              <a:gd name="connsiteX3074" fmla="*/ 135478 w 11965575"/>
              <a:gd name="connsiteY3074" fmla="*/ 3167884 h 6464302"/>
              <a:gd name="connsiteX3075" fmla="*/ 125936 w 11965575"/>
              <a:gd name="connsiteY3075" fmla="*/ 3143747 h 6464302"/>
              <a:gd name="connsiteX3076" fmla="*/ 95553 w 11965575"/>
              <a:gd name="connsiteY3076" fmla="*/ 3141497 h 6464302"/>
              <a:gd name="connsiteX3077" fmla="*/ 63116 w 11965575"/>
              <a:gd name="connsiteY3077" fmla="*/ 3143893 h 6464302"/>
              <a:gd name="connsiteX3078" fmla="*/ 50795 w 11965575"/>
              <a:gd name="connsiteY3078" fmla="*/ 3130859 h 6464302"/>
              <a:gd name="connsiteX3079" fmla="*/ 36782 w 11965575"/>
              <a:gd name="connsiteY3079" fmla="*/ 3119246 h 6464302"/>
              <a:gd name="connsiteX3080" fmla="*/ 25849 w 11965575"/>
              <a:gd name="connsiteY3080" fmla="*/ 3121119 h 6464302"/>
              <a:gd name="connsiteX3081" fmla="*/ 10930 w 11965575"/>
              <a:gd name="connsiteY3081" fmla="*/ 3117574 h 6464302"/>
              <a:gd name="connsiteX3082" fmla="*/ 16911 w 11965575"/>
              <a:gd name="connsiteY3082" fmla="*/ 3105245 h 6464302"/>
              <a:gd name="connsiteX3083" fmla="*/ 0 w 11965575"/>
              <a:gd name="connsiteY3083" fmla="*/ 3078530 h 6464302"/>
              <a:gd name="connsiteX3084" fmla="*/ 10158 w 11965575"/>
              <a:gd name="connsiteY3084" fmla="*/ 2988170 h 6464302"/>
              <a:gd name="connsiteX3085" fmla="*/ 32324 w 11965575"/>
              <a:gd name="connsiteY3085" fmla="*/ 3009011 h 6464302"/>
              <a:gd name="connsiteX3086" fmla="*/ 88496 w 11965575"/>
              <a:gd name="connsiteY3086" fmla="*/ 3040751 h 6464302"/>
              <a:gd name="connsiteX3087" fmla="*/ 127336 w 11965575"/>
              <a:gd name="connsiteY3087" fmla="*/ 3035901 h 6464302"/>
              <a:gd name="connsiteX3088" fmla="*/ 142981 w 11965575"/>
              <a:gd name="connsiteY3088" fmla="*/ 3032992 h 6464302"/>
              <a:gd name="connsiteX3089" fmla="*/ 136882 w 11965575"/>
              <a:gd name="connsiteY3089" fmla="*/ 3019118 h 6464302"/>
              <a:gd name="connsiteX3090" fmla="*/ 128728 w 11965575"/>
              <a:gd name="connsiteY3090" fmla="*/ 3009891 h 6464302"/>
              <a:gd name="connsiteX3091" fmla="*/ 119972 w 11965575"/>
              <a:gd name="connsiteY3091" fmla="*/ 2992402 h 6464302"/>
              <a:gd name="connsiteX3092" fmla="*/ 139000 w 11965575"/>
              <a:gd name="connsiteY3092" fmla="*/ 2986653 h 6464302"/>
              <a:gd name="connsiteX3093" fmla="*/ 170712 w 11965575"/>
              <a:gd name="connsiteY3093" fmla="*/ 2990711 h 6464302"/>
              <a:gd name="connsiteX3094" fmla="*/ 232325 w 11965575"/>
              <a:gd name="connsiteY3094" fmla="*/ 2974044 h 6464302"/>
              <a:gd name="connsiteX3095" fmla="*/ 241385 w 11965575"/>
              <a:gd name="connsiteY3095" fmla="*/ 2975203 h 6464302"/>
              <a:gd name="connsiteX3096" fmla="*/ 251593 w 11965575"/>
              <a:gd name="connsiteY3096" fmla="*/ 2979783 h 6464302"/>
              <a:gd name="connsiteX3097" fmla="*/ 260836 w 11965575"/>
              <a:gd name="connsiteY3097" fmla="*/ 2979330 h 6464302"/>
              <a:gd name="connsiteX3098" fmla="*/ 257212 w 11965575"/>
              <a:gd name="connsiteY3098" fmla="*/ 2970682 h 6464302"/>
              <a:gd name="connsiteX3099" fmla="*/ 247126 w 11965575"/>
              <a:gd name="connsiteY3099" fmla="*/ 2951387 h 6464302"/>
              <a:gd name="connsiteX3100" fmla="*/ 248940 w 11965575"/>
              <a:gd name="connsiteY3100" fmla="*/ 2935252 h 6464302"/>
              <a:gd name="connsiteX3101" fmla="*/ 264040 w 11965575"/>
              <a:gd name="connsiteY3101" fmla="*/ 2937184 h 6464302"/>
              <a:gd name="connsiteX3102" fmla="*/ 273704 w 11965575"/>
              <a:gd name="connsiteY3102" fmla="*/ 2946605 h 6464302"/>
              <a:gd name="connsiteX3103" fmla="*/ 306201 w 11965575"/>
              <a:gd name="connsiteY3103" fmla="*/ 2957310 h 6464302"/>
              <a:gd name="connsiteX3104" fmla="*/ 311682 w 11965575"/>
              <a:gd name="connsiteY3104" fmla="*/ 2956595 h 6464302"/>
              <a:gd name="connsiteX3105" fmla="*/ 302625 w 11965575"/>
              <a:gd name="connsiteY3105" fmla="*/ 2951457 h 6464302"/>
              <a:gd name="connsiteX3106" fmla="*/ 310972 w 11965575"/>
              <a:gd name="connsiteY3106" fmla="*/ 2869129 h 6464302"/>
              <a:gd name="connsiteX3107" fmla="*/ 329188 w 11965575"/>
              <a:gd name="connsiteY3107" fmla="*/ 2888117 h 6464302"/>
              <a:gd name="connsiteX3108" fmla="*/ 358016 w 11965575"/>
              <a:gd name="connsiteY3108" fmla="*/ 2921567 h 6464302"/>
              <a:gd name="connsiteX3109" fmla="*/ 363726 w 11965575"/>
              <a:gd name="connsiteY3109" fmla="*/ 2920075 h 6464302"/>
              <a:gd name="connsiteX3110" fmla="*/ 365642 w 11965575"/>
              <a:gd name="connsiteY3110" fmla="*/ 2919088 h 6464302"/>
              <a:gd name="connsiteX3111" fmla="*/ 393738 w 11965575"/>
              <a:gd name="connsiteY3111" fmla="*/ 2912300 h 6464302"/>
              <a:gd name="connsiteX3112" fmla="*/ 415576 w 11965575"/>
              <a:gd name="connsiteY3112" fmla="*/ 2898485 h 6464302"/>
              <a:gd name="connsiteX3113" fmla="*/ 415116 w 11965575"/>
              <a:gd name="connsiteY3113" fmla="*/ 2897325 h 6464302"/>
              <a:gd name="connsiteX3114" fmla="*/ 408415 w 11965575"/>
              <a:gd name="connsiteY3114" fmla="*/ 2888919 h 6464302"/>
              <a:gd name="connsiteX3115" fmla="*/ 401218 w 11965575"/>
              <a:gd name="connsiteY3115" fmla="*/ 2872984 h 6464302"/>
              <a:gd name="connsiteX3116" fmla="*/ 416856 w 11965575"/>
              <a:gd name="connsiteY3116" fmla="*/ 2867747 h 6464302"/>
              <a:gd name="connsiteX3117" fmla="*/ 440077 w 11965575"/>
              <a:gd name="connsiteY3117" fmla="*/ 2871041 h 6464302"/>
              <a:gd name="connsiteX3118" fmla="*/ 454019 w 11965575"/>
              <a:gd name="connsiteY3118" fmla="*/ 2855106 h 6464302"/>
              <a:gd name="connsiteX3119" fmla="*/ 456981 w 11965575"/>
              <a:gd name="connsiteY3119" fmla="*/ 2842389 h 6464302"/>
              <a:gd name="connsiteX3120" fmla="*/ 476734 w 11965575"/>
              <a:gd name="connsiteY3120" fmla="*/ 2830187 h 6464302"/>
              <a:gd name="connsiteX3121" fmla="*/ 502786 w 11965575"/>
              <a:gd name="connsiteY3121" fmla="*/ 2838176 h 6464302"/>
              <a:gd name="connsiteX3122" fmla="*/ 506941 w 11965575"/>
              <a:gd name="connsiteY3122" fmla="*/ 2838216 h 6464302"/>
              <a:gd name="connsiteX3123" fmla="*/ 505715 w 11965575"/>
              <a:gd name="connsiteY3123" fmla="*/ 2835615 h 6464302"/>
              <a:gd name="connsiteX3124" fmla="*/ 507206 w 11965575"/>
              <a:gd name="connsiteY3124" fmla="*/ 2820914 h 6464302"/>
              <a:gd name="connsiteX3125" fmla="*/ 519616 w 11965575"/>
              <a:gd name="connsiteY3125" fmla="*/ 2822675 h 6464302"/>
              <a:gd name="connsiteX3126" fmla="*/ 527558 w 11965575"/>
              <a:gd name="connsiteY3126" fmla="*/ 2831258 h 6464302"/>
              <a:gd name="connsiteX3127" fmla="*/ 532189 w 11965575"/>
              <a:gd name="connsiteY3127" fmla="*/ 2836651 h 6464302"/>
              <a:gd name="connsiteX3128" fmla="*/ 576282 w 11965575"/>
              <a:gd name="connsiteY3128" fmla="*/ 2816737 h 6464302"/>
              <a:gd name="connsiteX3129" fmla="*/ 608366 w 11965575"/>
              <a:gd name="connsiteY3129" fmla="*/ 2798747 h 6464302"/>
              <a:gd name="connsiteX3130" fmla="*/ 626470 w 11965575"/>
              <a:gd name="connsiteY3130" fmla="*/ 2799814 h 6464302"/>
              <a:gd name="connsiteX3131" fmla="*/ 645048 w 11965575"/>
              <a:gd name="connsiteY3131" fmla="*/ 2786784 h 6464302"/>
              <a:gd name="connsiteX3132" fmla="*/ 675742 w 11965575"/>
              <a:gd name="connsiteY3132" fmla="*/ 2747891 h 6464302"/>
              <a:gd name="connsiteX3133" fmla="*/ 678176 w 11965575"/>
              <a:gd name="connsiteY3133" fmla="*/ 2736306 h 6464302"/>
              <a:gd name="connsiteX3134" fmla="*/ 694408 w 11965575"/>
              <a:gd name="connsiteY3134" fmla="*/ 2725188 h 6464302"/>
              <a:gd name="connsiteX3135" fmla="*/ 776218 w 11965575"/>
              <a:gd name="connsiteY3135" fmla="*/ 2712935 h 6464302"/>
              <a:gd name="connsiteX3136" fmla="*/ 831816 w 11965575"/>
              <a:gd name="connsiteY3136" fmla="*/ 2698452 h 6464302"/>
              <a:gd name="connsiteX3137" fmla="*/ 854553 w 11965575"/>
              <a:gd name="connsiteY3137" fmla="*/ 2685275 h 6464302"/>
              <a:gd name="connsiteX3138" fmla="*/ 872822 w 11965575"/>
              <a:gd name="connsiteY3138" fmla="*/ 2678919 h 6464302"/>
              <a:gd name="connsiteX3139" fmla="*/ 938546 w 11965575"/>
              <a:gd name="connsiteY3139" fmla="*/ 2676313 h 6464302"/>
              <a:gd name="connsiteX3140" fmla="*/ 1014000 w 11965575"/>
              <a:gd name="connsiteY3140" fmla="*/ 2664648 h 6464302"/>
              <a:gd name="connsiteX3141" fmla="*/ 1034106 w 11965575"/>
              <a:gd name="connsiteY3141" fmla="*/ 2652588 h 6464302"/>
              <a:gd name="connsiteX3142" fmla="*/ 1076400 w 11965575"/>
              <a:gd name="connsiteY3142" fmla="*/ 2645168 h 6464302"/>
              <a:gd name="connsiteX3143" fmla="*/ 1106334 w 11965575"/>
              <a:gd name="connsiteY3143" fmla="*/ 2647923 h 6464302"/>
              <a:gd name="connsiteX3144" fmla="*/ 1202390 w 11965575"/>
              <a:gd name="connsiteY3144" fmla="*/ 2631726 h 6464302"/>
              <a:gd name="connsiteX3145" fmla="*/ 1230784 w 11965575"/>
              <a:gd name="connsiteY3145" fmla="*/ 2637245 h 6464302"/>
              <a:gd name="connsiteX3146" fmla="*/ 1246122 w 11965575"/>
              <a:gd name="connsiteY3146" fmla="*/ 2634947 h 6464302"/>
              <a:gd name="connsiteX3147" fmla="*/ 1288864 w 11965575"/>
              <a:gd name="connsiteY3147" fmla="*/ 2623115 h 6464302"/>
              <a:gd name="connsiteX3148" fmla="*/ 1346695 w 11965575"/>
              <a:gd name="connsiteY3148" fmla="*/ 2623864 h 6464302"/>
              <a:gd name="connsiteX3149" fmla="*/ 1381444 w 11965575"/>
              <a:gd name="connsiteY3149" fmla="*/ 2628794 h 6464302"/>
              <a:gd name="connsiteX3150" fmla="*/ 1430588 w 11965575"/>
              <a:gd name="connsiteY3150" fmla="*/ 2628309 h 6464302"/>
              <a:gd name="connsiteX3151" fmla="*/ 1443003 w 11965575"/>
              <a:gd name="connsiteY3151" fmla="*/ 2621973 h 6464302"/>
              <a:gd name="connsiteX3152" fmla="*/ 1439960 w 11965575"/>
              <a:gd name="connsiteY3152" fmla="*/ 2614638 h 6464302"/>
              <a:gd name="connsiteX3153" fmla="*/ 1438630 w 11965575"/>
              <a:gd name="connsiteY3153" fmla="*/ 2612832 h 6464302"/>
              <a:gd name="connsiteX3154" fmla="*/ 1391822 w 11965575"/>
              <a:gd name="connsiteY3154" fmla="*/ 2565922 h 6464302"/>
              <a:gd name="connsiteX3155" fmla="*/ 1356908 w 11965575"/>
              <a:gd name="connsiteY3155" fmla="*/ 2563091 h 6464302"/>
              <a:gd name="connsiteX3156" fmla="*/ 1332080 w 11965575"/>
              <a:gd name="connsiteY3156" fmla="*/ 2579556 h 6464302"/>
              <a:gd name="connsiteX3157" fmla="*/ 1317284 w 11965575"/>
              <a:gd name="connsiteY3157" fmla="*/ 2561294 h 6464302"/>
              <a:gd name="connsiteX3158" fmla="*/ 1286538 w 11965575"/>
              <a:gd name="connsiteY3158" fmla="*/ 2562269 h 6464302"/>
              <a:gd name="connsiteX3159" fmla="*/ 1254886 w 11965575"/>
              <a:gd name="connsiteY3159" fmla="*/ 2571314 h 6464302"/>
              <a:gd name="connsiteX3160" fmla="*/ 1242804 w 11965575"/>
              <a:gd name="connsiteY3160" fmla="*/ 2569768 h 6464302"/>
              <a:gd name="connsiteX3161" fmla="*/ 1105868 w 11965575"/>
              <a:gd name="connsiteY3161" fmla="*/ 2575159 h 6464302"/>
              <a:gd name="connsiteX3162" fmla="*/ 1076692 w 11965575"/>
              <a:gd name="connsiteY3162" fmla="*/ 2589430 h 6464302"/>
              <a:gd name="connsiteX3163" fmla="*/ 1069926 w 11965575"/>
              <a:gd name="connsiteY3163" fmla="*/ 2595110 h 6464302"/>
              <a:gd name="connsiteX3164" fmla="*/ 1011454 w 11965575"/>
              <a:gd name="connsiteY3164" fmla="*/ 2597450 h 6464302"/>
              <a:gd name="connsiteX3165" fmla="*/ 983729 w 11965575"/>
              <a:gd name="connsiteY3165" fmla="*/ 2598811 h 6464302"/>
              <a:gd name="connsiteX3166" fmla="*/ 976119 w 11965575"/>
              <a:gd name="connsiteY3166" fmla="*/ 2584744 h 6464302"/>
              <a:gd name="connsiteX3167" fmla="*/ 978296 w 11965575"/>
              <a:gd name="connsiteY3167" fmla="*/ 2565381 h 6464302"/>
              <a:gd name="connsiteX3168" fmla="*/ 961141 w 11965575"/>
              <a:gd name="connsiteY3168" fmla="*/ 2568097 h 6464302"/>
              <a:gd name="connsiteX3169" fmla="*/ 936798 w 11965575"/>
              <a:gd name="connsiteY3169" fmla="*/ 2566618 h 6464302"/>
              <a:gd name="connsiteX3170" fmla="*/ 782766 w 11965575"/>
              <a:gd name="connsiteY3170" fmla="*/ 2587827 h 6464302"/>
              <a:gd name="connsiteX3171" fmla="*/ 756732 w 11965575"/>
              <a:gd name="connsiteY3171" fmla="*/ 2587768 h 6464302"/>
              <a:gd name="connsiteX3172" fmla="*/ 692705 w 11965575"/>
              <a:gd name="connsiteY3172" fmla="*/ 2571391 h 6464302"/>
              <a:gd name="connsiteX3173" fmla="*/ 611460 w 11965575"/>
              <a:gd name="connsiteY3173" fmla="*/ 2585546 h 6464302"/>
              <a:gd name="connsiteX3174" fmla="*/ 574796 w 11965575"/>
              <a:gd name="connsiteY3174" fmla="*/ 2571033 h 6464302"/>
              <a:gd name="connsiteX3175" fmla="*/ 536500 w 11965575"/>
              <a:gd name="connsiteY3175" fmla="*/ 2571044 h 6464302"/>
              <a:gd name="connsiteX3176" fmla="*/ 499773 w 11965575"/>
              <a:gd name="connsiteY3176" fmla="*/ 2584346 h 6464302"/>
              <a:gd name="connsiteX3177" fmla="*/ 459844 w 11965575"/>
              <a:gd name="connsiteY3177" fmla="*/ 2598879 h 6464302"/>
              <a:gd name="connsiteX3178" fmla="*/ 422214 w 11965575"/>
              <a:gd name="connsiteY3178" fmla="*/ 2579333 h 6464302"/>
              <a:gd name="connsiteX3179" fmla="*/ 424936 w 11965575"/>
              <a:gd name="connsiteY3179" fmla="*/ 2555129 h 6464302"/>
              <a:gd name="connsiteX3180" fmla="*/ 450548 w 11965575"/>
              <a:gd name="connsiteY3180" fmla="*/ 2545313 h 6464302"/>
              <a:gd name="connsiteX3181" fmla="*/ 508598 w 11965575"/>
              <a:gd name="connsiteY3181" fmla="*/ 2533099 h 6464302"/>
              <a:gd name="connsiteX3182" fmla="*/ 514034 w 11965575"/>
              <a:gd name="connsiteY3182" fmla="*/ 2525612 h 6464302"/>
              <a:gd name="connsiteX3183" fmla="*/ 517422 w 11965575"/>
              <a:gd name="connsiteY3183" fmla="*/ 2481853 h 6464302"/>
              <a:gd name="connsiteX3184" fmla="*/ 519294 w 11965575"/>
              <a:gd name="connsiteY3184" fmla="*/ 2478819 h 6464302"/>
              <a:gd name="connsiteX3185" fmla="*/ 545990 w 11965575"/>
              <a:gd name="connsiteY3185" fmla="*/ 2500239 h 6464302"/>
              <a:gd name="connsiteX3186" fmla="*/ 569548 w 11965575"/>
              <a:gd name="connsiteY3186" fmla="*/ 2495070 h 6464302"/>
              <a:gd name="connsiteX3187" fmla="*/ 584590 w 11965575"/>
              <a:gd name="connsiteY3187" fmla="*/ 2483902 h 6464302"/>
              <a:gd name="connsiteX3188" fmla="*/ 604946 w 11965575"/>
              <a:gd name="connsiteY3188" fmla="*/ 2479959 h 6464302"/>
              <a:gd name="connsiteX3189" fmla="*/ 630074 w 11965575"/>
              <a:gd name="connsiteY3189" fmla="*/ 2488086 h 6464302"/>
              <a:gd name="connsiteX3190" fmla="*/ 649705 w 11965575"/>
              <a:gd name="connsiteY3190" fmla="*/ 2490597 h 6464302"/>
              <a:gd name="connsiteX3191" fmla="*/ 650228 w 11965575"/>
              <a:gd name="connsiteY3191" fmla="*/ 2490476 h 6464302"/>
              <a:gd name="connsiteX3192" fmla="*/ 651840 w 11965575"/>
              <a:gd name="connsiteY3192" fmla="*/ 2474580 h 6464302"/>
              <a:gd name="connsiteX3193" fmla="*/ 672888 w 11965575"/>
              <a:gd name="connsiteY3193" fmla="*/ 2465635 h 6464302"/>
              <a:gd name="connsiteX3194" fmla="*/ 710682 w 11965575"/>
              <a:gd name="connsiteY3194" fmla="*/ 2468270 h 6464302"/>
              <a:gd name="connsiteX3195" fmla="*/ 711707 w 11965575"/>
              <a:gd name="connsiteY3195" fmla="*/ 2466846 h 6464302"/>
              <a:gd name="connsiteX3196" fmla="*/ 712913 w 11965575"/>
              <a:gd name="connsiteY3196" fmla="*/ 2461450 h 6464302"/>
              <a:gd name="connsiteX3197" fmla="*/ 717306 w 11965575"/>
              <a:gd name="connsiteY3197" fmla="*/ 2459072 h 6464302"/>
              <a:gd name="connsiteX3198" fmla="*/ 720594 w 11965575"/>
              <a:gd name="connsiteY3198" fmla="*/ 2454507 h 6464302"/>
              <a:gd name="connsiteX3199" fmla="*/ 725062 w 11965575"/>
              <a:gd name="connsiteY3199" fmla="*/ 2447685 h 6464302"/>
              <a:gd name="connsiteX3200" fmla="*/ 727846 w 11965575"/>
              <a:gd name="connsiteY3200" fmla="*/ 2407816 h 6464302"/>
              <a:gd name="connsiteX3201" fmla="*/ 729385 w 11965575"/>
              <a:gd name="connsiteY3201" fmla="*/ 2405051 h 6464302"/>
              <a:gd name="connsiteX3202" fmla="*/ 751324 w 11965575"/>
              <a:gd name="connsiteY3202" fmla="*/ 2424569 h 6464302"/>
              <a:gd name="connsiteX3203" fmla="*/ 770684 w 11965575"/>
              <a:gd name="connsiteY3203" fmla="*/ 2419858 h 6464302"/>
              <a:gd name="connsiteX3204" fmla="*/ 783046 w 11965575"/>
              <a:gd name="connsiteY3204" fmla="*/ 2409682 h 6464302"/>
              <a:gd name="connsiteX3205" fmla="*/ 799775 w 11965575"/>
              <a:gd name="connsiteY3205" fmla="*/ 2406091 h 6464302"/>
              <a:gd name="connsiteX3206" fmla="*/ 820425 w 11965575"/>
              <a:gd name="connsiteY3206" fmla="*/ 2413494 h 6464302"/>
              <a:gd name="connsiteX3207" fmla="*/ 836558 w 11965575"/>
              <a:gd name="connsiteY3207" fmla="*/ 2415783 h 6464302"/>
              <a:gd name="connsiteX3208" fmla="*/ 862768 w 11965575"/>
              <a:gd name="connsiteY3208" fmla="*/ 2418009 h 6464302"/>
              <a:gd name="connsiteX3209" fmla="*/ 885654 w 11965575"/>
              <a:gd name="connsiteY3209" fmla="*/ 2403362 h 6464302"/>
              <a:gd name="connsiteX3210" fmla="*/ 899058 w 11965575"/>
              <a:gd name="connsiteY3210" fmla="*/ 2382893 h 6464302"/>
              <a:gd name="connsiteX3211" fmla="*/ 940757 w 11965575"/>
              <a:gd name="connsiteY3211" fmla="*/ 2381354 h 6464302"/>
              <a:gd name="connsiteX3212" fmla="*/ 1055577 w 11965575"/>
              <a:gd name="connsiteY3212" fmla="*/ 2366327 h 6464302"/>
              <a:gd name="connsiteX3213" fmla="*/ 1071911 w 11965575"/>
              <a:gd name="connsiteY3213" fmla="*/ 2341800 h 6464302"/>
              <a:gd name="connsiteX3214" fmla="*/ 1070274 w 11965575"/>
              <a:gd name="connsiteY3214" fmla="*/ 2320690 h 6464302"/>
              <a:gd name="connsiteX3215" fmla="*/ 1082734 w 11965575"/>
              <a:gd name="connsiteY3215" fmla="*/ 2334389 h 6464302"/>
              <a:gd name="connsiteX3216" fmla="*/ 1172629 w 11965575"/>
              <a:gd name="connsiteY3216" fmla="*/ 2366529 h 6464302"/>
              <a:gd name="connsiteX3217" fmla="*/ 1203654 w 11965575"/>
              <a:gd name="connsiteY3217" fmla="*/ 2370931 h 6464302"/>
              <a:gd name="connsiteX3218" fmla="*/ 1213731 w 11965575"/>
              <a:gd name="connsiteY3218" fmla="*/ 2370868 h 6464302"/>
              <a:gd name="connsiteX3219" fmla="*/ 1213534 w 11965575"/>
              <a:gd name="connsiteY3219" fmla="*/ 2360402 h 6464302"/>
              <a:gd name="connsiteX3220" fmla="*/ 1219839 w 11965575"/>
              <a:gd name="connsiteY3220" fmla="*/ 2347874 h 6464302"/>
              <a:gd name="connsiteX3221" fmla="*/ 1231456 w 11965575"/>
              <a:gd name="connsiteY3221" fmla="*/ 2345049 h 6464302"/>
              <a:gd name="connsiteX3222" fmla="*/ 1240839 w 11965575"/>
              <a:gd name="connsiteY3222" fmla="*/ 2326994 h 6464302"/>
              <a:gd name="connsiteX3223" fmla="*/ 1241088 w 11965575"/>
              <a:gd name="connsiteY3223" fmla="*/ 2312116 h 6464302"/>
              <a:gd name="connsiteX3224" fmla="*/ 1254888 w 11965575"/>
              <a:gd name="connsiteY3224" fmla="*/ 2312583 h 6464302"/>
              <a:gd name="connsiteX3225" fmla="*/ 1291571 w 11965575"/>
              <a:gd name="connsiteY3225" fmla="*/ 2335682 h 6464302"/>
              <a:gd name="connsiteX3226" fmla="*/ 1303634 w 11965575"/>
              <a:gd name="connsiteY3226" fmla="*/ 2328447 h 6464302"/>
              <a:gd name="connsiteX3227" fmla="*/ 1304678 w 11965575"/>
              <a:gd name="connsiteY3227" fmla="*/ 2318155 h 6464302"/>
              <a:gd name="connsiteX3228" fmla="*/ 1314110 w 11965575"/>
              <a:gd name="connsiteY3228" fmla="*/ 2312038 h 6464302"/>
              <a:gd name="connsiteX3229" fmla="*/ 1348512 w 11965575"/>
              <a:gd name="connsiteY3229" fmla="*/ 2307969 h 6464302"/>
              <a:gd name="connsiteX3230" fmla="*/ 1409618 w 11965575"/>
              <a:gd name="connsiteY3230" fmla="*/ 2313658 h 6464302"/>
              <a:gd name="connsiteX3231" fmla="*/ 1452706 w 11965575"/>
              <a:gd name="connsiteY3231" fmla="*/ 2310822 h 6464302"/>
              <a:gd name="connsiteX3232" fmla="*/ 1525977 w 11965575"/>
              <a:gd name="connsiteY3232" fmla="*/ 2295866 h 6464302"/>
              <a:gd name="connsiteX3233" fmla="*/ 1573385 w 11965575"/>
              <a:gd name="connsiteY3233" fmla="*/ 2287679 h 6464302"/>
              <a:gd name="connsiteX3234" fmla="*/ 1605650 w 11965575"/>
              <a:gd name="connsiteY3234" fmla="*/ 2292256 h 6464302"/>
              <a:gd name="connsiteX3235" fmla="*/ 1619450 w 11965575"/>
              <a:gd name="connsiteY3235" fmla="*/ 2292722 h 6464302"/>
              <a:gd name="connsiteX3236" fmla="*/ 1676738 w 11965575"/>
              <a:gd name="connsiteY3236" fmla="*/ 2274007 h 6464302"/>
              <a:gd name="connsiteX3237" fmla="*/ 1817022 w 11965575"/>
              <a:gd name="connsiteY3237" fmla="*/ 2268559 h 6464302"/>
              <a:gd name="connsiteX3238" fmla="*/ 1899376 w 11965575"/>
              <a:gd name="connsiteY3238" fmla="*/ 2275769 h 6464302"/>
              <a:gd name="connsiteX3239" fmla="*/ 1978852 w 11965575"/>
              <a:gd name="connsiteY3239" fmla="*/ 2261692 h 6464302"/>
              <a:gd name="connsiteX3240" fmla="*/ 1984982 w 11965575"/>
              <a:gd name="connsiteY3240" fmla="*/ 2258647 h 6464302"/>
              <a:gd name="connsiteX3241" fmla="*/ 1991708 w 11965575"/>
              <a:gd name="connsiteY3241" fmla="*/ 2259041 h 6464302"/>
              <a:gd name="connsiteX3242" fmla="*/ 2142417 w 11965575"/>
              <a:gd name="connsiteY3242" fmla="*/ 2262528 h 6464302"/>
              <a:gd name="connsiteX3243" fmla="*/ 2304294 w 11965575"/>
              <a:gd name="connsiteY3243" fmla="*/ 2267600 h 6464302"/>
              <a:gd name="connsiteX3244" fmla="*/ 2509756 w 11965575"/>
              <a:gd name="connsiteY3244" fmla="*/ 2277362 h 6464302"/>
              <a:gd name="connsiteX3245" fmla="*/ 2603576 w 11965575"/>
              <a:gd name="connsiteY3245" fmla="*/ 2283217 h 6464302"/>
              <a:gd name="connsiteX3246" fmla="*/ 2958452 w 11965575"/>
              <a:gd name="connsiteY3246" fmla="*/ 2321634 h 6464302"/>
              <a:gd name="connsiteX3247" fmla="*/ 2963565 w 11965575"/>
              <a:gd name="connsiteY3247" fmla="*/ 2320868 h 6464302"/>
              <a:gd name="connsiteX3248" fmla="*/ 2987144 w 11965575"/>
              <a:gd name="connsiteY3248" fmla="*/ 2324213 h 6464302"/>
              <a:gd name="connsiteX3249" fmla="*/ 3062696 w 11965575"/>
              <a:gd name="connsiteY3249" fmla="*/ 2336424 h 6464302"/>
              <a:gd name="connsiteX3250" fmla="*/ 3182477 w 11965575"/>
              <a:gd name="connsiteY3250" fmla="*/ 2359383 h 6464302"/>
              <a:gd name="connsiteX3251" fmla="*/ 3348522 w 11965575"/>
              <a:gd name="connsiteY3251" fmla="*/ 2397852 h 6464302"/>
              <a:gd name="connsiteX3252" fmla="*/ 3477093 w 11965575"/>
              <a:gd name="connsiteY3252" fmla="*/ 2423114 h 6464302"/>
              <a:gd name="connsiteX3253" fmla="*/ 3474259 w 11965575"/>
              <a:gd name="connsiteY3253" fmla="*/ 2413529 h 6464302"/>
              <a:gd name="connsiteX3254" fmla="*/ 3479290 w 11965575"/>
              <a:gd name="connsiteY3254" fmla="*/ 2414484 h 6464302"/>
              <a:gd name="connsiteX3255" fmla="*/ 3503266 w 11965575"/>
              <a:gd name="connsiteY3255" fmla="*/ 2404875 h 6464302"/>
              <a:gd name="connsiteX3256" fmla="*/ 3513098 w 11965575"/>
              <a:gd name="connsiteY3256" fmla="*/ 2399661 h 6464302"/>
              <a:gd name="connsiteX3257" fmla="*/ 3555176 w 11965575"/>
              <a:gd name="connsiteY3257" fmla="*/ 2392701 h 6464302"/>
              <a:gd name="connsiteX3258" fmla="*/ 3607670 w 11965575"/>
              <a:gd name="connsiteY3258" fmla="*/ 2381423 h 6464302"/>
              <a:gd name="connsiteX3259" fmla="*/ 3635642 w 11965575"/>
              <a:gd name="connsiteY3259" fmla="*/ 2370213 h 6464302"/>
              <a:gd name="connsiteX3260" fmla="*/ 3654683 w 11965575"/>
              <a:gd name="connsiteY3260" fmla="*/ 2367533 h 6464302"/>
              <a:gd name="connsiteX3261" fmla="*/ 3674481 w 11965575"/>
              <a:gd name="connsiteY3261" fmla="*/ 2356345 h 6464302"/>
              <a:gd name="connsiteX3262" fmla="*/ 3696627 w 11965575"/>
              <a:gd name="connsiteY3262" fmla="*/ 2361333 h 6464302"/>
              <a:gd name="connsiteX3263" fmla="*/ 3723976 w 11965575"/>
              <a:gd name="connsiteY3263" fmla="*/ 2357870 h 6464302"/>
              <a:gd name="connsiteX3264" fmla="*/ 3750559 w 11965575"/>
              <a:gd name="connsiteY3264" fmla="*/ 2350329 h 6464302"/>
              <a:gd name="connsiteX3265" fmla="*/ 3765872 w 11965575"/>
              <a:gd name="connsiteY3265" fmla="*/ 2347730 h 6464302"/>
              <a:gd name="connsiteX3266" fmla="*/ 3786216 w 11965575"/>
              <a:gd name="connsiteY3266" fmla="*/ 2346082 h 6464302"/>
              <a:gd name="connsiteX3267" fmla="*/ 3850746 w 11965575"/>
              <a:gd name="connsiteY3267" fmla="*/ 2333943 h 6464302"/>
              <a:gd name="connsiteX3268" fmla="*/ 3890352 w 11965575"/>
              <a:gd name="connsiteY3268" fmla="*/ 2324153 h 6464302"/>
              <a:gd name="connsiteX3269" fmla="*/ 3894789 w 11965575"/>
              <a:gd name="connsiteY3269" fmla="*/ 2311624 h 6464302"/>
              <a:gd name="connsiteX3270" fmla="*/ 3895728 w 11965575"/>
              <a:gd name="connsiteY3270" fmla="*/ 2306296 h 6464302"/>
              <a:gd name="connsiteX3271" fmla="*/ 3901382 w 11965575"/>
              <a:gd name="connsiteY3271" fmla="*/ 2299503 h 6464302"/>
              <a:gd name="connsiteX3272" fmla="*/ 3922674 w 11965575"/>
              <a:gd name="connsiteY3272" fmla="*/ 2305117 h 6464302"/>
              <a:gd name="connsiteX3273" fmla="*/ 3924294 w 11965575"/>
              <a:gd name="connsiteY3273" fmla="*/ 2308569 h 6464302"/>
              <a:gd name="connsiteX3274" fmla="*/ 3931558 w 11965575"/>
              <a:gd name="connsiteY3274" fmla="*/ 2292644 h 6464302"/>
              <a:gd name="connsiteX3275" fmla="*/ 3936550 w 11965575"/>
              <a:gd name="connsiteY3275" fmla="*/ 2302244 h 6464302"/>
              <a:gd name="connsiteX3276" fmla="*/ 3956808 w 11965575"/>
              <a:gd name="connsiteY3276" fmla="*/ 2305300 h 6464302"/>
              <a:gd name="connsiteX3277" fmla="*/ 3968566 w 11965575"/>
              <a:gd name="connsiteY3277" fmla="*/ 2293373 h 6464302"/>
              <a:gd name="connsiteX3278" fmla="*/ 3988460 w 11965575"/>
              <a:gd name="connsiteY3278" fmla="*/ 2290069 h 6464302"/>
              <a:gd name="connsiteX3279" fmla="*/ 4001081 w 11965575"/>
              <a:gd name="connsiteY3279" fmla="*/ 2290104 h 6464302"/>
              <a:gd name="connsiteX3280" fmla="*/ 4015771 w 11965575"/>
              <a:gd name="connsiteY3280" fmla="*/ 2295250 h 6464302"/>
              <a:gd name="connsiteX3281" fmla="*/ 4024434 w 11965575"/>
              <a:gd name="connsiteY3281" fmla="*/ 2288242 h 6464302"/>
              <a:gd name="connsiteX3282" fmla="*/ 4034543 w 11965575"/>
              <a:gd name="connsiteY3282" fmla="*/ 2294093 h 6464302"/>
              <a:gd name="connsiteX3283" fmla="*/ 4045592 w 11965575"/>
              <a:gd name="connsiteY3283" fmla="*/ 2294616 h 6464302"/>
              <a:gd name="connsiteX3284" fmla="*/ 4065343 w 11965575"/>
              <a:gd name="connsiteY3284" fmla="*/ 2279486 h 6464302"/>
              <a:gd name="connsiteX3285" fmla="*/ 4073833 w 11965575"/>
              <a:gd name="connsiteY3285" fmla="*/ 2281883 h 6464302"/>
              <a:gd name="connsiteX3286" fmla="*/ 4086952 w 11965575"/>
              <a:gd name="connsiteY3286" fmla="*/ 2287519 h 6464302"/>
              <a:gd name="connsiteX3287" fmla="*/ 4103252 w 11965575"/>
              <a:gd name="connsiteY3287" fmla="*/ 2283532 h 6464302"/>
              <a:gd name="connsiteX3288" fmla="*/ 4107603 w 11965575"/>
              <a:gd name="connsiteY3288" fmla="*/ 2275706 h 6464302"/>
              <a:gd name="connsiteX3289" fmla="*/ 4106434 w 11965575"/>
              <a:gd name="connsiteY3289" fmla="*/ 2273911 h 6464302"/>
              <a:gd name="connsiteX3290" fmla="*/ 4094168 w 11965575"/>
              <a:gd name="connsiteY3290" fmla="*/ 2267651 h 6464302"/>
              <a:gd name="connsiteX3291" fmla="*/ 4100761 w 11965575"/>
              <a:gd name="connsiteY3291" fmla="*/ 2255531 h 6464302"/>
              <a:gd name="connsiteX3292" fmla="*/ 4085985 w 11965575"/>
              <a:gd name="connsiteY3292" fmla="*/ 2255087 h 6464302"/>
              <a:gd name="connsiteX3293" fmla="*/ 4074168 w 11965575"/>
              <a:gd name="connsiteY3293" fmla="*/ 2250486 h 6464302"/>
              <a:gd name="connsiteX3294" fmla="*/ 4069358 w 11965575"/>
              <a:gd name="connsiteY3294" fmla="*/ 2244067 h 6464302"/>
              <a:gd name="connsiteX3295" fmla="*/ 4053192 w 11965575"/>
              <a:gd name="connsiteY3295" fmla="*/ 2247292 h 6464302"/>
              <a:gd name="connsiteX3296" fmla="*/ 4048793 w 11965575"/>
              <a:gd name="connsiteY3296" fmla="*/ 2251177 h 6464302"/>
              <a:gd name="connsiteX3297" fmla="*/ 4052636 w 11965575"/>
              <a:gd name="connsiteY3297" fmla="*/ 2225163 h 6464302"/>
              <a:gd name="connsiteX3298" fmla="*/ 4057887 w 11965575"/>
              <a:gd name="connsiteY3298" fmla="*/ 2220654 h 6464302"/>
              <a:gd name="connsiteX3299" fmla="*/ 4061529 w 11965575"/>
              <a:gd name="connsiteY3299" fmla="*/ 2225278 h 6464302"/>
              <a:gd name="connsiteX3300" fmla="*/ 4065755 w 11965575"/>
              <a:gd name="connsiteY3300" fmla="*/ 2230799 h 6464302"/>
              <a:gd name="connsiteX3301" fmla="*/ 4069253 w 11965575"/>
              <a:gd name="connsiteY3301" fmla="*/ 2223597 h 6464302"/>
              <a:gd name="connsiteX3302" fmla="*/ 4052090 w 11965575"/>
              <a:gd name="connsiteY3302" fmla="*/ 2215621 h 6464302"/>
              <a:gd name="connsiteX3303" fmla="*/ 4043600 w 11965575"/>
              <a:gd name="connsiteY3303" fmla="*/ 2213224 h 6464302"/>
              <a:gd name="connsiteX3304" fmla="*/ 4027692 w 11965575"/>
              <a:gd name="connsiteY3304" fmla="*/ 2202340 h 6464302"/>
              <a:gd name="connsiteX3305" fmla="*/ 4014085 w 11965575"/>
              <a:gd name="connsiteY3305" fmla="*/ 2203692 h 6464302"/>
              <a:gd name="connsiteX3306" fmla="*/ 3999500 w 11965575"/>
              <a:gd name="connsiteY3306" fmla="*/ 2219015 h 6464302"/>
              <a:gd name="connsiteX3307" fmla="*/ 3997449 w 11965575"/>
              <a:gd name="connsiteY3307" fmla="*/ 2239076 h 6464302"/>
              <a:gd name="connsiteX3308" fmla="*/ 3950886 w 11965575"/>
              <a:gd name="connsiteY3308" fmla="*/ 2254624 h 6464302"/>
              <a:gd name="connsiteX3309" fmla="*/ 3938889 w 11965575"/>
              <a:gd name="connsiteY3309" fmla="*/ 2246842 h 6464302"/>
              <a:gd name="connsiteX3310" fmla="*/ 3929191 w 11965575"/>
              <a:gd name="connsiteY3310" fmla="*/ 2251295 h 6464302"/>
              <a:gd name="connsiteX3311" fmla="*/ 3928520 w 11965575"/>
              <a:gd name="connsiteY3311" fmla="*/ 2255100 h 6464302"/>
              <a:gd name="connsiteX3312" fmla="*/ 3918688 w 11965575"/>
              <a:gd name="connsiteY3312" fmla="*/ 2260313 h 6464302"/>
              <a:gd name="connsiteX3313" fmla="*/ 3910380 w 11965575"/>
              <a:gd name="connsiteY3313" fmla="*/ 2261097 h 6464302"/>
              <a:gd name="connsiteX3314" fmla="*/ 3894655 w 11965575"/>
              <a:gd name="connsiteY3314" fmla="*/ 2253394 h 6464302"/>
              <a:gd name="connsiteX3315" fmla="*/ 3881622 w 11965575"/>
              <a:gd name="connsiteY3315" fmla="*/ 2243056 h 6464302"/>
              <a:gd name="connsiteX3316" fmla="*/ 3864383 w 11965575"/>
              <a:gd name="connsiteY3316" fmla="*/ 2252370 h 6464302"/>
              <a:gd name="connsiteX3317" fmla="*/ 3853075 w 11965575"/>
              <a:gd name="connsiteY3317" fmla="*/ 2265955 h 6464302"/>
              <a:gd name="connsiteX3318" fmla="*/ 3828735 w 11965575"/>
              <a:gd name="connsiteY3318" fmla="*/ 2269203 h 6464302"/>
              <a:gd name="connsiteX3319" fmla="*/ 3820561 w 11965575"/>
              <a:gd name="connsiteY3319" fmla="*/ 2269225 h 6464302"/>
              <a:gd name="connsiteX3320" fmla="*/ 3806867 w 11965575"/>
              <a:gd name="connsiteY3320" fmla="*/ 2275279 h 6464302"/>
              <a:gd name="connsiteX3321" fmla="*/ 3795415 w 11965575"/>
              <a:gd name="connsiteY3321" fmla="*/ 2277039 h 6464302"/>
              <a:gd name="connsiteX3322" fmla="*/ 3790433 w 11965575"/>
              <a:gd name="connsiteY3322" fmla="*/ 2280027 h 6464302"/>
              <a:gd name="connsiteX3323" fmla="*/ 3794927 w 11965575"/>
              <a:gd name="connsiteY3323" fmla="*/ 2284025 h 6464302"/>
              <a:gd name="connsiteX3324" fmla="*/ 3801175 w 11965575"/>
              <a:gd name="connsiteY3324" fmla="*/ 2290717 h 6464302"/>
              <a:gd name="connsiteX3325" fmla="*/ 3798214 w 11965575"/>
              <a:gd name="connsiteY3325" fmla="*/ 2294874 h 6464302"/>
              <a:gd name="connsiteX3326" fmla="*/ 3788152 w 11965575"/>
              <a:gd name="connsiteY3326" fmla="*/ 2292965 h 6464302"/>
              <a:gd name="connsiteX3327" fmla="*/ 3787567 w 11965575"/>
              <a:gd name="connsiteY3327" fmla="*/ 2292068 h 6464302"/>
              <a:gd name="connsiteX3328" fmla="*/ 3755178 w 11965575"/>
              <a:gd name="connsiteY3328" fmla="*/ 2281989 h 6464302"/>
              <a:gd name="connsiteX3329" fmla="*/ 3746467 w 11965575"/>
              <a:gd name="connsiteY3329" fmla="*/ 2285056 h 6464302"/>
              <a:gd name="connsiteX3330" fmla="*/ 3719999 w 11965575"/>
              <a:gd name="connsiteY3330" fmla="*/ 2266662 h 6464302"/>
              <a:gd name="connsiteX3331" fmla="*/ 3716761 w 11965575"/>
              <a:gd name="connsiteY3331" fmla="*/ 2259756 h 6464302"/>
              <a:gd name="connsiteX3332" fmla="*/ 3709353 w 11965575"/>
              <a:gd name="connsiteY3332" fmla="*/ 2263856 h 6464302"/>
              <a:gd name="connsiteX3333" fmla="*/ 3702894 w 11965575"/>
              <a:gd name="connsiteY3333" fmla="*/ 2275215 h 6464302"/>
              <a:gd name="connsiteX3334" fmla="*/ 3700556 w 11965575"/>
              <a:gd name="connsiteY3334" fmla="*/ 2271626 h 6464302"/>
              <a:gd name="connsiteX3335" fmla="*/ 3694308 w 11965575"/>
              <a:gd name="connsiteY3335" fmla="*/ 2264935 h 6464302"/>
              <a:gd name="connsiteX3336" fmla="*/ 3687265 w 11965575"/>
              <a:gd name="connsiteY3336" fmla="*/ 2275396 h 6464302"/>
              <a:gd name="connsiteX3337" fmla="*/ 3682062 w 11965575"/>
              <a:gd name="connsiteY3337" fmla="*/ 2283848 h 6464302"/>
              <a:gd name="connsiteX3338" fmla="*/ 3671195 w 11965575"/>
              <a:gd name="connsiteY3338" fmla="*/ 2286506 h 6464302"/>
              <a:gd name="connsiteX3339" fmla="*/ 3665541 w 11965575"/>
              <a:gd name="connsiteY3339" fmla="*/ 2293299 h 6464302"/>
              <a:gd name="connsiteX3340" fmla="*/ 3662445 w 11965575"/>
              <a:gd name="connsiteY3340" fmla="*/ 2298217 h 6464302"/>
              <a:gd name="connsiteX3341" fmla="*/ 3658804 w 11965575"/>
              <a:gd name="connsiteY3341" fmla="*/ 2293593 h 6464302"/>
              <a:gd name="connsiteX3342" fmla="*/ 3652019 w 11965575"/>
              <a:gd name="connsiteY3342" fmla="*/ 2289946 h 6464302"/>
              <a:gd name="connsiteX3343" fmla="*/ 3596794 w 11965575"/>
              <a:gd name="connsiteY3343" fmla="*/ 2312503 h 6464302"/>
              <a:gd name="connsiteX3344" fmla="*/ 3578520 w 11965575"/>
              <a:gd name="connsiteY3344" fmla="*/ 2319261 h 6464302"/>
              <a:gd name="connsiteX3345" fmla="*/ 3558041 w 11965575"/>
              <a:gd name="connsiteY3345" fmla="*/ 2321668 h 6464302"/>
              <a:gd name="connsiteX3346" fmla="*/ 3541156 w 11965575"/>
              <a:gd name="connsiteY3346" fmla="*/ 2324757 h 6464302"/>
              <a:gd name="connsiteX3347" fmla="*/ 3553844 w 11965575"/>
              <a:gd name="connsiteY3347" fmla="*/ 2294916 h 6464302"/>
              <a:gd name="connsiteX3348" fmla="*/ 3557246 w 11965575"/>
              <a:gd name="connsiteY3348" fmla="*/ 2279830 h 6464302"/>
              <a:gd name="connsiteX3349" fmla="*/ 3557151 w 11965575"/>
              <a:gd name="connsiteY3349" fmla="*/ 2271946 h 6464302"/>
              <a:gd name="connsiteX3350" fmla="*/ 3549015 w 11965575"/>
              <a:gd name="connsiteY3350" fmla="*/ 2263324 h 6464302"/>
              <a:gd name="connsiteX3351" fmla="*/ 3530472 w 11965575"/>
              <a:gd name="connsiteY3351" fmla="*/ 2271604 h 6464302"/>
              <a:gd name="connsiteX3352" fmla="*/ 3514890 w 11965575"/>
              <a:gd name="connsiteY3352" fmla="*/ 2275727 h 6464302"/>
              <a:gd name="connsiteX3353" fmla="*/ 3510712 w 11965575"/>
              <a:gd name="connsiteY3353" fmla="*/ 2274148 h 6464302"/>
              <a:gd name="connsiteX3354" fmla="*/ 3500028 w 11965575"/>
              <a:gd name="connsiteY3354" fmla="*/ 2279987 h 6464302"/>
              <a:gd name="connsiteX3355" fmla="*/ 3493741 w 11965575"/>
              <a:gd name="connsiteY3355" fmla="*/ 2281940 h 6464302"/>
              <a:gd name="connsiteX3356" fmla="*/ 3479051 w 11965575"/>
              <a:gd name="connsiteY3356" fmla="*/ 2276792 h 6464302"/>
              <a:gd name="connsiteX3357" fmla="*/ 3468462 w 11965575"/>
              <a:gd name="connsiteY3357" fmla="*/ 2290515 h 6464302"/>
              <a:gd name="connsiteX3358" fmla="*/ 3459128 w 11965575"/>
              <a:gd name="connsiteY3358" fmla="*/ 2301329 h 6464302"/>
              <a:gd name="connsiteX3359" fmla="*/ 3447456 w 11965575"/>
              <a:gd name="connsiteY3359" fmla="*/ 2308552 h 6464302"/>
              <a:gd name="connsiteX3360" fmla="*/ 3444582 w 11965575"/>
              <a:gd name="connsiteY3360" fmla="*/ 2308007 h 6464302"/>
              <a:gd name="connsiteX3361" fmla="*/ 3441113 w 11965575"/>
              <a:gd name="connsiteY3361" fmla="*/ 2293978 h 6464302"/>
              <a:gd name="connsiteX3362" fmla="*/ 3430946 w 11965575"/>
              <a:gd name="connsiteY3362" fmla="*/ 2271598 h 6464302"/>
              <a:gd name="connsiteX3363" fmla="*/ 3429374 w 11965575"/>
              <a:gd name="connsiteY3363" fmla="*/ 2272086 h 6464302"/>
              <a:gd name="connsiteX3364" fmla="*/ 3408311 w 11965575"/>
              <a:gd name="connsiteY3364" fmla="*/ 2273596 h 6464302"/>
              <a:gd name="connsiteX3365" fmla="*/ 3390669 w 11965575"/>
              <a:gd name="connsiteY3365" fmla="*/ 2285193 h 6464302"/>
              <a:gd name="connsiteX3366" fmla="*/ 3386884 w 11965575"/>
              <a:gd name="connsiteY3366" fmla="*/ 2268744 h 6464302"/>
              <a:gd name="connsiteX3367" fmla="*/ 3377982 w 11965575"/>
              <a:gd name="connsiteY3367" fmla="*/ 2256044 h 6464302"/>
              <a:gd name="connsiteX3368" fmla="*/ 3336230 w 11965575"/>
              <a:gd name="connsiteY3368" fmla="*/ 2278011 h 6464302"/>
              <a:gd name="connsiteX3369" fmla="*/ 3323839 w 11965575"/>
              <a:gd name="connsiteY3369" fmla="*/ 2285099 h 6464302"/>
              <a:gd name="connsiteX3370" fmla="*/ 3312829 w 11965575"/>
              <a:gd name="connsiteY3370" fmla="*/ 2275930 h 6464302"/>
              <a:gd name="connsiteX3371" fmla="*/ 3292829 w 11965575"/>
              <a:gd name="connsiteY3371" fmla="*/ 2258765 h 6464302"/>
              <a:gd name="connsiteX3372" fmla="*/ 3284789 w 11965575"/>
              <a:gd name="connsiteY3372" fmla="*/ 2258026 h 6464302"/>
              <a:gd name="connsiteX3373" fmla="*/ 3283487 w 11965575"/>
              <a:gd name="connsiteY3373" fmla="*/ 2256992 h 6464302"/>
              <a:gd name="connsiteX3374" fmla="*/ 3283936 w 11965575"/>
              <a:gd name="connsiteY3374" fmla="*/ 2258651 h 6464302"/>
              <a:gd name="connsiteX3375" fmla="*/ 3284033 w 11965575"/>
              <a:gd name="connsiteY3375" fmla="*/ 2266534 h 6464302"/>
              <a:gd name="connsiteX3376" fmla="*/ 3266889 w 11965575"/>
              <a:gd name="connsiteY3376" fmla="*/ 2283732 h 6464302"/>
              <a:gd name="connsiteX3377" fmla="*/ 3250579 w 11965575"/>
              <a:gd name="connsiteY3377" fmla="*/ 2275131 h 6464302"/>
              <a:gd name="connsiteX3378" fmla="*/ 3237642 w 11965575"/>
              <a:gd name="connsiteY3378" fmla="*/ 2272678 h 6464302"/>
              <a:gd name="connsiteX3379" fmla="*/ 3229602 w 11965575"/>
              <a:gd name="connsiteY3379" fmla="*/ 2271938 h 6464302"/>
              <a:gd name="connsiteX3380" fmla="*/ 3232918 w 11965575"/>
              <a:gd name="connsiteY3380" fmla="*/ 2261556 h 6464302"/>
              <a:gd name="connsiteX3381" fmla="*/ 3271431 w 11965575"/>
              <a:gd name="connsiteY3381" fmla="*/ 2232682 h 6464302"/>
              <a:gd name="connsiteX3382" fmla="*/ 3278925 w 11965575"/>
              <a:gd name="connsiteY3382" fmla="*/ 2223878 h 6464302"/>
              <a:gd name="connsiteX3383" fmla="*/ 3296289 w 11965575"/>
              <a:gd name="connsiteY3383" fmla="*/ 2201216 h 6464302"/>
              <a:gd name="connsiteX3384" fmla="*/ 3314870 w 11965575"/>
              <a:gd name="connsiteY3384" fmla="*/ 2184292 h 6464302"/>
              <a:gd name="connsiteX3385" fmla="*/ 3324347 w 11965575"/>
              <a:gd name="connsiteY3385" fmla="*/ 2185303 h 6464302"/>
              <a:gd name="connsiteX3386" fmla="*/ 3327404 w 11965575"/>
              <a:gd name="connsiteY3386" fmla="*/ 2189030 h 6464302"/>
              <a:gd name="connsiteX3387" fmla="*/ 3328478 w 11965575"/>
              <a:gd name="connsiteY3387" fmla="*/ 2182941 h 6464302"/>
              <a:gd name="connsiteX3388" fmla="*/ 3341807 w 11965575"/>
              <a:gd name="connsiteY3388" fmla="*/ 2170525 h 6464302"/>
              <a:gd name="connsiteX3389" fmla="*/ 3345631 w 11965575"/>
              <a:gd name="connsiteY3389" fmla="*/ 2178330 h 6464302"/>
              <a:gd name="connsiteX3390" fmla="*/ 3347432 w 11965575"/>
              <a:gd name="connsiteY3390" fmla="*/ 2184964 h 6464302"/>
              <a:gd name="connsiteX3391" fmla="*/ 3354389 w 11965575"/>
              <a:gd name="connsiteY3391" fmla="*/ 2179205 h 6464302"/>
              <a:gd name="connsiteX3392" fmla="*/ 3354342 w 11965575"/>
              <a:gd name="connsiteY3392" fmla="*/ 2175263 h 6464302"/>
              <a:gd name="connsiteX3393" fmla="*/ 3363675 w 11965575"/>
              <a:gd name="connsiteY3393" fmla="*/ 2164450 h 6464302"/>
              <a:gd name="connsiteX3394" fmla="*/ 3383569 w 11965575"/>
              <a:gd name="connsiteY3394" fmla="*/ 2161144 h 6464302"/>
              <a:gd name="connsiteX3395" fmla="*/ 3395643 w 11965575"/>
              <a:gd name="connsiteY3395" fmla="*/ 2151637 h 6464302"/>
              <a:gd name="connsiteX3396" fmla="*/ 3401930 w 11965575"/>
              <a:gd name="connsiteY3396" fmla="*/ 2149684 h 6464302"/>
              <a:gd name="connsiteX3397" fmla="*/ 3416169 w 11965575"/>
              <a:gd name="connsiteY3397" fmla="*/ 2153172 h 6464302"/>
              <a:gd name="connsiteX3398" fmla="*/ 3437215 w 11965575"/>
              <a:gd name="connsiteY3398" fmla="*/ 2150415 h 6464302"/>
              <a:gd name="connsiteX3399" fmla="*/ 3432760 w 11965575"/>
              <a:gd name="connsiteY3399" fmla="*/ 2129280 h 6464302"/>
              <a:gd name="connsiteX3400" fmla="*/ 3449049 w 11965575"/>
              <a:gd name="connsiteY3400" fmla="*/ 2108902 h 6464302"/>
              <a:gd name="connsiteX3401" fmla="*/ 3444927 w 11965575"/>
              <a:gd name="connsiteY3401" fmla="*/ 2112222 h 6464302"/>
              <a:gd name="connsiteX3402" fmla="*/ 3442100 w 11965575"/>
              <a:gd name="connsiteY3402" fmla="*/ 2115618 h 6464302"/>
              <a:gd name="connsiteX3403" fmla="*/ 3437251 w 11965575"/>
              <a:gd name="connsiteY3403" fmla="*/ 2117845 h 6464302"/>
              <a:gd name="connsiteX3404" fmla="*/ 3436619 w 11965575"/>
              <a:gd name="connsiteY3404" fmla="*/ 2113006 h 6464302"/>
              <a:gd name="connsiteX3405" fmla="*/ 3422331 w 11965575"/>
              <a:gd name="connsiteY3405" fmla="*/ 2105575 h 6464302"/>
              <a:gd name="connsiteX3406" fmla="*/ 3353039 w 11965575"/>
              <a:gd name="connsiteY3406" fmla="*/ 2115238 h 6464302"/>
              <a:gd name="connsiteX3407" fmla="*/ 3336508 w 11965575"/>
              <a:gd name="connsiteY3407" fmla="*/ 2112102 h 6464302"/>
              <a:gd name="connsiteX3408" fmla="*/ 3316375 w 11965575"/>
              <a:gd name="connsiteY3408" fmla="*/ 2114601 h 6464302"/>
              <a:gd name="connsiteX3409" fmla="*/ 3312860 w 11965575"/>
              <a:gd name="connsiteY3409" fmla="*/ 2115252 h 6464302"/>
              <a:gd name="connsiteX3410" fmla="*/ 3306802 w 11965575"/>
              <a:gd name="connsiteY3410" fmla="*/ 2116382 h 6464302"/>
              <a:gd name="connsiteX3411" fmla="*/ 3302317 w 11965575"/>
              <a:gd name="connsiteY3411" fmla="*/ 2117511 h 6464302"/>
              <a:gd name="connsiteX3412" fmla="*/ 3293213 w 11965575"/>
              <a:gd name="connsiteY3412" fmla="*/ 2113326 h 6464302"/>
              <a:gd name="connsiteX3413" fmla="*/ 3290695 w 11965575"/>
              <a:gd name="connsiteY3413" fmla="*/ 2103306 h 6464302"/>
              <a:gd name="connsiteX3414" fmla="*/ 3277654 w 11965575"/>
              <a:gd name="connsiteY3414" fmla="*/ 2102428 h 6464302"/>
              <a:gd name="connsiteX3415" fmla="*/ 3263320 w 11965575"/>
              <a:gd name="connsiteY3415" fmla="*/ 2094802 h 6464302"/>
              <a:gd name="connsiteX3416" fmla="*/ 3250314 w 11965575"/>
              <a:gd name="connsiteY3416" fmla="*/ 2098922 h 6464302"/>
              <a:gd name="connsiteX3417" fmla="*/ 3170094 w 11965575"/>
              <a:gd name="connsiteY3417" fmla="*/ 2120350 h 6464302"/>
              <a:gd name="connsiteX3418" fmla="*/ 3128992 w 11965575"/>
              <a:gd name="connsiteY3418" fmla="*/ 2116009 h 6464302"/>
              <a:gd name="connsiteX3419" fmla="*/ 3103330 w 11965575"/>
              <a:gd name="connsiteY3419" fmla="*/ 2095965 h 6464302"/>
              <a:gd name="connsiteX3420" fmla="*/ 3085258 w 11965575"/>
              <a:gd name="connsiteY3420" fmla="*/ 2112787 h 6464302"/>
              <a:gd name="connsiteX3421" fmla="*/ 3049818 w 11965575"/>
              <a:gd name="connsiteY3421" fmla="*/ 2089864 h 6464302"/>
              <a:gd name="connsiteX3422" fmla="*/ 3043564 w 11965575"/>
              <a:gd name="connsiteY3422" fmla="*/ 2077045 h 6464302"/>
              <a:gd name="connsiteX3423" fmla="*/ 3030658 w 11965575"/>
              <a:gd name="connsiteY3423" fmla="*/ 2067759 h 6464302"/>
              <a:gd name="connsiteX3424" fmla="*/ 3021722 w 11965575"/>
              <a:gd name="connsiteY3424" fmla="*/ 2081404 h 6464302"/>
              <a:gd name="connsiteX3425" fmla="*/ 2997640 w 11965575"/>
              <a:gd name="connsiteY3425" fmla="*/ 2145094 h 6464302"/>
              <a:gd name="connsiteX3426" fmla="*/ 2971628 w 11965575"/>
              <a:gd name="connsiteY3426" fmla="*/ 2153335 h 6464302"/>
              <a:gd name="connsiteX3427" fmla="*/ 2941098 w 11965575"/>
              <a:gd name="connsiteY3427" fmla="*/ 2156460 h 6464302"/>
              <a:gd name="connsiteX3428" fmla="*/ 2901286 w 11965575"/>
              <a:gd name="connsiteY3428" fmla="*/ 2164233 h 6464302"/>
              <a:gd name="connsiteX3429" fmla="*/ 2848318 w 11965575"/>
              <a:gd name="connsiteY3429" fmla="*/ 2177596 h 6464302"/>
              <a:gd name="connsiteX3430" fmla="*/ 2806322 w 11965575"/>
              <a:gd name="connsiteY3430" fmla="*/ 2182076 h 6464302"/>
              <a:gd name="connsiteX3431" fmla="*/ 2774108 w 11965575"/>
              <a:gd name="connsiteY3431" fmla="*/ 2152155 h 6464302"/>
              <a:gd name="connsiteX3432" fmla="*/ 2715036 w 11965575"/>
              <a:gd name="connsiteY3432" fmla="*/ 2151230 h 6464302"/>
              <a:gd name="connsiteX3433" fmla="*/ 2713348 w 11965575"/>
              <a:gd name="connsiteY3433" fmla="*/ 2155466 h 6464302"/>
              <a:gd name="connsiteX3434" fmla="*/ 2697066 w 11965575"/>
              <a:gd name="connsiteY3434" fmla="*/ 2154646 h 6464302"/>
              <a:gd name="connsiteX3435" fmla="*/ 2666637 w 11965575"/>
              <a:gd name="connsiteY3435" fmla="*/ 2144364 h 6464302"/>
              <a:gd name="connsiteX3436" fmla="*/ 2626030 w 11965575"/>
              <a:gd name="connsiteY3436" fmla="*/ 2147551 h 6464302"/>
              <a:gd name="connsiteX3437" fmla="*/ 2655420 w 11965575"/>
              <a:gd name="connsiteY3437" fmla="*/ 2130843 h 6464302"/>
              <a:gd name="connsiteX3438" fmla="*/ 2689026 w 11965575"/>
              <a:gd name="connsiteY3438" fmla="*/ 2122188 h 6464302"/>
              <a:gd name="connsiteX3439" fmla="*/ 2684908 w 11965575"/>
              <a:gd name="connsiteY3439" fmla="*/ 2100726 h 6464302"/>
              <a:gd name="connsiteX3440" fmla="*/ 2679747 w 11965575"/>
              <a:gd name="connsiteY3440" fmla="*/ 2089555 h 6464302"/>
              <a:gd name="connsiteX3441" fmla="*/ 2639390 w 11965575"/>
              <a:gd name="connsiteY3441" fmla="*/ 2077865 h 6464302"/>
              <a:gd name="connsiteX3442" fmla="*/ 2618192 w 11965575"/>
              <a:gd name="connsiteY3442" fmla="*/ 2088278 h 6464302"/>
              <a:gd name="connsiteX3443" fmla="*/ 2610448 w 11965575"/>
              <a:gd name="connsiteY3443" fmla="*/ 2090163 h 6464302"/>
              <a:gd name="connsiteX3444" fmla="*/ 2594662 w 11965575"/>
              <a:gd name="connsiteY3444" fmla="*/ 2096870 h 6464302"/>
              <a:gd name="connsiteX3445" fmla="*/ 2592825 w 11965575"/>
              <a:gd name="connsiteY3445" fmla="*/ 2102575 h 6464302"/>
              <a:gd name="connsiteX3446" fmla="*/ 2576099 w 11965575"/>
              <a:gd name="connsiteY3446" fmla="*/ 2068884 h 6464302"/>
              <a:gd name="connsiteX3447" fmla="*/ 2569250 w 11965575"/>
              <a:gd name="connsiteY3447" fmla="*/ 2061948 h 6464302"/>
              <a:gd name="connsiteX3448" fmla="*/ 2557830 w 11965575"/>
              <a:gd name="connsiteY3448" fmla="*/ 2075241 h 6464302"/>
              <a:gd name="connsiteX3449" fmla="*/ 2561651 w 11965575"/>
              <a:gd name="connsiteY3449" fmla="*/ 2099644 h 6464302"/>
              <a:gd name="connsiteX3450" fmla="*/ 2556438 w 11965575"/>
              <a:gd name="connsiteY3450" fmla="*/ 2113817 h 6464302"/>
              <a:gd name="connsiteX3451" fmla="*/ 2485649 w 11965575"/>
              <a:gd name="connsiteY3451" fmla="*/ 2129126 h 6464302"/>
              <a:gd name="connsiteX3452" fmla="*/ 2459688 w 11965575"/>
              <a:gd name="connsiteY3452" fmla="*/ 2112021 h 6464302"/>
              <a:gd name="connsiteX3453" fmla="*/ 2429707 w 11965575"/>
              <a:gd name="connsiteY3453" fmla="*/ 2097329 h 6464302"/>
              <a:gd name="connsiteX3454" fmla="*/ 2427124 w 11965575"/>
              <a:gd name="connsiteY3454" fmla="*/ 2110383 h 6464302"/>
              <a:gd name="connsiteX3455" fmla="*/ 2436903 w 11965575"/>
              <a:gd name="connsiteY3455" fmla="*/ 2113262 h 6464302"/>
              <a:gd name="connsiteX3456" fmla="*/ 2451944 w 11965575"/>
              <a:gd name="connsiteY3456" fmla="*/ 2113905 h 6464302"/>
              <a:gd name="connsiteX3457" fmla="*/ 2451546 w 11965575"/>
              <a:gd name="connsiteY3457" fmla="*/ 2130253 h 6464302"/>
              <a:gd name="connsiteX3458" fmla="*/ 2435908 w 11965575"/>
              <a:gd name="connsiteY3458" fmla="*/ 2135491 h 6464302"/>
              <a:gd name="connsiteX3459" fmla="*/ 2423696 w 11965575"/>
              <a:gd name="connsiteY3459" fmla="*/ 2144197 h 6464302"/>
              <a:gd name="connsiteX3460" fmla="*/ 2422950 w 11965575"/>
              <a:gd name="connsiteY3460" fmla="*/ 2151547 h 6464302"/>
              <a:gd name="connsiteX3461" fmla="*/ 2418333 w 11965575"/>
              <a:gd name="connsiteY3461" fmla="*/ 2159840 h 6464302"/>
              <a:gd name="connsiteX3462" fmla="*/ 2411334 w 11965575"/>
              <a:gd name="connsiteY3462" fmla="*/ 2154373 h 6464302"/>
              <a:gd name="connsiteX3463" fmla="*/ 2380708 w 11965575"/>
              <a:gd name="connsiteY3463" fmla="*/ 2133624 h 6464302"/>
              <a:gd name="connsiteX3464" fmla="*/ 2370978 w 11965575"/>
              <a:gd name="connsiteY3464" fmla="*/ 2142682 h 6464302"/>
              <a:gd name="connsiteX3465" fmla="*/ 2369189 w 11965575"/>
              <a:gd name="connsiteY3465" fmla="*/ 2160324 h 6464302"/>
              <a:gd name="connsiteX3466" fmla="*/ 2349084 w 11965575"/>
              <a:gd name="connsiteY3466" fmla="*/ 2172385 h 6464302"/>
              <a:gd name="connsiteX3467" fmla="*/ 2327837 w 11965575"/>
              <a:gd name="connsiteY3467" fmla="*/ 2170861 h 6464302"/>
              <a:gd name="connsiteX3468" fmla="*/ 2302473 w 11965575"/>
              <a:gd name="connsiteY3468" fmla="*/ 2147876 h 6464302"/>
              <a:gd name="connsiteX3469" fmla="*/ 2293838 w 11965575"/>
              <a:gd name="connsiteY3469" fmla="*/ 2121300 h 6464302"/>
              <a:gd name="connsiteX3470" fmla="*/ 2302525 w 11965575"/>
              <a:gd name="connsiteY3470" fmla="*/ 2122532 h 6464302"/>
              <a:gd name="connsiteX3471" fmla="*/ 2342438 w 11965575"/>
              <a:gd name="connsiteY3471" fmla="*/ 2101351 h 6464302"/>
              <a:gd name="connsiteX3472" fmla="*/ 2358672 w 11965575"/>
              <a:gd name="connsiteY3472" fmla="*/ 2090232 h 6464302"/>
              <a:gd name="connsiteX3473" fmla="*/ 2429758 w 11965575"/>
              <a:gd name="connsiteY3473" fmla="*/ 2071984 h 6464302"/>
              <a:gd name="connsiteX3474" fmla="*/ 2518171 w 11965575"/>
              <a:gd name="connsiteY3474" fmla="*/ 2044263 h 6464302"/>
              <a:gd name="connsiteX3475" fmla="*/ 2564736 w 11965575"/>
              <a:gd name="connsiteY3475" fmla="*/ 2019551 h 6464302"/>
              <a:gd name="connsiteX3476" fmla="*/ 2596954 w 11965575"/>
              <a:gd name="connsiteY3476" fmla="*/ 2012192 h 6464302"/>
              <a:gd name="connsiteX3477" fmla="*/ 2629570 w 11965575"/>
              <a:gd name="connsiteY3477" fmla="*/ 1988486 h 6464302"/>
              <a:gd name="connsiteX3478" fmla="*/ 2667891 w 11965575"/>
              <a:gd name="connsiteY3478" fmla="*/ 1995414 h 6464302"/>
              <a:gd name="connsiteX3479" fmla="*/ 2714207 w 11965575"/>
              <a:gd name="connsiteY3479" fmla="*/ 1985581 h 6464302"/>
              <a:gd name="connsiteX3480" fmla="*/ 2758786 w 11965575"/>
              <a:gd name="connsiteY3480" fmla="*/ 1968045 h 6464302"/>
              <a:gd name="connsiteX3481" fmla="*/ 2784649 w 11965575"/>
              <a:gd name="connsiteY3481" fmla="*/ 1961276 h 6464302"/>
              <a:gd name="connsiteX3482" fmla="*/ 2819199 w 11965575"/>
              <a:gd name="connsiteY3482" fmla="*/ 1955737 h 6464302"/>
              <a:gd name="connsiteX3483" fmla="*/ 2928064 w 11965575"/>
              <a:gd name="connsiteY3483" fmla="*/ 1924953 h 6464302"/>
              <a:gd name="connsiteX3484" fmla="*/ 2994634 w 11965575"/>
              <a:gd name="connsiteY3484" fmla="*/ 1901589 h 6464302"/>
              <a:gd name="connsiteX3485" fmla="*/ 3000891 w 11965575"/>
              <a:gd name="connsiteY3485" fmla="*/ 1877125 h 6464302"/>
              <a:gd name="connsiteX3486" fmla="*/ 3001934 w 11965575"/>
              <a:gd name="connsiteY3486" fmla="*/ 1866835 h 6464302"/>
              <a:gd name="connsiteX3487" fmla="*/ 3010871 w 11965575"/>
              <a:gd name="connsiteY3487" fmla="*/ 1853189 h 6464302"/>
              <a:gd name="connsiteX3488" fmla="*/ 3047802 w 11965575"/>
              <a:gd name="connsiteY3488" fmla="*/ 1861412 h 6464302"/>
              <a:gd name="connsiteX3489" fmla="*/ 3050929 w 11965575"/>
              <a:gd name="connsiteY3489" fmla="*/ 1867820 h 6464302"/>
              <a:gd name="connsiteX3490" fmla="*/ 3061654 w 11965575"/>
              <a:gd name="connsiteY3490" fmla="*/ 1836534 h 6464302"/>
              <a:gd name="connsiteX3491" fmla="*/ 3071184 w 11965575"/>
              <a:gd name="connsiteY3491" fmla="*/ 1854290 h 6464302"/>
              <a:gd name="connsiteX3492" fmla="*/ 3106081 w 11965575"/>
              <a:gd name="connsiteY3492" fmla="*/ 1857749 h 6464302"/>
              <a:gd name="connsiteX3493" fmla="*/ 3124897 w 11965575"/>
              <a:gd name="connsiteY3493" fmla="*/ 1833576 h 6464302"/>
              <a:gd name="connsiteX3494" fmla="*/ 3158504 w 11965575"/>
              <a:gd name="connsiteY3494" fmla="*/ 1824922 h 6464302"/>
              <a:gd name="connsiteX3495" fmla="*/ 3180048 w 11965575"/>
              <a:gd name="connsiteY3495" fmla="*/ 1823506 h 6464302"/>
              <a:gd name="connsiteX3496" fmla="*/ 3205662 w 11965575"/>
              <a:gd name="connsiteY3496" fmla="*/ 1831612 h 6464302"/>
              <a:gd name="connsiteX3497" fmla="*/ 3219712 w 11965575"/>
              <a:gd name="connsiteY3497" fmla="*/ 1817202 h 6464302"/>
              <a:gd name="connsiteX3498" fmla="*/ 3237582 w 11965575"/>
              <a:gd name="connsiteY3498" fmla="*/ 1827193 h 6464302"/>
              <a:gd name="connsiteX3499" fmla="*/ 3256494 w 11965575"/>
              <a:gd name="connsiteY3499" fmla="*/ 1826895 h 6464302"/>
              <a:gd name="connsiteX3500" fmla="*/ 3288615 w 11965575"/>
              <a:gd name="connsiteY3500" fmla="*/ 1795661 h 6464302"/>
              <a:gd name="connsiteX3501" fmla="*/ 3303358 w 11965575"/>
              <a:gd name="connsiteY3501" fmla="*/ 1799244 h 6464302"/>
              <a:gd name="connsiteX3502" fmla="*/ 3326341 w 11965575"/>
              <a:gd name="connsiteY3502" fmla="*/ 1808469 h 6464302"/>
              <a:gd name="connsiteX3503" fmla="*/ 3353744 w 11965575"/>
              <a:gd name="connsiteY3503" fmla="*/ 1798936 h 6464302"/>
              <a:gd name="connsiteX3504" fmla="*/ 3360347 w 11965575"/>
              <a:gd name="connsiteY3504" fmla="*/ 1783468 h 6464302"/>
              <a:gd name="connsiteX3505" fmla="*/ 3358163 w 11965575"/>
              <a:gd name="connsiteY3505" fmla="*/ 1780176 h 6464302"/>
              <a:gd name="connsiteX3506" fmla="*/ 3336570 w 11965575"/>
              <a:gd name="connsiteY3506" fmla="*/ 1769656 h 6464302"/>
              <a:gd name="connsiteX3507" fmla="*/ 3346550 w 11965575"/>
              <a:gd name="connsiteY3507" fmla="*/ 1745721 h 6464302"/>
              <a:gd name="connsiteX3508" fmla="*/ 3321283 w 11965575"/>
              <a:gd name="connsiteY3508" fmla="*/ 1746609 h 6464302"/>
              <a:gd name="connsiteX3509" fmla="*/ 3300633 w 11965575"/>
              <a:gd name="connsiteY3509" fmla="*/ 1739206 h 6464302"/>
              <a:gd name="connsiteX3510" fmla="*/ 3291748 w 11965575"/>
              <a:gd name="connsiteY3510" fmla="*/ 1727507 h 6464302"/>
              <a:gd name="connsiteX3511" fmla="*/ 3264495 w 11965575"/>
              <a:gd name="connsiteY3511" fmla="*/ 1735571 h 6464302"/>
              <a:gd name="connsiteX3512" fmla="*/ 3257396 w 11965575"/>
              <a:gd name="connsiteY3512" fmla="*/ 1743511 h 6464302"/>
              <a:gd name="connsiteX3513" fmla="*/ 3261222 w 11965575"/>
              <a:gd name="connsiteY3513" fmla="*/ 1693350 h 6464302"/>
              <a:gd name="connsiteX3514" fmla="*/ 3269712 w 11965575"/>
              <a:gd name="connsiteY3514" fmla="*/ 1684115 h 6464302"/>
              <a:gd name="connsiteX3515" fmla="*/ 3276413 w 11965575"/>
              <a:gd name="connsiteY3515" fmla="*/ 1692522 h 6464302"/>
              <a:gd name="connsiteX3516" fmla="*/ 3284206 w 11965575"/>
              <a:gd name="connsiteY3516" fmla="*/ 1702576 h 6464302"/>
              <a:gd name="connsiteX3517" fmla="*/ 3289419 w 11965575"/>
              <a:gd name="connsiteY3517" fmla="*/ 1688403 h 6464302"/>
              <a:gd name="connsiteX3518" fmla="*/ 3287501 w 11965575"/>
              <a:gd name="connsiteY3518" fmla="*/ 1685119 h 6464302"/>
              <a:gd name="connsiteX3519" fmla="*/ 3279550 w 11965575"/>
              <a:gd name="connsiteY3519" fmla="*/ 1685212 h 6464302"/>
              <a:gd name="connsiteX3520" fmla="*/ 3274021 w 11965575"/>
              <a:gd name="connsiteY3520" fmla="*/ 1678656 h 6464302"/>
              <a:gd name="connsiteX3521" fmla="*/ 3267638 w 11965575"/>
              <a:gd name="connsiteY3521" fmla="*/ 1672727 h 6464302"/>
              <a:gd name="connsiteX3522" fmla="*/ 3266108 w 11965575"/>
              <a:gd name="connsiteY3522" fmla="*/ 1672890 h 6464302"/>
              <a:gd name="connsiteX3523" fmla="*/ 3259288 w 11965575"/>
              <a:gd name="connsiteY3523" fmla="*/ 1675180 h 6464302"/>
              <a:gd name="connsiteX3524" fmla="*/ 3244546 w 11965575"/>
              <a:gd name="connsiteY3524" fmla="*/ 1671597 h 6464302"/>
              <a:gd name="connsiteX3525" fmla="*/ 3216252 w 11965575"/>
              <a:gd name="connsiteY3525" fmla="*/ 1652671 h 6464302"/>
              <a:gd name="connsiteX3526" fmla="*/ 3193168 w 11965575"/>
              <a:gd name="connsiteY3526" fmla="*/ 1656852 h 6464302"/>
              <a:gd name="connsiteX3527" fmla="*/ 3169884 w 11965575"/>
              <a:gd name="connsiteY3527" fmla="*/ 1687848 h 6464302"/>
              <a:gd name="connsiteX3528" fmla="*/ 3168490 w 11965575"/>
              <a:gd name="connsiteY3528" fmla="*/ 1726423 h 6464302"/>
              <a:gd name="connsiteX3529" fmla="*/ 3090652 w 11965575"/>
              <a:gd name="connsiteY3529" fmla="*/ 1761609 h 6464302"/>
              <a:gd name="connsiteX3530" fmla="*/ 3069357 w 11965575"/>
              <a:gd name="connsiteY3530" fmla="*/ 1748150 h 6464302"/>
              <a:gd name="connsiteX3531" fmla="*/ 3053273 w 11965575"/>
              <a:gd name="connsiteY3531" fmla="*/ 1757799 h 6464302"/>
              <a:gd name="connsiteX3532" fmla="*/ 3052528 w 11965575"/>
              <a:gd name="connsiteY3532" fmla="*/ 1765149 h 6464302"/>
              <a:gd name="connsiteX3533" fmla="*/ 3036294 w 11965575"/>
              <a:gd name="connsiteY3533" fmla="*/ 1776267 h 6464302"/>
              <a:gd name="connsiteX3534" fmla="*/ 3022196 w 11965575"/>
              <a:gd name="connsiteY3534" fmla="*/ 1778741 h 6464302"/>
              <a:gd name="connsiteX3535" fmla="*/ 2994547 w 11965575"/>
              <a:gd name="connsiteY3535" fmla="*/ 1765870 h 6464302"/>
              <a:gd name="connsiteX3536" fmla="*/ 2971218 w 11965575"/>
              <a:gd name="connsiteY3536" fmla="*/ 1747648 h 6464302"/>
              <a:gd name="connsiteX3537" fmla="*/ 2942772 w 11965575"/>
              <a:gd name="connsiteY3537" fmla="*/ 1767473 h 6464302"/>
              <a:gd name="connsiteX3538" fmla="*/ 2924899 w 11965575"/>
              <a:gd name="connsiteY3538" fmla="*/ 1794762 h 6464302"/>
              <a:gd name="connsiteX3539" fmla="*/ 2883696 w 11965575"/>
              <a:gd name="connsiteY3539" fmla="*/ 1803830 h 6464302"/>
              <a:gd name="connsiteX3540" fmla="*/ 2869747 w 11965575"/>
              <a:gd name="connsiteY3540" fmla="*/ 1804833 h 6464302"/>
              <a:gd name="connsiteX3541" fmla="*/ 2847010 w 11965575"/>
              <a:gd name="connsiteY3541" fmla="*/ 1818012 h 6464302"/>
              <a:gd name="connsiteX3542" fmla="*/ 2827650 w 11965575"/>
              <a:gd name="connsiteY3542" fmla="*/ 1822722 h 6464302"/>
              <a:gd name="connsiteX3543" fmla="*/ 2819459 w 11965575"/>
              <a:gd name="connsiteY3543" fmla="*/ 1829016 h 6464302"/>
              <a:gd name="connsiteX3544" fmla="*/ 2827550 w 11965575"/>
              <a:gd name="connsiteY3544" fmla="*/ 1836129 h 6464302"/>
              <a:gd name="connsiteX3545" fmla="*/ 2838916 w 11965575"/>
              <a:gd name="connsiteY3545" fmla="*/ 1848180 h 6464302"/>
              <a:gd name="connsiteX3546" fmla="*/ 2834299 w 11965575"/>
              <a:gd name="connsiteY3546" fmla="*/ 1856473 h 6464302"/>
              <a:gd name="connsiteX3547" fmla="*/ 2816925 w 11965575"/>
              <a:gd name="connsiteY3547" fmla="*/ 1854008 h 6464302"/>
              <a:gd name="connsiteX3548" fmla="*/ 2815833 w 11965575"/>
              <a:gd name="connsiteY3548" fmla="*/ 1852361 h 6464302"/>
              <a:gd name="connsiteX3549" fmla="*/ 2759492 w 11965575"/>
              <a:gd name="connsiteY3549" fmla="*/ 1836912 h 6464302"/>
              <a:gd name="connsiteX3550" fmla="*/ 2744947 w 11965575"/>
              <a:gd name="connsiteY3550" fmla="*/ 1843796 h 6464302"/>
              <a:gd name="connsiteX3551" fmla="*/ 2697841 w 11965575"/>
              <a:gd name="connsiteY3551" fmla="*/ 1811761 h 6464302"/>
              <a:gd name="connsiteX3552" fmla="*/ 2691588 w 11965575"/>
              <a:gd name="connsiteY3552" fmla="*/ 1798944 h 6464302"/>
              <a:gd name="connsiteX3553" fmla="*/ 2679375 w 11965575"/>
              <a:gd name="connsiteY3553" fmla="*/ 1807650 h 6464302"/>
              <a:gd name="connsiteX3554" fmla="*/ 2669544 w 11965575"/>
              <a:gd name="connsiteY3554" fmla="*/ 1830116 h 6464302"/>
              <a:gd name="connsiteX3555" fmla="*/ 2665176 w 11965575"/>
              <a:gd name="connsiteY3555" fmla="*/ 1823531 h 6464302"/>
              <a:gd name="connsiteX3556" fmla="*/ 2653810 w 11965575"/>
              <a:gd name="connsiteY3556" fmla="*/ 1811479 h 6464302"/>
              <a:gd name="connsiteX3557" fmla="*/ 2642888 w 11965575"/>
              <a:gd name="connsiteY3557" fmla="*/ 1832299 h 6464302"/>
              <a:gd name="connsiteX3558" fmla="*/ 2634894 w 11965575"/>
              <a:gd name="connsiteY3558" fmla="*/ 1849061 h 6464302"/>
              <a:gd name="connsiteX3559" fmla="*/ 2616625 w 11965575"/>
              <a:gd name="connsiteY3559" fmla="*/ 1855416 h 6464302"/>
              <a:gd name="connsiteX3560" fmla="*/ 2607689 w 11965575"/>
              <a:gd name="connsiteY3560" fmla="*/ 1869061 h 6464302"/>
              <a:gd name="connsiteX3561" fmla="*/ 2602922 w 11965575"/>
              <a:gd name="connsiteY3561" fmla="*/ 1878825 h 6464302"/>
              <a:gd name="connsiteX3562" fmla="*/ 2596222 w 11965575"/>
              <a:gd name="connsiteY3562" fmla="*/ 1870417 h 6464302"/>
              <a:gd name="connsiteX3563" fmla="*/ 2584258 w 11965575"/>
              <a:gd name="connsiteY3563" fmla="*/ 1864246 h 6464302"/>
              <a:gd name="connsiteX3564" fmla="*/ 2492370 w 11965575"/>
              <a:gd name="connsiteY3564" fmla="*/ 1913843 h 6464302"/>
              <a:gd name="connsiteX3565" fmla="*/ 2461888 w 11965575"/>
              <a:gd name="connsiteY3565" fmla="*/ 1928906 h 6464302"/>
              <a:gd name="connsiteX3566" fmla="*/ 2427190 w 11965575"/>
              <a:gd name="connsiteY3566" fmla="*/ 1935912 h 6464302"/>
              <a:gd name="connsiteX3567" fmla="*/ 2398695 w 11965575"/>
              <a:gd name="connsiteY3567" fmla="*/ 1943800 h 6464302"/>
              <a:gd name="connsiteX3568" fmla="*/ 2417216 w 11965575"/>
              <a:gd name="connsiteY3568" fmla="*/ 1885285 h 6464302"/>
              <a:gd name="connsiteX3569" fmla="*/ 2421438 w 11965575"/>
              <a:gd name="connsiteY3569" fmla="*/ 1856059 h 6464302"/>
              <a:gd name="connsiteX3570" fmla="*/ 2420448 w 11965575"/>
              <a:gd name="connsiteY3570" fmla="*/ 1841005 h 6464302"/>
              <a:gd name="connsiteX3571" fmla="*/ 2405656 w 11965575"/>
              <a:gd name="connsiteY3571" fmla="*/ 1825485 h 6464302"/>
              <a:gd name="connsiteX3572" fmla="*/ 2374876 w 11965575"/>
              <a:gd name="connsiteY3572" fmla="*/ 1843487 h 6464302"/>
              <a:gd name="connsiteX3573" fmla="*/ 2348716 w 11965575"/>
              <a:gd name="connsiteY3573" fmla="*/ 1853197 h 6464302"/>
              <a:gd name="connsiteX3574" fmla="*/ 2341418 w 11965575"/>
              <a:gd name="connsiteY3574" fmla="*/ 1850671 h 6464302"/>
              <a:gd name="connsiteX3575" fmla="*/ 2323795 w 11965575"/>
              <a:gd name="connsiteY3575" fmla="*/ 1863084 h 6464302"/>
              <a:gd name="connsiteX3576" fmla="*/ 2313270 w 11965575"/>
              <a:gd name="connsiteY3576" fmla="*/ 1867556 h 6464302"/>
              <a:gd name="connsiteX3577" fmla="*/ 2287657 w 11965575"/>
              <a:gd name="connsiteY3577" fmla="*/ 1859449 h 6464302"/>
              <a:gd name="connsiteX3578" fmla="*/ 2271024 w 11965575"/>
              <a:gd name="connsiteY3578" fmla="*/ 1886915 h 6464302"/>
              <a:gd name="connsiteX3579" fmla="*/ 2256230 w 11965575"/>
              <a:gd name="connsiteY3579" fmla="*/ 1908676 h 6464302"/>
              <a:gd name="connsiteX3580" fmla="*/ 2237067 w 11965575"/>
              <a:gd name="connsiteY3580" fmla="*/ 1923852 h 6464302"/>
              <a:gd name="connsiteX3581" fmla="*/ 2232104 w 11965575"/>
              <a:gd name="connsiteY3581" fmla="*/ 1923147 h 6464302"/>
              <a:gd name="connsiteX3582" fmla="*/ 2224709 w 11965575"/>
              <a:gd name="connsiteY3582" fmla="*/ 1896747 h 6464302"/>
              <a:gd name="connsiteX3583" fmla="*/ 2205006 w 11965575"/>
              <a:gd name="connsiteY3583" fmla="*/ 1855178 h 6464302"/>
              <a:gd name="connsiteX3584" fmla="*/ 2202374 w 11965575"/>
              <a:gd name="connsiteY3584" fmla="*/ 1856296 h 6464302"/>
              <a:gd name="connsiteX3585" fmla="*/ 2166583 w 11965575"/>
              <a:gd name="connsiteY3585" fmla="*/ 1861657 h 6464302"/>
              <a:gd name="connsiteX3586" fmla="*/ 2137690 w 11965575"/>
              <a:gd name="connsiteY3586" fmla="*/ 1885892 h 6464302"/>
              <a:gd name="connsiteX3587" fmla="*/ 2129502 w 11965575"/>
              <a:gd name="connsiteY3587" fmla="*/ 1854906 h 6464302"/>
              <a:gd name="connsiteX3588" fmla="*/ 2112974 w 11965575"/>
              <a:gd name="connsiteY3588" fmla="*/ 1831683 h 6464302"/>
              <a:gd name="connsiteX3589" fmla="*/ 2044019 w 11965575"/>
              <a:gd name="connsiteY3589" fmla="*/ 1878569 h 6464302"/>
              <a:gd name="connsiteX3590" fmla="*/ 2023615 w 11965575"/>
              <a:gd name="connsiteY3590" fmla="*/ 1893569 h 6464302"/>
              <a:gd name="connsiteX3591" fmla="*/ 2003860 w 11965575"/>
              <a:gd name="connsiteY3591" fmla="*/ 1877344 h 6464302"/>
              <a:gd name="connsiteX3592" fmla="*/ 1967922 w 11965575"/>
              <a:gd name="connsiteY3592" fmla="*/ 1846894 h 6464302"/>
              <a:gd name="connsiteX3593" fmla="*/ 1954123 w 11965575"/>
              <a:gd name="connsiteY3593" fmla="*/ 1846428 h 6464302"/>
              <a:gd name="connsiteX3594" fmla="*/ 1951790 w 11965575"/>
              <a:gd name="connsiteY3594" fmla="*/ 1844605 h 6464302"/>
              <a:gd name="connsiteX3595" fmla="*/ 1952732 w 11965575"/>
              <a:gd name="connsiteY3595" fmla="*/ 1847723 h 6464302"/>
              <a:gd name="connsiteX3596" fmla="*/ 1953724 w 11965575"/>
              <a:gd name="connsiteY3596" fmla="*/ 1862776 h 6464302"/>
              <a:gd name="connsiteX3597" fmla="*/ 1926270 w 11965575"/>
              <a:gd name="connsiteY3597" fmla="*/ 1897654 h 6464302"/>
              <a:gd name="connsiteX3598" fmla="*/ 1897530 w 11965575"/>
              <a:gd name="connsiteY3598" fmla="*/ 1883136 h 6464302"/>
              <a:gd name="connsiteX3599" fmla="*/ 1875191 w 11965575"/>
              <a:gd name="connsiteY3599" fmla="*/ 1879968 h 6464302"/>
              <a:gd name="connsiteX3600" fmla="*/ 1861391 w 11965575"/>
              <a:gd name="connsiteY3600" fmla="*/ 1879502 h 6464302"/>
              <a:gd name="connsiteX3601" fmla="*/ 1865960 w 11965575"/>
              <a:gd name="connsiteY3601" fmla="*/ 1859272 h 6464302"/>
              <a:gd name="connsiteX3602" fmla="*/ 1928662 w 11965575"/>
              <a:gd name="connsiteY3602" fmla="*/ 1799568 h 6464302"/>
              <a:gd name="connsiteX3603" fmla="*/ 1940528 w 11965575"/>
              <a:gd name="connsiteY3603" fmla="*/ 1781865 h 6464302"/>
              <a:gd name="connsiteX3604" fmla="*/ 1967784 w 11965575"/>
              <a:gd name="connsiteY3604" fmla="*/ 1736520 h 6464302"/>
              <a:gd name="connsiteX3605" fmla="*/ 1997720 w 11965575"/>
              <a:gd name="connsiteY3605" fmla="*/ 1701994 h 6464302"/>
              <a:gd name="connsiteX3606" fmla="*/ 2014002 w 11965575"/>
              <a:gd name="connsiteY3606" fmla="*/ 1702813 h 6464302"/>
              <a:gd name="connsiteX3607" fmla="*/ 2019611 w 11965575"/>
              <a:gd name="connsiteY3607" fmla="*/ 1709573 h 6464302"/>
              <a:gd name="connsiteX3608" fmla="*/ 2020804 w 11965575"/>
              <a:gd name="connsiteY3608" fmla="*/ 1697813 h 6464302"/>
              <a:gd name="connsiteX3609" fmla="*/ 2042251 w 11965575"/>
              <a:gd name="connsiteY3609" fmla="*/ 1672520 h 6464302"/>
              <a:gd name="connsiteX3610" fmla="*/ 2049596 w 11965575"/>
              <a:gd name="connsiteY3610" fmla="*/ 1686985 h 6464302"/>
              <a:gd name="connsiteX3611" fmla="*/ 2053368 w 11965575"/>
              <a:gd name="connsiteY3611" fmla="*/ 1699450 h 6464302"/>
              <a:gd name="connsiteX3612" fmla="*/ 2064638 w 11965575"/>
              <a:gd name="connsiteY3612" fmla="*/ 1687627 h 6464302"/>
              <a:gd name="connsiteX3613" fmla="*/ 2064142 w 11965575"/>
              <a:gd name="connsiteY3613" fmla="*/ 1680100 h 6464302"/>
              <a:gd name="connsiteX3614" fmla="*/ 2078936 w 11965575"/>
              <a:gd name="connsiteY3614" fmla="*/ 1658339 h 6464302"/>
              <a:gd name="connsiteX3615" fmla="*/ 2112544 w 11965575"/>
              <a:gd name="connsiteY3615" fmla="*/ 1649685 h 6464302"/>
              <a:gd name="connsiteX3616" fmla="*/ 2132154 w 11965575"/>
              <a:gd name="connsiteY3616" fmla="*/ 1630098 h 6464302"/>
              <a:gd name="connsiteX3617" fmla="*/ 2142678 w 11965575"/>
              <a:gd name="connsiteY3617" fmla="*/ 1625627 h 6464302"/>
              <a:gd name="connsiteX3618" fmla="*/ 2167349 w 11965575"/>
              <a:gd name="connsiteY3618" fmla="*/ 1630618 h 6464302"/>
              <a:gd name="connsiteX3619" fmla="*/ 2240519 w 11965575"/>
              <a:gd name="connsiteY3619" fmla="*/ 1629068 h 6464302"/>
              <a:gd name="connsiteX3620" fmla="*/ 2269561 w 11965575"/>
              <a:gd name="connsiteY3620" fmla="*/ 1603363 h 6464302"/>
              <a:gd name="connsiteX3621" fmla="*/ 2263158 w 11965575"/>
              <a:gd name="connsiteY3621" fmla="*/ 1592016 h 6464302"/>
              <a:gd name="connsiteX3622" fmla="*/ 2226030 w 11965575"/>
              <a:gd name="connsiteY3622" fmla="*/ 1573326 h 6464302"/>
              <a:gd name="connsiteX3623" fmla="*/ 2217492 w 11965575"/>
              <a:gd name="connsiteY3623" fmla="*/ 1570624 h 6464302"/>
              <a:gd name="connsiteX3624" fmla="*/ 2219776 w 11965575"/>
              <a:gd name="connsiteY3624" fmla="*/ 1560509 h 6464302"/>
              <a:gd name="connsiteX3625" fmla="*/ 2221314 w 11965575"/>
              <a:gd name="connsiteY3625" fmla="*/ 1557745 h 6464302"/>
              <a:gd name="connsiteX3626" fmla="*/ 2227620 w 11965575"/>
              <a:gd name="connsiteY3626" fmla="*/ 1545218 h 6464302"/>
              <a:gd name="connsiteX3627" fmla="*/ 2212132 w 11965575"/>
              <a:gd name="connsiteY3627" fmla="*/ 1548985 h 6464302"/>
              <a:gd name="connsiteX3628" fmla="*/ 2207664 w 11965575"/>
              <a:gd name="connsiteY3628" fmla="*/ 1555808 h 6464302"/>
              <a:gd name="connsiteX3629" fmla="*/ 2199622 w 11965575"/>
              <a:gd name="connsiteY3629" fmla="*/ 1560632 h 6464302"/>
              <a:gd name="connsiteX3630" fmla="*/ 2198034 w 11965575"/>
              <a:gd name="connsiteY3630" fmla="*/ 1551459 h 6464302"/>
              <a:gd name="connsiteX3631" fmla="*/ 2172868 w 11965575"/>
              <a:gd name="connsiteY3631" fmla="*/ 1538941 h 6464302"/>
              <a:gd name="connsiteX3632" fmla="*/ 2055614 w 11965575"/>
              <a:gd name="connsiteY3632" fmla="*/ 1565553 h 6464302"/>
              <a:gd name="connsiteX3633" fmla="*/ 2027071 w 11965575"/>
              <a:gd name="connsiteY3633" fmla="*/ 1561504 h 6464302"/>
              <a:gd name="connsiteX3634" fmla="*/ 1984628 w 11965575"/>
              <a:gd name="connsiteY3634" fmla="*/ 1570395 h 6464302"/>
              <a:gd name="connsiteX3635" fmla="*/ 1953304 w 11965575"/>
              <a:gd name="connsiteY3635" fmla="*/ 1568933 h 6464302"/>
              <a:gd name="connsiteX3636" fmla="*/ 1949387 w 11965575"/>
              <a:gd name="connsiteY3636" fmla="*/ 1520657 h 6464302"/>
              <a:gd name="connsiteX3637" fmla="*/ 1971430 w 11965575"/>
              <a:gd name="connsiteY3637" fmla="*/ 1489484 h 6464302"/>
              <a:gd name="connsiteX3638" fmla="*/ 1986319 w 11965575"/>
              <a:gd name="connsiteY3638" fmla="*/ 1528879 h 6464302"/>
              <a:gd name="connsiteX3639" fmla="*/ 1998531 w 11965575"/>
              <a:gd name="connsiteY3639" fmla="*/ 1520172 h 6464302"/>
              <a:gd name="connsiteX3640" fmla="*/ 1998285 w 11965575"/>
              <a:gd name="connsiteY3640" fmla="*/ 1497768 h 6464302"/>
              <a:gd name="connsiteX3641" fmla="*/ 2029016 w 11965575"/>
              <a:gd name="connsiteY3641" fmla="*/ 1467829 h 6464302"/>
              <a:gd name="connsiteX3642" fmla="*/ 2040184 w 11965575"/>
              <a:gd name="connsiteY3642" fmla="*/ 1469414 h 6464302"/>
              <a:gd name="connsiteX3643" fmla="*/ 2052546 w 11965575"/>
              <a:gd name="connsiteY3643" fmla="*/ 1459237 h 6464302"/>
              <a:gd name="connsiteX3644" fmla="*/ 2047534 w 11965575"/>
              <a:gd name="connsiteY3644" fmla="*/ 1446595 h 6464302"/>
              <a:gd name="connsiteX3645" fmla="*/ 2040336 w 11965575"/>
              <a:gd name="connsiteY3645" fmla="*/ 1430661 h 6464302"/>
              <a:gd name="connsiteX3646" fmla="*/ 2053641 w 11965575"/>
              <a:gd name="connsiteY3646" fmla="*/ 1423601 h 6464302"/>
              <a:gd name="connsiteX3647" fmla="*/ 2242776 w 11965575"/>
              <a:gd name="connsiteY3647" fmla="*/ 1383327 h 6464302"/>
              <a:gd name="connsiteX3648" fmla="*/ 2304877 w 11965575"/>
              <a:gd name="connsiteY3648" fmla="*/ 1366786 h 6464302"/>
              <a:gd name="connsiteX3649" fmla="*/ 2324733 w 11965575"/>
              <a:gd name="connsiteY3649" fmla="*/ 1369603 h 6464302"/>
              <a:gd name="connsiteX3650" fmla="*/ 2354170 w 11965575"/>
              <a:gd name="connsiteY3650" fmla="*/ 1364832 h 6464302"/>
              <a:gd name="connsiteX3651" fmla="*/ 2356847 w 11965575"/>
              <a:gd name="connsiteY3651" fmla="*/ 1412933 h 6464302"/>
              <a:gd name="connsiteX3652" fmla="*/ 2386038 w 11965575"/>
              <a:gd name="connsiteY3652" fmla="*/ 1385757 h 6464302"/>
              <a:gd name="connsiteX3653" fmla="*/ 2413045 w 11965575"/>
              <a:gd name="connsiteY3653" fmla="*/ 1355289 h 6464302"/>
              <a:gd name="connsiteX3654" fmla="*/ 2475494 w 11965575"/>
              <a:gd name="connsiteY3654" fmla="*/ 1347744 h 6464302"/>
              <a:gd name="connsiteX3655" fmla="*/ 2489838 w 11965575"/>
              <a:gd name="connsiteY3655" fmla="*/ 1367675 h 6464302"/>
              <a:gd name="connsiteX3656" fmla="*/ 2503936 w 11965575"/>
              <a:gd name="connsiteY3656" fmla="*/ 1365201 h 6464302"/>
              <a:gd name="connsiteX3657" fmla="*/ 2505922 w 11965575"/>
              <a:gd name="connsiteY3657" fmla="*/ 1358027 h 6464302"/>
              <a:gd name="connsiteX3658" fmla="*/ 2553680 w 11965575"/>
              <a:gd name="connsiteY3658" fmla="*/ 1321556 h 6464302"/>
              <a:gd name="connsiteX3659" fmla="*/ 2605604 w 11965575"/>
              <a:gd name="connsiteY3659" fmla="*/ 1318483 h 6464302"/>
              <a:gd name="connsiteX3660" fmla="*/ 2638217 w 11965575"/>
              <a:gd name="connsiteY3660" fmla="*/ 1332057 h 6464302"/>
              <a:gd name="connsiteX3661" fmla="*/ 2709303 w 11965575"/>
              <a:gd name="connsiteY3661" fmla="*/ 1313809 h 6464302"/>
              <a:gd name="connsiteX3662" fmla="*/ 2722012 w 11965575"/>
              <a:gd name="connsiteY3662" fmla="*/ 1312629 h 6464302"/>
              <a:gd name="connsiteX3663" fmla="*/ 2770858 w 11965575"/>
              <a:gd name="connsiteY3663" fmla="*/ 1315085 h 6464302"/>
              <a:gd name="connsiteX3664" fmla="*/ 2790863 w 11965575"/>
              <a:gd name="connsiteY3664" fmla="*/ 1316432 h 6464302"/>
              <a:gd name="connsiteX3665" fmla="*/ 2853807 w 11965575"/>
              <a:gd name="connsiteY3665" fmla="*/ 1316415 h 6464302"/>
              <a:gd name="connsiteX3666" fmla="*/ 2865572 w 11965575"/>
              <a:gd name="connsiteY3666" fmla="*/ 1312118 h 6464302"/>
              <a:gd name="connsiteX3667" fmla="*/ 2898684 w 11965575"/>
              <a:gd name="connsiteY3667" fmla="*/ 1295939 h 6464302"/>
              <a:gd name="connsiteX3668" fmla="*/ 2935817 w 11965575"/>
              <a:gd name="connsiteY3668" fmla="*/ 1277346 h 6464302"/>
              <a:gd name="connsiteX3669" fmla="*/ 2946043 w 11965575"/>
              <a:gd name="connsiteY3669" fmla="*/ 1275814 h 6464302"/>
              <a:gd name="connsiteX3670" fmla="*/ 2985356 w 11965575"/>
              <a:gd name="connsiteY3670" fmla="*/ 1297796 h 6464302"/>
              <a:gd name="connsiteX3671" fmla="*/ 2998362 w 11965575"/>
              <a:gd name="connsiteY3671" fmla="*/ 1293676 h 6464302"/>
              <a:gd name="connsiteX3672" fmla="*/ 3003878 w 11965575"/>
              <a:gd name="connsiteY3672" fmla="*/ 1239281 h 6464302"/>
              <a:gd name="connsiteX3673" fmla="*/ 3011424 w 11965575"/>
              <a:gd name="connsiteY3673" fmla="*/ 1226930 h 6464302"/>
              <a:gd name="connsiteX3674" fmla="*/ 3024479 w 11965575"/>
              <a:gd name="connsiteY3674" fmla="*/ 1234747 h 6464302"/>
              <a:gd name="connsiteX3675" fmla="*/ 3032518 w 11965575"/>
              <a:gd name="connsiteY3675" fmla="*/ 1267205 h 6464302"/>
              <a:gd name="connsiteX3676" fmla="*/ 3035644 w 11965575"/>
              <a:gd name="connsiteY3676" fmla="*/ 1273614 h 6464302"/>
              <a:gd name="connsiteX3677" fmla="*/ 3048897 w 11965575"/>
              <a:gd name="connsiteY3677" fmla="*/ 1291898 h 6464302"/>
              <a:gd name="connsiteX3678" fmla="*/ 3056890 w 11965575"/>
              <a:gd name="connsiteY3678" fmla="*/ 1275136 h 6464302"/>
              <a:gd name="connsiteX3679" fmla="*/ 3059372 w 11965575"/>
              <a:gd name="connsiteY3679" fmla="*/ 1275489 h 6464302"/>
              <a:gd name="connsiteX3680" fmla="*/ 3105188 w 11965575"/>
              <a:gd name="connsiteY3680" fmla="*/ 1295411 h 6464302"/>
              <a:gd name="connsiteX3681" fmla="*/ 3193799 w 11965575"/>
              <a:gd name="connsiteY3681" fmla="*/ 1278156 h 6464302"/>
              <a:gd name="connsiteX3682" fmla="*/ 3208147 w 11965575"/>
              <a:gd name="connsiteY3682" fmla="*/ 1260805 h 6464302"/>
              <a:gd name="connsiteX3683" fmla="*/ 3222792 w 11965575"/>
              <a:gd name="connsiteY3683" fmla="*/ 1240513 h 6464302"/>
              <a:gd name="connsiteX3684" fmla="*/ 3269156 w 11965575"/>
              <a:gd name="connsiteY3684" fmla="*/ 1242618 h 6464302"/>
              <a:gd name="connsiteX3685" fmla="*/ 3301124 w 11965575"/>
              <a:gd name="connsiteY3685" fmla="*/ 1250136 h 6464302"/>
              <a:gd name="connsiteX3686" fmla="*/ 3319791 w 11965575"/>
              <a:gd name="connsiteY3686" fmla="*/ 1227433 h 6464302"/>
              <a:gd name="connsiteX3687" fmla="*/ 3335529 w 11965575"/>
              <a:gd name="connsiteY3687" fmla="*/ 1208787 h 6464302"/>
              <a:gd name="connsiteX3688" fmla="*/ 3344265 w 11965575"/>
              <a:gd name="connsiteY3688" fmla="*/ 1221957 h 6464302"/>
              <a:gd name="connsiteX3689" fmla="*/ 3358262 w 11965575"/>
              <a:gd name="connsiteY3689" fmla="*/ 1232891 h 6464302"/>
              <a:gd name="connsiteX3690" fmla="*/ 3395592 w 11965575"/>
              <a:gd name="connsiteY3690" fmla="*/ 1224765 h 6464302"/>
              <a:gd name="connsiteX3691" fmla="*/ 3434560 w 11965575"/>
              <a:gd name="connsiteY3691" fmla="*/ 1237750 h 6464302"/>
              <a:gd name="connsiteX3692" fmla="*/ 3453025 w 11965575"/>
              <a:gd name="connsiteY3692" fmla="*/ 1241861 h 6464302"/>
              <a:gd name="connsiteX3693" fmla="*/ 3486734 w 11965575"/>
              <a:gd name="connsiteY3693" fmla="*/ 1219800 h 6464302"/>
              <a:gd name="connsiteX3694" fmla="*/ 3501923 w 11965575"/>
              <a:gd name="connsiteY3694" fmla="*/ 1218972 h 6464302"/>
              <a:gd name="connsiteX3695" fmla="*/ 3549875 w 11965575"/>
              <a:gd name="connsiteY3695" fmla="*/ 1230249 h 6464302"/>
              <a:gd name="connsiteX3696" fmla="*/ 3625478 w 11965575"/>
              <a:gd name="connsiteY3696" fmla="*/ 1217115 h 6464302"/>
              <a:gd name="connsiteX3697" fmla="*/ 3651790 w 11965575"/>
              <a:gd name="connsiteY3697" fmla="*/ 1205935 h 6464302"/>
              <a:gd name="connsiteX3698" fmla="*/ 3636252 w 11965575"/>
              <a:gd name="connsiteY3698" fmla="*/ 1197766 h 6464302"/>
              <a:gd name="connsiteX3699" fmla="*/ 3620567 w 11965575"/>
              <a:gd name="connsiteY3699" fmla="*/ 1191066 h 6464302"/>
              <a:gd name="connsiteX3700" fmla="*/ 3616001 w 11965575"/>
              <a:gd name="connsiteY3700" fmla="*/ 1174015 h 6464302"/>
              <a:gd name="connsiteX3701" fmla="*/ 3627766 w 11965575"/>
              <a:gd name="connsiteY3701" fmla="*/ 1169719 h 6464302"/>
              <a:gd name="connsiteX3702" fmla="*/ 3641716 w 11965575"/>
              <a:gd name="connsiteY3702" fmla="*/ 1168715 h 6464302"/>
              <a:gd name="connsiteX3703" fmla="*/ 3637746 w 11965575"/>
              <a:gd name="connsiteY3703" fmla="*/ 1145783 h 6464302"/>
              <a:gd name="connsiteX3704" fmla="*/ 3629262 w 11965575"/>
              <a:gd name="connsiteY3704" fmla="*/ 1137834 h 6464302"/>
              <a:gd name="connsiteX3705" fmla="*/ 3628726 w 11965575"/>
              <a:gd name="connsiteY3705" fmla="*/ 1142555 h 6464302"/>
              <a:gd name="connsiteX3706" fmla="*/ 3629655 w 11965575"/>
              <a:gd name="connsiteY3706" fmla="*/ 1147347 h 6464302"/>
              <a:gd name="connsiteX3707" fmla="*/ 3625678 w 11965575"/>
              <a:gd name="connsiteY3707" fmla="*/ 1149958 h 6464302"/>
              <a:gd name="connsiteX3708" fmla="*/ 3608696 w 11965575"/>
              <a:gd name="connsiteY3708" fmla="*/ 1143912 h 6464302"/>
              <a:gd name="connsiteX3709" fmla="*/ 3596154 w 11965575"/>
              <a:gd name="connsiteY3709" fmla="*/ 1157122 h 6464302"/>
              <a:gd name="connsiteX3710" fmla="*/ 3592364 w 11965575"/>
              <a:gd name="connsiteY3710" fmla="*/ 1141063 h 6464302"/>
              <a:gd name="connsiteX3711" fmla="*/ 3595057 w 11965575"/>
              <a:gd name="connsiteY3711" fmla="*/ 1138054 h 6464302"/>
              <a:gd name="connsiteX3712" fmla="*/ 3576850 w 11965575"/>
              <a:gd name="connsiteY3712" fmla="*/ 1144227 h 6464302"/>
              <a:gd name="connsiteX3713" fmla="*/ 3552014 w 11965575"/>
              <a:gd name="connsiteY3713" fmla="*/ 1184323 h 6464302"/>
              <a:gd name="connsiteX3714" fmla="*/ 3551320 w 11965575"/>
              <a:gd name="connsiteY3714" fmla="*/ 1166329 h 6464302"/>
              <a:gd name="connsiteX3715" fmla="*/ 3545086 w 11965575"/>
              <a:gd name="connsiteY3715" fmla="*/ 1144007 h 6464302"/>
              <a:gd name="connsiteX3716" fmla="*/ 3529632 w 11965575"/>
              <a:gd name="connsiteY3716" fmla="*/ 1131196 h 6464302"/>
              <a:gd name="connsiteX3717" fmla="*/ 3528250 w 11965575"/>
              <a:gd name="connsiteY3717" fmla="*/ 1132744 h 6464302"/>
              <a:gd name="connsiteX3718" fmla="*/ 3522248 w 11965575"/>
              <a:gd name="connsiteY3718" fmla="*/ 1133736 h 6464302"/>
              <a:gd name="connsiteX3719" fmla="*/ 3515165 w 11965575"/>
              <a:gd name="connsiteY3719" fmla="*/ 1131280 h 6464302"/>
              <a:gd name="connsiteX3720" fmla="*/ 3510434 w 11965575"/>
              <a:gd name="connsiteY3720" fmla="*/ 1127565 h 6464302"/>
              <a:gd name="connsiteX3721" fmla="*/ 3498094 w 11965575"/>
              <a:gd name="connsiteY3721" fmla="*/ 1124321 h 6464302"/>
              <a:gd name="connsiteX3722" fmla="*/ 3494584 w 11965575"/>
              <a:gd name="connsiteY3722" fmla="*/ 1129946 h 6464302"/>
              <a:gd name="connsiteX3723" fmla="*/ 3476960 w 11965575"/>
              <a:gd name="connsiteY3723" fmla="*/ 1142358 h 6464302"/>
              <a:gd name="connsiteX3724" fmla="*/ 3446730 w 11965575"/>
              <a:gd name="connsiteY3724" fmla="*/ 1142543 h 6464302"/>
              <a:gd name="connsiteX3725" fmla="*/ 3435127 w 11965575"/>
              <a:gd name="connsiteY3725" fmla="*/ 1136056 h 6464302"/>
              <a:gd name="connsiteX3726" fmla="*/ 3414723 w 11965575"/>
              <a:gd name="connsiteY3726" fmla="*/ 1134131 h 6464302"/>
              <a:gd name="connsiteX3727" fmla="*/ 3403771 w 11965575"/>
              <a:gd name="connsiteY3727" fmla="*/ 1126491 h 6464302"/>
              <a:gd name="connsiteX3728" fmla="*/ 3396741 w 11965575"/>
              <a:gd name="connsiteY3728" fmla="*/ 1128034 h 6464302"/>
              <a:gd name="connsiteX3729" fmla="*/ 3395630 w 11965575"/>
              <a:gd name="connsiteY3729" fmla="*/ 1129667 h 6464302"/>
              <a:gd name="connsiteX3730" fmla="*/ 3389148 w 11965575"/>
              <a:gd name="connsiteY3730" fmla="*/ 1132448 h 6464302"/>
              <a:gd name="connsiteX3731" fmla="*/ 3386484 w 11965575"/>
              <a:gd name="connsiteY3731" fmla="*/ 1131567 h 6464302"/>
              <a:gd name="connsiteX3732" fmla="*/ 3342732 w 11965575"/>
              <a:gd name="connsiteY3732" fmla="*/ 1150157 h 6464302"/>
              <a:gd name="connsiteX3733" fmla="*/ 3336278 w 11965575"/>
              <a:gd name="connsiteY3733" fmla="*/ 1164155 h 6464302"/>
              <a:gd name="connsiteX3734" fmla="*/ 3320391 w 11965575"/>
              <a:gd name="connsiteY3734" fmla="*/ 1184270 h 6464302"/>
              <a:gd name="connsiteX3735" fmla="*/ 3316768 w 11965575"/>
              <a:gd name="connsiteY3735" fmla="*/ 1170335 h 6464302"/>
              <a:gd name="connsiteX3736" fmla="*/ 3313661 w 11965575"/>
              <a:gd name="connsiteY3736" fmla="*/ 1154422 h 6464302"/>
              <a:gd name="connsiteX3737" fmla="*/ 3309887 w 11965575"/>
              <a:gd name="connsiteY3737" fmla="*/ 1153633 h 6464302"/>
              <a:gd name="connsiteX3738" fmla="*/ 3304845 w 11965575"/>
              <a:gd name="connsiteY3738" fmla="*/ 1155260 h 6464302"/>
              <a:gd name="connsiteX3739" fmla="*/ 3288231 w 11965575"/>
              <a:gd name="connsiteY3739" fmla="*/ 1158157 h 6464302"/>
              <a:gd name="connsiteX3740" fmla="*/ 3286388 w 11965575"/>
              <a:gd name="connsiteY3740" fmla="*/ 1171990 h 6464302"/>
              <a:gd name="connsiteX3741" fmla="*/ 3289862 w 11965575"/>
              <a:gd name="connsiteY3741" fmla="*/ 1187395 h 6464302"/>
              <a:gd name="connsiteX3742" fmla="*/ 3288322 w 11965575"/>
              <a:gd name="connsiteY3742" fmla="*/ 1190159 h 6464302"/>
              <a:gd name="connsiteX3743" fmla="*/ 3259861 w 11965575"/>
              <a:gd name="connsiteY3743" fmla="*/ 1164210 h 6464302"/>
              <a:gd name="connsiteX3744" fmla="*/ 3250588 w 11965575"/>
              <a:gd name="connsiteY3744" fmla="*/ 1166300 h 6464302"/>
              <a:gd name="connsiteX3745" fmla="*/ 3226029 w 11965575"/>
              <a:gd name="connsiteY3745" fmla="*/ 1168640 h 6464302"/>
              <a:gd name="connsiteX3746" fmla="*/ 3207191 w 11965575"/>
              <a:gd name="connsiteY3746" fmla="*/ 1153011 h 6464302"/>
              <a:gd name="connsiteX3747" fmla="*/ 3172646 w 11965575"/>
              <a:gd name="connsiteY3747" fmla="*/ 1152528 h 6464302"/>
              <a:gd name="connsiteX3748" fmla="*/ 3171658 w 11965575"/>
              <a:gd name="connsiteY3748" fmla="*/ 1154740 h 6464302"/>
              <a:gd name="connsiteX3749" fmla="*/ 3162137 w 11965575"/>
              <a:gd name="connsiteY3749" fmla="*/ 1154312 h 6464302"/>
              <a:gd name="connsiteX3750" fmla="*/ 3144343 w 11965575"/>
              <a:gd name="connsiteY3750" fmla="*/ 1148942 h 6464302"/>
              <a:gd name="connsiteX3751" fmla="*/ 3120596 w 11965575"/>
              <a:gd name="connsiteY3751" fmla="*/ 1150606 h 6464302"/>
              <a:gd name="connsiteX3752" fmla="*/ 3137783 w 11965575"/>
              <a:gd name="connsiteY3752" fmla="*/ 1141879 h 6464302"/>
              <a:gd name="connsiteX3753" fmla="*/ 3157436 w 11965575"/>
              <a:gd name="connsiteY3753" fmla="*/ 1137359 h 6464302"/>
              <a:gd name="connsiteX3754" fmla="*/ 3155855 w 11965575"/>
              <a:gd name="connsiteY3754" fmla="*/ 1130000 h 6464302"/>
              <a:gd name="connsiteX3755" fmla="*/ 3140152 w 11965575"/>
              <a:gd name="connsiteY3755" fmla="*/ 1124399 h 6464302"/>
              <a:gd name="connsiteX3756" fmla="*/ 3122676 w 11965575"/>
              <a:gd name="connsiteY3756" fmla="*/ 1135342 h 6464302"/>
              <a:gd name="connsiteX3757" fmla="*/ 3113096 w 11965575"/>
              <a:gd name="connsiteY3757" fmla="*/ 1142931 h 6464302"/>
              <a:gd name="connsiteX3758" fmla="*/ 3087630 w 11965575"/>
              <a:gd name="connsiteY3758" fmla="*/ 1133352 h 6464302"/>
              <a:gd name="connsiteX3759" fmla="*/ 3081158 w 11965575"/>
              <a:gd name="connsiteY3759" fmla="*/ 1129929 h 6464302"/>
              <a:gd name="connsiteX3760" fmla="*/ 3079899 w 11965575"/>
              <a:gd name="connsiteY3760" fmla="*/ 1132986 h 6464302"/>
              <a:gd name="connsiteX3761" fmla="*/ 3038503 w 11965575"/>
              <a:gd name="connsiteY3761" fmla="*/ 1140982 h 6464302"/>
              <a:gd name="connsiteX3762" fmla="*/ 3023321 w 11965575"/>
              <a:gd name="connsiteY3762" fmla="*/ 1132048 h 6464302"/>
              <a:gd name="connsiteX3763" fmla="*/ 3022230 w 11965575"/>
              <a:gd name="connsiteY3763" fmla="*/ 1130964 h 6464302"/>
              <a:gd name="connsiteX3764" fmla="*/ 3020127 w 11965575"/>
              <a:gd name="connsiteY3764" fmla="*/ 1132164 h 6464302"/>
              <a:gd name="connsiteX3765" fmla="*/ 3018767 w 11965575"/>
              <a:gd name="connsiteY3765" fmla="*/ 1133948 h 6464302"/>
              <a:gd name="connsiteX3766" fmla="*/ 3018559 w 11965575"/>
              <a:gd name="connsiteY3766" fmla="*/ 1141571 h 6464302"/>
              <a:gd name="connsiteX3767" fmla="*/ 3011296 w 11965575"/>
              <a:gd name="connsiteY3767" fmla="*/ 1143744 h 6464302"/>
              <a:gd name="connsiteX3768" fmla="*/ 3002296 w 11965575"/>
              <a:gd name="connsiteY3768" fmla="*/ 1155546 h 6464302"/>
              <a:gd name="connsiteX3769" fmla="*/ 2978368 w 11965575"/>
              <a:gd name="connsiteY3769" fmla="*/ 1180484 h 6464302"/>
              <a:gd name="connsiteX3770" fmla="*/ 2965014 w 11965575"/>
              <a:gd name="connsiteY3770" fmla="*/ 1175607 h 6464302"/>
              <a:gd name="connsiteX3771" fmla="*/ 2977972 w 11965575"/>
              <a:gd name="connsiteY3771" fmla="*/ 1159550 h 6464302"/>
              <a:gd name="connsiteX3772" fmla="*/ 2990151 w 11965575"/>
              <a:gd name="connsiteY3772" fmla="*/ 1151209 h 6464302"/>
              <a:gd name="connsiteX3773" fmla="*/ 2977134 w 11965575"/>
              <a:gd name="connsiteY3773" fmla="*/ 1143332 h 6464302"/>
              <a:gd name="connsiteX3774" fmla="*/ 2971444 w 11965575"/>
              <a:gd name="connsiteY3774" fmla="*/ 1148063 h 6464302"/>
              <a:gd name="connsiteX3775" fmla="*/ 2970398 w 11965575"/>
              <a:gd name="connsiteY3775" fmla="*/ 1157278 h 6464302"/>
              <a:gd name="connsiteX3776" fmla="*/ 2958641 w 11965575"/>
              <a:gd name="connsiteY3776" fmla="*/ 1163578 h 6464302"/>
              <a:gd name="connsiteX3777" fmla="*/ 2946216 w 11965575"/>
              <a:gd name="connsiteY3777" fmla="*/ 1162782 h 6464302"/>
              <a:gd name="connsiteX3778" fmla="*/ 2931383 w 11965575"/>
              <a:gd name="connsiteY3778" fmla="*/ 1150776 h 6464302"/>
              <a:gd name="connsiteX3779" fmla="*/ 2926334 w 11965575"/>
              <a:gd name="connsiteY3779" fmla="*/ 1136895 h 6464302"/>
              <a:gd name="connsiteX3780" fmla="*/ 2931414 w 11965575"/>
              <a:gd name="connsiteY3780" fmla="*/ 1137538 h 6464302"/>
              <a:gd name="connsiteX3781" fmla="*/ 2945968 w 11965575"/>
              <a:gd name="connsiteY3781" fmla="*/ 1138214 h 6464302"/>
              <a:gd name="connsiteX3782" fmla="*/ 2953235 w 11965575"/>
              <a:gd name="connsiteY3782" fmla="*/ 1128505 h 6464302"/>
              <a:gd name="connsiteX3783" fmla="*/ 2918325 w 11965575"/>
              <a:gd name="connsiteY3783" fmla="*/ 1136362 h 6464302"/>
              <a:gd name="connsiteX3784" fmla="*/ 2867970 w 11965575"/>
              <a:gd name="connsiteY3784" fmla="*/ 1139471 h 6464302"/>
              <a:gd name="connsiteX3785" fmla="*/ 2841712 w 11965575"/>
              <a:gd name="connsiteY3785" fmla="*/ 1125306 h 6464302"/>
              <a:gd name="connsiteX3786" fmla="*/ 2785920 w 11965575"/>
              <a:gd name="connsiteY3786" fmla="*/ 1092039 h 6464302"/>
              <a:gd name="connsiteX3787" fmla="*/ 2745014 w 11965575"/>
              <a:gd name="connsiteY3787" fmla="*/ 1098165 h 6464302"/>
              <a:gd name="connsiteX3788" fmla="*/ 2728435 w 11965575"/>
              <a:gd name="connsiteY3788" fmla="*/ 1100287 h 6464302"/>
              <a:gd name="connsiteX3789" fmla="*/ 2621210 w 11965575"/>
              <a:gd name="connsiteY3789" fmla="*/ 1114901 h 6464302"/>
              <a:gd name="connsiteX3790" fmla="*/ 2602148 w 11965575"/>
              <a:gd name="connsiteY3790" fmla="*/ 1116669 h 6464302"/>
              <a:gd name="connsiteX3791" fmla="*/ 2581598 w 11965575"/>
              <a:gd name="connsiteY3791" fmla="*/ 1095859 h 6464302"/>
              <a:gd name="connsiteX3792" fmla="*/ 2565764 w 11965575"/>
              <a:gd name="connsiteY3792" fmla="*/ 1090630 h 6464302"/>
              <a:gd name="connsiteX3793" fmla="*/ 2541934 w 11965575"/>
              <a:gd name="connsiteY3793" fmla="*/ 1102162 h 6464302"/>
              <a:gd name="connsiteX3794" fmla="*/ 2510862 w 11965575"/>
              <a:gd name="connsiteY3794" fmla="*/ 1085823 h 6464302"/>
              <a:gd name="connsiteX3795" fmla="*/ 2501481 w 11965575"/>
              <a:gd name="connsiteY3795" fmla="*/ 1066597 h 6464302"/>
              <a:gd name="connsiteX3796" fmla="*/ 2494333 w 11965575"/>
              <a:gd name="connsiteY3796" fmla="*/ 1062601 h 6464302"/>
              <a:gd name="connsiteX3797" fmla="*/ 2493290 w 11965575"/>
              <a:gd name="connsiteY3797" fmla="*/ 1072891 h 6464302"/>
              <a:gd name="connsiteX3798" fmla="*/ 2496268 w 11965575"/>
              <a:gd name="connsiteY3798" fmla="*/ 1080770 h 6464302"/>
              <a:gd name="connsiteX3799" fmla="*/ 2493238 w 11965575"/>
              <a:gd name="connsiteY3799" fmla="*/ 1098236 h 6464302"/>
              <a:gd name="connsiteX3800" fmla="*/ 2476310 w 11965575"/>
              <a:gd name="connsiteY3800" fmla="*/ 1091361 h 6464302"/>
              <a:gd name="connsiteX3801" fmla="*/ 2471746 w 11965575"/>
              <a:gd name="connsiteY3801" fmla="*/ 1074309 h 6464302"/>
              <a:gd name="connsiteX3802" fmla="*/ 2456060 w 11965575"/>
              <a:gd name="connsiteY3802" fmla="*/ 1067610 h 6464302"/>
              <a:gd name="connsiteX3803" fmla="*/ 2453477 w 11965575"/>
              <a:gd name="connsiteY3803" fmla="*/ 1080665 h 6464302"/>
              <a:gd name="connsiteX3804" fmla="*/ 2453030 w 11965575"/>
              <a:gd name="connsiteY3804" fmla="*/ 1085075 h 6464302"/>
              <a:gd name="connsiteX3805" fmla="*/ 2425229 w 11965575"/>
              <a:gd name="connsiteY3805" fmla="*/ 1110956 h 6464302"/>
              <a:gd name="connsiteX3806" fmla="*/ 2371866 w 11965575"/>
              <a:gd name="connsiteY3806" fmla="*/ 1103386 h 6464302"/>
              <a:gd name="connsiteX3807" fmla="*/ 2345857 w 11965575"/>
              <a:gd name="connsiteY3807" fmla="*/ 1074344 h 6464302"/>
              <a:gd name="connsiteX3808" fmla="*/ 2340696 w 11965575"/>
              <a:gd name="connsiteY3808" fmla="*/ 1063172 h 6464302"/>
              <a:gd name="connsiteX3809" fmla="*/ 2326944 w 11965575"/>
              <a:gd name="connsiteY3809" fmla="*/ 1074643 h 6464302"/>
              <a:gd name="connsiteX3810" fmla="*/ 2338508 w 11965575"/>
              <a:gd name="connsiteY3810" fmla="*/ 1097161 h 6464302"/>
              <a:gd name="connsiteX3811" fmla="*/ 2328282 w 11965575"/>
              <a:gd name="connsiteY3811" fmla="*/ 1098694 h 6464302"/>
              <a:gd name="connsiteX3812" fmla="*/ 2311556 w 11965575"/>
              <a:gd name="connsiteY3812" fmla="*/ 1065003 h 6464302"/>
              <a:gd name="connsiteX3813" fmla="*/ 2310614 w 11965575"/>
              <a:gd name="connsiteY3813" fmla="*/ 1061887 h 6464302"/>
              <a:gd name="connsiteX3814" fmla="*/ 2318260 w 11965575"/>
              <a:gd name="connsiteY3814" fmla="*/ 1036129 h 6464302"/>
              <a:gd name="connsiteX3815" fmla="*/ 2383787 w 11965575"/>
              <a:gd name="connsiteY3815" fmla="*/ 1023057 h 6464302"/>
              <a:gd name="connsiteX3816" fmla="*/ 2405085 w 11965575"/>
              <a:gd name="connsiteY3816" fmla="*/ 999235 h 6464302"/>
              <a:gd name="connsiteX3817" fmla="*/ 2409207 w 11965575"/>
              <a:gd name="connsiteY3817" fmla="*/ 983415 h 6464302"/>
              <a:gd name="connsiteX3818" fmla="*/ 2406031 w 11965575"/>
              <a:gd name="connsiteY3818" fmla="*/ 965070 h 6464302"/>
              <a:gd name="connsiteX3819" fmla="*/ 2393025 w 11965575"/>
              <a:gd name="connsiteY3819" fmla="*/ 969190 h 6464302"/>
              <a:gd name="connsiteX3820" fmla="*/ 2365176 w 11965575"/>
              <a:gd name="connsiteY3820" fmla="*/ 983134 h 6464302"/>
              <a:gd name="connsiteX3821" fmla="*/ 2331967 w 11965575"/>
              <a:gd name="connsiteY3821" fmla="*/ 975440 h 6464302"/>
              <a:gd name="connsiteX3822" fmla="*/ 2267435 w 11965575"/>
              <a:gd name="connsiteY3822" fmla="*/ 966284 h 6464302"/>
              <a:gd name="connsiteX3823" fmla="*/ 2258946 w 11965575"/>
              <a:gd name="connsiteY3823" fmla="*/ 975519 h 6464302"/>
              <a:gd name="connsiteX3824" fmla="*/ 2251052 w 11965575"/>
              <a:gd name="connsiteY3824" fmla="*/ 978873 h 6464302"/>
              <a:gd name="connsiteX3825" fmla="*/ 2223601 w 11965575"/>
              <a:gd name="connsiteY3825" fmla="*/ 976470 h 6464302"/>
              <a:gd name="connsiteX3826" fmla="*/ 2189547 w 11965575"/>
              <a:gd name="connsiteY3826" fmla="*/ 989534 h 6464302"/>
              <a:gd name="connsiteX3827" fmla="*/ 2181206 w 11965575"/>
              <a:gd name="connsiteY3827" fmla="*/ 997298 h 6464302"/>
              <a:gd name="connsiteX3828" fmla="*/ 2172270 w 11965575"/>
              <a:gd name="connsiteY3828" fmla="*/ 1010943 h 6464302"/>
              <a:gd name="connsiteX3829" fmla="*/ 2154400 w 11965575"/>
              <a:gd name="connsiteY3829" fmla="*/ 1000952 h 6464302"/>
              <a:gd name="connsiteX3830" fmla="*/ 2146610 w 11965575"/>
              <a:gd name="connsiteY3830" fmla="*/ 953617 h 6464302"/>
              <a:gd name="connsiteX3831" fmla="*/ 2165774 w 11965575"/>
              <a:gd name="connsiteY3831" fmla="*/ 938441 h 6464302"/>
              <a:gd name="connsiteX3832" fmla="*/ 2181958 w 11965575"/>
              <a:gd name="connsiteY3832" fmla="*/ 915385 h 6464302"/>
              <a:gd name="connsiteX3833" fmla="*/ 2189352 w 11965575"/>
              <a:gd name="connsiteY3833" fmla="*/ 941785 h 6464302"/>
              <a:gd name="connsiteX3834" fmla="*/ 2204293 w 11965575"/>
              <a:gd name="connsiteY3834" fmla="*/ 955835 h 6464302"/>
              <a:gd name="connsiteX3835" fmla="*/ 2222364 w 11965575"/>
              <a:gd name="connsiteY3835" fmla="*/ 939012 h 6464302"/>
              <a:gd name="connsiteX3836" fmla="*/ 2229265 w 11965575"/>
              <a:gd name="connsiteY3836" fmla="*/ 920605 h 6464302"/>
              <a:gd name="connsiteX3837" fmla="*/ 2256120 w 11965575"/>
              <a:gd name="connsiteY3837" fmla="*/ 928888 h 6464302"/>
              <a:gd name="connsiteX3838" fmla="*/ 2293454 w 11965575"/>
              <a:gd name="connsiteY3838" fmla="*/ 883482 h 6464302"/>
              <a:gd name="connsiteX3839" fmla="*/ 2375065 w 11965575"/>
              <a:gd name="connsiteY3839" fmla="*/ 860761 h 6464302"/>
              <a:gd name="connsiteX3840" fmla="*/ 2481198 w 11965575"/>
              <a:gd name="connsiteY3840" fmla="*/ 844501 h 6464302"/>
              <a:gd name="connsiteX3841" fmla="*/ 2490482 w 11965575"/>
              <a:gd name="connsiteY3841" fmla="*/ 839853 h 6464302"/>
              <a:gd name="connsiteX3842" fmla="*/ 2487306 w 11965575"/>
              <a:gd name="connsiteY3842" fmla="*/ 821507 h 6464302"/>
              <a:gd name="connsiteX3843" fmla="*/ 2473408 w 11965575"/>
              <a:gd name="connsiteY3843" fmla="*/ 797166 h 6464302"/>
              <a:gd name="connsiteX3844" fmla="*/ 2467800 w 11965575"/>
              <a:gd name="connsiteY3844" fmla="*/ 790406 h 6464302"/>
              <a:gd name="connsiteX3845" fmla="*/ 2458517 w 11965575"/>
              <a:gd name="connsiteY3845" fmla="*/ 795054 h 6464302"/>
              <a:gd name="connsiteX3846" fmla="*/ 2450225 w 11965575"/>
              <a:gd name="connsiteY3846" fmla="*/ 814755 h 6464302"/>
              <a:gd name="connsiteX3847" fmla="*/ 2434193 w 11965575"/>
              <a:gd name="connsiteY3847" fmla="*/ 799059 h 6464302"/>
              <a:gd name="connsiteX3848" fmla="*/ 2425457 w 11965575"/>
              <a:gd name="connsiteY3848" fmla="*/ 785889 h 6464302"/>
              <a:gd name="connsiteX3849" fmla="*/ 2404509 w 11965575"/>
              <a:gd name="connsiteY3849" fmla="*/ 781426 h 6464302"/>
              <a:gd name="connsiteX3850" fmla="*/ 2364052 w 11965575"/>
              <a:gd name="connsiteY3850" fmla="*/ 783143 h 6464302"/>
              <a:gd name="connsiteX3851" fmla="*/ 2333821 w 11965575"/>
              <a:gd name="connsiteY3851" fmla="*/ 783328 h 6464302"/>
              <a:gd name="connsiteX3852" fmla="*/ 2321214 w 11965575"/>
              <a:gd name="connsiteY3852" fmla="*/ 771100 h 6464302"/>
              <a:gd name="connsiteX3853" fmla="*/ 2318038 w 11965575"/>
              <a:gd name="connsiteY3853" fmla="*/ 752754 h 6464302"/>
              <a:gd name="connsiteX3854" fmla="*/ 2295302 w 11965575"/>
              <a:gd name="connsiteY3854" fmla="*/ 765932 h 6464302"/>
              <a:gd name="connsiteX3855" fmla="*/ 2290136 w 11965575"/>
              <a:gd name="connsiteY3855" fmla="*/ 792042 h 6464302"/>
              <a:gd name="connsiteX3856" fmla="*/ 2250327 w 11965575"/>
              <a:gd name="connsiteY3856" fmla="*/ 762534 h 6464302"/>
              <a:gd name="connsiteX3857" fmla="*/ 2219154 w 11965575"/>
              <a:gd name="connsiteY3857" fmla="*/ 759603 h 6464302"/>
              <a:gd name="connsiteX3858" fmla="*/ 2163256 w 11965575"/>
              <a:gd name="connsiteY3858" fmla="*/ 777024 h 6464302"/>
              <a:gd name="connsiteX3859" fmla="*/ 2146180 w 11965575"/>
              <a:gd name="connsiteY3859" fmla="*/ 771619 h 6464302"/>
              <a:gd name="connsiteX3860" fmla="*/ 2087358 w 11965575"/>
              <a:gd name="connsiteY3860" fmla="*/ 755817 h 6464302"/>
              <a:gd name="connsiteX3861" fmla="*/ 2065218 w 11965575"/>
              <a:gd name="connsiteY3861" fmla="*/ 763115 h 6464302"/>
              <a:gd name="connsiteX3862" fmla="*/ 2027588 w 11965575"/>
              <a:gd name="connsiteY3862" fmla="*/ 774180 h 6464302"/>
              <a:gd name="connsiteX3863" fmla="*/ 2015776 w 11965575"/>
              <a:gd name="connsiteY3863" fmla="*/ 766540 h 6464302"/>
              <a:gd name="connsiteX3864" fmla="*/ 2014635 w 11965575"/>
              <a:gd name="connsiteY3864" fmla="*/ 752956 h 6464302"/>
              <a:gd name="connsiteX3865" fmla="*/ 2013047 w 11965575"/>
              <a:gd name="connsiteY3865" fmla="*/ 743783 h 6464302"/>
              <a:gd name="connsiteX3866" fmla="*/ 1985298 w 11965575"/>
              <a:gd name="connsiteY3866" fmla="*/ 744320 h 6464302"/>
              <a:gd name="connsiteX3867" fmla="*/ 1977454 w 11965575"/>
              <a:gd name="connsiteY3867" fmla="*/ 759611 h 6464302"/>
              <a:gd name="connsiteX3868" fmla="*/ 1948560 w 11965575"/>
              <a:gd name="connsiteY3868" fmla="*/ 783847 h 6464302"/>
              <a:gd name="connsiteX3869" fmla="*/ 1944491 w 11965575"/>
              <a:gd name="connsiteY3869" fmla="*/ 774322 h 6464302"/>
              <a:gd name="connsiteX3870" fmla="*/ 1936650 w 11965575"/>
              <a:gd name="connsiteY3870" fmla="*/ 752330 h 6464302"/>
              <a:gd name="connsiteX3871" fmla="*/ 1911680 w 11965575"/>
              <a:gd name="connsiteY3871" fmla="*/ 750280 h 6464302"/>
              <a:gd name="connsiteX3872" fmla="*/ 1885023 w 11965575"/>
              <a:gd name="connsiteY3872" fmla="*/ 752464 h 6464302"/>
              <a:gd name="connsiteX3873" fmla="*/ 1874898 w 11965575"/>
              <a:gd name="connsiteY3873" fmla="*/ 740587 h 6464302"/>
              <a:gd name="connsiteX3874" fmla="*/ 1863382 w 11965575"/>
              <a:gd name="connsiteY3874" fmla="*/ 730007 h 6464302"/>
              <a:gd name="connsiteX3875" fmla="*/ 1854397 w 11965575"/>
              <a:gd name="connsiteY3875" fmla="*/ 731714 h 6464302"/>
              <a:gd name="connsiteX3876" fmla="*/ 1842136 w 11965575"/>
              <a:gd name="connsiteY3876" fmla="*/ 728483 h 6464302"/>
              <a:gd name="connsiteX3877" fmla="*/ 1847052 w 11965575"/>
              <a:gd name="connsiteY3877" fmla="*/ 717251 h 6464302"/>
              <a:gd name="connsiteX3878" fmla="*/ 1833154 w 11965575"/>
              <a:gd name="connsiteY3878" fmla="*/ 692910 h 6464302"/>
              <a:gd name="connsiteX3879" fmla="*/ 1841502 w 11965575"/>
              <a:gd name="connsiteY3879" fmla="*/ 610582 h 6464302"/>
              <a:gd name="connsiteX3880" fmla="*/ 1859718 w 11965575"/>
              <a:gd name="connsiteY3880" fmla="*/ 629570 h 6464302"/>
              <a:gd name="connsiteX3881" fmla="*/ 1905881 w 11965575"/>
              <a:gd name="connsiteY3881" fmla="*/ 658489 h 6464302"/>
              <a:gd name="connsiteX3882" fmla="*/ 1937800 w 11965575"/>
              <a:gd name="connsiteY3882" fmla="*/ 654070 h 6464302"/>
              <a:gd name="connsiteX3883" fmla="*/ 1950657 w 11965575"/>
              <a:gd name="connsiteY3883" fmla="*/ 651420 h 6464302"/>
              <a:gd name="connsiteX3884" fmla="*/ 1945644 w 11965575"/>
              <a:gd name="connsiteY3884" fmla="*/ 638779 h 6464302"/>
              <a:gd name="connsiteX3885" fmla="*/ 1938944 w 11965575"/>
              <a:gd name="connsiteY3885" fmla="*/ 630372 h 6464302"/>
              <a:gd name="connsiteX3886" fmla="*/ 1931748 w 11965575"/>
              <a:gd name="connsiteY3886" fmla="*/ 614438 h 6464302"/>
              <a:gd name="connsiteX3887" fmla="*/ 1947385 w 11965575"/>
              <a:gd name="connsiteY3887" fmla="*/ 609200 h 6464302"/>
              <a:gd name="connsiteX3888" fmla="*/ 1973446 w 11965575"/>
              <a:gd name="connsiteY3888" fmla="*/ 612897 h 6464302"/>
              <a:gd name="connsiteX3889" fmla="*/ 2024080 w 11965575"/>
              <a:gd name="connsiteY3889" fmla="*/ 597712 h 6464302"/>
              <a:gd name="connsiteX3890" fmla="*/ 2031526 w 11965575"/>
              <a:gd name="connsiteY3890" fmla="*/ 598768 h 6464302"/>
              <a:gd name="connsiteX3891" fmla="*/ 2039915 w 11965575"/>
              <a:gd name="connsiteY3891" fmla="*/ 602940 h 6464302"/>
              <a:gd name="connsiteX3892" fmla="*/ 2047510 w 11965575"/>
              <a:gd name="connsiteY3892" fmla="*/ 602527 h 6464302"/>
              <a:gd name="connsiteX3893" fmla="*/ 2044533 w 11965575"/>
              <a:gd name="connsiteY3893" fmla="*/ 594648 h 6464302"/>
              <a:gd name="connsiteX3894" fmla="*/ 2036244 w 11965575"/>
              <a:gd name="connsiteY3894" fmla="*/ 577068 h 6464302"/>
              <a:gd name="connsiteX3895" fmla="*/ 2037735 w 11965575"/>
              <a:gd name="connsiteY3895" fmla="*/ 562367 h 6464302"/>
              <a:gd name="connsiteX3896" fmla="*/ 2050144 w 11965575"/>
              <a:gd name="connsiteY3896" fmla="*/ 564128 h 6464302"/>
              <a:gd name="connsiteX3897" fmla="*/ 2058086 w 11965575"/>
              <a:gd name="connsiteY3897" fmla="*/ 572711 h 6464302"/>
              <a:gd name="connsiteX3898" fmla="*/ 2084792 w 11965575"/>
              <a:gd name="connsiteY3898" fmla="*/ 582465 h 6464302"/>
              <a:gd name="connsiteX3899" fmla="*/ 2120782 w 11965575"/>
              <a:gd name="connsiteY3899" fmla="*/ 587571 h 6464302"/>
              <a:gd name="connsiteX3900" fmla="*/ 2137064 w 11965575"/>
              <a:gd name="connsiteY3900" fmla="*/ 588389 h 6464302"/>
              <a:gd name="connsiteX3901" fmla="*/ 2134037 w 11965575"/>
              <a:gd name="connsiteY3901" fmla="*/ 568573 h 6464302"/>
              <a:gd name="connsiteX3902" fmla="*/ 2128726 w 11965575"/>
              <a:gd name="connsiteY3902" fmla="*/ 558872 h 6464302"/>
              <a:gd name="connsiteX3903" fmla="*/ 2133642 w 11965575"/>
              <a:gd name="connsiteY3903" fmla="*/ 547639 h 6464302"/>
              <a:gd name="connsiteX3904" fmla="*/ 2206271 w 11965575"/>
              <a:gd name="connsiteY3904" fmla="*/ 489345 h 6464302"/>
              <a:gd name="connsiteX3905" fmla="*/ 2208705 w 11965575"/>
              <a:gd name="connsiteY3905" fmla="*/ 477759 h 6464302"/>
              <a:gd name="connsiteX3906" fmla="*/ 2224938 w 11965575"/>
              <a:gd name="connsiteY3906" fmla="*/ 466641 h 6464302"/>
              <a:gd name="connsiteX3907" fmla="*/ 2306747 w 11965575"/>
              <a:gd name="connsiteY3907" fmla="*/ 454387 h 6464302"/>
              <a:gd name="connsiteX3908" fmla="*/ 2362346 w 11965575"/>
              <a:gd name="connsiteY3908" fmla="*/ 439906 h 6464302"/>
              <a:gd name="connsiteX3909" fmla="*/ 2385082 w 11965575"/>
              <a:gd name="connsiteY3909" fmla="*/ 426728 h 6464302"/>
              <a:gd name="connsiteX3910" fmla="*/ 2403350 w 11965575"/>
              <a:gd name="connsiteY3910" fmla="*/ 420372 h 6464302"/>
              <a:gd name="connsiteX3911" fmla="*/ 2469074 w 11965575"/>
              <a:gd name="connsiteY3911" fmla="*/ 417766 h 6464302"/>
              <a:gd name="connsiteX3912" fmla="*/ 2544530 w 11965575"/>
              <a:gd name="connsiteY3912" fmla="*/ 406102 h 6464302"/>
              <a:gd name="connsiteX3913" fmla="*/ 2564635 w 11965575"/>
              <a:gd name="connsiteY3913" fmla="*/ 394041 h 6464302"/>
              <a:gd name="connsiteX3914" fmla="*/ 2606930 w 11965575"/>
              <a:gd name="connsiteY3914" fmla="*/ 386621 h 6464302"/>
              <a:gd name="connsiteX3915" fmla="*/ 2636862 w 11965575"/>
              <a:gd name="connsiteY3915" fmla="*/ 389376 h 6464302"/>
              <a:gd name="connsiteX3916" fmla="*/ 2657541 w 11965575"/>
              <a:gd name="connsiteY3916" fmla="*/ 385423 h 6464302"/>
              <a:gd name="connsiteX3917" fmla="*/ 2661812 w 11965575"/>
              <a:gd name="connsiteY3917" fmla="*/ 347800 h 6464302"/>
              <a:gd name="connsiteX3918" fmla="*/ 2672464 w 11965575"/>
              <a:gd name="connsiteY3918" fmla="*/ 357718 h 6464302"/>
              <a:gd name="connsiteX3919" fmla="*/ 2699460 w 11965575"/>
              <a:gd name="connsiteY3919" fmla="*/ 372824 h 6464302"/>
              <a:gd name="connsiteX3920" fmla="*/ 2718126 w 11965575"/>
              <a:gd name="connsiteY3920" fmla="*/ 370515 h 6464302"/>
              <a:gd name="connsiteX3921" fmla="*/ 2725645 w 11965575"/>
              <a:gd name="connsiteY3921" fmla="*/ 369131 h 6464302"/>
              <a:gd name="connsiteX3922" fmla="*/ 2722714 w 11965575"/>
              <a:gd name="connsiteY3922" fmla="*/ 362528 h 6464302"/>
              <a:gd name="connsiteX3923" fmla="*/ 2718795 w 11965575"/>
              <a:gd name="connsiteY3923" fmla="*/ 358137 h 6464302"/>
              <a:gd name="connsiteX3924" fmla="*/ 2714586 w 11965575"/>
              <a:gd name="connsiteY3924" fmla="*/ 349814 h 6464302"/>
              <a:gd name="connsiteX3925" fmla="*/ 2723731 w 11965575"/>
              <a:gd name="connsiteY3925" fmla="*/ 347078 h 6464302"/>
              <a:gd name="connsiteX3926" fmla="*/ 2738972 w 11965575"/>
              <a:gd name="connsiteY3926" fmla="*/ 349010 h 6464302"/>
              <a:gd name="connsiteX3927" fmla="*/ 2768582 w 11965575"/>
              <a:gd name="connsiteY3927" fmla="*/ 341078 h 6464302"/>
              <a:gd name="connsiteX3928" fmla="*/ 2772936 w 11965575"/>
              <a:gd name="connsiteY3928" fmla="*/ 341629 h 6464302"/>
              <a:gd name="connsiteX3929" fmla="*/ 2777842 w 11965575"/>
              <a:gd name="connsiteY3929" fmla="*/ 343809 h 6464302"/>
              <a:gd name="connsiteX3930" fmla="*/ 2782284 w 11965575"/>
              <a:gd name="connsiteY3930" fmla="*/ 343593 h 6464302"/>
              <a:gd name="connsiteX3931" fmla="*/ 2780542 w 11965575"/>
              <a:gd name="connsiteY3931" fmla="*/ 339478 h 6464302"/>
              <a:gd name="connsiteX3932" fmla="*/ 2775695 w 11965575"/>
              <a:gd name="connsiteY3932" fmla="*/ 330295 h 6464302"/>
              <a:gd name="connsiteX3933" fmla="*/ 2776567 w 11965575"/>
              <a:gd name="connsiteY3933" fmla="*/ 322616 h 6464302"/>
              <a:gd name="connsiteX3934" fmla="*/ 2783824 w 11965575"/>
              <a:gd name="connsiteY3934" fmla="*/ 323536 h 6464302"/>
              <a:gd name="connsiteX3935" fmla="*/ 2788468 w 11965575"/>
              <a:gd name="connsiteY3935" fmla="*/ 328019 h 6464302"/>
              <a:gd name="connsiteX3936" fmla="*/ 2804086 w 11965575"/>
              <a:gd name="connsiteY3936" fmla="*/ 333114 h 6464302"/>
              <a:gd name="connsiteX3937" fmla="*/ 2825132 w 11965575"/>
              <a:gd name="connsiteY3937" fmla="*/ 335781 h 6464302"/>
              <a:gd name="connsiteX3938" fmla="*/ 2834653 w 11965575"/>
              <a:gd name="connsiteY3938" fmla="*/ 336208 h 6464302"/>
              <a:gd name="connsiteX3939" fmla="*/ 2832884 w 11965575"/>
              <a:gd name="connsiteY3939" fmla="*/ 325858 h 6464302"/>
              <a:gd name="connsiteX3940" fmla="*/ 2829778 w 11965575"/>
              <a:gd name="connsiteY3940" fmla="*/ 320791 h 6464302"/>
              <a:gd name="connsiteX3941" fmla="*/ 2832652 w 11965575"/>
              <a:gd name="connsiteY3941" fmla="*/ 314923 h 6464302"/>
              <a:gd name="connsiteX3942" fmla="*/ 2875125 w 11965575"/>
              <a:gd name="connsiteY3942" fmla="*/ 284474 h 6464302"/>
              <a:gd name="connsiteX3943" fmla="*/ 2876548 w 11965575"/>
              <a:gd name="connsiteY3943" fmla="*/ 278423 h 6464302"/>
              <a:gd name="connsiteX3944" fmla="*/ 2886041 w 11965575"/>
              <a:gd name="connsiteY3944" fmla="*/ 272616 h 6464302"/>
              <a:gd name="connsiteX3945" fmla="*/ 2933882 w 11965575"/>
              <a:gd name="connsiteY3945" fmla="*/ 266215 h 6464302"/>
              <a:gd name="connsiteX3946" fmla="*/ 2966396 w 11965575"/>
              <a:gd name="connsiteY3946" fmla="*/ 258651 h 6464302"/>
              <a:gd name="connsiteX3947" fmla="*/ 2979692 w 11965575"/>
              <a:gd name="connsiteY3947" fmla="*/ 251768 h 6464302"/>
              <a:gd name="connsiteX3948" fmla="*/ 2990375 w 11965575"/>
              <a:gd name="connsiteY3948" fmla="*/ 248448 h 6464302"/>
              <a:gd name="connsiteX3949" fmla="*/ 3009571 w 11965575"/>
              <a:gd name="connsiteY3949" fmla="*/ 250393 h 6464302"/>
              <a:gd name="connsiteX3950" fmla="*/ 3013612 w 11965575"/>
              <a:gd name="connsiteY3950" fmla="*/ 249699 h 6464302"/>
              <a:gd name="connsiteX3951" fmla="*/ 3013124 w 11965575"/>
              <a:gd name="connsiteY3951" fmla="*/ 244627 h 6464302"/>
              <a:gd name="connsiteX3952" fmla="*/ 2976965 w 11965575"/>
              <a:gd name="connsiteY3952" fmla="*/ 225866 h 6464302"/>
              <a:gd name="connsiteX3953" fmla="*/ 2948273 w 11965575"/>
              <a:gd name="connsiteY3953" fmla="*/ 223286 h 6464302"/>
              <a:gd name="connsiteX3954" fmla="*/ 2927869 w 11965575"/>
              <a:gd name="connsiteY3954" fmla="*/ 238286 h 6464302"/>
              <a:gd name="connsiteX3955" fmla="*/ 2915709 w 11965575"/>
              <a:gd name="connsiteY3955" fmla="*/ 221648 h 6464302"/>
              <a:gd name="connsiteX3956" fmla="*/ 2890442 w 11965575"/>
              <a:gd name="connsiteY3956" fmla="*/ 222537 h 6464302"/>
              <a:gd name="connsiteX3957" fmla="*/ 2864430 w 11965575"/>
              <a:gd name="connsiteY3957" fmla="*/ 230778 h 6464302"/>
              <a:gd name="connsiteX3958" fmla="*/ 2854501 w 11965575"/>
              <a:gd name="connsiteY3958" fmla="*/ 229369 h 6464302"/>
              <a:gd name="connsiteX3959" fmla="*/ 2741966 w 11965575"/>
              <a:gd name="connsiteY3959" fmla="*/ 234282 h 6464302"/>
              <a:gd name="connsiteX3960" fmla="*/ 2717988 w 11965575"/>
              <a:gd name="connsiteY3960" fmla="*/ 247283 h 6464302"/>
              <a:gd name="connsiteX3961" fmla="*/ 2712428 w 11965575"/>
              <a:gd name="connsiteY3961" fmla="*/ 252460 h 6464302"/>
              <a:gd name="connsiteX3962" fmla="*/ 2664376 w 11965575"/>
              <a:gd name="connsiteY3962" fmla="*/ 254590 h 6464302"/>
              <a:gd name="connsiteX3963" fmla="*/ 2641590 w 11965575"/>
              <a:gd name="connsiteY3963" fmla="*/ 255831 h 6464302"/>
              <a:gd name="connsiteX3964" fmla="*/ 2635337 w 11965575"/>
              <a:gd name="connsiteY3964" fmla="*/ 243014 h 6464302"/>
              <a:gd name="connsiteX3965" fmla="*/ 2637126 w 11965575"/>
              <a:gd name="connsiteY3965" fmla="*/ 225372 h 6464302"/>
              <a:gd name="connsiteX3966" fmla="*/ 2623028 w 11965575"/>
              <a:gd name="connsiteY3966" fmla="*/ 227846 h 6464302"/>
              <a:gd name="connsiteX3967" fmla="*/ 2603022 w 11965575"/>
              <a:gd name="connsiteY3967" fmla="*/ 226500 h 6464302"/>
              <a:gd name="connsiteX3968" fmla="*/ 2476437 w 11965575"/>
              <a:gd name="connsiteY3968" fmla="*/ 245822 h 6464302"/>
              <a:gd name="connsiteX3969" fmla="*/ 2455042 w 11965575"/>
              <a:gd name="connsiteY3969" fmla="*/ 245769 h 6464302"/>
              <a:gd name="connsiteX3970" fmla="*/ 2402424 w 11965575"/>
              <a:gd name="connsiteY3970" fmla="*/ 230848 h 6464302"/>
              <a:gd name="connsiteX3971" fmla="*/ 2335656 w 11965575"/>
              <a:gd name="connsiteY3971" fmla="*/ 243744 h 6464302"/>
              <a:gd name="connsiteX3972" fmla="*/ 2305526 w 11965575"/>
              <a:gd name="connsiteY3972" fmla="*/ 230522 h 6464302"/>
              <a:gd name="connsiteX3973" fmla="*/ 2274054 w 11965575"/>
              <a:gd name="connsiteY3973" fmla="*/ 230531 h 6464302"/>
              <a:gd name="connsiteX3974" fmla="*/ 2243872 w 11965575"/>
              <a:gd name="connsiteY3974" fmla="*/ 242652 h 6464302"/>
              <a:gd name="connsiteX3975" fmla="*/ 2211058 w 11965575"/>
              <a:gd name="connsiteY3975" fmla="*/ 255893 h 6464302"/>
              <a:gd name="connsiteX3976" fmla="*/ 2180134 w 11965575"/>
              <a:gd name="connsiteY3976" fmla="*/ 238083 h 6464302"/>
              <a:gd name="connsiteX3977" fmla="*/ 2182370 w 11965575"/>
              <a:gd name="connsiteY3977" fmla="*/ 216032 h 6464302"/>
              <a:gd name="connsiteX3978" fmla="*/ 2203418 w 11965575"/>
              <a:gd name="connsiteY3978" fmla="*/ 207088 h 6464302"/>
              <a:gd name="connsiteX3979" fmla="*/ 2251124 w 11965575"/>
              <a:gd name="connsiteY3979" fmla="*/ 195960 h 6464302"/>
              <a:gd name="connsiteX3980" fmla="*/ 2255592 w 11965575"/>
              <a:gd name="connsiteY3980" fmla="*/ 189138 h 6464302"/>
              <a:gd name="connsiteX3981" fmla="*/ 2258376 w 11965575"/>
              <a:gd name="connsiteY3981" fmla="*/ 149268 h 6464302"/>
              <a:gd name="connsiteX3982" fmla="*/ 2259914 w 11965575"/>
              <a:gd name="connsiteY3982" fmla="*/ 146504 h 6464302"/>
              <a:gd name="connsiteX3983" fmla="*/ 2281854 w 11965575"/>
              <a:gd name="connsiteY3983" fmla="*/ 166021 h 6464302"/>
              <a:gd name="connsiteX3984" fmla="*/ 2301214 w 11965575"/>
              <a:gd name="connsiteY3984" fmla="*/ 161311 h 6464302"/>
              <a:gd name="connsiteX3985" fmla="*/ 2313576 w 11965575"/>
              <a:gd name="connsiteY3985" fmla="*/ 151135 h 6464302"/>
              <a:gd name="connsiteX3986" fmla="*/ 2330304 w 11965575"/>
              <a:gd name="connsiteY3986" fmla="*/ 147543 h 6464302"/>
              <a:gd name="connsiteX3987" fmla="*/ 2350954 w 11965575"/>
              <a:gd name="connsiteY3987" fmla="*/ 154947 h 6464302"/>
              <a:gd name="connsiteX3988" fmla="*/ 2367087 w 11965575"/>
              <a:gd name="connsiteY3988" fmla="*/ 157235 h 6464302"/>
              <a:gd name="connsiteX3989" fmla="*/ 2393298 w 11965575"/>
              <a:gd name="connsiteY3989" fmla="*/ 159462 h 6464302"/>
              <a:gd name="connsiteX3990" fmla="*/ 2416183 w 11965575"/>
              <a:gd name="connsiteY3990" fmla="*/ 144814 h 6464302"/>
              <a:gd name="connsiteX3991" fmla="*/ 2429588 w 11965575"/>
              <a:gd name="connsiteY3991" fmla="*/ 124346 h 6464302"/>
              <a:gd name="connsiteX3992" fmla="*/ 2471286 w 11965575"/>
              <a:gd name="connsiteY3992" fmla="*/ 122806 h 6464302"/>
              <a:gd name="connsiteX3993" fmla="*/ 2586106 w 11965575"/>
              <a:gd name="connsiteY3993" fmla="*/ 107779 h 6464302"/>
              <a:gd name="connsiteX3994" fmla="*/ 2602440 w 11965575"/>
              <a:gd name="connsiteY3994" fmla="*/ 83253 h 6464302"/>
              <a:gd name="connsiteX3995" fmla="*/ 2600804 w 11965575"/>
              <a:gd name="connsiteY3995" fmla="*/ 62143 h 6464302"/>
              <a:gd name="connsiteX3996" fmla="*/ 2613262 w 11965575"/>
              <a:gd name="connsiteY3996" fmla="*/ 75842 h 6464302"/>
              <a:gd name="connsiteX3997" fmla="*/ 2703158 w 11965575"/>
              <a:gd name="connsiteY3997" fmla="*/ 107982 h 6464302"/>
              <a:gd name="connsiteX3998" fmla="*/ 2734183 w 11965575"/>
              <a:gd name="connsiteY3998" fmla="*/ 112383 h 6464302"/>
              <a:gd name="connsiteX3999" fmla="*/ 2744260 w 11965575"/>
              <a:gd name="connsiteY3999" fmla="*/ 112321 h 6464302"/>
              <a:gd name="connsiteX4000" fmla="*/ 2744062 w 11965575"/>
              <a:gd name="connsiteY4000" fmla="*/ 101855 h 6464302"/>
              <a:gd name="connsiteX4001" fmla="*/ 2750368 w 11965575"/>
              <a:gd name="connsiteY4001" fmla="*/ 89327 h 6464302"/>
              <a:gd name="connsiteX4002" fmla="*/ 2761984 w 11965575"/>
              <a:gd name="connsiteY4002" fmla="*/ 86502 h 6464302"/>
              <a:gd name="connsiteX4003" fmla="*/ 2771368 w 11965575"/>
              <a:gd name="connsiteY4003" fmla="*/ 68446 h 6464302"/>
              <a:gd name="connsiteX4004" fmla="*/ 2771618 w 11965575"/>
              <a:gd name="connsiteY4004" fmla="*/ 53569 h 6464302"/>
              <a:gd name="connsiteX4005" fmla="*/ 2785418 w 11965575"/>
              <a:gd name="connsiteY4005" fmla="*/ 54036 h 6464302"/>
              <a:gd name="connsiteX4006" fmla="*/ 2822100 w 11965575"/>
              <a:gd name="connsiteY4006" fmla="*/ 77135 h 6464302"/>
              <a:gd name="connsiteX4007" fmla="*/ 2834163 w 11965575"/>
              <a:gd name="connsiteY4007" fmla="*/ 69899 h 6464302"/>
              <a:gd name="connsiteX4008" fmla="*/ 2835206 w 11965575"/>
              <a:gd name="connsiteY4008" fmla="*/ 59608 h 6464302"/>
              <a:gd name="connsiteX4009" fmla="*/ 2844638 w 11965575"/>
              <a:gd name="connsiteY4009" fmla="*/ 53490 h 6464302"/>
              <a:gd name="connsiteX4010" fmla="*/ 2879040 w 11965575"/>
              <a:gd name="connsiteY4010" fmla="*/ 49422 h 6464302"/>
              <a:gd name="connsiteX4011" fmla="*/ 2940148 w 11965575"/>
              <a:gd name="connsiteY4011" fmla="*/ 55110 h 6464302"/>
              <a:gd name="connsiteX4012" fmla="*/ 2983236 w 11965575"/>
              <a:gd name="connsiteY4012" fmla="*/ 52275 h 6464302"/>
              <a:gd name="connsiteX4013" fmla="*/ 3056506 w 11965575"/>
              <a:gd name="connsiteY4013" fmla="*/ 37319 h 6464302"/>
              <a:gd name="connsiteX4014" fmla="*/ 3103914 w 11965575"/>
              <a:gd name="connsiteY4014" fmla="*/ 29132 h 6464302"/>
              <a:gd name="connsiteX4015" fmla="*/ 3136180 w 11965575"/>
              <a:gd name="connsiteY4015" fmla="*/ 33709 h 6464302"/>
              <a:gd name="connsiteX4016" fmla="*/ 3149980 w 11965575"/>
              <a:gd name="connsiteY4016" fmla="*/ 34175 h 6464302"/>
              <a:gd name="connsiteX4017" fmla="*/ 3207266 w 11965575"/>
              <a:gd name="connsiteY4017" fmla="*/ 15460 h 6464302"/>
              <a:gd name="connsiteX4018" fmla="*/ 3347552 w 11965575"/>
              <a:gd name="connsiteY4018" fmla="*/ 10012 h 6464302"/>
              <a:gd name="connsiteX4019" fmla="*/ 3429904 w 11965575"/>
              <a:gd name="connsiteY4019" fmla="*/ 17221 h 6464302"/>
              <a:gd name="connsiteX4020" fmla="*/ 3509380 w 11965575"/>
              <a:gd name="connsiteY4020" fmla="*/ 3145 h 6464302"/>
              <a:gd name="connsiteX4021" fmla="*/ 3515511 w 11965575"/>
              <a:gd name="connsiteY4021" fmla="*/ 100 h 646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Lst>
            <a:rect l="l" t="t" r="r" b="b"/>
            <a:pathLst>
              <a:path w="11965575" h="6464302">
                <a:moveTo>
                  <a:pt x="3039689" y="5339586"/>
                </a:moveTo>
                <a:cubicBezTo>
                  <a:pt x="3037660" y="5342202"/>
                  <a:pt x="3035759" y="5343846"/>
                  <a:pt x="3037710" y="5348196"/>
                </a:cubicBezTo>
                <a:cubicBezTo>
                  <a:pt x="3039662" y="5352546"/>
                  <a:pt x="3041563" y="5350902"/>
                  <a:pt x="3044157" y="5350384"/>
                </a:cubicBezTo>
                <a:cubicBezTo>
                  <a:pt x="3047831" y="5348070"/>
                  <a:pt x="3052197" y="5346883"/>
                  <a:pt x="3054148" y="5351232"/>
                </a:cubicBezTo>
                <a:cubicBezTo>
                  <a:pt x="3056228" y="5354608"/>
                  <a:pt x="3056536" y="5358655"/>
                  <a:pt x="3053557" y="5362094"/>
                </a:cubicBezTo>
                <a:cubicBezTo>
                  <a:pt x="3050448" y="5366507"/>
                  <a:pt x="3047597" y="5368972"/>
                  <a:pt x="3043051" y="5365141"/>
                </a:cubicBezTo>
                <a:cubicBezTo>
                  <a:pt x="3038376" y="5362283"/>
                  <a:pt x="3035654" y="5363774"/>
                  <a:pt x="3034754" y="5370590"/>
                </a:cubicBezTo>
                <a:cubicBezTo>
                  <a:pt x="3034498" y="5372537"/>
                  <a:pt x="3034370" y="5373511"/>
                  <a:pt x="3034112" y="5375458"/>
                </a:cubicBezTo>
                <a:cubicBezTo>
                  <a:pt x="3033033" y="5377253"/>
                  <a:pt x="3032648" y="5380175"/>
                  <a:pt x="3030875" y="5380844"/>
                </a:cubicBezTo>
                <a:lnTo>
                  <a:pt x="3027456" y="5377963"/>
                </a:lnTo>
                <a:lnTo>
                  <a:pt x="3032879" y="5388419"/>
                </a:lnTo>
                <a:cubicBezTo>
                  <a:pt x="3032254" y="5392693"/>
                  <a:pt x="3031472" y="5398036"/>
                  <a:pt x="3035628" y="5397634"/>
                </a:cubicBezTo>
                <a:cubicBezTo>
                  <a:pt x="3040629" y="5398467"/>
                  <a:pt x="3044254" y="5394692"/>
                  <a:pt x="3045036" y="5389349"/>
                </a:cubicBezTo>
                <a:cubicBezTo>
                  <a:pt x="3044348" y="5387045"/>
                  <a:pt x="3044662" y="5384909"/>
                  <a:pt x="3044818" y="5383840"/>
                </a:cubicBezTo>
                <a:cubicBezTo>
                  <a:pt x="3045070" y="5375123"/>
                  <a:pt x="3049008" y="5369212"/>
                  <a:pt x="3057322" y="5368407"/>
                </a:cubicBezTo>
                <a:cubicBezTo>
                  <a:pt x="3066792" y="5366702"/>
                  <a:pt x="3076261" y="5364995"/>
                  <a:pt x="3084731" y="5363122"/>
                </a:cubicBezTo>
                <a:lnTo>
                  <a:pt x="3087589" y="5360728"/>
                </a:lnTo>
                <a:lnTo>
                  <a:pt x="3076262" y="5362298"/>
                </a:lnTo>
                <a:cubicBezTo>
                  <a:pt x="3068608" y="5362879"/>
                  <a:pt x="3060954" y="5363460"/>
                  <a:pt x="3059337" y="5350195"/>
                </a:cubicBezTo>
                <a:cubicBezTo>
                  <a:pt x="3058721" y="5342103"/>
                  <a:pt x="3044441" y="5335476"/>
                  <a:pt x="3039689" y="5339586"/>
                </a:cubicBezTo>
                <a:close/>
                <a:moveTo>
                  <a:pt x="3133208" y="5319955"/>
                </a:moveTo>
                <a:cubicBezTo>
                  <a:pt x="3129663" y="5321295"/>
                  <a:pt x="3126118" y="5322635"/>
                  <a:pt x="3125348" y="5328477"/>
                </a:cubicBezTo>
                <a:cubicBezTo>
                  <a:pt x="3125398" y="5334470"/>
                  <a:pt x="3126400" y="5339642"/>
                  <a:pt x="3127402" y="5344814"/>
                </a:cubicBezTo>
                <a:lnTo>
                  <a:pt x="3124852" y="5351122"/>
                </a:lnTo>
                <a:lnTo>
                  <a:pt x="3129551" y="5350884"/>
                </a:lnTo>
                <a:cubicBezTo>
                  <a:pt x="3149960" y="5344432"/>
                  <a:pt x="3169432" y="5344392"/>
                  <a:pt x="3188808" y="5351999"/>
                </a:cubicBezTo>
                <a:cubicBezTo>
                  <a:pt x="3193652" y="5353901"/>
                  <a:pt x="3199255" y="5352371"/>
                  <a:pt x="3203861" y="5348896"/>
                </a:cubicBezTo>
                <a:lnTo>
                  <a:pt x="3207095" y="5343634"/>
                </a:lnTo>
                <a:lnTo>
                  <a:pt x="3206151" y="5341407"/>
                </a:lnTo>
                <a:cubicBezTo>
                  <a:pt x="3197110" y="5339737"/>
                  <a:pt x="3187940" y="5339040"/>
                  <a:pt x="3179542" y="5332503"/>
                </a:cubicBezTo>
                <a:cubicBezTo>
                  <a:pt x="3174046" y="5329492"/>
                  <a:pt x="3168729" y="5331502"/>
                  <a:pt x="3165235" y="5338836"/>
                </a:cubicBezTo>
                <a:cubicBezTo>
                  <a:pt x="3164028" y="5341605"/>
                  <a:pt x="3162949" y="5343401"/>
                  <a:pt x="3160046" y="5339873"/>
                </a:cubicBezTo>
                <a:cubicBezTo>
                  <a:pt x="3151777" y="5332361"/>
                  <a:pt x="3151777" y="5332361"/>
                  <a:pt x="3149413" y="5343893"/>
                </a:cubicBezTo>
                <a:cubicBezTo>
                  <a:pt x="3149285" y="5344867"/>
                  <a:pt x="3149156" y="5345840"/>
                  <a:pt x="3148077" y="5347636"/>
                </a:cubicBezTo>
                <a:cubicBezTo>
                  <a:pt x="3144867" y="5340061"/>
                  <a:pt x="3140835" y="5332335"/>
                  <a:pt x="3137626" y="5324761"/>
                </a:cubicBezTo>
                <a:cubicBezTo>
                  <a:pt x="3136110" y="5323483"/>
                  <a:pt x="3135931" y="5318463"/>
                  <a:pt x="3133208" y="5319955"/>
                </a:cubicBezTo>
                <a:close/>
                <a:moveTo>
                  <a:pt x="3287553" y="5174577"/>
                </a:moveTo>
                <a:lnTo>
                  <a:pt x="3287712" y="5180190"/>
                </a:lnTo>
                <a:cubicBezTo>
                  <a:pt x="3286852" y="5186068"/>
                  <a:pt x="3285992" y="5191945"/>
                  <a:pt x="3288210" y="5197788"/>
                </a:cubicBezTo>
                <a:lnTo>
                  <a:pt x="3301423" y="5187483"/>
                </a:lnTo>
                <a:lnTo>
                  <a:pt x="3301403" y="5187450"/>
                </a:lnTo>
                <a:close/>
                <a:moveTo>
                  <a:pt x="3331377" y="5160957"/>
                </a:moveTo>
                <a:lnTo>
                  <a:pt x="3322826" y="5165475"/>
                </a:lnTo>
                <a:cubicBezTo>
                  <a:pt x="3318459" y="5166664"/>
                  <a:pt x="3314222" y="5166877"/>
                  <a:pt x="3309856" y="5168066"/>
                </a:cubicBezTo>
                <a:cubicBezTo>
                  <a:pt x="3307954" y="5169710"/>
                  <a:pt x="3303973" y="5167977"/>
                  <a:pt x="3304282" y="5172023"/>
                </a:cubicBezTo>
                <a:cubicBezTo>
                  <a:pt x="3303896" y="5174944"/>
                  <a:pt x="3307054" y="5176525"/>
                  <a:pt x="3309521" y="5176981"/>
                </a:cubicBezTo>
                <a:lnTo>
                  <a:pt x="3311702" y="5179465"/>
                </a:lnTo>
                <a:lnTo>
                  <a:pt x="3312496" y="5178846"/>
                </a:lnTo>
                <a:close/>
                <a:moveTo>
                  <a:pt x="3219833" y="5148447"/>
                </a:moveTo>
                <a:cubicBezTo>
                  <a:pt x="3216546" y="5147839"/>
                  <a:pt x="3213694" y="5150304"/>
                  <a:pt x="3211536" y="5153896"/>
                </a:cubicBezTo>
                <a:cubicBezTo>
                  <a:pt x="3209943" y="5159586"/>
                  <a:pt x="3206835" y="5163999"/>
                  <a:pt x="3204548" y="5168564"/>
                </a:cubicBezTo>
                <a:cubicBezTo>
                  <a:pt x="3202083" y="5168108"/>
                  <a:pt x="3202340" y="5166161"/>
                  <a:pt x="3201775" y="5164062"/>
                </a:cubicBezTo>
                <a:cubicBezTo>
                  <a:pt x="3200646" y="5159864"/>
                  <a:pt x="3201674" y="5152074"/>
                  <a:pt x="3194456" y="5155728"/>
                </a:cubicBezTo>
                <a:cubicBezTo>
                  <a:pt x="3189010" y="5158712"/>
                  <a:pt x="3182178" y="5159444"/>
                  <a:pt x="3186775" y="5169270"/>
                </a:cubicBezTo>
                <a:lnTo>
                  <a:pt x="3184134" y="5174377"/>
                </a:lnTo>
                <a:lnTo>
                  <a:pt x="3196610" y="5172675"/>
                </a:lnTo>
                <a:lnTo>
                  <a:pt x="3228267" y="5166321"/>
                </a:lnTo>
                <a:lnTo>
                  <a:pt x="3223736" y="5157147"/>
                </a:lnTo>
                <a:cubicBezTo>
                  <a:pt x="3223300" y="5154074"/>
                  <a:pt x="3223942" y="5149206"/>
                  <a:pt x="3219833" y="5148447"/>
                </a:cubicBezTo>
                <a:close/>
                <a:moveTo>
                  <a:pt x="3464728" y="5123737"/>
                </a:moveTo>
                <a:cubicBezTo>
                  <a:pt x="3462907" y="5124773"/>
                  <a:pt x="3461732" y="5127298"/>
                  <a:pt x="3461218" y="5131192"/>
                </a:cubicBezTo>
                <a:cubicBezTo>
                  <a:pt x="3460139" y="5132988"/>
                  <a:pt x="3460010" y="5133962"/>
                  <a:pt x="3460574" y="5136061"/>
                </a:cubicBezTo>
                <a:lnTo>
                  <a:pt x="3460346" y="5136960"/>
                </a:lnTo>
                <a:lnTo>
                  <a:pt x="3491572" y="5136478"/>
                </a:lnTo>
                <a:lnTo>
                  <a:pt x="3486003" y="5134773"/>
                </a:lnTo>
                <a:cubicBezTo>
                  <a:pt x="3481201" y="5132889"/>
                  <a:pt x="3476783" y="5128083"/>
                  <a:pt x="3472110" y="5125225"/>
                </a:cubicBezTo>
                <a:cubicBezTo>
                  <a:pt x="3469015" y="5123157"/>
                  <a:pt x="3466548" y="5122702"/>
                  <a:pt x="3464728" y="5123737"/>
                </a:cubicBezTo>
                <a:close/>
                <a:moveTo>
                  <a:pt x="3406844" y="5122148"/>
                </a:moveTo>
                <a:cubicBezTo>
                  <a:pt x="3399062" y="5123702"/>
                  <a:pt x="3392666" y="5127508"/>
                  <a:pt x="3387529" y="5134538"/>
                </a:cubicBezTo>
                <a:lnTo>
                  <a:pt x="3378311" y="5147626"/>
                </a:lnTo>
                <a:lnTo>
                  <a:pt x="3385821" y="5153842"/>
                </a:lnTo>
                <a:cubicBezTo>
                  <a:pt x="3390196" y="5158950"/>
                  <a:pt x="3393570" y="5163891"/>
                  <a:pt x="3396946" y="5168831"/>
                </a:cubicBezTo>
                <a:cubicBezTo>
                  <a:pt x="3401164" y="5175008"/>
                  <a:pt x="3405320" y="5174605"/>
                  <a:pt x="3408416" y="5167458"/>
                </a:cubicBezTo>
                <a:cubicBezTo>
                  <a:pt x="3408728" y="5165321"/>
                  <a:pt x="3409884" y="5164419"/>
                  <a:pt x="3410198" y="5162282"/>
                </a:cubicBezTo>
                <a:lnTo>
                  <a:pt x="3425653" y="5141454"/>
                </a:lnTo>
                <a:lnTo>
                  <a:pt x="3421997" y="5134920"/>
                </a:lnTo>
                <a:cubicBezTo>
                  <a:pt x="3419302" y="5123451"/>
                  <a:pt x="3415450" y="5120745"/>
                  <a:pt x="3406844" y="5122148"/>
                </a:cubicBezTo>
                <a:close/>
                <a:moveTo>
                  <a:pt x="3571719" y="5065827"/>
                </a:moveTo>
                <a:cubicBezTo>
                  <a:pt x="3566531" y="5066864"/>
                  <a:pt x="3561470" y="5066927"/>
                  <a:pt x="3556283" y="5067963"/>
                </a:cubicBezTo>
                <a:cubicBezTo>
                  <a:pt x="3545906" y="5070037"/>
                  <a:pt x="3541025" y="5075119"/>
                  <a:pt x="3540176" y="5087928"/>
                </a:cubicBezTo>
                <a:cubicBezTo>
                  <a:pt x="3539020" y="5096691"/>
                  <a:pt x="3541279" y="5105088"/>
                  <a:pt x="3538479" y="5113547"/>
                </a:cubicBezTo>
                <a:cubicBezTo>
                  <a:pt x="3534472" y="5124775"/>
                  <a:pt x="3526438" y="5133016"/>
                  <a:pt x="3516863" y="5136982"/>
                </a:cubicBezTo>
                <a:lnTo>
                  <a:pt x="3507169" y="5138629"/>
                </a:lnTo>
                <a:lnTo>
                  <a:pt x="3517899" y="5147384"/>
                </a:lnTo>
                <a:cubicBezTo>
                  <a:pt x="3529246" y="5132854"/>
                  <a:pt x="3559813" y="5127000"/>
                  <a:pt x="3575877" y="5136244"/>
                </a:cubicBezTo>
                <a:cubicBezTo>
                  <a:pt x="3579564" y="5139048"/>
                  <a:pt x="3582720" y="5138479"/>
                  <a:pt x="3586190" y="5135773"/>
                </a:cubicBezTo>
                <a:cubicBezTo>
                  <a:pt x="3600600" y="5128320"/>
                  <a:pt x="3613600" y="5130486"/>
                  <a:pt x="3625664" y="5139065"/>
                </a:cubicBezTo>
                <a:cubicBezTo>
                  <a:pt x="3631194" y="5143270"/>
                  <a:pt x="3635195" y="5143937"/>
                  <a:pt x="3641821" y="5140662"/>
                </a:cubicBezTo>
                <a:lnTo>
                  <a:pt x="3650376" y="5138754"/>
                </a:lnTo>
                <a:lnTo>
                  <a:pt x="3656523" y="5131360"/>
                </a:lnTo>
                <a:cubicBezTo>
                  <a:pt x="3650513" y="5132245"/>
                  <a:pt x="3644760" y="5131182"/>
                  <a:pt x="3639700" y="5131245"/>
                </a:cubicBezTo>
                <a:cubicBezTo>
                  <a:pt x="3633690" y="5132129"/>
                  <a:pt x="3629838" y="5129424"/>
                  <a:pt x="3626114" y="5125743"/>
                </a:cubicBezTo>
                <a:cubicBezTo>
                  <a:pt x="3623904" y="5123340"/>
                  <a:pt x="3623854" y="5117347"/>
                  <a:pt x="3620438" y="5117713"/>
                </a:cubicBezTo>
                <a:cubicBezTo>
                  <a:pt x="3614427" y="5118598"/>
                  <a:pt x="3607852" y="5117384"/>
                  <a:pt x="3602150" y="5122314"/>
                </a:cubicBezTo>
                <a:cubicBezTo>
                  <a:pt x="3601072" y="5124110"/>
                  <a:pt x="3600121" y="5124932"/>
                  <a:pt x="3597269" y="5127398"/>
                </a:cubicBezTo>
                <a:cubicBezTo>
                  <a:pt x="3597990" y="5115562"/>
                  <a:pt x="3600225" y="5105004"/>
                  <a:pt x="3600818" y="5094142"/>
                </a:cubicBezTo>
                <a:cubicBezTo>
                  <a:pt x="3600509" y="5090095"/>
                  <a:pt x="3603360" y="5087630"/>
                  <a:pt x="3606648" y="5088237"/>
                </a:cubicBezTo>
                <a:cubicBezTo>
                  <a:pt x="3610064" y="5087871"/>
                  <a:pt x="3611322" y="5091096"/>
                  <a:pt x="3610937" y="5094017"/>
                </a:cubicBezTo>
                <a:cubicBezTo>
                  <a:pt x="3611245" y="5098062"/>
                  <a:pt x="3611552" y="5102109"/>
                  <a:pt x="3615919" y="5100921"/>
                </a:cubicBezTo>
                <a:cubicBezTo>
                  <a:pt x="3619464" y="5099580"/>
                  <a:pt x="3619977" y="5095686"/>
                  <a:pt x="3619670" y="5091639"/>
                </a:cubicBezTo>
                <a:cubicBezTo>
                  <a:pt x="3616538" y="5077098"/>
                  <a:pt x="3610220" y="5073935"/>
                  <a:pt x="3599894" y="5082002"/>
                </a:cubicBezTo>
                <a:cubicBezTo>
                  <a:pt x="3595142" y="5086112"/>
                  <a:pt x="3592547" y="5086630"/>
                  <a:pt x="3590159" y="5079207"/>
                </a:cubicBezTo>
                <a:cubicBezTo>
                  <a:pt x="3587592" y="5066764"/>
                  <a:pt x="3582096" y="5063754"/>
                  <a:pt x="3571719" y="5065827"/>
                </a:cubicBezTo>
                <a:close/>
                <a:moveTo>
                  <a:pt x="1375109" y="4421930"/>
                </a:moveTo>
                <a:lnTo>
                  <a:pt x="1370757" y="4422779"/>
                </a:lnTo>
                <a:cubicBezTo>
                  <a:pt x="1361921" y="4423017"/>
                  <a:pt x="1352935" y="4424725"/>
                  <a:pt x="1344031" y="4427190"/>
                </a:cubicBezTo>
                <a:lnTo>
                  <a:pt x="1335298" y="4430169"/>
                </a:lnTo>
                <a:lnTo>
                  <a:pt x="1374043" y="4422399"/>
                </a:lnTo>
                <a:close/>
                <a:moveTo>
                  <a:pt x="1494325" y="4335168"/>
                </a:moveTo>
                <a:lnTo>
                  <a:pt x="1491192" y="4339951"/>
                </a:lnTo>
                <a:lnTo>
                  <a:pt x="1481082" y="4366689"/>
                </a:lnTo>
                <a:lnTo>
                  <a:pt x="1481824" y="4368060"/>
                </a:lnTo>
                <a:close/>
                <a:moveTo>
                  <a:pt x="1500129" y="4326305"/>
                </a:moveTo>
                <a:lnTo>
                  <a:pt x="1495063" y="4334040"/>
                </a:lnTo>
                <a:lnTo>
                  <a:pt x="1506470" y="4353210"/>
                </a:lnTo>
                <a:cubicBezTo>
                  <a:pt x="1518157" y="4371892"/>
                  <a:pt x="1525325" y="4377106"/>
                  <a:pt x="1536335" y="4369231"/>
                </a:cubicBezTo>
                <a:lnTo>
                  <a:pt x="1539850" y="4365820"/>
                </a:lnTo>
                <a:lnTo>
                  <a:pt x="1535166" y="4364084"/>
                </a:lnTo>
                <a:cubicBezTo>
                  <a:pt x="1529066" y="4360610"/>
                  <a:pt x="1523581" y="4355731"/>
                  <a:pt x="1519288" y="4348411"/>
                </a:cubicBezTo>
                <a:cubicBezTo>
                  <a:pt x="1517104" y="4345118"/>
                  <a:pt x="1515070" y="4340356"/>
                  <a:pt x="1513034" y="4335592"/>
                </a:cubicBezTo>
                <a:cubicBezTo>
                  <a:pt x="1509758" y="4330654"/>
                  <a:pt x="1508022" y="4322951"/>
                  <a:pt x="1500129" y="4326305"/>
                </a:cubicBezTo>
                <a:close/>
                <a:moveTo>
                  <a:pt x="421262" y="4103152"/>
                </a:moveTo>
                <a:lnTo>
                  <a:pt x="421748" y="4104759"/>
                </a:lnTo>
                <a:lnTo>
                  <a:pt x="423004" y="4104513"/>
                </a:lnTo>
                <a:close/>
                <a:moveTo>
                  <a:pt x="8913674" y="4072810"/>
                </a:moveTo>
                <a:lnTo>
                  <a:pt x="8912389" y="4073556"/>
                </a:lnTo>
                <a:lnTo>
                  <a:pt x="8920757" y="4083236"/>
                </a:lnTo>
                <a:cubicBezTo>
                  <a:pt x="8920912" y="4084238"/>
                  <a:pt x="8921226" y="4086240"/>
                  <a:pt x="8920538" y="4088400"/>
                </a:cubicBezTo>
                <a:cubicBezTo>
                  <a:pt x="8921320" y="4093407"/>
                  <a:pt x="8924946" y="4096945"/>
                  <a:pt x="8929947" y="4096164"/>
                </a:cubicBezTo>
                <a:cubicBezTo>
                  <a:pt x="8934103" y="4096541"/>
                  <a:pt x="8933322" y="4091533"/>
                  <a:pt x="8932695" y="4087527"/>
                </a:cubicBezTo>
                <a:lnTo>
                  <a:pt x="8933689" y="4085732"/>
                </a:lnTo>
                <a:lnTo>
                  <a:pt x="8932944" y="4085649"/>
                </a:lnTo>
                <a:cubicBezTo>
                  <a:pt x="8924956" y="4089778"/>
                  <a:pt x="8924956" y="4089778"/>
                  <a:pt x="8923529" y="4080636"/>
                </a:cubicBezTo>
                <a:cubicBezTo>
                  <a:pt x="8924012" y="4079119"/>
                  <a:pt x="8923902" y="4078416"/>
                  <a:pt x="8922980" y="4077119"/>
                </a:cubicBezTo>
                <a:cubicBezTo>
                  <a:pt x="8922101" y="4071494"/>
                  <a:pt x="8918963" y="4069822"/>
                  <a:pt x="8913674" y="4072810"/>
                </a:cubicBezTo>
                <a:close/>
                <a:moveTo>
                  <a:pt x="8828571" y="4029909"/>
                </a:moveTo>
                <a:cubicBezTo>
                  <a:pt x="8819705" y="4028412"/>
                  <a:pt x="8815009" y="4030585"/>
                  <a:pt x="8812816" y="4039573"/>
                </a:cubicBezTo>
                <a:cubicBezTo>
                  <a:pt x="8810776" y="4044934"/>
                  <a:pt x="8808559" y="4044560"/>
                  <a:pt x="8804499" y="4041591"/>
                </a:cubicBezTo>
                <a:cubicBezTo>
                  <a:pt x="8795677" y="4035765"/>
                  <a:pt x="8790279" y="4038049"/>
                  <a:pt x="8787603" y="4048552"/>
                </a:cubicBezTo>
                <a:lnTo>
                  <a:pt x="8788839" y="4051138"/>
                </a:lnTo>
                <a:lnTo>
                  <a:pt x="8795373" y="4049917"/>
                </a:lnTo>
                <a:lnTo>
                  <a:pt x="8798729" y="4046094"/>
                </a:lnTo>
                <a:lnTo>
                  <a:pt x="8801793" y="4048718"/>
                </a:lnTo>
                <a:lnTo>
                  <a:pt x="8806008" y="4047930"/>
                </a:lnTo>
                <a:cubicBezTo>
                  <a:pt x="8815849" y="4047804"/>
                  <a:pt x="8825819" y="4049325"/>
                  <a:pt x="8836024" y="4052349"/>
                </a:cubicBezTo>
                <a:cubicBezTo>
                  <a:pt x="8839681" y="4052804"/>
                  <a:pt x="8843338" y="4053259"/>
                  <a:pt x="8846733" y="4052857"/>
                </a:cubicBezTo>
                <a:lnTo>
                  <a:pt x="8855711" y="4048305"/>
                </a:lnTo>
                <a:lnTo>
                  <a:pt x="8855520" y="4045871"/>
                </a:lnTo>
                <a:cubicBezTo>
                  <a:pt x="8854795" y="4036620"/>
                  <a:pt x="8850625" y="4032949"/>
                  <a:pt x="8841759" y="4031451"/>
                </a:cubicBezTo>
                <a:cubicBezTo>
                  <a:pt x="8837327" y="4030703"/>
                  <a:pt x="8833004" y="4030658"/>
                  <a:pt x="8828571" y="4029909"/>
                </a:cubicBezTo>
                <a:close/>
                <a:moveTo>
                  <a:pt x="658422" y="3792499"/>
                </a:moveTo>
                <a:cubicBezTo>
                  <a:pt x="654401" y="3790251"/>
                  <a:pt x="649214" y="3791752"/>
                  <a:pt x="642338" y="3797487"/>
                </a:cubicBezTo>
                <a:cubicBezTo>
                  <a:pt x="633377" y="3805164"/>
                  <a:pt x="624128" y="3811028"/>
                  <a:pt x="614655" y="3815416"/>
                </a:cubicBezTo>
                <a:lnTo>
                  <a:pt x="597214" y="3820867"/>
                </a:lnTo>
                <a:lnTo>
                  <a:pt x="598168" y="3821238"/>
                </a:lnTo>
                <a:cubicBezTo>
                  <a:pt x="618039" y="3835239"/>
                  <a:pt x="618039" y="3835239"/>
                  <a:pt x="633988" y="3816002"/>
                </a:cubicBezTo>
                <a:cubicBezTo>
                  <a:pt x="641234" y="3833297"/>
                  <a:pt x="629998" y="3851500"/>
                  <a:pt x="637244" y="3868795"/>
                </a:cubicBezTo>
                <a:cubicBezTo>
                  <a:pt x="646427" y="3855240"/>
                  <a:pt x="659596" y="3847103"/>
                  <a:pt x="672765" y="3838969"/>
                </a:cubicBezTo>
                <a:lnTo>
                  <a:pt x="688325" y="3823136"/>
                </a:lnTo>
                <a:lnTo>
                  <a:pt x="689246" y="3819055"/>
                </a:lnTo>
                <a:cubicBezTo>
                  <a:pt x="689396" y="3817585"/>
                  <a:pt x="690636" y="3817761"/>
                  <a:pt x="690786" y="3816291"/>
                </a:cubicBezTo>
                <a:cubicBezTo>
                  <a:pt x="693714" y="3812233"/>
                  <a:pt x="703792" y="3812171"/>
                  <a:pt x="697091" y="3803764"/>
                </a:cubicBezTo>
                <a:cubicBezTo>
                  <a:pt x="691632" y="3795534"/>
                  <a:pt x="686070" y="3800710"/>
                  <a:pt x="681603" y="3807532"/>
                </a:cubicBezTo>
                <a:cubicBezTo>
                  <a:pt x="680213" y="3808826"/>
                  <a:pt x="678674" y="3811590"/>
                  <a:pt x="677134" y="3814354"/>
                </a:cubicBezTo>
                <a:cubicBezTo>
                  <a:pt x="675596" y="3817119"/>
                  <a:pt x="672816" y="3819707"/>
                  <a:pt x="669092" y="3819179"/>
                </a:cubicBezTo>
                <a:cubicBezTo>
                  <a:pt x="665519" y="3817181"/>
                  <a:pt x="668448" y="3813122"/>
                  <a:pt x="667505" y="3810006"/>
                </a:cubicBezTo>
                <a:cubicBezTo>
                  <a:pt x="665296" y="3800745"/>
                  <a:pt x="662443" y="3794748"/>
                  <a:pt x="658422" y="3792499"/>
                </a:cubicBezTo>
                <a:close/>
                <a:moveTo>
                  <a:pt x="1345330" y="3562382"/>
                </a:moveTo>
                <a:lnTo>
                  <a:pt x="1320467" y="3565243"/>
                </a:lnTo>
                <a:lnTo>
                  <a:pt x="1294018" y="3566716"/>
                </a:lnTo>
                <a:lnTo>
                  <a:pt x="1323278" y="3574962"/>
                </a:lnTo>
                <a:cubicBezTo>
                  <a:pt x="1329334" y="3577312"/>
                  <a:pt x="1331816" y="3577664"/>
                  <a:pt x="1335044" y="3570665"/>
                </a:cubicBezTo>
                <a:close/>
                <a:moveTo>
                  <a:pt x="1576046" y="3550278"/>
                </a:moveTo>
                <a:lnTo>
                  <a:pt x="1574182" y="3554008"/>
                </a:lnTo>
                <a:lnTo>
                  <a:pt x="1574660" y="3553957"/>
                </a:lnTo>
                <a:lnTo>
                  <a:pt x="1583316" y="3551208"/>
                </a:lnTo>
                <a:close/>
                <a:moveTo>
                  <a:pt x="1469346" y="3547767"/>
                </a:moveTo>
                <a:lnTo>
                  <a:pt x="1453959" y="3555686"/>
                </a:lnTo>
                <a:lnTo>
                  <a:pt x="1454828" y="3556342"/>
                </a:lnTo>
                <a:cubicBezTo>
                  <a:pt x="1461379" y="3566220"/>
                  <a:pt x="1464308" y="3562161"/>
                  <a:pt x="1467834" y="3552222"/>
                </a:cubicBezTo>
                <a:close/>
                <a:moveTo>
                  <a:pt x="769843" y="3222793"/>
                </a:moveTo>
                <a:cubicBezTo>
                  <a:pt x="758984" y="3221252"/>
                  <a:pt x="747902" y="3221917"/>
                  <a:pt x="736906" y="3224831"/>
                </a:cubicBezTo>
                <a:cubicBezTo>
                  <a:pt x="731644" y="3227067"/>
                  <a:pt x="729012" y="3228185"/>
                  <a:pt x="728416" y="3234066"/>
                </a:cubicBezTo>
                <a:cubicBezTo>
                  <a:pt x="728764" y="3243062"/>
                  <a:pt x="725983" y="3245651"/>
                  <a:pt x="720523" y="3237419"/>
                </a:cubicBezTo>
                <a:cubicBezTo>
                  <a:pt x="712880" y="3225896"/>
                  <a:pt x="702654" y="3227428"/>
                  <a:pt x="693072" y="3235016"/>
                </a:cubicBezTo>
                <a:cubicBezTo>
                  <a:pt x="683342" y="3244075"/>
                  <a:pt x="673760" y="3251663"/>
                  <a:pt x="659018" y="3248080"/>
                </a:cubicBezTo>
                <a:cubicBezTo>
                  <a:pt x="655294" y="3247552"/>
                  <a:pt x="651274" y="3249964"/>
                  <a:pt x="650678" y="3255845"/>
                </a:cubicBezTo>
                <a:lnTo>
                  <a:pt x="649084" y="3263750"/>
                </a:lnTo>
                <a:lnTo>
                  <a:pt x="659413" y="3262756"/>
                </a:lnTo>
                <a:cubicBezTo>
                  <a:pt x="703750" y="3263518"/>
                  <a:pt x="747120" y="3259248"/>
                  <a:pt x="788558" y="3244910"/>
                </a:cubicBezTo>
                <a:cubicBezTo>
                  <a:pt x="793270" y="3243876"/>
                  <a:pt x="797982" y="3242842"/>
                  <a:pt x="799855" y="3239808"/>
                </a:cubicBezTo>
                <a:lnTo>
                  <a:pt x="802753" y="3234564"/>
                </a:lnTo>
                <a:lnTo>
                  <a:pt x="801438" y="3233986"/>
                </a:lnTo>
                <a:cubicBezTo>
                  <a:pt x="791337" y="3228080"/>
                  <a:pt x="780701" y="3224334"/>
                  <a:pt x="769843" y="3222793"/>
                </a:cubicBezTo>
                <a:close/>
                <a:moveTo>
                  <a:pt x="723669" y="3184574"/>
                </a:moveTo>
                <a:lnTo>
                  <a:pt x="725592" y="3187435"/>
                </a:lnTo>
                <a:lnTo>
                  <a:pt x="725688" y="3187319"/>
                </a:lnTo>
                <a:close/>
                <a:moveTo>
                  <a:pt x="709233" y="3172153"/>
                </a:moveTo>
                <a:cubicBezTo>
                  <a:pt x="704936" y="3171194"/>
                  <a:pt x="700224" y="3172228"/>
                  <a:pt x="695241" y="3175682"/>
                </a:cubicBezTo>
                <a:cubicBezTo>
                  <a:pt x="686965" y="3181170"/>
                  <a:pt x="678675" y="3183382"/>
                  <a:pt x="670445" y="3183352"/>
                </a:cubicBezTo>
                <a:lnTo>
                  <a:pt x="652905" y="3179198"/>
                </a:lnTo>
                <a:lnTo>
                  <a:pt x="658824" y="3200332"/>
                </a:lnTo>
                <a:cubicBezTo>
                  <a:pt x="661801" y="3208210"/>
                  <a:pt x="664779" y="3216089"/>
                  <a:pt x="673764" y="3214382"/>
                </a:cubicBezTo>
                <a:cubicBezTo>
                  <a:pt x="682600" y="3214144"/>
                  <a:pt x="691734" y="3210967"/>
                  <a:pt x="691834" y="3197559"/>
                </a:cubicBezTo>
                <a:cubicBezTo>
                  <a:pt x="691339" y="3190032"/>
                  <a:pt x="694566" y="3183034"/>
                  <a:pt x="698736" y="3179151"/>
                </a:cubicBezTo>
                <a:lnTo>
                  <a:pt x="710797" y="3173299"/>
                </a:lnTo>
                <a:close/>
                <a:moveTo>
                  <a:pt x="3508720" y="2716310"/>
                </a:moveTo>
                <a:cubicBezTo>
                  <a:pt x="3496194" y="2715320"/>
                  <a:pt x="3483509" y="2715743"/>
                  <a:pt x="3470310" y="2717328"/>
                </a:cubicBezTo>
                <a:lnTo>
                  <a:pt x="3440753" y="2717133"/>
                </a:lnTo>
                <a:lnTo>
                  <a:pt x="3716523" y="2766212"/>
                </a:lnTo>
                <a:cubicBezTo>
                  <a:pt x="3725210" y="2767446"/>
                  <a:pt x="3733747" y="2770149"/>
                  <a:pt x="3742434" y="2771382"/>
                </a:cubicBezTo>
                <a:lnTo>
                  <a:pt x="3748071" y="2769737"/>
                </a:lnTo>
                <a:lnTo>
                  <a:pt x="3638352" y="2748652"/>
                </a:lnTo>
                <a:cubicBezTo>
                  <a:pt x="3606821" y="2742980"/>
                  <a:pt x="3575472" y="2735695"/>
                  <a:pt x="3546178" y="2723762"/>
                </a:cubicBezTo>
                <a:cubicBezTo>
                  <a:pt x="3533614" y="2719699"/>
                  <a:pt x="3521246" y="2717298"/>
                  <a:pt x="3508720" y="2716310"/>
                </a:cubicBezTo>
                <a:close/>
                <a:moveTo>
                  <a:pt x="3235593" y="2682246"/>
                </a:moveTo>
                <a:lnTo>
                  <a:pt x="3422496" y="2714006"/>
                </a:lnTo>
                <a:lnTo>
                  <a:pt x="3399336" y="2708246"/>
                </a:lnTo>
                <a:cubicBezTo>
                  <a:pt x="3362674" y="2693732"/>
                  <a:pt x="3322686" y="2695163"/>
                  <a:pt x="3285296" y="2687105"/>
                </a:cubicBezTo>
                <a:cubicBezTo>
                  <a:pt x="3268776" y="2684172"/>
                  <a:pt x="3252452" y="2682901"/>
                  <a:pt x="3236249" y="2682260"/>
                </a:cubicBezTo>
                <a:close/>
                <a:moveTo>
                  <a:pt x="3524568" y="2423074"/>
                </a:moveTo>
                <a:cubicBezTo>
                  <a:pt x="3520975" y="2422393"/>
                  <a:pt x="3518685" y="2422745"/>
                  <a:pt x="3518598" y="2427447"/>
                </a:cubicBezTo>
                <a:lnTo>
                  <a:pt x="3517947" y="2431141"/>
                </a:lnTo>
                <a:lnTo>
                  <a:pt x="3543173" y="2436098"/>
                </a:lnTo>
                <a:lnTo>
                  <a:pt x="3541779" y="2434992"/>
                </a:lnTo>
                <a:cubicBezTo>
                  <a:pt x="3537687" y="2428709"/>
                  <a:pt x="3532609" y="2423813"/>
                  <a:pt x="3524568" y="2423074"/>
                </a:cubicBezTo>
                <a:close/>
                <a:moveTo>
                  <a:pt x="3636917" y="2392478"/>
                </a:moveTo>
                <a:cubicBezTo>
                  <a:pt x="3633773" y="2393455"/>
                  <a:pt x="3630630" y="2394431"/>
                  <a:pt x="3629825" y="2398998"/>
                </a:cubicBezTo>
                <a:cubicBezTo>
                  <a:pt x="3629739" y="2403701"/>
                  <a:pt x="3630506" y="2407779"/>
                  <a:pt x="3631273" y="2411858"/>
                </a:cubicBezTo>
                <a:cubicBezTo>
                  <a:pt x="3632173" y="2415174"/>
                  <a:pt x="3631636" y="2418219"/>
                  <a:pt x="3627775" y="2419060"/>
                </a:cubicBezTo>
                <a:cubicBezTo>
                  <a:pt x="3614167" y="2420411"/>
                  <a:pt x="3600023" y="2424806"/>
                  <a:pt x="3585965" y="2424498"/>
                </a:cubicBezTo>
                <a:cubicBezTo>
                  <a:pt x="3579229" y="2424793"/>
                  <a:pt x="3572492" y="2425088"/>
                  <a:pt x="3571361" y="2414649"/>
                </a:cubicBezTo>
                <a:cubicBezTo>
                  <a:pt x="3570997" y="2408286"/>
                  <a:pt x="3558597" y="2402788"/>
                  <a:pt x="3554333" y="2405911"/>
                </a:cubicBezTo>
                <a:cubicBezTo>
                  <a:pt x="3552493" y="2407922"/>
                  <a:pt x="3550787" y="2409171"/>
                  <a:pt x="3552407" y="2412625"/>
                </a:cubicBezTo>
                <a:cubicBezTo>
                  <a:pt x="3554026" y="2416079"/>
                  <a:pt x="3555732" y="2414829"/>
                  <a:pt x="3558022" y="2414477"/>
                </a:cubicBezTo>
                <a:cubicBezTo>
                  <a:pt x="3561299" y="2412739"/>
                  <a:pt x="3565161" y="2411899"/>
                  <a:pt x="3566781" y="2415353"/>
                </a:cubicBezTo>
                <a:cubicBezTo>
                  <a:pt x="3568534" y="2418045"/>
                  <a:pt x="3568716" y="2421225"/>
                  <a:pt x="3566023" y="2423861"/>
                </a:cubicBezTo>
                <a:cubicBezTo>
                  <a:pt x="3563197" y="2427257"/>
                  <a:pt x="3560638" y="2429132"/>
                  <a:pt x="3556728" y="2426030"/>
                </a:cubicBezTo>
                <a:cubicBezTo>
                  <a:pt x="3552684" y="2423689"/>
                  <a:pt x="3550260" y="2424803"/>
                  <a:pt x="3549321" y="2430130"/>
                </a:cubicBezTo>
                <a:cubicBezTo>
                  <a:pt x="3549052" y="2431652"/>
                  <a:pt x="3548918" y="2432414"/>
                  <a:pt x="3548650" y="2433936"/>
                </a:cubicBezTo>
                <a:lnTo>
                  <a:pt x="3546627" y="2436776"/>
                </a:lnTo>
                <a:lnTo>
                  <a:pt x="3566985" y="2440776"/>
                </a:lnTo>
                <a:cubicBezTo>
                  <a:pt x="3614763" y="2447556"/>
                  <a:pt x="3662356" y="2456171"/>
                  <a:pt x="3709799" y="2466258"/>
                </a:cubicBezTo>
                <a:lnTo>
                  <a:pt x="3791598" y="2486028"/>
                </a:lnTo>
                <a:lnTo>
                  <a:pt x="3972167" y="2518029"/>
                </a:lnTo>
                <a:cubicBezTo>
                  <a:pt x="4088444" y="2532911"/>
                  <a:pt x="4203813" y="2555857"/>
                  <a:pt x="4318639" y="2583644"/>
                </a:cubicBezTo>
                <a:lnTo>
                  <a:pt x="4412739" y="2608087"/>
                </a:lnTo>
                <a:lnTo>
                  <a:pt x="4460154" y="2600917"/>
                </a:lnTo>
                <a:cubicBezTo>
                  <a:pt x="4473946" y="2598478"/>
                  <a:pt x="4487739" y="2596039"/>
                  <a:pt x="4501789" y="2591652"/>
                </a:cubicBezTo>
                <a:cubicBezTo>
                  <a:pt x="4507107" y="2589641"/>
                  <a:pt x="4510265" y="2591223"/>
                  <a:pt x="4514939" y="2594082"/>
                </a:cubicBezTo>
                <a:cubicBezTo>
                  <a:pt x="4525546" y="2603021"/>
                  <a:pt x="4525546" y="2603021"/>
                  <a:pt x="4534613" y="2591730"/>
                </a:cubicBezTo>
                <a:cubicBezTo>
                  <a:pt x="4538261" y="2602377"/>
                  <a:pt x="4531787" y="2613149"/>
                  <a:pt x="4535433" y="2623797"/>
                </a:cubicBezTo>
                <a:cubicBezTo>
                  <a:pt x="4540699" y="2615793"/>
                  <a:pt x="4548046" y="2611166"/>
                  <a:pt x="4555391" y="2606539"/>
                </a:cubicBezTo>
                <a:cubicBezTo>
                  <a:pt x="4563559" y="2602063"/>
                  <a:pt x="4569519" y="2595184"/>
                  <a:pt x="4573963" y="2587028"/>
                </a:cubicBezTo>
                <a:cubicBezTo>
                  <a:pt x="4585703" y="2568253"/>
                  <a:pt x="4602784" y="2566420"/>
                  <a:pt x="4615650" y="2583758"/>
                </a:cubicBezTo>
                <a:lnTo>
                  <a:pt x="4622326" y="2593730"/>
                </a:lnTo>
                <a:lnTo>
                  <a:pt x="4622869" y="2593114"/>
                </a:lnTo>
                <a:cubicBezTo>
                  <a:pt x="4632773" y="2573518"/>
                  <a:pt x="4644187" y="2553741"/>
                  <a:pt x="4655419" y="2532452"/>
                </a:cubicBezTo>
                <a:lnTo>
                  <a:pt x="4662249" y="2521314"/>
                </a:lnTo>
                <a:lnTo>
                  <a:pt x="4660077" y="2522313"/>
                </a:lnTo>
                <a:cubicBezTo>
                  <a:pt x="4658015" y="2525004"/>
                  <a:pt x="4656860" y="2521049"/>
                  <a:pt x="4655754" y="2519214"/>
                </a:cubicBezTo>
                <a:cubicBezTo>
                  <a:pt x="4655016" y="2517991"/>
                  <a:pt x="4655441" y="2515979"/>
                  <a:pt x="4655760" y="2514470"/>
                </a:cubicBezTo>
                <a:lnTo>
                  <a:pt x="4656080" y="2513163"/>
                </a:lnTo>
                <a:lnTo>
                  <a:pt x="4653499" y="2512304"/>
                </a:lnTo>
                <a:lnTo>
                  <a:pt x="4653018" y="2510589"/>
                </a:lnTo>
                <a:lnTo>
                  <a:pt x="4650086" y="2509810"/>
                </a:lnTo>
                <a:cubicBezTo>
                  <a:pt x="4648299" y="2509731"/>
                  <a:pt x="4646503" y="2509979"/>
                  <a:pt x="4644682" y="2510353"/>
                </a:cubicBezTo>
                <a:cubicBezTo>
                  <a:pt x="4642570" y="2510925"/>
                  <a:pt x="4641671" y="2512828"/>
                  <a:pt x="4641139" y="2515342"/>
                </a:cubicBezTo>
                <a:cubicBezTo>
                  <a:pt x="4639071" y="2522778"/>
                  <a:pt x="4636271" y="2524248"/>
                  <a:pt x="4629148" y="2522617"/>
                </a:cubicBezTo>
                <a:cubicBezTo>
                  <a:pt x="4627355" y="2521680"/>
                  <a:pt x="4626618" y="2520457"/>
                  <a:pt x="4627886" y="2519166"/>
                </a:cubicBezTo>
                <a:cubicBezTo>
                  <a:pt x="4631324" y="2514679"/>
                  <a:pt x="4628212" y="2512912"/>
                  <a:pt x="4625575" y="2511254"/>
                </a:cubicBezTo>
                <a:cubicBezTo>
                  <a:pt x="4622463" y="2509487"/>
                  <a:pt x="4618927" y="2509732"/>
                  <a:pt x="4615973" y="2509584"/>
                </a:cubicBezTo>
                <a:cubicBezTo>
                  <a:pt x="4612542" y="2509326"/>
                  <a:pt x="4609217" y="2508566"/>
                  <a:pt x="4605575" y="2509314"/>
                </a:cubicBezTo>
                <a:cubicBezTo>
                  <a:pt x="4602882" y="2510280"/>
                  <a:pt x="4602094" y="2506936"/>
                  <a:pt x="4602045" y="2504816"/>
                </a:cubicBezTo>
                <a:cubicBezTo>
                  <a:pt x="4602314" y="2501186"/>
                  <a:pt x="4600995" y="2500356"/>
                  <a:pt x="4597933" y="2500710"/>
                </a:cubicBezTo>
                <a:cubicBezTo>
                  <a:pt x="4596877" y="2500996"/>
                  <a:pt x="4595822" y="2501282"/>
                  <a:pt x="4594398" y="2500956"/>
                </a:cubicBezTo>
                <a:cubicBezTo>
                  <a:pt x="4592866" y="2501133"/>
                  <a:pt x="4590860" y="2501201"/>
                  <a:pt x="4589755" y="2499366"/>
                </a:cubicBezTo>
                <a:cubicBezTo>
                  <a:pt x="4589124" y="2497640"/>
                  <a:pt x="4591236" y="2497069"/>
                  <a:pt x="4592029" y="2495669"/>
                </a:cubicBezTo>
                <a:cubicBezTo>
                  <a:pt x="4594886" y="2491577"/>
                  <a:pt x="4593992" y="2488735"/>
                  <a:pt x="4587450" y="2486711"/>
                </a:cubicBezTo>
                <a:lnTo>
                  <a:pt x="4588907" y="2479810"/>
                </a:lnTo>
                <a:lnTo>
                  <a:pt x="4588188" y="2479364"/>
                </a:lnTo>
                <a:cubicBezTo>
                  <a:pt x="4582437" y="2476700"/>
                  <a:pt x="4576529" y="2474399"/>
                  <a:pt x="4570755" y="2471337"/>
                </a:cubicBezTo>
                <a:cubicBezTo>
                  <a:pt x="4563970" y="2467690"/>
                  <a:pt x="4558269" y="2470541"/>
                  <a:pt x="4554054" y="2477607"/>
                </a:cubicBezTo>
                <a:cubicBezTo>
                  <a:pt x="4552931" y="2479754"/>
                  <a:pt x="4551811" y="2481901"/>
                  <a:pt x="4550689" y="2484048"/>
                </a:cubicBezTo>
                <a:cubicBezTo>
                  <a:pt x="4547728" y="2488205"/>
                  <a:pt x="4544719" y="2488420"/>
                  <a:pt x="4542516" y="2484070"/>
                </a:cubicBezTo>
                <a:cubicBezTo>
                  <a:pt x="4541796" y="2483933"/>
                  <a:pt x="4541931" y="2483172"/>
                  <a:pt x="4541212" y="2483036"/>
                </a:cubicBezTo>
                <a:cubicBezTo>
                  <a:pt x="4536085" y="2474198"/>
                  <a:pt x="4536085" y="2474198"/>
                  <a:pt x="4529578" y="2481616"/>
                </a:cubicBezTo>
                <a:cubicBezTo>
                  <a:pt x="4522803" y="2490555"/>
                  <a:pt x="4514763" y="2489816"/>
                  <a:pt x="4509052" y="2480081"/>
                </a:cubicBezTo>
                <a:cubicBezTo>
                  <a:pt x="4503791" y="2472003"/>
                  <a:pt x="4500332" y="2470561"/>
                  <a:pt x="4490902" y="2473491"/>
                </a:cubicBezTo>
                <a:cubicBezTo>
                  <a:pt x="4481473" y="2476422"/>
                  <a:pt x="4472044" y="2479352"/>
                  <a:pt x="4462431" y="2479101"/>
                </a:cubicBezTo>
                <a:cubicBezTo>
                  <a:pt x="4455695" y="2479396"/>
                  <a:pt x="4450080" y="2477544"/>
                  <a:pt x="4445719" y="2472784"/>
                </a:cubicBezTo>
                <a:cubicBezTo>
                  <a:pt x="4440775" y="2467126"/>
                  <a:pt x="4436913" y="2467967"/>
                  <a:pt x="4432966" y="2473510"/>
                </a:cubicBezTo>
                <a:cubicBezTo>
                  <a:pt x="4428164" y="2479678"/>
                  <a:pt x="4428164" y="2479678"/>
                  <a:pt x="4425059" y="2472011"/>
                </a:cubicBezTo>
                <a:cubicBezTo>
                  <a:pt x="4423257" y="2465376"/>
                  <a:pt x="4420738" y="2458606"/>
                  <a:pt x="4418802" y="2452732"/>
                </a:cubicBezTo>
                <a:cubicBezTo>
                  <a:pt x="4416512" y="2453085"/>
                  <a:pt x="4416828" y="2455504"/>
                  <a:pt x="4415840" y="2456890"/>
                </a:cubicBezTo>
                <a:cubicBezTo>
                  <a:pt x="4412343" y="2464091"/>
                  <a:pt x="4407360" y="2467079"/>
                  <a:pt x="4399588" y="2464818"/>
                </a:cubicBezTo>
                <a:cubicBezTo>
                  <a:pt x="4393120" y="2463590"/>
                  <a:pt x="4386786" y="2461602"/>
                  <a:pt x="4380318" y="2460375"/>
                </a:cubicBezTo>
                <a:cubicBezTo>
                  <a:pt x="4367515" y="2457160"/>
                  <a:pt x="4357817" y="2461612"/>
                  <a:pt x="4349921" y="2472699"/>
                </a:cubicBezTo>
                <a:cubicBezTo>
                  <a:pt x="4346827" y="2477617"/>
                  <a:pt x="4343730" y="2482536"/>
                  <a:pt x="4340502" y="2488216"/>
                </a:cubicBezTo>
                <a:cubicBezTo>
                  <a:pt x="4339380" y="2490363"/>
                  <a:pt x="4337406" y="2493134"/>
                  <a:pt x="4334665" y="2491827"/>
                </a:cubicBezTo>
                <a:cubicBezTo>
                  <a:pt x="4331924" y="2490521"/>
                  <a:pt x="4333180" y="2487613"/>
                  <a:pt x="4333582" y="2485330"/>
                </a:cubicBezTo>
                <a:cubicBezTo>
                  <a:pt x="4334387" y="2480763"/>
                  <a:pt x="4335911" y="2476333"/>
                  <a:pt x="4332854" y="2472606"/>
                </a:cubicBezTo>
                <a:cubicBezTo>
                  <a:pt x="4331100" y="2469915"/>
                  <a:pt x="4333525" y="2468801"/>
                  <a:pt x="4334646" y="2466655"/>
                </a:cubicBezTo>
                <a:cubicBezTo>
                  <a:pt x="4338862" y="2459589"/>
                  <a:pt x="4337962" y="2456272"/>
                  <a:pt x="4330056" y="2454772"/>
                </a:cubicBezTo>
                <a:cubicBezTo>
                  <a:pt x="4320713" y="2452999"/>
                  <a:pt x="4311101" y="2452749"/>
                  <a:pt x="4302075" y="2453395"/>
                </a:cubicBezTo>
                <a:cubicBezTo>
                  <a:pt x="4296910" y="2453202"/>
                  <a:pt x="4291342" y="2455292"/>
                  <a:pt x="4287528" y="2460074"/>
                </a:cubicBezTo>
                <a:cubicBezTo>
                  <a:pt x="4284567" y="2464231"/>
                  <a:pt x="4280571" y="2465833"/>
                  <a:pt x="4274955" y="2463981"/>
                </a:cubicBezTo>
                <a:cubicBezTo>
                  <a:pt x="4258827" y="2458561"/>
                  <a:pt x="4242211" y="2460129"/>
                  <a:pt x="4225777" y="2464876"/>
                </a:cubicBezTo>
                <a:cubicBezTo>
                  <a:pt x="4224923" y="2465500"/>
                  <a:pt x="4224923" y="2465500"/>
                  <a:pt x="4224205" y="2465364"/>
                </a:cubicBezTo>
                <a:cubicBezTo>
                  <a:pt x="4203190" y="2470815"/>
                  <a:pt x="4197708" y="2468202"/>
                  <a:pt x="4188442" y="2449140"/>
                </a:cubicBezTo>
                <a:cubicBezTo>
                  <a:pt x="4186018" y="2450253"/>
                  <a:pt x="4187187" y="2452048"/>
                  <a:pt x="4186918" y="2453570"/>
                </a:cubicBezTo>
                <a:cubicBezTo>
                  <a:pt x="4186832" y="2458273"/>
                  <a:pt x="4184992" y="2460284"/>
                  <a:pt x="4180364" y="2457046"/>
                </a:cubicBezTo>
                <a:cubicBezTo>
                  <a:pt x="4178927" y="2456773"/>
                  <a:pt x="4177173" y="2454081"/>
                  <a:pt x="4176186" y="2455467"/>
                </a:cubicBezTo>
                <a:cubicBezTo>
                  <a:pt x="4174346" y="2457477"/>
                  <a:pt x="4174662" y="2459897"/>
                  <a:pt x="4174978" y="2462316"/>
                </a:cubicBezTo>
                <a:cubicBezTo>
                  <a:pt x="4175429" y="2463975"/>
                  <a:pt x="4175160" y="2465497"/>
                  <a:pt x="4175611" y="2467156"/>
                </a:cubicBezTo>
                <a:cubicBezTo>
                  <a:pt x="4175659" y="2471098"/>
                  <a:pt x="4173368" y="2471450"/>
                  <a:pt x="4171480" y="2469518"/>
                </a:cubicBezTo>
                <a:cubicBezTo>
                  <a:pt x="4166134" y="2466144"/>
                  <a:pt x="4161907" y="2460623"/>
                  <a:pt x="4154902" y="2462441"/>
                </a:cubicBezTo>
                <a:cubicBezTo>
                  <a:pt x="4148616" y="2464394"/>
                  <a:pt x="4145253" y="2470834"/>
                  <a:pt x="4141573" y="2474855"/>
                </a:cubicBezTo>
                <a:cubicBezTo>
                  <a:pt x="4134960" y="2461803"/>
                  <a:pt x="4137875" y="2453703"/>
                  <a:pt x="4150130" y="2447377"/>
                </a:cubicBezTo>
                <a:cubicBezTo>
                  <a:pt x="4150849" y="2447514"/>
                  <a:pt x="4151702" y="2446888"/>
                  <a:pt x="4152555" y="2446264"/>
                </a:cubicBezTo>
                <a:cubicBezTo>
                  <a:pt x="4156551" y="2444662"/>
                  <a:pt x="4162703" y="2443470"/>
                  <a:pt x="4162071" y="2438630"/>
                </a:cubicBezTo>
                <a:cubicBezTo>
                  <a:pt x="4161171" y="2435313"/>
                  <a:pt x="4155421" y="2434223"/>
                  <a:pt x="4151243" y="2432643"/>
                </a:cubicBezTo>
                <a:cubicBezTo>
                  <a:pt x="4141314" y="2429973"/>
                  <a:pt x="4130850" y="2430348"/>
                  <a:pt x="4120654" y="2429200"/>
                </a:cubicBezTo>
                <a:cubicBezTo>
                  <a:pt x="4118499" y="2428791"/>
                  <a:pt x="4116207" y="2429142"/>
                  <a:pt x="4114185" y="2427973"/>
                </a:cubicBezTo>
                <a:cubicBezTo>
                  <a:pt x="4108436" y="2426882"/>
                  <a:pt x="4103673" y="2424405"/>
                  <a:pt x="4099591" y="2430710"/>
                </a:cubicBezTo>
                <a:cubicBezTo>
                  <a:pt x="4097616" y="2433481"/>
                  <a:pt x="4093305" y="2432663"/>
                  <a:pt x="4089443" y="2433503"/>
                </a:cubicBezTo>
                <a:cubicBezTo>
                  <a:pt x="4084862" y="2434207"/>
                  <a:pt x="4080866" y="2435809"/>
                  <a:pt x="4079793" y="2441897"/>
                </a:cubicBezTo>
                <a:cubicBezTo>
                  <a:pt x="4078001" y="2447849"/>
                  <a:pt x="4073104" y="2446134"/>
                  <a:pt x="4069242" y="2446974"/>
                </a:cubicBezTo>
                <a:cubicBezTo>
                  <a:pt x="4066099" y="2447951"/>
                  <a:pt x="4063090" y="2448167"/>
                  <a:pt x="4062324" y="2444089"/>
                </a:cubicBezTo>
                <a:cubicBezTo>
                  <a:pt x="4061288" y="2441532"/>
                  <a:pt x="4059985" y="2440499"/>
                  <a:pt x="4057829" y="2440090"/>
                </a:cubicBezTo>
                <a:cubicBezTo>
                  <a:pt x="4051945" y="2439760"/>
                  <a:pt x="4046062" y="2439430"/>
                  <a:pt x="4040983" y="2434533"/>
                </a:cubicBezTo>
                <a:cubicBezTo>
                  <a:pt x="4038376" y="2432466"/>
                  <a:pt x="4035817" y="2434341"/>
                  <a:pt x="4033259" y="2436215"/>
                </a:cubicBezTo>
                <a:cubicBezTo>
                  <a:pt x="4018626" y="2447596"/>
                  <a:pt x="4002144" y="2448402"/>
                  <a:pt x="3985747" y="2444504"/>
                </a:cubicBezTo>
                <a:cubicBezTo>
                  <a:pt x="3977976" y="2442243"/>
                  <a:pt x="3970204" y="2439982"/>
                  <a:pt x="3961896" y="2440766"/>
                </a:cubicBezTo>
                <a:cubicBezTo>
                  <a:pt x="3955160" y="2441061"/>
                  <a:pt x="3949947" y="2436925"/>
                  <a:pt x="3947561" y="2429394"/>
                </a:cubicBezTo>
                <a:cubicBezTo>
                  <a:pt x="3944015" y="2432653"/>
                  <a:pt x="3942941" y="2438742"/>
                  <a:pt x="3936473" y="2437515"/>
                </a:cubicBezTo>
                <a:cubicBezTo>
                  <a:pt x="3928702" y="2435254"/>
                  <a:pt x="3921064" y="2432232"/>
                  <a:pt x="3916522" y="2424291"/>
                </a:cubicBezTo>
                <a:cubicBezTo>
                  <a:pt x="3915353" y="2422496"/>
                  <a:pt x="3914318" y="2419940"/>
                  <a:pt x="3913283" y="2417384"/>
                </a:cubicBezTo>
                <a:cubicBezTo>
                  <a:pt x="3911529" y="2414692"/>
                  <a:pt x="3910763" y="2410613"/>
                  <a:pt x="3906048" y="2412078"/>
                </a:cubicBezTo>
                <a:cubicBezTo>
                  <a:pt x="3901467" y="2412782"/>
                  <a:pt x="3900931" y="2415827"/>
                  <a:pt x="3900394" y="2418872"/>
                </a:cubicBezTo>
                <a:cubicBezTo>
                  <a:pt x="3898113" y="2431811"/>
                  <a:pt x="3892507" y="2442545"/>
                  <a:pt x="3884295" y="2451211"/>
                </a:cubicBezTo>
                <a:cubicBezTo>
                  <a:pt x="3879762" y="2455858"/>
                  <a:pt x="3875498" y="2458981"/>
                  <a:pt x="3868848" y="2454574"/>
                </a:cubicBezTo>
                <a:cubicBezTo>
                  <a:pt x="3863500" y="2451200"/>
                  <a:pt x="3856496" y="2453016"/>
                  <a:pt x="3850928" y="2455106"/>
                </a:cubicBezTo>
                <a:cubicBezTo>
                  <a:pt x="3843789" y="2457684"/>
                  <a:pt x="3835481" y="2458467"/>
                  <a:pt x="3827441" y="2457728"/>
                </a:cubicBezTo>
                <a:cubicBezTo>
                  <a:pt x="3817110" y="2457342"/>
                  <a:pt x="3806243" y="2459999"/>
                  <a:pt x="3796095" y="2462793"/>
                </a:cubicBezTo>
                <a:cubicBezTo>
                  <a:pt x="3787653" y="2464337"/>
                  <a:pt x="3779929" y="2466018"/>
                  <a:pt x="3771439" y="2463621"/>
                </a:cubicBezTo>
                <a:cubicBezTo>
                  <a:pt x="3763802" y="2460599"/>
                  <a:pt x="3757419" y="2454668"/>
                  <a:pt x="3753596" y="2446864"/>
                </a:cubicBezTo>
                <a:cubicBezTo>
                  <a:pt x="3742892" y="2427530"/>
                  <a:pt x="3732696" y="2426382"/>
                  <a:pt x="3719146" y="2444261"/>
                </a:cubicBezTo>
                <a:cubicBezTo>
                  <a:pt x="3719012" y="2445022"/>
                  <a:pt x="3718159" y="2445646"/>
                  <a:pt x="3718025" y="2446408"/>
                </a:cubicBezTo>
                <a:cubicBezTo>
                  <a:pt x="3712237" y="2453961"/>
                  <a:pt x="3712237" y="2453961"/>
                  <a:pt x="3708547" y="2445396"/>
                </a:cubicBezTo>
                <a:cubicBezTo>
                  <a:pt x="3704724" y="2437591"/>
                  <a:pt x="3700546" y="2436012"/>
                  <a:pt x="3691117" y="2438942"/>
                </a:cubicBezTo>
                <a:cubicBezTo>
                  <a:pt x="3676253" y="2443201"/>
                  <a:pt x="3676253" y="2443201"/>
                  <a:pt x="3667313" y="2439146"/>
                </a:cubicBezTo>
                <a:cubicBezTo>
                  <a:pt x="3672564" y="2434637"/>
                  <a:pt x="3678851" y="2432682"/>
                  <a:pt x="3685003" y="2431491"/>
                </a:cubicBezTo>
                <a:cubicBezTo>
                  <a:pt x="3691289" y="2429536"/>
                  <a:pt x="3698026" y="2429242"/>
                  <a:pt x="3704896" y="2428186"/>
                </a:cubicBezTo>
                <a:cubicBezTo>
                  <a:pt x="3700402" y="2424187"/>
                  <a:pt x="3700220" y="2421006"/>
                  <a:pt x="3703181" y="2416848"/>
                </a:cubicBezTo>
                <a:cubicBezTo>
                  <a:pt x="3706861" y="2412827"/>
                  <a:pt x="3704839" y="2411657"/>
                  <a:pt x="3700527" y="2410839"/>
                </a:cubicBezTo>
                <a:cubicBezTo>
                  <a:pt x="3692621" y="2409340"/>
                  <a:pt x="3684581" y="2408601"/>
                  <a:pt x="3677346" y="2403295"/>
                </a:cubicBezTo>
                <a:cubicBezTo>
                  <a:pt x="3672584" y="2400819"/>
                  <a:pt x="3667869" y="2402284"/>
                  <a:pt x="3664640" y="2407963"/>
                </a:cubicBezTo>
                <a:cubicBezTo>
                  <a:pt x="3663518" y="2410110"/>
                  <a:pt x="3662531" y="2411496"/>
                  <a:pt x="3660059" y="2408668"/>
                </a:cubicBezTo>
                <a:cubicBezTo>
                  <a:pt x="3652958" y="2402601"/>
                  <a:pt x="3652958" y="2402601"/>
                  <a:pt x="3650630" y="2411597"/>
                </a:cubicBezTo>
                <a:cubicBezTo>
                  <a:pt x="3650496" y="2412359"/>
                  <a:pt x="3650361" y="2413119"/>
                  <a:pt x="3649374" y="2414506"/>
                </a:cubicBezTo>
                <a:cubicBezTo>
                  <a:pt x="3646720" y="2408496"/>
                  <a:pt x="3643347" y="2402350"/>
                  <a:pt x="3640692" y="2396340"/>
                </a:cubicBezTo>
                <a:cubicBezTo>
                  <a:pt x="3639389" y="2395307"/>
                  <a:pt x="3639341" y="2391366"/>
                  <a:pt x="3636917" y="2392478"/>
                </a:cubicBezTo>
                <a:close/>
                <a:moveTo>
                  <a:pt x="11196453" y="2307681"/>
                </a:moveTo>
                <a:cubicBezTo>
                  <a:pt x="11193078" y="2308278"/>
                  <a:pt x="11190239" y="2310153"/>
                  <a:pt x="11188518" y="2314961"/>
                </a:cubicBezTo>
                <a:lnTo>
                  <a:pt x="11187212" y="2319083"/>
                </a:lnTo>
                <a:lnTo>
                  <a:pt x="11194434" y="2318684"/>
                </a:lnTo>
                <a:lnTo>
                  <a:pt x="11211368" y="2327584"/>
                </a:lnTo>
                <a:lnTo>
                  <a:pt x="11211291" y="2326037"/>
                </a:lnTo>
                <a:cubicBezTo>
                  <a:pt x="11211111" y="2324523"/>
                  <a:pt x="11210929" y="2323012"/>
                  <a:pt x="11210748" y="2321499"/>
                </a:cubicBezTo>
                <a:cubicBezTo>
                  <a:pt x="11211713" y="2316779"/>
                  <a:pt x="11215518" y="2310188"/>
                  <a:pt x="11207605" y="2308070"/>
                </a:cubicBezTo>
                <a:cubicBezTo>
                  <a:pt x="11203739" y="2307766"/>
                  <a:pt x="11199828" y="2307085"/>
                  <a:pt x="11196453" y="2307681"/>
                </a:cubicBezTo>
                <a:close/>
                <a:moveTo>
                  <a:pt x="11161033" y="2302917"/>
                </a:moveTo>
                <a:cubicBezTo>
                  <a:pt x="11156140" y="2300436"/>
                  <a:pt x="11155174" y="2305153"/>
                  <a:pt x="11152335" y="2307028"/>
                </a:cubicBezTo>
                <a:lnTo>
                  <a:pt x="11150208" y="2310713"/>
                </a:lnTo>
                <a:lnTo>
                  <a:pt x="11158539" y="2318681"/>
                </a:lnTo>
                <a:lnTo>
                  <a:pt x="11159910" y="2318855"/>
                </a:lnTo>
                <a:lnTo>
                  <a:pt x="11162302" y="2313502"/>
                </a:lnTo>
                <a:cubicBezTo>
                  <a:pt x="11164960" y="2310116"/>
                  <a:pt x="11164416" y="2305578"/>
                  <a:pt x="11161033" y="2302917"/>
                </a:cubicBezTo>
                <a:close/>
                <a:moveTo>
                  <a:pt x="3460688" y="2134733"/>
                </a:moveTo>
                <a:cubicBezTo>
                  <a:pt x="3455426" y="2136969"/>
                  <a:pt x="3451529" y="2141263"/>
                  <a:pt x="3448215" y="2146013"/>
                </a:cubicBezTo>
                <a:lnTo>
                  <a:pt x="3444518" y="2151786"/>
                </a:lnTo>
                <a:lnTo>
                  <a:pt x="3458928" y="2154992"/>
                </a:lnTo>
                <a:cubicBezTo>
                  <a:pt x="3465846" y="2157879"/>
                  <a:pt x="3475228" y="2151007"/>
                  <a:pt x="3476703" y="2142634"/>
                </a:cubicBezTo>
                <a:cubicBezTo>
                  <a:pt x="3477106" y="2140351"/>
                  <a:pt x="3474500" y="2138283"/>
                  <a:pt x="3473330" y="2136488"/>
                </a:cubicBezTo>
                <a:lnTo>
                  <a:pt x="3473222" y="2136360"/>
                </a:lnTo>
                <a:close/>
                <a:moveTo>
                  <a:pt x="10777743" y="1451978"/>
                </a:moveTo>
                <a:lnTo>
                  <a:pt x="10780084" y="1461830"/>
                </a:lnTo>
                <a:cubicBezTo>
                  <a:pt x="10782454" y="1464777"/>
                  <a:pt x="10786154" y="1466488"/>
                  <a:pt x="10791053" y="1466977"/>
                </a:cubicBezTo>
                <a:lnTo>
                  <a:pt x="10833767" y="1471703"/>
                </a:lnTo>
                <a:lnTo>
                  <a:pt x="10828291" y="1468300"/>
                </a:lnTo>
                <a:lnTo>
                  <a:pt x="10811434" y="1452721"/>
                </a:lnTo>
                <a:lnTo>
                  <a:pt x="10791284" y="1453500"/>
                </a:lnTo>
                <a:close/>
                <a:moveTo>
                  <a:pt x="10869772" y="1451600"/>
                </a:moveTo>
                <a:lnTo>
                  <a:pt x="10862601" y="1467416"/>
                </a:lnTo>
                <a:lnTo>
                  <a:pt x="10858938" y="1474488"/>
                </a:lnTo>
                <a:lnTo>
                  <a:pt x="10889151" y="1477831"/>
                </a:lnTo>
                <a:cubicBezTo>
                  <a:pt x="10895110" y="1478193"/>
                  <a:pt x="10900974" y="1477759"/>
                  <a:pt x="10906869" y="1477591"/>
                </a:cubicBezTo>
                <a:lnTo>
                  <a:pt x="10918541" y="1478472"/>
                </a:lnTo>
                <a:lnTo>
                  <a:pt x="10910230" y="1475571"/>
                </a:lnTo>
                <a:lnTo>
                  <a:pt x="10908359" y="1468279"/>
                </a:lnTo>
                <a:lnTo>
                  <a:pt x="10895649" y="1469554"/>
                </a:lnTo>
                <a:cubicBezTo>
                  <a:pt x="10891119" y="1470098"/>
                  <a:pt x="10890756" y="1467073"/>
                  <a:pt x="10888883" y="1464230"/>
                </a:cubicBezTo>
                <a:cubicBezTo>
                  <a:pt x="10885802" y="1457696"/>
                  <a:pt x="10881528" y="1453990"/>
                  <a:pt x="10876515" y="1452099"/>
                </a:cubicBezTo>
                <a:close/>
                <a:moveTo>
                  <a:pt x="10690749" y="1451406"/>
                </a:moveTo>
                <a:lnTo>
                  <a:pt x="10682204" y="1466647"/>
                </a:lnTo>
                <a:lnTo>
                  <a:pt x="10691047" y="1467124"/>
                </a:lnTo>
                <a:cubicBezTo>
                  <a:pt x="10705870" y="1469654"/>
                  <a:pt x="10719420" y="1468298"/>
                  <a:pt x="10732091" y="1464086"/>
                </a:cubicBezTo>
                <a:lnTo>
                  <a:pt x="10740409" y="1459393"/>
                </a:lnTo>
                <a:lnTo>
                  <a:pt x="10740021" y="1458691"/>
                </a:lnTo>
                <a:cubicBezTo>
                  <a:pt x="10736490" y="1456153"/>
                  <a:pt x="10731592" y="1455663"/>
                  <a:pt x="10723576" y="1456086"/>
                </a:cubicBezTo>
                <a:cubicBezTo>
                  <a:pt x="10712973" y="1457358"/>
                  <a:pt x="10701692" y="1461942"/>
                  <a:pt x="10692997" y="1452214"/>
                </a:cubicBezTo>
                <a:cubicBezTo>
                  <a:pt x="10692870" y="1451152"/>
                  <a:pt x="10691809" y="1451279"/>
                  <a:pt x="10690749" y="1451406"/>
                </a:cubicBezTo>
                <a:close/>
                <a:moveTo>
                  <a:pt x="10754708" y="1449390"/>
                </a:moveTo>
                <a:lnTo>
                  <a:pt x="10755207" y="1451044"/>
                </a:lnTo>
                <a:lnTo>
                  <a:pt x="10757569" y="1449712"/>
                </a:lnTo>
                <a:close/>
                <a:moveTo>
                  <a:pt x="10583392" y="1447899"/>
                </a:moveTo>
                <a:lnTo>
                  <a:pt x="10580834" y="1447969"/>
                </a:lnTo>
                <a:lnTo>
                  <a:pt x="10581062" y="1449079"/>
                </a:lnTo>
                <a:close/>
                <a:moveTo>
                  <a:pt x="3515511" y="100"/>
                </a:moveTo>
                <a:cubicBezTo>
                  <a:pt x="3517584" y="-165"/>
                  <a:pt x="3519756" y="143"/>
                  <a:pt x="3522238" y="495"/>
                </a:cubicBezTo>
                <a:cubicBezTo>
                  <a:pt x="3571579" y="10478"/>
                  <a:pt x="3622114" y="8700"/>
                  <a:pt x="3672946" y="3982"/>
                </a:cubicBezTo>
                <a:cubicBezTo>
                  <a:pt x="3727501" y="-209"/>
                  <a:pt x="3781162" y="4422"/>
                  <a:pt x="3834823" y="9052"/>
                </a:cubicBezTo>
                <a:cubicBezTo>
                  <a:pt x="3903525" y="14325"/>
                  <a:pt x="3971135" y="17953"/>
                  <a:pt x="4040285" y="18815"/>
                </a:cubicBezTo>
                <a:cubicBezTo>
                  <a:pt x="4071756" y="18807"/>
                  <a:pt x="4102781" y="23208"/>
                  <a:pt x="4134105" y="24670"/>
                </a:cubicBezTo>
                <a:cubicBezTo>
                  <a:pt x="4253193" y="29634"/>
                  <a:pt x="4370343" y="53711"/>
                  <a:pt x="4488981" y="63086"/>
                </a:cubicBezTo>
                <a:cubicBezTo>
                  <a:pt x="4490222" y="63263"/>
                  <a:pt x="4491613" y="61969"/>
                  <a:pt x="4494094" y="62321"/>
                </a:cubicBezTo>
                <a:cubicBezTo>
                  <a:pt x="4501540" y="63378"/>
                  <a:pt x="4508987" y="64434"/>
                  <a:pt x="4517673" y="65666"/>
                </a:cubicBezTo>
                <a:cubicBezTo>
                  <a:pt x="4542344" y="70658"/>
                  <a:pt x="4568405" y="74356"/>
                  <a:pt x="4593225" y="77877"/>
                </a:cubicBezTo>
                <a:cubicBezTo>
                  <a:pt x="4633880" y="86627"/>
                  <a:pt x="4673443" y="93731"/>
                  <a:pt x="4713006" y="100835"/>
                </a:cubicBezTo>
                <a:cubicBezTo>
                  <a:pt x="4768553" y="111698"/>
                  <a:pt x="4823801" y="125502"/>
                  <a:pt x="4879050" y="139305"/>
                </a:cubicBezTo>
                <a:cubicBezTo>
                  <a:pt x="4951524" y="157044"/>
                  <a:pt x="5024296" y="171842"/>
                  <a:pt x="5097514" y="182230"/>
                </a:cubicBezTo>
                <a:cubicBezTo>
                  <a:pt x="5193071" y="195787"/>
                  <a:pt x="5287883" y="216694"/>
                  <a:pt x="5382248" y="242012"/>
                </a:cubicBezTo>
                <a:cubicBezTo>
                  <a:pt x="5481576" y="268035"/>
                  <a:pt x="5579217" y="298292"/>
                  <a:pt x="5678247" y="327254"/>
                </a:cubicBezTo>
                <a:cubicBezTo>
                  <a:pt x="5767646" y="351868"/>
                  <a:pt x="5857990" y="379598"/>
                  <a:pt x="5950320" y="400153"/>
                </a:cubicBezTo>
                <a:cubicBezTo>
                  <a:pt x="5972360" y="406263"/>
                  <a:pt x="5994400" y="412372"/>
                  <a:pt x="6015992" y="422892"/>
                </a:cubicBezTo>
                <a:cubicBezTo>
                  <a:pt x="6045972" y="437585"/>
                  <a:pt x="6076997" y="441987"/>
                  <a:pt x="6107874" y="447858"/>
                </a:cubicBezTo>
                <a:cubicBezTo>
                  <a:pt x="6141083" y="455553"/>
                  <a:pt x="6172903" y="464541"/>
                  <a:pt x="6202586" y="482173"/>
                </a:cubicBezTo>
                <a:cubicBezTo>
                  <a:pt x="6239565" y="502332"/>
                  <a:pt x="6278186" y="506321"/>
                  <a:pt x="6316506" y="513249"/>
                </a:cubicBezTo>
                <a:cubicBezTo>
                  <a:pt x="6344902" y="518769"/>
                  <a:pt x="6372996" y="527229"/>
                  <a:pt x="6400944" y="537158"/>
                </a:cubicBezTo>
                <a:cubicBezTo>
                  <a:pt x="6417871" y="544034"/>
                  <a:pt x="6435393" y="545028"/>
                  <a:pt x="6453365" y="541612"/>
                </a:cubicBezTo>
                <a:cubicBezTo>
                  <a:pt x="6502162" y="532132"/>
                  <a:pt x="6547481" y="544526"/>
                  <a:pt x="6593299" y="564448"/>
                </a:cubicBezTo>
                <a:cubicBezTo>
                  <a:pt x="6611466" y="571500"/>
                  <a:pt x="6627301" y="576729"/>
                  <a:pt x="6644926" y="564316"/>
                </a:cubicBezTo>
                <a:cubicBezTo>
                  <a:pt x="6651725" y="559316"/>
                  <a:pt x="6656392" y="562961"/>
                  <a:pt x="6660760" y="569545"/>
                </a:cubicBezTo>
                <a:cubicBezTo>
                  <a:pt x="6665921" y="580717"/>
                  <a:pt x="6674311" y="584889"/>
                  <a:pt x="6684089" y="587768"/>
                </a:cubicBezTo>
                <a:lnTo>
                  <a:pt x="6716898" y="602224"/>
                </a:lnTo>
                <a:lnTo>
                  <a:pt x="6726165" y="598855"/>
                </a:lnTo>
                <a:cubicBezTo>
                  <a:pt x="6729784" y="596536"/>
                  <a:pt x="6732616" y="593235"/>
                  <a:pt x="6734693" y="588139"/>
                </a:cubicBezTo>
                <a:cubicBezTo>
                  <a:pt x="6736983" y="580324"/>
                  <a:pt x="6741225" y="579816"/>
                  <a:pt x="6747289" y="585551"/>
                </a:cubicBezTo>
                <a:cubicBezTo>
                  <a:pt x="6751107" y="590479"/>
                  <a:pt x="6755858" y="594217"/>
                  <a:pt x="6762898" y="590141"/>
                </a:cubicBezTo>
                <a:cubicBezTo>
                  <a:pt x="6770870" y="584877"/>
                  <a:pt x="6777656" y="578678"/>
                  <a:pt x="6781005" y="570736"/>
                </a:cubicBezTo>
                <a:cubicBezTo>
                  <a:pt x="6783422" y="563984"/>
                  <a:pt x="6787408" y="561352"/>
                  <a:pt x="6794830" y="560462"/>
                </a:cubicBezTo>
                <a:cubicBezTo>
                  <a:pt x="6798011" y="560080"/>
                  <a:pt x="6801192" y="559698"/>
                  <a:pt x="6804246" y="558256"/>
                </a:cubicBezTo>
                <a:cubicBezTo>
                  <a:pt x="6823753" y="550530"/>
                  <a:pt x="6843262" y="542805"/>
                  <a:pt x="6863958" y="536014"/>
                </a:cubicBezTo>
                <a:cubicBezTo>
                  <a:pt x="6872312" y="533935"/>
                  <a:pt x="6879481" y="530922"/>
                  <a:pt x="6883890" y="522853"/>
                </a:cubicBezTo>
                <a:cubicBezTo>
                  <a:pt x="6887622" y="518097"/>
                  <a:pt x="6891608" y="515465"/>
                  <a:pt x="6897419" y="519077"/>
                </a:cubicBezTo>
                <a:cubicBezTo>
                  <a:pt x="6912476" y="528041"/>
                  <a:pt x="6926005" y="524265"/>
                  <a:pt x="6941526" y="519172"/>
                </a:cubicBezTo>
                <a:cubicBezTo>
                  <a:pt x="6980671" y="504783"/>
                  <a:pt x="7019392" y="495831"/>
                  <a:pt x="7061081" y="502678"/>
                </a:cubicBezTo>
                <a:cubicBezTo>
                  <a:pt x="7076436" y="505145"/>
                  <a:pt x="7091406" y="504428"/>
                  <a:pt x="7105869" y="499462"/>
                </a:cubicBezTo>
                <a:cubicBezTo>
                  <a:pt x="7129746" y="492290"/>
                  <a:pt x="7153749" y="486180"/>
                  <a:pt x="7178009" y="482193"/>
                </a:cubicBezTo>
                <a:cubicBezTo>
                  <a:pt x="7210749" y="477189"/>
                  <a:pt x="7243745" y="474308"/>
                  <a:pt x="7275341" y="459748"/>
                </a:cubicBezTo>
                <a:cubicBezTo>
                  <a:pt x="7300701" y="447013"/>
                  <a:pt x="7327886" y="440522"/>
                  <a:pt x="7356259" y="434964"/>
                </a:cubicBezTo>
                <a:cubicBezTo>
                  <a:pt x="7382639" y="430724"/>
                  <a:pt x="7409145" y="427544"/>
                  <a:pt x="7434760" y="416932"/>
                </a:cubicBezTo>
                <a:cubicBezTo>
                  <a:pt x="7453208" y="409334"/>
                  <a:pt x="7472038" y="404922"/>
                  <a:pt x="7490868" y="400509"/>
                </a:cubicBezTo>
                <a:cubicBezTo>
                  <a:pt x="7569752" y="385663"/>
                  <a:pt x="7646939" y="365635"/>
                  <a:pt x="7723320" y="347858"/>
                </a:cubicBezTo>
                <a:cubicBezTo>
                  <a:pt x="7807928" y="326940"/>
                  <a:pt x="7891348" y="305086"/>
                  <a:pt x="7976211" y="286291"/>
                </a:cubicBezTo>
                <a:cubicBezTo>
                  <a:pt x="8056833" y="268005"/>
                  <a:pt x="8137837" y="252905"/>
                  <a:pt x="8219478" y="243113"/>
                </a:cubicBezTo>
                <a:cubicBezTo>
                  <a:pt x="8282034" y="235611"/>
                  <a:pt x="8344209" y="224923"/>
                  <a:pt x="8406127" y="212111"/>
                </a:cubicBezTo>
                <a:cubicBezTo>
                  <a:pt x="8453331" y="202141"/>
                  <a:pt x="8500533" y="192172"/>
                  <a:pt x="8547990" y="184325"/>
                </a:cubicBezTo>
                <a:cubicBezTo>
                  <a:pt x="8581791" y="179194"/>
                  <a:pt x="8615593" y="174064"/>
                  <a:pt x="8650328" y="167744"/>
                </a:cubicBezTo>
                <a:cubicBezTo>
                  <a:pt x="8671532" y="165201"/>
                  <a:pt x="8693799" y="162530"/>
                  <a:pt x="8714876" y="158925"/>
                </a:cubicBezTo>
                <a:cubicBezTo>
                  <a:pt x="8722298" y="158035"/>
                  <a:pt x="8728660" y="157272"/>
                  <a:pt x="8735022" y="156509"/>
                </a:cubicBezTo>
                <a:cubicBezTo>
                  <a:pt x="8737142" y="156254"/>
                  <a:pt x="8738329" y="157189"/>
                  <a:pt x="8739391" y="157061"/>
                </a:cubicBezTo>
                <a:cubicBezTo>
                  <a:pt x="8840752" y="150290"/>
                  <a:pt x="8940841" y="132901"/>
                  <a:pt x="9042585" y="129315"/>
                </a:cubicBezTo>
                <a:cubicBezTo>
                  <a:pt x="9069347" y="128259"/>
                  <a:pt x="9095854" y="125080"/>
                  <a:pt x="9122743" y="125086"/>
                </a:cubicBezTo>
                <a:cubicBezTo>
                  <a:pt x="9181822" y="124464"/>
                  <a:pt x="9239586" y="121843"/>
                  <a:pt x="9298283" y="118035"/>
                </a:cubicBezTo>
                <a:cubicBezTo>
                  <a:pt x="9344129" y="114691"/>
                  <a:pt x="9389975" y="111346"/>
                  <a:pt x="9436586" y="114373"/>
                </a:cubicBezTo>
                <a:cubicBezTo>
                  <a:pt x="9480015" y="117780"/>
                  <a:pt x="9523191" y="119065"/>
                  <a:pt x="9565347" y="111854"/>
                </a:cubicBezTo>
                <a:cubicBezTo>
                  <a:pt x="9567467" y="111601"/>
                  <a:pt x="9569323" y="111378"/>
                  <a:pt x="9571093" y="111569"/>
                </a:cubicBezTo>
                <a:cubicBezTo>
                  <a:pt x="9572864" y="111761"/>
                  <a:pt x="9574550" y="112366"/>
                  <a:pt x="9576331" y="113769"/>
                </a:cubicBezTo>
                <a:cubicBezTo>
                  <a:pt x="9597454" y="128468"/>
                  <a:pt x="9619974" y="127921"/>
                  <a:pt x="9644233" y="123935"/>
                </a:cubicBezTo>
                <a:cubicBezTo>
                  <a:pt x="9667431" y="120076"/>
                  <a:pt x="9690757" y="117278"/>
                  <a:pt x="9714593" y="118728"/>
                </a:cubicBezTo>
                <a:cubicBezTo>
                  <a:pt x="9754714" y="121455"/>
                  <a:pt x="9794030" y="126434"/>
                  <a:pt x="9834448" y="122663"/>
                </a:cubicBezTo>
                <a:cubicBezTo>
                  <a:pt x="9852472" y="120502"/>
                  <a:pt x="9869141" y="124965"/>
                  <a:pt x="9883392" y="136180"/>
                </a:cubicBezTo>
                <a:cubicBezTo>
                  <a:pt x="9888143" y="139919"/>
                  <a:pt x="9891324" y="139538"/>
                  <a:pt x="9895183" y="135844"/>
                </a:cubicBezTo>
                <a:cubicBezTo>
                  <a:pt x="9904088" y="129390"/>
                  <a:pt x="9913248" y="125060"/>
                  <a:pt x="9922749" y="132538"/>
                </a:cubicBezTo>
                <a:cubicBezTo>
                  <a:pt x="9935559" y="140695"/>
                  <a:pt x="9948537" y="141293"/>
                  <a:pt x="9963253" y="138451"/>
                </a:cubicBezTo>
                <a:cubicBezTo>
                  <a:pt x="9985392" y="134719"/>
                  <a:pt x="10006173" y="137611"/>
                  <a:pt x="10025853" y="149253"/>
                </a:cubicBezTo>
                <a:cubicBezTo>
                  <a:pt x="10037475" y="156476"/>
                  <a:pt x="10052828" y="158943"/>
                  <a:pt x="10062666" y="151301"/>
                </a:cubicBezTo>
                <a:cubicBezTo>
                  <a:pt x="10080350" y="137331"/>
                  <a:pt x="10096764" y="139671"/>
                  <a:pt x="10114875" y="147193"/>
                </a:cubicBezTo>
                <a:cubicBezTo>
                  <a:pt x="10123866" y="150423"/>
                  <a:pt x="10133918" y="153526"/>
                  <a:pt x="10144266" y="150131"/>
                </a:cubicBezTo>
                <a:cubicBezTo>
                  <a:pt x="10149313" y="147371"/>
                  <a:pt x="10151815" y="150302"/>
                  <a:pt x="10152325" y="154549"/>
                </a:cubicBezTo>
                <a:cubicBezTo>
                  <a:pt x="10152707" y="157735"/>
                  <a:pt x="10152962" y="159858"/>
                  <a:pt x="10153216" y="161982"/>
                </a:cubicBezTo>
                <a:cubicBezTo>
                  <a:pt x="10153556" y="173789"/>
                  <a:pt x="10154617" y="173662"/>
                  <a:pt x="10163523" y="167208"/>
                </a:cubicBezTo>
                <a:cubicBezTo>
                  <a:pt x="10173489" y="160628"/>
                  <a:pt x="10184642" y="154982"/>
                  <a:pt x="10194863" y="150525"/>
                </a:cubicBezTo>
                <a:cubicBezTo>
                  <a:pt x="10198976" y="148954"/>
                  <a:pt x="10203091" y="147384"/>
                  <a:pt x="10206653" y="150187"/>
                </a:cubicBezTo>
                <a:cubicBezTo>
                  <a:pt x="10210216" y="152991"/>
                  <a:pt x="10208605" y="157493"/>
                  <a:pt x="10206867" y="160933"/>
                </a:cubicBezTo>
                <a:cubicBezTo>
                  <a:pt x="10202584" y="170063"/>
                  <a:pt x="10206275" y="173929"/>
                  <a:pt x="10214883" y="173973"/>
                </a:cubicBezTo>
                <a:cubicBezTo>
                  <a:pt x="10218192" y="174654"/>
                  <a:pt x="10221627" y="176396"/>
                  <a:pt x="10224808" y="176014"/>
                </a:cubicBezTo>
                <a:cubicBezTo>
                  <a:pt x="10232230" y="175124"/>
                  <a:pt x="10233672" y="178182"/>
                  <a:pt x="10230195" y="185062"/>
                </a:cubicBezTo>
                <a:cubicBezTo>
                  <a:pt x="10228329" y="187440"/>
                  <a:pt x="10226591" y="190880"/>
                  <a:pt x="10230027" y="192621"/>
                </a:cubicBezTo>
                <a:cubicBezTo>
                  <a:pt x="10232529" y="195553"/>
                  <a:pt x="10235582" y="194109"/>
                  <a:pt x="10238636" y="192666"/>
                </a:cubicBezTo>
                <a:cubicBezTo>
                  <a:pt x="10246609" y="187402"/>
                  <a:pt x="10255346" y="188508"/>
                  <a:pt x="10265143" y="189487"/>
                </a:cubicBezTo>
                <a:cubicBezTo>
                  <a:pt x="10294789" y="194548"/>
                  <a:pt x="10319345" y="184064"/>
                  <a:pt x="10341947" y="166274"/>
                </a:cubicBezTo>
                <a:cubicBezTo>
                  <a:pt x="10345934" y="163641"/>
                  <a:pt x="10347417" y="158078"/>
                  <a:pt x="10352592" y="156380"/>
                </a:cubicBezTo>
                <a:cubicBezTo>
                  <a:pt x="10352168" y="161817"/>
                  <a:pt x="10351617" y="166191"/>
                  <a:pt x="10351193" y="171627"/>
                </a:cubicBezTo>
                <a:cubicBezTo>
                  <a:pt x="10350347" y="182499"/>
                  <a:pt x="10355351" y="188361"/>
                  <a:pt x="10365149" y="189341"/>
                </a:cubicBezTo>
                <a:cubicBezTo>
                  <a:pt x="10397848" y="192959"/>
                  <a:pt x="10430548" y="196576"/>
                  <a:pt x="10463247" y="200194"/>
                </a:cubicBezTo>
                <a:cubicBezTo>
                  <a:pt x="10475165" y="200919"/>
                  <a:pt x="10486700" y="198458"/>
                  <a:pt x="10498873" y="201306"/>
                </a:cubicBezTo>
                <a:cubicBezTo>
                  <a:pt x="10506677" y="203602"/>
                  <a:pt x="10511301" y="206279"/>
                  <a:pt x="10510326" y="216089"/>
                </a:cubicBezTo>
                <a:cubicBezTo>
                  <a:pt x="10510667" y="227896"/>
                  <a:pt x="10519913" y="233250"/>
                  <a:pt x="10529878" y="226669"/>
                </a:cubicBezTo>
                <a:cubicBezTo>
                  <a:pt x="10537851" y="221405"/>
                  <a:pt x="10544340" y="221704"/>
                  <a:pt x="10552272" y="225061"/>
                </a:cubicBezTo>
                <a:cubicBezTo>
                  <a:pt x="10557022" y="228800"/>
                  <a:pt x="10561263" y="228291"/>
                  <a:pt x="10566055" y="223408"/>
                </a:cubicBezTo>
                <a:cubicBezTo>
                  <a:pt x="10570720" y="217463"/>
                  <a:pt x="10576954" y="215638"/>
                  <a:pt x="10583698" y="218061"/>
                </a:cubicBezTo>
                <a:cubicBezTo>
                  <a:pt x="10588066" y="218614"/>
                  <a:pt x="10593749" y="221163"/>
                  <a:pt x="10597990" y="220655"/>
                </a:cubicBezTo>
                <a:cubicBezTo>
                  <a:pt x="10604352" y="219892"/>
                  <a:pt x="10606855" y="222822"/>
                  <a:pt x="10608552" y="228005"/>
                </a:cubicBezTo>
                <a:cubicBezTo>
                  <a:pt x="10613006" y="238241"/>
                  <a:pt x="10615254" y="239049"/>
                  <a:pt x="10625093" y="231407"/>
                </a:cubicBezTo>
                <a:cubicBezTo>
                  <a:pt x="10630945" y="226396"/>
                  <a:pt x="10636670" y="220324"/>
                  <a:pt x="10643837" y="217310"/>
                </a:cubicBezTo>
                <a:cubicBezTo>
                  <a:pt x="10643964" y="218372"/>
                  <a:pt x="10645024" y="218245"/>
                  <a:pt x="10645152" y="219307"/>
                </a:cubicBezTo>
                <a:cubicBezTo>
                  <a:pt x="10637265" y="234254"/>
                  <a:pt x="10637265" y="234254"/>
                  <a:pt x="10647530" y="248102"/>
                </a:cubicBezTo>
                <a:cubicBezTo>
                  <a:pt x="10648845" y="250099"/>
                  <a:pt x="10650160" y="252096"/>
                  <a:pt x="10651347" y="253030"/>
                </a:cubicBezTo>
                <a:cubicBezTo>
                  <a:pt x="10661995" y="270063"/>
                  <a:pt x="10675100" y="271723"/>
                  <a:pt x="10692106" y="261067"/>
                </a:cubicBezTo>
                <a:cubicBezTo>
                  <a:pt x="10701011" y="254613"/>
                  <a:pt x="10707755" y="257036"/>
                  <a:pt x="10710089" y="267527"/>
                </a:cubicBezTo>
                <a:cubicBezTo>
                  <a:pt x="10711786" y="272708"/>
                  <a:pt x="10712423" y="278018"/>
                  <a:pt x="10711999" y="283453"/>
                </a:cubicBezTo>
                <a:cubicBezTo>
                  <a:pt x="10710601" y="298701"/>
                  <a:pt x="10697327" y="304601"/>
                  <a:pt x="10685578" y="296317"/>
                </a:cubicBezTo>
                <a:cubicBezTo>
                  <a:pt x="10676204" y="289901"/>
                  <a:pt x="10667340" y="287733"/>
                  <a:pt x="10657543" y="286754"/>
                </a:cubicBezTo>
                <a:cubicBezTo>
                  <a:pt x="10647873" y="286837"/>
                  <a:pt x="10639009" y="284668"/>
                  <a:pt x="10631756" y="277999"/>
                </a:cubicBezTo>
                <a:cubicBezTo>
                  <a:pt x="10620685" y="266401"/>
                  <a:pt x="10615257" y="265975"/>
                  <a:pt x="10604867" y="277992"/>
                </a:cubicBezTo>
                <a:cubicBezTo>
                  <a:pt x="10597149" y="285381"/>
                  <a:pt x="10589982" y="288394"/>
                  <a:pt x="10579125" y="287542"/>
                </a:cubicBezTo>
                <a:cubicBezTo>
                  <a:pt x="10559658" y="286646"/>
                  <a:pt x="10540614" y="280313"/>
                  <a:pt x="10522080" y="278228"/>
                </a:cubicBezTo>
                <a:cubicBezTo>
                  <a:pt x="10505667" y="275888"/>
                  <a:pt x="10489763" y="277795"/>
                  <a:pt x="10477125" y="289005"/>
                </a:cubicBezTo>
                <a:cubicBezTo>
                  <a:pt x="10470468" y="296265"/>
                  <a:pt x="10465972" y="294650"/>
                  <a:pt x="10458846" y="289043"/>
                </a:cubicBezTo>
                <a:cubicBezTo>
                  <a:pt x="10425593" y="262873"/>
                  <a:pt x="10389881" y="252077"/>
                  <a:pt x="10350696" y="275087"/>
                </a:cubicBezTo>
                <a:cubicBezTo>
                  <a:pt x="10344716" y="279035"/>
                  <a:pt x="10339160" y="277547"/>
                  <a:pt x="10333604" y="276060"/>
                </a:cubicBezTo>
                <a:cubicBezTo>
                  <a:pt x="10330169" y="274318"/>
                  <a:pt x="10325418" y="270579"/>
                  <a:pt x="10321559" y="274273"/>
                </a:cubicBezTo>
                <a:cubicBezTo>
                  <a:pt x="10317827" y="279029"/>
                  <a:pt x="10321517" y="282894"/>
                  <a:pt x="10323087" y="287015"/>
                </a:cubicBezTo>
                <a:cubicBezTo>
                  <a:pt x="10327032" y="293004"/>
                  <a:pt x="10324106" y="295509"/>
                  <a:pt x="10317744" y="296272"/>
                </a:cubicBezTo>
                <a:cubicBezTo>
                  <a:pt x="10311383" y="297035"/>
                  <a:pt x="10304766" y="295675"/>
                  <a:pt x="10298277" y="295376"/>
                </a:cubicBezTo>
                <a:cubicBezTo>
                  <a:pt x="10283984" y="292782"/>
                  <a:pt x="10271685" y="288871"/>
                  <a:pt x="10257223" y="293837"/>
                </a:cubicBezTo>
                <a:cubicBezTo>
                  <a:pt x="10254042" y="294219"/>
                  <a:pt x="10253787" y="292095"/>
                  <a:pt x="10252473" y="290098"/>
                </a:cubicBezTo>
                <a:cubicBezTo>
                  <a:pt x="10248146" y="280924"/>
                  <a:pt x="10240469" y="279690"/>
                  <a:pt x="10231987" y="280708"/>
                </a:cubicBezTo>
                <a:cubicBezTo>
                  <a:pt x="10200051" y="283460"/>
                  <a:pt x="10167861" y="284090"/>
                  <a:pt x="10135840" y="277160"/>
                </a:cubicBezTo>
                <a:cubicBezTo>
                  <a:pt x="10133592" y="276352"/>
                  <a:pt x="10130411" y="276733"/>
                  <a:pt x="10127358" y="278177"/>
                </a:cubicBezTo>
                <a:cubicBezTo>
                  <a:pt x="10118452" y="284630"/>
                  <a:pt x="10111708" y="282208"/>
                  <a:pt x="10105134" y="272225"/>
                </a:cubicBezTo>
                <a:cubicBezTo>
                  <a:pt x="10098559" y="262243"/>
                  <a:pt x="10092069" y="261944"/>
                  <a:pt x="10083546" y="271583"/>
                </a:cubicBezTo>
                <a:cubicBezTo>
                  <a:pt x="10079687" y="275277"/>
                  <a:pt x="10076888" y="278845"/>
                  <a:pt x="10073157" y="283600"/>
                </a:cubicBezTo>
                <a:cubicBezTo>
                  <a:pt x="10068151" y="277739"/>
                  <a:pt x="10063146" y="271876"/>
                  <a:pt x="10055724" y="272766"/>
                </a:cubicBezTo>
                <a:cubicBezTo>
                  <a:pt x="10047242" y="273784"/>
                  <a:pt x="10038633" y="273739"/>
                  <a:pt x="10031211" y="274629"/>
                </a:cubicBezTo>
                <a:cubicBezTo>
                  <a:pt x="10003516" y="276874"/>
                  <a:pt x="10000081" y="275132"/>
                  <a:pt x="9998345" y="305498"/>
                </a:cubicBezTo>
                <a:cubicBezTo>
                  <a:pt x="9998345" y="305498"/>
                  <a:pt x="9997285" y="305625"/>
                  <a:pt x="9997412" y="306687"/>
                </a:cubicBezTo>
                <a:cubicBezTo>
                  <a:pt x="9995505" y="317686"/>
                  <a:pt x="9991646" y="321381"/>
                  <a:pt x="9980661" y="319467"/>
                </a:cubicBezTo>
                <a:cubicBezTo>
                  <a:pt x="9932863" y="315505"/>
                  <a:pt x="9884387" y="314857"/>
                  <a:pt x="9836844" y="313020"/>
                </a:cubicBezTo>
                <a:cubicBezTo>
                  <a:pt x="9806646" y="312334"/>
                  <a:pt x="9775517" y="312835"/>
                  <a:pt x="9745447" y="313210"/>
                </a:cubicBezTo>
                <a:cubicBezTo>
                  <a:pt x="9708888" y="313287"/>
                  <a:pt x="9673686" y="306738"/>
                  <a:pt x="9637551" y="301378"/>
                </a:cubicBezTo>
                <a:cubicBezTo>
                  <a:pt x="9610281" y="298186"/>
                  <a:pt x="9584324" y="296991"/>
                  <a:pt x="9558964" y="309727"/>
                </a:cubicBezTo>
                <a:cubicBezTo>
                  <a:pt x="9548870" y="315245"/>
                  <a:pt x="9539073" y="314266"/>
                  <a:pt x="9527834" y="310229"/>
                </a:cubicBezTo>
                <a:cubicBezTo>
                  <a:pt x="9506542" y="303088"/>
                  <a:pt x="9483767" y="301512"/>
                  <a:pt x="9460569" y="305371"/>
                </a:cubicBezTo>
                <a:cubicBezTo>
                  <a:pt x="9440678" y="309911"/>
                  <a:pt x="9419345" y="311392"/>
                  <a:pt x="9398564" y="308499"/>
                </a:cubicBezTo>
                <a:cubicBezTo>
                  <a:pt x="9367052" y="305816"/>
                  <a:pt x="9335922" y="306318"/>
                  <a:pt x="9304114" y="310134"/>
                </a:cubicBezTo>
                <a:cubicBezTo>
                  <a:pt x="9283969" y="312549"/>
                  <a:pt x="9264629" y="312715"/>
                  <a:pt x="9245290" y="312880"/>
                </a:cubicBezTo>
                <a:cubicBezTo>
                  <a:pt x="9203175" y="311469"/>
                  <a:pt x="9160382" y="313370"/>
                  <a:pt x="9117844" y="317395"/>
                </a:cubicBezTo>
                <a:cubicBezTo>
                  <a:pt x="9075305" y="321419"/>
                  <a:pt x="9033022" y="327568"/>
                  <a:pt x="8991289" y="329341"/>
                </a:cubicBezTo>
                <a:cubicBezTo>
                  <a:pt x="8962280" y="329590"/>
                  <a:pt x="8933016" y="327714"/>
                  <a:pt x="8904771" y="334333"/>
                </a:cubicBezTo>
                <a:cubicBezTo>
                  <a:pt x="8859944" y="346172"/>
                  <a:pt x="8814903" y="347266"/>
                  <a:pt x="8770117" y="350483"/>
                </a:cubicBezTo>
                <a:cubicBezTo>
                  <a:pt x="8747597" y="351030"/>
                  <a:pt x="8724948" y="350514"/>
                  <a:pt x="8701750" y="354374"/>
                </a:cubicBezTo>
                <a:cubicBezTo>
                  <a:pt x="8675497" y="359677"/>
                  <a:pt x="8647421" y="358735"/>
                  <a:pt x="8621679" y="368286"/>
                </a:cubicBezTo>
                <a:cubicBezTo>
                  <a:pt x="8605224" y="374568"/>
                  <a:pt x="8588132" y="375541"/>
                  <a:pt x="8571846" y="374263"/>
                </a:cubicBezTo>
                <a:cubicBezTo>
                  <a:pt x="8553312" y="372177"/>
                  <a:pt x="8536220" y="373149"/>
                  <a:pt x="8518578" y="378497"/>
                </a:cubicBezTo>
                <a:cubicBezTo>
                  <a:pt x="8498009" y="386349"/>
                  <a:pt x="8475998" y="391143"/>
                  <a:pt x="8453860" y="394876"/>
                </a:cubicBezTo>
                <a:cubicBezTo>
                  <a:pt x="8423367" y="400687"/>
                  <a:pt x="8393806" y="405309"/>
                  <a:pt x="8364374" y="410994"/>
                </a:cubicBezTo>
                <a:cubicBezTo>
                  <a:pt x="8324465" y="419011"/>
                  <a:pt x="8284557" y="427028"/>
                  <a:pt x="8244648" y="435046"/>
                </a:cubicBezTo>
                <a:cubicBezTo>
                  <a:pt x="8220390" y="439033"/>
                  <a:pt x="8197318" y="443954"/>
                  <a:pt x="8174247" y="448875"/>
                </a:cubicBezTo>
                <a:cubicBezTo>
                  <a:pt x="8137519" y="456512"/>
                  <a:pt x="8102489" y="469330"/>
                  <a:pt x="8064233" y="464224"/>
                </a:cubicBezTo>
                <a:cubicBezTo>
                  <a:pt x="8058805" y="463798"/>
                  <a:pt x="8056940" y="466176"/>
                  <a:pt x="8057575" y="471485"/>
                </a:cubicBezTo>
                <a:cubicBezTo>
                  <a:pt x="8058468" y="478918"/>
                  <a:pt x="8062157" y="482784"/>
                  <a:pt x="8069579" y="481894"/>
                </a:cubicBezTo>
                <a:cubicBezTo>
                  <a:pt x="8077002" y="481003"/>
                  <a:pt x="8084296" y="479051"/>
                  <a:pt x="8091718" y="478161"/>
                </a:cubicBezTo>
                <a:cubicBezTo>
                  <a:pt x="8250249" y="454839"/>
                  <a:pt x="8409585" y="429266"/>
                  <a:pt x="8568372" y="408068"/>
                </a:cubicBezTo>
                <a:cubicBezTo>
                  <a:pt x="8714562" y="389458"/>
                  <a:pt x="8860879" y="371909"/>
                  <a:pt x="9007960" y="360732"/>
                </a:cubicBezTo>
                <a:cubicBezTo>
                  <a:pt x="9102834" y="353661"/>
                  <a:pt x="9196902" y="348842"/>
                  <a:pt x="9291224" y="346146"/>
                </a:cubicBezTo>
                <a:cubicBezTo>
                  <a:pt x="9373629" y="342725"/>
                  <a:pt x="9456416" y="342490"/>
                  <a:pt x="9539331" y="343316"/>
                </a:cubicBezTo>
                <a:cubicBezTo>
                  <a:pt x="9641712" y="345040"/>
                  <a:pt x="9742865" y="354450"/>
                  <a:pt x="9844822" y="361608"/>
                </a:cubicBezTo>
                <a:cubicBezTo>
                  <a:pt x="9877267" y="363103"/>
                  <a:pt x="9910348" y="369906"/>
                  <a:pt x="9942029" y="365029"/>
                </a:cubicBezTo>
                <a:cubicBezTo>
                  <a:pt x="9978079" y="360706"/>
                  <a:pt x="10012389" y="359822"/>
                  <a:pt x="10044751" y="378559"/>
                </a:cubicBezTo>
                <a:cubicBezTo>
                  <a:pt x="10057433" y="385655"/>
                  <a:pt x="10072404" y="384937"/>
                  <a:pt x="10086738" y="378909"/>
                </a:cubicBezTo>
                <a:cubicBezTo>
                  <a:pt x="10095899" y="374579"/>
                  <a:pt x="10105568" y="374496"/>
                  <a:pt x="10116426" y="375348"/>
                </a:cubicBezTo>
                <a:cubicBezTo>
                  <a:pt x="10132712" y="376627"/>
                  <a:pt x="10149380" y="381090"/>
                  <a:pt x="10165835" y="374808"/>
                </a:cubicBezTo>
                <a:cubicBezTo>
                  <a:pt x="10180297" y="369842"/>
                  <a:pt x="10191409" y="372817"/>
                  <a:pt x="10202352" y="383353"/>
                </a:cubicBezTo>
                <a:cubicBezTo>
                  <a:pt x="10206042" y="387219"/>
                  <a:pt x="10210411" y="387772"/>
                  <a:pt x="10215457" y="385013"/>
                </a:cubicBezTo>
                <a:cubicBezTo>
                  <a:pt x="10222497" y="380937"/>
                  <a:pt x="10230852" y="378858"/>
                  <a:pt x="10239716" y="381026"/>
                </a:cubicBezTo>
                <a:cubicBezTo>
                  <a:pt x="10266182" y="386469"/>
                  <a:pt x="10295064" y="385159"/>
                  <a:pt x="10321784" y="392725"/>
                </a:cubicBezTo>
                <a:cubicBezTo>
                  <a:pt x="10330775" y="395955"/>
                  <a:pt x="10339385" y="396000"/>
                  <a:pt x="10347358" y="390735"/>
                </a:cubicBezTo>
                <a:cubicBezTo>
                  <a:pt x="10364491" y="381141"/>
                  <a:pt x="10369920" y="381566"/>
                  <a:pt x="10383493" y="396095"/>
                </a:cubicBezTo>
                <a:cubicBezTo>
                  <a:pt x="10388498" y="401957"/>
                  <a:pt x="10394309" y="405568"/>
                  <a:pt x="10400670" y="404805"/>
                </a:cubicBezTo>
                <a:cubicBezTo>
                  <a:pt x="10423063" y="403197"/>
                  <a:pt x="10444227" y="409275"/>
                  <a:pt x="10465137" y="413230"/>
                </a:cubicBezTo>
                <a:cubicBezTo>
                  <a:pt x="10483925" y="417439"/>
                  <a:pt x="10502587" y="420587"/>
                  <a:pt x="10521289" y="415112"/>
                </a:cubicBezTo>
                <a:cubicBezTo>
                  <a:pt x="10528584" y="413160"/>
                  <a:pt x="10533080" y="414774"/>
                  <a:pt x="10536897" y="419703"/>
                </a:cubicBezTo>
                <a:cubicBezTo>
                  <a:pt x="10541903" y="425565"/>
                  <a:pt x="10548095" y="432362"/>
                  <a:pt x="10556323" y="429221"/>
                </a:cubicBezTo>
                <a:cubicBezTo>
                  <a:pt x="10573838" y="422812"/>
                  <a:pt x="10589573" y="428464"/>
                  <a:pt x="10603824" y="439680"/>
                </a:cubicBezTo>
                <a:cubicBezTo>
                  <a:pt x="10625074" y="455442"/>
                  <a:pt x="10649165" y="459015"/>
                  <a:pt x="10673720" y="448530"/>
                </a:cubicBezTo>
                <a:cubicBezTo>
                  <a:pt x="10683007" y="445263"/>
                  <a:pt x="10686443" y="447004"/>
                  <a:pt x="10687589" y="456560"/>
                </a:cubicBezTo>
                <a:cubicBezTo>
                  <a:pt x="10687971" y="459746"/>
                  <a:pt x="10688353" y="462931"/>
                  <a:pt x="10689668" y="464928"/>
                </a:cubicBezTo>
                <a:cubicBezTo>
                  <a:pt x="10706126" y="485573"/>
                  <a:pt x="10722456" y="505156"/>
                  <a:pt x="10751720" y="507031"/>
                </a:cubicBezTo>
                <a:cubicBezTo>
                  <a:pt x="10758209" y="507330"/>
                  <a:pt x="10757531" y="510643"/>
                  <a:pt x="10755920" y="515145"/>
                </a:cubicBezTo>
                <a:cubicBezTo>
                  <a:pt x="10755114" y="517395"/>
                  <a:pt x="10753248" y="519773"/>
                  <a:pt x="10751382" y="522151"/>
                </a:cubicBezTo>
                <a:cubicBezTo>
                  <a:pt x="10747651" y="526907"/>
                  <a:pt x="10743792" y="530601"/>
                  <a:pt x="10748797" y="536463"/>
                </a:cubicBezTo>
                <a:cubicBezTo>
                  <a:pt x="10752742" y="542453"/>
                  <a:pt x="10757534" y="537570"/>
                  <a:pt x="10762708" y="535872"/>
                </a:cubicBezTo>
                <a:cubicBezTo>
                  <a:pt x="10772929" y="531415"/>
                  <a:pt x="10784209" y="526831"/>
                  <a:pt x="10793456" y="532184"/>
                </a:cubicBezTo>
                <a:cubicBezTo>
                  <a:pt x="10804950" y="538345"/>
                  <a:pt x="10809869" y="534524"/>
                  <a:pt x="10816272" y="525139"/>
                </a:cubicBezTo>
                <a:cubicBezTo>
                  <a:pt x="10818138" y="522761"/>
                  <a:pt x="10820004" y="520384"/>
                  <a:pt x="10823058" y="518941"/>
                </a:cubicBezTo>
                <a:cubicBezTo>
                  <a:pt x="10825856" y="515373"/>
                  <a:pt x="10828909" y="513930"/>
                  <a:pt x="10833660" y="517669"/>
                </a:cubicBezTo>
                <a:cubicBezTo>
                  <a:pt x="10837223" y="520473"/>
                  <a:pt x="10837732" y="524720"/>
                  <a:pt x="10834934" y="528287"/>
                </a:cubicBezTo>
                <a:cubicBezTo>
                  <a:pt x="10832262" y="532915"/>
                  <a:pt x="10831712" y="537290"/>
                  <a:pt x="10827852" y="540984"/>
                </a:cubicBezTo>
                <a:cubicBezTo>
                  <a:pt x="10825859" y="542300"/>
                  <a:pt x="10823866" y="543616"/>
                  <a:pt x="10825308" y="546675"/>
                </a:cubicBezTo>
                <a:cubicBezTo>
                  <a:pt x="10826623" y="548671"/>
                  <a:pt x="10829677" y="547228"/>
                  <a:pt x="10831797" y="546973"/>
                </a:cubicBezTo>
                <a:cubicBezTo>
                  <a:pt x="10834978" y="546592"/>
                  <a:pt x="10837098" y="546338"/>
                  <a:pt x="10838965" y="543959"/>
                </a:cubicBezTo>
                <a:cubicBezTo>
                  <a:pt x="10840830" y="541581"/>
                  <a:pt x="10842951" y="541328"/>
                  <a:pt x="10845326" y="543196"/>
                </a:cubicBezTo>
                <a:cubicBezTo>
                  <a:pt x="10858390" y="553478"/>
                  <a:pt x="10872810" y="557133"/>
                  <a:pt x="10888587" y="554164"/>
                </a:cubicBezTo>
                <a:cubicBezTo>
                  <a:pt x="10895881" y="552212"/>
                  <a:pt x="10903303" y="551322"/>
                  <a:pt x="10910852" y="551494"/>
                </a:cubicBezTo>
                <a:cubicBezTo>
                  <a:pt x="10915093" y="550985"/>
                  <a:pt x="10921455" y="550222"/>
                  <a:pt x="10924212" y="555277"/>
                </a:cubicBezTo>
                <a:cubicBezTo>
                  <a:pt x="10925782" y="559397"/>
                  <a:pt x="10920863" y="563218"/>
                  <a:pt x="10918064" y="566785"/>
                </a:cubicBezTo>
                <a:cubicBezTo>
                  <a:pt x="10916198" y="569163"/>
                  <a:pt x="10914205" y="570479"/>
                  <a:pt x="10912339" y="572857"/>
                </a:cubicBezTo>
                <a:cubicBezTo>
                  <a:pt x="10910473" y="575235"/>
                  <a:pt x="10905427" y="577995"/>
                  <a:pt x="10908057" y="581987"/>
                </a:cubicBezTo>
                <a:cubicBezTo>
                  <a:pt x="10909626" y="586108"/>
                  <a:pt x="10914928" y="585472"/>
                  <a:pt x="10919041" y="583901"/>
                </a:cubicBezTo>
                <a:cubicBezTo>
                  <a:pt x="10928584" y="582757"/>
                  <a:pt x="10936261" y="583990"/>
                  <a:pt x="10946312" y="587093"/>
                </a:cubicBezTo>
                <a:cubicBezTo>
                  <a:pt x="10968791" y="595168"/>
                  <a:pt x="10979817" y="588460"/>
                  <a:pt x="10985753" y="566206"/>
                </a:cubicBezTo>
                <a:cubicBezTo>
                  <a:pt x="10987915" y="557330"/>
                  <a:pt x="10992706" y="552447"/>
                  <a:pt x="11001316" y="552492"/>
                </a:cubicBezTo>
                <a:cubicBezTo>
                  <a:pt x="11003736" y="572666"/>
                  <a:pt x="11006028" y="591779"/>
                  <a:pt x="11008448" y="611954"/>
                </a:cubicBezTo>
                <a:cubicBezTo>
                  <a:pt x="10993731" y="614795"/>
                  <a:pt x="10991187" y="620486"/>
                  <a:pt x="10996574" y="629534"/>
                </a:cubicBezTo>
                <a:cubicBezTo>
                  <a:pt x="10998017" y="632592"/>
                  <a:pt x="11002512" y="634207"/>
                  <a:pt x="11000774" y="637647"/>
                </a:cubicBezTo>
                <a:cubicBezTo>
                  <a:pt x="10997975" y="641213"/>
                  <a:pt x="10993606" y="640660"/>
                  <a:pt x="10990298" y="639980"/>
                </a:cubicBezTo>
                <a:cubicBezTo>
                  <a:pt x="10987118" y="640361"/>
                  <a:pt x="10984870" y="639554"/>
                  <a:pt x="10982622" y="638747"/>
                </a:cubicBezTo>
                <a:cubicBezTo>
                  <a:pt x="10976006" y="637386"/>
                  <a:pt x="10972952" y="638829"/>
                  <a:pt x="10972783" y="646389"/>
                </a:cubicBezTo>
                <a:cubicBezTo>
                  <a:pt x="10972232" y="650763"/>
                  <a:pt x="10969815" y="657516"/>
                  <a:pt x="10964132" y="654967"/>
                </a:cubicBezTo>
                <a:cubicBezTo>
                  <a:pt x="10956328" y="652670"/>
                  <a:pt x="10948906" y="653561"/>
                  <a:pt x="10941357" y="653389"/>
                </a:cubicBezTo>
                <a:cubicBezTo>
                  <a:pt x="10934868" y="653091"/>
                  <a:pt x="10927192" y="651857"/>
                  <a:pt x="10920025" y="654870"/>
                </a:cubicBezTo>
                <a:cubicBezTo>
                  <a:pt x="10913917" y="657758"/>
                  <a:pt x="10906750" y="660771"/>
                  <a:pt x="10913325" y="670754"/>
                </a:cubicBezTo>
                <a:cubicBezTo>
                  <a:pt x="10915828" y="673685"/>
                  <a:pt x="10913962" y="676063"/>
                  <a:pt x="10909848" y="677633"/>
                </a:cubicBezTo>
                <a:cubicBezTo>
                  <a:pt x="10893944" y="679541"/>
                  <a:pt x="10888133" y="675929"/>
                  <a:pt x="10885163" y="660129"/>
                </a:cubicBezTo>
                <a:cubicBezTo>
                  <a:pt x="10884526" y="654820"/>
                  <a:pt x="10882956" y="650700"/>
                  <a:pt x="10878460" y="649085"/>
                </a:cubicBezTo>
                <a:cubicBezTo>
                  <a:pt x="10870657" y="646790"/>
                  <a:pt x="10862980" y="645556"/>
                  <a:pt x="10854753" y="648697"/>
                </a:cubicBezTo>
                <a:cubicBezTo>
                  <a:pt x="10852632" y="648952"/>
                  <a:pt x="10852082" y="653326"/>
                  <a:pt x="10853396" y="655322"/>
                </a:cubicBezTo>
                <a:cubicBezTo>
                  <a:pt x="10853778" y="658508"/>
                  <a:pt x="10854288" y="662755"/>
                  <a:pt x="10852422" y="665133"/>
                </a:cubicBezTo>
                <a:cubicBezTo>
                  <a:pt x="10849623" y="668700"/>
                  <a:pt x="10846273" y="676641"/>
                  <a:pt x="10842329" y="670651"/>
                </a:cubicBezTo>
                <a:cubicBezTo>
                  <a:pt x="10832445" y="659989"/>
                  <a:pt x="10821843" y="661260"/>
                  <a:pt x="10810180" y="662660"/>
                </a:cubicBezTo>
                <a:cubicBezTo>
                  <a:pt x="10803691" y="662361"/>
                  <a:pt x="10797202" y="662062"/>
                  <a:pt x="10791264" y="657389"/>
                </a:cubicBezTo>
                <a:cubicBezTo>
                  <a:pt x="10768826" y="640692"/>
                  <a:pt x="10753050" y="643662"/>
                  <a:pt x="10741008" y="668802"/>
                </a:cubicBezTo>
                <a:cubicBezTo>
                  <a:pt x="10737530" y="675681"/>
                  <a:pt x="10732484" y="678441"/>
                  <a:pt x="10726418" y="672705"/>
                </a:cubicBezTo>
                <a:cubicBezTo>
                  <a:pt x="10712167" y="661490"/>
                  <a:pt x="10695753" y="659150"/>
                  <a:pt x="10678662" y="660123"/>
                </a:cubicBezTo>
                <a:cubicBezTo>
                  <a:pt x="10670052" y="660078"/>
                  <a:pt x="10661698" y="662157"/>
                  <a:pt x="10652028" y="662240"/>
                </a:cubicBezTo>
                <a:cubicBezTo>
                  <a:pt x="10635869" y="662024"/>
                  <a:pt x="10622085" y="663677"/>
                  <a:pt x="10618016" y="683553"/>
                </a:cubicBezTo>
                <a:cubicBezTo>
                  <a:pt x="10617124" y="676120"/>
                  <a:pt x="10617548" y="670684"/>
                  <a:pt x="10613603" y="664694"/>
                </a:cubicBezTo>
                <a:cubicBezTo>
                  <a:pt x="10609404" y="656582"/>
                  <a:pt x="10601600" y="654286"/>
                  <a:pt x="10594178" y="655176"/>
                </a:cubicBezTo>
                <a:cubicBezTo>
                  <a:pt x="10585823" y="657255"/>
                  <a:pt x="10592016" y="664052"/>
                  <a:pt x="10591465" y="668427"/>
                </a:cubicBezTo>
                <a:cubicBezTo>
                  <a:pt x="10591168" y="674925"/>
                  <a:pt x="10587437" y="679681"/>
                  <a:pt x="10580693" y="677259"/>
                </a:cubicBezTo>
                <a:cubicBezTo>
                  <a:pt x="10571702" y="674028"/>
                  <a:pt x="10564280" y="674918"/>
                  <a:pt x="10554865" y="677125"/>
                </a:cubicBezTo>
                <a:cubicBezTo>
                  <a:pt x="10543584" y="681709"/>
                  <a:pt x="10531921" y="683107"/>
                  <a:pt x="10520300" y="675885"/>
                </a:cubicBezTo>
                <a:cubicBezTo>
                  <a:pt x="10513301" y="671339"/>
                  <a:pt x="10507067" y="673163"/>
                  <a:pt x="10502402" y="679108"/>
                </a:cubicBezTo>
                <a:cubicBezTo>
                  <a:pt x="10499603" y="682676"/>
                  <a:pt x="10496805" y="686242"/>
                  <a:pt x="10494939" y="688620"/>
                </a:cubicBezTo>
                <a:cubicBezTo>
                  <a:pt x="10490147" y="693503"/>
                  <a:pt x="10487857" y="701318"/>
                  <a:pt x="10481241" y="699957"/>
                </a:cubicBezTo>
                <a:cubicBezTo>
                  <a:pt x="10474625" y="698596"/>
                  <a:pt x="10474794" y="691036"/>
                  <a:pt x="10474157" y="685727"/>
                </a:cubicBezTo>
                <a:cubicBezTo>
                  <a:pt x="10473520" y="680418"/>
                  <a:pt x="10469534" y="683051"/>
                  <a:pt x="10466226" y="682370"/>
                </a:cubicBezTo>
                <a:cubicBezTo>
                  <a:pt x="10463045" y="682752"/>
                  <a:pt x="10459864" y="683133"/>
                  <a:pt x="10461434" y="687253"/>
                </a:cubicBezTo>
                <a:cubicBezTo>
                  <a:pt x="10464955" y="698678"/>
                  <a:pt x="10458975" y="702627"/>
                  <a:pt x="10449560" y="704834"/>
                </a:cubicBezTo>
                <a:cubicBezTo>
                  <a:pt x="10440145" y="707040"/>
                  <a:pt x="10439595" y="711414"/>
                  <a:pt x="10446847" y="718084"/>
                </a:cubicBezTo>
                <a:cubicBezTo>
                  <a:pt x="10448162" y="720080"/>
                  <a:pt x="10451470" y="720761"/>
                  <a:pt x="10454779" y="721441"/>
                </a:cubicBezTo>
                <a:cubicBezTo>
                  <a:pt x="10483874" y="730877"/>
                  <a:pt x="10514325" y="733687"/>
                  <a:pt x="10545455" y="733185"/>
                </a:cubicBezTo>
                <a:cubicBezTo>
                  <a:pt x="10570224" y="733445"/>
                  <a:pt x="10593126" y="736084"/>
                  <a:pt x="10615181" y="749595"/>
                </a:cubicBezTo>
                <a:cubicBezTo>
                  <a:pt x="10627991" y="757752"/>
                  <a:pt x="10638001" y="769477"/>
                  <a:pt x="10647078" y="782390"/>
                </a:cubicBezTo>
                <a:cubicBezTo>
                  <a:pt x="10652973" y="768758"/>
                  <a:pt x="10658146" y="767060"/>
                  <a:pt x="10670023" y="776407"/>
                </a:cubicBezTo>
                <a:cubicBezTo>
                  <a:pt x="10673585" y="779211"/>
                  <a:pt x="10676343" y="784265"/>
                  <a:pt x="10675919" y="789702"/>
                </a:cubicBezTo>
                <a:cubicBezTo>
                  <a:pt x="10676005" y="799386"/>
                  <a:pt x="10683809" y="801681"/>
                  <a:pt x="10691358" y="801852"/>
                </a:cubicBezTo>
                <a:cubicBezTo>
                  <a:pt x="10699035" y="803086"/>
                  <a:pt x="10701579" y="797395"/>
                  <a:pt x="10704123" y="791705"/>
                </a:cubicBezTo>
                <a:cubicBezTo>
                  <a:pt x="10705606" y="786141"/>
                  <a:pt x="10704843" y="779771"/>
                  <a:pt x="10710440" y="772637"/>
                </a:cubicBezTo>
                <a:cubicBezTo>
                  <a:pt x="10708787" y="785760"/>
                  <a:pt x="10715531" y="788182"/>
                  <a:pt x="10724268" y="789289"/>
                </a:cubicBezTo>
                <a:cubicBezTo>
                  <a:pt x="10731817" y="789460"/>
                  <a:pt x="10740936" y="793752"/>
                  <a:pt x="10740640" y="800250"/>
                </a:cubicBezTo>
                <a:cubicBezTo>
                  <a:pt x="10739920" y="812185"/>
                  <a:pt x="10740261" y="823992"/>
                  <a:pt x="10733985" y="834438"/>
                </a:cubicBezTo>
                <a:cubicBezTo>
                  <a:pt x="10730381" y="840256"/>
                  <a:pt x="10726267" y="841826"/>
                  <a:pt x="10718718" y="841655"/>
                </a:cubicBezTo>
                <a:cubicBezTo>
                  <a:pt x="10713161" y="840166"/>
                  <a:pt x="10710786" y="838298"/>
                  <a:pt x="10711082" y="831799"/>
                </a:cubicBezTo>
                <a:cubicBezTo>
                  <a:pt x="10710573" y="827552"/>
                  <a:pt x="10707138" y="825810"/>
                  <a:pt x="10703957" y="826191"/>
                </a:cubicBezTo>
                <a:cubicBezTo>
                  <a:pt x="10691361" y="828779"/>
                  <a:pt x="10683175" y="823299"/>
                  <a:pt x="10674862" y="816756"/>
                </a:cubicBezTo>
                <a:cubicBezTo>
                  <a:pt x="10666676" y="811275"/>
                  <a:pt x="10657939" y="810169"/>
                  <a:pt x="10651408" y="818492"/>
                </a:cubicBezTo>
                <a:cubicBezTo>
                  <a:pt x="10646744" y="824437"/>
                  <a:pt x="10644368" y="822567"/>
                  <a:pt x="10644665" y="816069"/>
                </a:cubicBezTo>
                <a:cubicBezTo>
                  <a:pt x="10644155" y="811822"/>
                  <a:pt x="10641907" y="811014"/>
                  <a:pt x="10637412" y="809399"/>
                </a:cubicBezTo>
                <a:cubicBezTo>
                  <a:pt x="10618623" y="805190"/>
                  <a:pt x="10599538" y="807479"/>
                  <a:pt x="10582277" y="816012"/>
                </a:cubicBezTo>
                <a:cubicBezTo>
                  <a:pt x="10573244" y="821404"/>
                  <a:pt x="10563702" y="822548"/>
                  <a:pt x="10553905" y="821569"/>
                </a:cubicBezTo>
                <a:cubicBezTo>
                  <a:pt x="10545168" y="820463"/>
                  <a:pt x="10537110" y="816044"/>
                  <a:pt x="10530111" y="811498"/>
                </a:cubicBezTo>
                <a:cubicBezTo>
                  <a:pt x="10526548" y="808694"/>
                  <a:pt x="10523918" y="804701"/>
                  <a:pt x="10518999" y="808523"/>
                </a:cubicBezTo>
                <a:cubicBezTo>
                  <a:pt x="10514080" y="812343"/>
                  <a:pt x="10514589" y="816591"/>
                  <a:pt x="10516286" y="821772"/>
                </a:cubicBezTo>
                <a:cubicBezTo>
                  <a:pt x="10517856" y="825893"/>
                  <a:pt x="10520358" y="828824"/>
                  <a:pt x="10519807" y="833198"/>
                </a:cubicBezTo>
                <a:cubicBezTo>
                  <a:pt x="10521208" y="844878"/>
                  <a:pt x="10527146" y="849551"/>
                  <a:pt x="10538004" y="850403"/>
                </a:cubicBezTo>
                <a:cubicBezTo>
                  <a:pt x="10557598" y="852362"/>
                  <a:pt x="10575199" y="855636"/>
                  <a:pt x="10593988" y="859845"/>
                </a:cubicBezTo>
                <a:cubicBezTo>
                  <a:pt x="10605228" y="863883"/>
                  <a:pt x="10606924" y="869064"/>
                  <a:pt x="10600521" y="878449"/>
                </a:cubicBezTo>
                <a:cubicBezTo>
                  <a:pt x="10599461" y="878576"/>
                  <a:pt x="10599588" y="879638"/>
                  <a:pt x="10599715" y="880699"/>
                </a:cubicBezTo>
                <a:cubicBezTo>
                  <a:pt x="10598868" y="891572"/>
                  <a:pt x="10592211" y="898833"/>
                  <a:pt x="10585425" y="905033"/>
                </a:cubicBezTo>
                <a:cubicBezTo>
                  <a:pt x="10580634" y="909915"/>
                  <a:pt x="10578258" y="908046"/>
                  <a:pt x="10576689" y="903926"/>
                </a:cubicBezTo>
                <a:cubicBezTo>
                  <a:pt x="10573422" y="894624"/>
                  <a:pt x="10578214" y="889741"/>
                  <a:pt x="10586569" y="887662"/>
                </a:cubicBezTo>
                <a:cubicBezTo>
                  <a:pt x="10583811" y="882607"/>
                  <a:pt x="10580121" y="878741"/>
                  <a:pt x="10574820" y="879377"/>
                </a:cubicBezTo>
                <a:cubicBezTo>
                  <a:pt x="10571639" y="879759"/>
                  <a:pt x="10571088" y="884133"/>
                  <a:pt x="10570410" y="887446"/>
                </a:cubicBezTo>
                <a:cubicBezTo>
                  <a:pt x="10568079" y="903882"/>
                  <a:pt x="10564220" y="907576"/>
                  <a:pt x="10548189" y="908421"/>
                </a:cubicBezTo>
                <a:cubicBezTo>
                  <a:pt x="10533090" y="908078"/>
                  <a:pt x="10517186" y="909985"/>
                  <a:pt x="10502597" y="913889"/>
                </a:cubicBezTo>
                <a:cubicBezTo>
                  <a:pt x="10482834" y="919491"/>
                  <a:pt x="10478083" y="915752"/>
                  <a:pt x="10478844" y="895197"/>
                </a:cubicBezTo>
                <a:cubicBezTo>
                  <a:pt x="10478717" y="894135"/>
                  <a:pt x="10478590" y="893073"/>
                  <a:pt x="10478463" y="892011"/>
                </a:cubicBezTo>
                <a:cubicBezTo>
                  <a:pt x="10479141" y="888698"/>
                  <a:pt x="10481812" y="884069"/>
                  <a:pt x="10476256" y="882582"/>
                </a:cubicBezTo>
                <a:cubicBezTo>
                  <a:pt x="10470827" y="882156"/>
                  <a:pt x="10465271" y="880668"/>
                  <a:pt x="10462854" y="887421"/>
                </a:cubicBezTo>
                <a:cubicBezTo>
                  <a:pt x="10461244" y="891922"/>
                  <a:pt x="10459505" y="895361"/>
                  <a:pt x="10458955" y="899737"/>
                </a:cubicBezTo>
                <a:cubicBezTo>
                  <a:pt x="10455477" y="906616"/>
                  <a:pt x="10451363" y="908186"/>
                  <a:pt x="10444492" y="904702"/>
                </a:cubicBezTo>
                <a:cubicBezTo>
                  <a:pt x="10437749" y="902280"/>
                  <a:pt x="10438172" y="896843"/>
                  <a:pt x="10441904" y="892087"/>
                </a:cubicBezTo>
                <a:cubicBezTo>
                  <a:pt x="10442710" y="889836"/>
                  <a:pt x="10443642" y="888648"/>
                  <a:pt x="10444448" y="886396"/>
                </a:cubicBezTo>
                <a:cubicBezTo>
                  <a:pt x="10446314" y="884019"/>
                  <a:pt x="10445932" y="880833"/>
                  <a:pt x="10443557" y="878964"/>
                </a:cubicBezTo>
                <a:cubicBezTo>
                  <a:pt x="10440121" y="877222"/>
                  <a:pt x="10439443" y="880534"/>
                  <a:pt x="10437450" y="881850"/>
                </a:cubicBezTo>
                <a:cubicBezTo>
                  <a:pt x="10433591" y="885545"/>
                  <a:pt x="10430919" y="890173"/>
                  <a:pt x="10429435" y="895737"/>
                </a:cubicBezTo>
                <a:cubicBezTo>
                  <a:pt x="10423669" y="910431"/>
                  <a:pt x="10417562" y="913317"/>
                  <a:pt x="10402887" y="907538"/>
                </a:cubicBezTo>
                <a:cubicBezTo>
                  <a:pt x="10396144" y="905116"/>
                  <a:pt x="10389273" y="901631"/>
                  <a:pt x="10382529" y="899208"/>
                </a:cubicBezTo>
                <a:cubicBezTo>
                  <a:pt x="10378033" y="897594"/>
                  <a:pt x="10372604" y="897168"/>
                  <a:pt x="10369000" y="902985"/>
                </a:cubicBezTo>
                <a:cubicBezTo>
                  <a:pt x="10364463" y="909992"/>
                  <a:pt x="10362173" y="917806"/>
                  <a:pt x="10351443" y="918016"/>
                </a:cubicBezTo>
                <a:cubicBezTo>
                  <a:pt x="10344954" y="917717"/>
                  <a:pt x="10340968" y="920350"/>
                  <a:pt x="10335157" y="916738"/>
                </a:cubicBezTo>
                <a:cubicBezTo>
                  <a:pt x="10305976" y="897619"/>
                  <a:pt x="10275652" y="895870"/>
                  <a:pt x="10243547" y="906183"/>
                </a:cubicBezTo>
                <a:cubicBezTo>
                  <a:pt x="10238374" y="907881"/>
                  <a:pt x="10234005" y="907328"/>
                  <a:pt x="10229382" y="904651"/>
                </a:cubicBezTo>
                <a:cubicBezTo>
                  <a:pt x="10218693" y="896239"/>
                  <a:pt x="10206903" y="896576"/>
                  <a:pt x="10194434" y="900226"/>
                </a:cubicBezTo>
                <a:cubicBezTo>
                  <a:pt x="10176919" y="906635"/>
                  <a:pt x="10161652" y="913851"/>
                  <a:pt x="10146767" y="924253"/>
                </a:cubicBezTo>
                <a:cubicBezTo>
                  <a:pt x="10139854" y="929390"/>
                  <a:pt x="10132941" y="934528"/>
                  <a:pt x="10124333" y="934484"/>
                </a:cubicBezTo>
                <a:cubicBezTo>
                  <a:pt x="10096001" y="931419"/>
                  <a:pt x="10066314" y="934980"/>
                  <a:pt x="10039211" y="924228"/>
                </a:cubicBezTo>
                <a:cubicBezTo>
                  <a:pt x="10033528" y="921678"/>
                  <a:pt x="10029414" y="923248"/>
                  <a:pt x="10024622" y="928132"/>
                </a:cubicBezTo>
                <a:cubicBezTo>
                  <a:pt x="10022756" y="930510"/>
                  <a:pt x="10020891" y="932888"/>
                  <a:pt x="10018897" y="934204"/>
                </a:cubicBezTo>
                <a:cubicBezTo>
                  <a:pt x="10013723" y="935901"/>
                  <a:pt x="10015038" y="937898"/>
                  <a:pt x="10016481" y="940956"/>
                </a:cubicBezTo>
                <a:cubicBezTo>
                  <a:pt x="10019366" y="947073"/>
                  <a:pt x="10023988" y="949750"/>
                  <a:pt x="10030350" y="948986"/>
                </a:cubicBezTo>
                <a:cubicBezTo>
                  <a:pt x="10037772" y="948096"/>
                  <a:pt x="10041717" y="954086"/>
                  <a:pt x="10041421" y="960583"/>
                </a:cubicBezTo>
                <a:cubicBezTo>
                  <a:pt x="10040997" y="966020"/>
                  <a:pt x="10034381" y="964660"/>
                  <a:pt x="10030012" y="964106"/>
                </a:cubicBezTo>
                <a:cubicBezTo>
                  <a:pt x="10018095" y="963382"/>
                  <a:pt x="10013768" y="954207"/>
                  <a:pt x="10009568" y="946094"/>
                </a:cubicBezTo>
                <a:cubicBezTo>
                  <a:pt x="9991159" y="918143"/>
                  <a:pt x="9964565" y="911639"/>
                  <a:pt x="9936661" y="930065"/>
                </a:cubicBezTo>
                <a:cubicBezTo>
                  <a:pt x="9929621" y="934141"/>
                  <a:pt x="9922454" y="937154"/>
                  <a:pt x="9914905" y="936983"/>
                </a:cubicBezTo>
                <a:cubicBezTo>
                  <a:pt x="9909603" y="937618"/>
                  <a:pt x="9907356" y="936811"/>
                  <a:pt x="9906719" y="931502"/>
                </a:cubicBezTo>
                <a:cubicBezTo>
                  <a:pt x="9904512" y="922073"/>
                  <a:pt x="9900949" y="919268"/>
                  <a:pt x="9891789" y="923598"/>
                </a:cubicBezTo>
                <a:cubicBezTo>
                  <a:pt x="9874401" y="931069"/>
                  <a:pt x="9857437" y="933105"/>
                  <a:pt x="9839412" y="935266"/>
                </a:cubicBezTo>
                <a:cubicBezTo>
                  <a:pt x="9810658" y="937637"/>
                  <a:pt x="9784914" y="947188"/>
                  <a:pt x="9765196" y="971094"/>
                </a:cubicBezTo>
                <a:cubicBezTo>
                  <a:pt x="9765196" y="971094"/>
                  <a:pt x="9764009" y="970160"/>
                  <a:pt x="9763881" y="969098"/>
                </a:cubicBezTo>
                <a:cubicBezTo>
                  <a:pt x="9764560" y="965785"/>
                  <a:pt x="9766298" y="962345"/>
                  <a:pt x="9766849" y="957971"/>
                </a:cubicBezTo>
                <a:cubicBezTo>
                  <a:pt x="9767823" y="948160"/>
                  <a:pt x="9765194" y="944167"/>
                  <a:pt x="9755396" y="943188"/>
                </a:cubicBezTo>
                <a:cubicBezTo>
                  <a:pt x="9743479" y="942464"/>
                  <a:pt x="9740552" y="944969"/>
                  <a:pt x="9740893" y="956776"/>
                </a:cubicBezTo>
                <a:cubicBezTo>
                  <a:pt x="9741275" y="959961"/>
                  <a:pt x="9744160" y="966078"/>
                  <a:pt x="9737798" y="966841"/>
                </a:cubicBezTo>
                <a:cubicBezTo>
                  <a:pt x="9728383" y="969047"/>
                  <a:pt x="9721003" y="961315"/>
                  <a:pt x="9724225" y="952312"/>
                </a:cubicBezTo>
                <a:cubicBezTo>
                  <a:pt x="9726769" y="946622"/>
                  <a:pt x="9725327" y="943563"/>
                  <a:pt x="9718710" y="942202"/>
                </a:cubicBezTo>
                <a:cubicBezTo>
                  <a:pt x="9704290" y="938547"/>
                  <a:pt x="9689742" y="933829"/>
                  <a:pt x="9676001" y="926861"/>
                </a:cubicBezTo>
                <a:cubicBezTo>
                  <a:pt x="9664633" y="921761"/>
                  <a:pt x="9652843" y="922098"/>
                  <a:pt x="9642072" y="930930"/>
                </a:cubicBezTo>
                <a:cubicBezTo>
                  <a:pt x="9639273" y="934497"/>
                  <a:pt x="9635159" y="936067"/>
                  <a:pt x="9629858" y="936703"/>
                </a:cubicBezTo>
                <a:cubicBezTo>
                  <a:pt x="9621248" y="936658"/>
                  <a:pt x="9612639" y="936614"/>
                  <a:pt x="9604030" y="936569"/>
                </a:cubicBezTo>
                <a:cubicBezTo>
                  <a:pt x="9597667" y="937332"/>
                  <a:pt x="9591985" y="934783"/>
                  <a:pt x="9588972" y="927605"/>
                </a:cubicBezTo>
                <a:cubicBezTo>
                  <a:pt x="9587021" y="920299"/>
                  <a:pt x="9582652" y="919746"/>
                  <a:pt x="9576545" y="922632"/>
                </a:cubicBezTo>
                <a:cubicBezTo>
                  <a:pt x="9571372" y="924330"/>
                  <a:pt x="9565136" y="926155"/>
                  <a:pt x="9559962" y="927853"/>
                </a:cubicBezTo>
                <a:cubicBezTo>
                  <a:pt x="9547622" y="932564"/>
                  <a:pt x="9541091" y="940886"/>
                  <a:pt x="9540499" y="953882"/>
                </a:cubicBezTo>
                <a:cubicBezTo>
                  <a:pt x="9539948" y="958257"/>
                  <a:pt x="9540457" y="962504"/>
                  <a:pt x="9539906" y="966878"/>
                </a:cubicBezTo>
                <a:cubicBezTo>
                  <a:pt x="9532906" y="935406"/>
                  <a:pt x="9508943" y="932894"/>
                  <a:pt x="9484048" y="931572"/>
                </a:cubicBezTo>
                <a:cubicBezTo>
                  <a:pt x="9476370" y="930339"/>
                  <a:pt x="9471451" y="934160"/>
                  <a:pt x="9466659" y="939043"/>
                </a:cubicBezTo>
                <a:cubicBezTo>
                  <a:pt x="9461867" y="943926"/>
                  <a:pt x="9460383" y="949490"/>
                  <a:pt x="9463268" y="955606"/>
                </a:cubicBezTo>
                <a:cubicBezTo>
                  <a:pt x="9466025" y="960661"/>
                  <a:pt x="9470945" y="956839"/>
                  <a:pt x="9475186" y="956331"/>
                </a:cubicBezTo>
                <a:cubicBezTo>
                  <a:pt x="9478367" y="955949"/>
                  <a:pt x="9483540" y="954252"/>
                  <a:pt x="9485237" y="959434"/>
                </a:cubicBezTo>
                <a:cubicBezTo>
                  <a:pt x="9486807" y="963554"/>
                  <a:pt x="9485324" y="969117"/>
                  <a:pt x="9481337" y="971749"/>
                </a:cubicBezTo>
                <a:cubicBezTo>
                  <a:pt x="9477478" y="975443"/>
                  <a:pt x="9472177" y="976079"/>
                  <a:pt x="9467935" y="976588"/>
                </a:cubicBezTo>
                <a:cubicBezTo>
                  <a:pt x="9462634" y="977224"/>
                  <a:pt x="9457333" y="977860"/>
                  <a:pt x="9454661" y="982488"/>
                </a:cubicBezTo>
                <a:cubicBezTo>
                  <a:pt x="9460854" y="989285"/>
                  <a:pt x="9469718" y="991453"/>
                  <a:pt x="9477140" y="990563"/>
                </a:cubicBezTo>
                <a:cubicBezTo>
                  <a:pt x="9499661" y="990016"/>
                  <a:pt x="9520697" y="995033"/>
                  <a:pt x="9541734" y="1000049"/>
                </a:cubicBezTo>
                <a:cubicBezTo>
                  <a:pt x="9556154" y="1003705"/>
                  <a:pt x="9569937" y="1002052"/>
                  <a:pt x="9582703" y="991904"/>
                </a:cubicBezTo>
                <a:cubicBezTo>
                  <a:pt x="9586561" y="988210"/>
                  <a:pt x="9590930" y="988764"/>
                  <a:pt x="9595680" y="992502"/>
                </a:cubicBezTo>
                <a:cubicBezTo>
                  <a:pt x="9604121" y="1000106"/>
                  <a:pt x="9614300" y="1004271"/>
                  <a:pt x="9624480" y="1008435"/>
                </a:cubicBezTo>
                <a:cubicBezTo>
                  <a:pt x="9630035" y="1009924"/>
                  <a:pt x="9635336" y="1009288"/>
                  <a:pt x="9640256" y="1005466"/>
                </a:cubicBezTo>
                <a:cubicBezTo>
                  <a:pt x="9650095" y="997823"/>
                  <a:pt x="9661503" y="994302"/>
                  <a:pt x="9673548" y="996088"/>
                </a:cubicBezTo>
                <a:cubicBezTo>
                  <a:pt x="9684533" y="998002"/>
                  <a:pt x="9695518" y="999916"/>
                  <a:pt x="9705442" y="1001957"/>
                </a:cubicBezTo>
                <a:cubicBezTo>
                  <a:pt x="9713246" y="1004252"/>
                  <a:pt x="9717359" y="1002681"/>
                  <a:pt x="9717401" y="994060"/>
                </a:cubicBezTo>
                <a:cubicBezTo>
                  <a:pt x="9717825" y="988624"/>
                  <a:pt x="9719563" y="985184"/>
                  <a:pt x="9724864" y="984548"/>
                </a:cubicBezTo>
                <a:cubicBezTo>
                  <a:pt x="9736400" y="982087"/>
                  <a:pt x="9740218" y="987015"/>
                  <a:pt x="9738310" y="998015"/>
                </a:cubicBezTo>
                <a:cubicBezTo>
                  <a:pt x="9735852" y="1013389"/>
                  <a:pt x="9739415" y="1016192"/>
                  <a:pt x="9754260" y="1014412"/>
                </a:cubicBezTo>
                <a:cubicBezTo>
                  <a:pt x="9763801" y="1013268"/>
                  <a:pt x="9773217" y="1011062"/>
                  <a:pt x="9781571" y="1008982"/>
                </a:cubicBezTo>
                <a:cubicBezTo>
                  <a:pt x="9795355" y="1007330"/>
                  <a:pt x="9807823" y="1003679"/>
                  <a:pt x="9821183" y="1007463"/>
                </a:cubicBezTo>
                <a:cubicBezTo>
                  <a:pt x="9828860" y="1008696"/>
                  <a:pt x="9834544" y="1011245"/>
                  <a:pt x="9833696" y="1022118"/>
                </a:cubicBezTo>
                <a:cubicBezTo>
                  <a:pt x="9832467" y="1029805"/>
                  <a:pt x="9837472" y="1035667"/>
                  <a:pt x="9845954" y="1034650"/>
                </a:cubicBezTo>
                <a:cubicBezTo>
                  <a:pt x="9872589" y="1032532"/>
                  <a:pt x="9897060" y="1039291"/>
                  <a:pt x="9921660" y="1047112"/>
                </a:cubicBezTo>
                <a:cubicBezTo>
                  <a:pt x="9940576" y="1052383"/>
                  <a:pt x="9951306" y="1052173"/>
                  <a:pt x="9960804" y="1032724"/>
                </a:cubicBezTo>
                <a:cubicBezTo>
                  <a:pt x="9961865" y="1032596"/>
                  <a:pt x="9962925" y="1032469"/>
                  <a:pt x="9962925" y="1032469"/>
                </a:cubicBezTo>
                <a:cubicBezTo>
                  <a:pt x="9967547" y="1035146"/>
                  <a:pt x="9963393" y="1045338"/>
                  <a:pt x="9969754" y="1044575"/>
                </a:cubicBezTo>
                <a:cubicBezTo>
                  <a:pt x="9975055" y="1043940"/>
                  <a:pt x="9978533" y="1037060"/>
                  <a:pt x="9981077" y="1031369"/>
                </a:cubicBezTo>
                <a:cubicBezTo>
                  <a:pt x="9982010" y="1030180"/>
                  <a:pt x="9982815" y="1027929"/>
                  <a:pt x="9983748" y="1026740"/>
                </a:cubicBezTo>
                <a:cubicBezTo>
                  <a:pt x="9987098" y="1018799"/>
                  <a:pt x="9989387" y="1010985"/>
                  <a:pt x="9990616" y="1003298"/>
                </a:cubicBezTo>
                <a:cubicBezTo>
                  <a:pt x="9992100" y="997735"/>
                  <a:pt x="9996214" y="996164"/>
                  <a:pt x="10001770" y="997652"/>
                </a:cubicBezTo>
                <a:cubicBezTo>
                  <a:pt x="10005206" y="999394"/>
                  <a:pt x="10009829" y="1002071"/>
                  <a:pt x="10008217" y="1006572"/>
                </a:cubicBezTo>
                <a:cubicBezTo>
                  <a:pt x="10000331" y="1021520"/>
                  <a:pt x="10007160" y="1033626"/>
                  <a:pt x="10012929" y="1045859"/>
                </a:cubicBezTo>
                <a:cubicBezTo>
                  <a:pt x="10015942" y="1053038"/>
                  <a:pt x="10018444" y="1055969"/>
                  <a:pt x="10024041" y="1048835"/>
                </a:cubicBezTo>
                <a:cubicBezTo>
                  <a:pt x="10033625" y="1039069"/>
                  <a:pt x="10046222" y="1036481"/>
                  <a:pt x="10057629" y="1032959"/>
                </a:cubicBezTo>
                <a:cubicBezTo>
                  <a:pt x="10061743" y="1031388"/>
                  <a:pt x="10064924" y="1031007"/>
                  <a:pt x="10066366" y="1034064"/>
                </a:cubicBezTo>
                <a:cubicBezTo>
                  <a:pt x="10074256" y="1046044"/>
                  <a:pt x="10086174" y="1046769"/>
                  <a:pt x="10098092" y="1047493"/>
                </a:cubicBezTo>
                <a:cubicBezTo>
                  <a:pt x="10109076" y="1049407"/>
                  <a:pt x="10119934" y="1050259"/>
                  <a:pt x="10126381" y="1059179"/>
                </a:cubicBezTo>
                <a:cubicBezTo>
                  <a:pt x="10129138" y="1064234"/>
                  <a:pt x="10131259" y="1063980"/>
                  <a:pt x="10136433" y="1062283"/>
                </a:cubicBezTo>
                <a:cubicBezTo>
                  <a:pt x="10154881" y="1054684"/>
                  <a:pt x="10172906" y="1052523"/>
                  <a:pt x="10190211" y="1062295"/>
                </a:cubicBezTo>
                <a:cubicBezTo>
                  <a:pt x="10197082" y="1065779"/>
                  <a:pt x="10201323" y="1065271"/>
                  <a:pt x="10207302" y="1061322"/>
                </a:cubicBezTo>
                <a:cubicBezTo>
                  <a:pt x="10220322" y="1053298"/>
                  <a:pt x="10234105" y="1051645"/>
                  <a:pt x="10249035" y="1059548"/>
                </a:cubicBezTo>
                <a:cubicBezTo>
                  <a:pt x="10252598" y="1062352"/>
                  <a:pt x="10255906" y="1063032"/>
                  <a:pt x="10259893" y="1060401"/>
                </a:cubicBezTo>
                <a:cubicBezTo>
                  <a:pt x="10277153" y="1051868"/>
                  <a:pt x="10309174" y="1058798"/>
                  <a:pt x="10320627" y="1073580"/>
                </a:cubicBezTo>
                <a:cubicBezTo>
                  <a:pt x="10328090" y="1064068"/>
                  <a:pt x="10338566" y="1061736"/>
                  <a:pt x="10348490" y="1063776"/>
                </a:cubicBezTo>
                <a:cubicBezTo>
                  <a:pt x="10362911" y="1067433"/>
                  <a:pt x="10377881" y="1066714"/>
                  <a:pt x="10392853" y="1065996"/>
                </a:cubicBezTo>
                <a:cubicBezTo>
                  <a:pt x="10413252" y="1065702"/>
                  <a:pt x="10425680" y="1070675"/>
                  <a:pt x="10433655" y="1092337"/>
                </a:cubicBezTo>
                <a:cubicBezTo>
                  <a:pt x="10433910" y="1094461"/>
                  <a:pt x="10435097" y="1095395"/>
                  <a:pt x="10435352" y="1097519"/>
                </a:cubicBezTo>
                <a:cubicBezTo>
                  <a:pt x="10438364" y="1104697"/>
                  <a:pt x="10442733" y="1105251"/>
                  <a:pt x="10447397" y="1099306"/>
                </a:cubicBezTo>
                <a:cubicBezTo>
                  <a:pt x="10451129" y="1094549"/>
                  <a:pt x="10454861" y="1089794"/>
                  <a:pt x="10459653" y="1084910"/>
                </a:cubicBezTo>
                <a:cubicBezTo>
                  <a:pt x="10476827" y="1066695"/>
                  <a:pt x="10498670" y="1069460"/>
                  <a:pt x="10513007" y="1090360"/>
                </a:cubicBezTo>
                <a:cubicBezTo>
                  <a:pt x="10518394" y="1099407"/>
                  <a:pt x="10525775" y="1107139"/>
                  <a:pt x="10536081" y="1112365"/>
                </a:cubicBezTo>
                <a:cubicBezTo>
                  <a:pt x="10545327" y="1117718"/>
                  <a:pt x="10554573" y="1123072"/>
                  <a:pt x="10561021" y="1131993"/>
                </a:cubicBezTo>
                <a:cubicBezTo>
                  <a:pt x="10566109" y="1120612"/>
                  <a:pt x="10558219" y="1108633"/>
                  <a:pt x="10563307" y="1097252"/>
                </a:cubicBezTo>
                <a:cubicBezTo>
                  <a:pt x="10574505" y="1109910"/>
                  <a:pt x="10574505" y="1109910"/>
                  <a:pt x="10588458" y="1100698"/>
                </a:cubicBezTo>
                <a:cubicBezTo>
                  <a:pt x="10594564" y="1097811"/>
                  <a:pt x="10598678" y="1096241"/>
                  <a:pt x="10605422" y="1098664"/>
                </a:cubicBezTo>
                <a:cubicBezTo>
                  <a:pt x="10623278" y="1104062"/>
                  <a:pt x="10640879" y="1107336"/>
                  <a:pt x="10658480" y="1110610"/>
                </a:cubicBezTo>
                <a:cubicBezTo>
                  <a:pt x="10712471" y="1121368"/>
                  <a:pt x="10766758" y="1125628"/>
                  <a:pt x="10820070" y="1139698"/>
                </a:cubicBezTo>
                <a:cubicBezTo>
                  <a:pt x="10824439" y="1140252"/>
                  <a:pt x="10830800" y="1139489"/>
                  <a:pt x="10831437" y="1144798"/>
                </a:cubicBezTo>
                <a:cubicBezTo>
                  <a:pt x="10833134" y="1149980"/>
                  <a:pt x="10828087" y="1152739"/>
                  <a:pt x="10825289" y="1156305"/>
                </a:cubicBezTo>
                <a:cubicBezTo>
                  <a:pt x="10822363" y="1158811"/>
                  <a:pt x="10818376" y="1161443"/>
                  <a:pt x="10821006" y="1165437"/>
                </a:cubicBezTo>
                <a:cubicBezTo>
                  <a:pt x="10822703" y="1170618"/>
                  <a:pt x="10827199" y="1172233"/>
                  <a:pt x="10831568" y="1172786"/>
                </a:cubicBezTo>
                <a:cubicBezTo>
                  <a:pt x="10834748" y="1172405"/>
                  <a:pt x="10837929" y="1172023"/>
                  <a:pt x="10841110" y="1171642"/>
                </a:cubicBezTo>
                <a:cubicBezTo>
                  <a:pt x="10856081" y="1170923"/>
                  <a:pt x="10865582" y="1178401"/>
                  <a:pt x="10867365" y="1193266"/>
                </a:cubicBezTo>
                <a:cubicBezTo>
                  <a:pt x="10868002" y="1198575"/>
                  <a:pt x="10868638" y="1203884"/>
                  <a:pt x="10867155" y="1209447"/>
                </a:cubicBezTo>
                <a:cubicBezTo>
                  <a:pt x="10866858" y="1215945"/>
                  <a:pt x="10871481" y="1218622"/>
                  <a:pt x="10877588" y="1215735"/>
                </a:cubicBezTo>
                <a:cubicBezTo>
                  <a:pt x="10888869" y="1211151"/>
                  <a:pt x="10893152" y="1202021"/>
                  <a:pt x="10890309" y="1187283"/>
                </a:cubicBezTo>
                <a:cubicBezTo>
                  <a:pt x="10898750" y="1194887"/>
                  <a:pt x="10904942" y="1201684"/>
                  <a:pt x="10909142" y="1209797"/>
                </a:cubicBezTo>
                <a:cubicBezTo>
                  <a:pt x="10913341" y="1217910"/>
                  <a:pt x="10912453" y="1237404"/>
                  <a:pt x="10905795" y="1244665"/>
                </a:cubicBezTo>
                <a:cubicBezTo>
                  <a:pt x="10897144" y="1253242"/>
                  <a:pt x="10886965" y="1249078"/>
                  <a:pt x="10879033" y="1245721"/>
                </a:cubicBezTo>
                <a:cubicBezTo>
                  <a:pt x="10867667" y="1240621"/>
                  <a:pt x="10855495" y="1237773"/>
                  <a:pt x="10842771" y="1239299"/>
                </a:cubicBezTo>
                <a:cubicBezTo>
                  <a:pt x="10835349" y="1240189"/>
                  <a:pt x="10826867" y="1241206"/>
                  <a:pt x="10818385" y="1242224"/>
                </a:cubicBezTo>
                <a:cubicBezTo>
                  <a:pt x="10783396" y="1246420"/>
                  <a:pt x="10748831" y="1245180"/>
                  <a:pt x="10718207" y="1223003"/>
                </a:cubicBezTo>
                <a:cubicBezTo>
                  <a:pt x="10706458" y="1214718"/>
                  <a:pt x="10700479" y="1218667"/>
                  <a:pt x="10696705" y="1232044"/>
                </a:cubicBezTo>
                <a:cubicBezTo>
                  <a:pt x="10695900" y="1234294"/>
                  <a:pt x="10698402" y="1237227"/>
                  <a:pt x="10695349" y="1238670"/>
                </a:cubicBezTo>
                <a:cubicBezTo>
                  <a:pt x="10692168" y="1239051"/>
                  <a:pt x="10689793" y="1237181"/>
                  <a:pt x="10688478" y="1235185"/>
                </a:cubicBezTo>
                <a:cubicBezTo>
                  <a:pt x="10687163" y="1233188"/>
                  <a:pt x="10685848" y="1231192"/>
                  <a:pt x="10684660" y="1230257"/>
                </a:cubicBezTo>
                <a:cubicBezTo>
                  <a:pt x="10680843" y="1225330"/>
                  <a:pt x="10676092" y="1221592"/>
                  <a:pt x="10671428" y="1227536"/>
                </a:cubicBezTo>
                <a:cubicBezTo>
                  <a:pt x="10665703" y="1233608"/>
                  <a:pt x="10674313" y="1233653"/>
                  <a:pt x="10676815" y="1236584"/>
                </a:cubicBezTo>
                <a:cubicBezTo>
                  <a:pt x="10676943" y="1237645"/>
                  <a:pt x="10678003" y="1237519"/>
                  <a:pt x="10678130" y="1238580"/>
                </a:cubicBezTo>
                <a:cubicBezTo>
                  <a:pt x="10680505" y="1240450"/>
                  <a:pt x="10681947" y="1243508"/>
                  <a:pt x="10680082" y="1245886"/>
                </a:cubicBezTo>
                <a:cubicBezTo>
                  <a:pt x="10678343" y="1249325"/>
                  <a:pt x="10676223" y="1249580"/>
                  <a:pt x="10672787" y="1247837"/>
                </a:cubicBezTo>
                <a:cubicBezTo>
                  <a:pt x="10666044" y="1245415"/>
                  <a:pt x="10659883" y="1245616"/>
                  <a:pt x="10654524" y="1248008"/>
                </a:cubicBezTo>
                <a:lnTo>
                  <a:pt x="10649076" y="1253403"/>
                </a:lnTo>
                <a:lnTo>
                  <a:pt x="10655504" y="1252145"/>
                </a:lnTo>
                <a:cubicBezTo>
                  <a:pt x="10667721" y="1251830"/>
                  <a:pt x="10680014" y="1255341"/>
                  <a:pt x="10692911" y="1260697"/>
                </a:cubicBezTo>
                <a:cubicBezTo>
                  <a:pt x="10705716" y="1265298"/>
                  <a:pt x="10720033" y="1269718"/>
                  <a:pt x="10734771" y="1264882"/>
                </a:cubicBezTo>
                <a:cubicBezTo>
                  <a:pt x="10741959" y="1260951"/>
                  <a:pt x="10745523" y="1265126"/>
                  <a:pt x="10746249" y="1271175"/>
                </a:cubicBezTo>
                <a:cubicBezTo>
                  <a:pt x="10746793" y="1275712"/>
                  <a:pt x="10747155" y="1278736"/>
                  <a:pt x="10747518" y="1281761"/>
                </a:cubicBezTo>
                <a:lnTo>
                  <a:pt x="10747996" y="1284087"/>
                </a:lnTo>
                <a:lnTo>
                  <a:pt x="10749656" y="1283452"/>
                </a:lnTo>
                <a:cubicBezTo>
                  <a:pt x="10751061" y="1283957"/>
                  <a:pt x="10752080" y="1285719"/>
                  <a:pt x="10752992" y="1288841"/>
                </a:cubicBezTo>
                <a:lnTo>
                  <a:pt x="10756711" y="1291982"/>
                </a:lnTo>
                <a:lnTo>
                  <a:pt x="10762197" y="1289204"/>
                </a:lnTo>
                <a:cubicBezTo>
                  <a:pt x="10776391" y="1279832"/>
                  <a:pt x="10792276" y="1271791"/>
                  <a:pt x="10806833" y="1265443"/>
                </a:cubicBezTo>
                <a:cubicBezTo>
                  <a:pt x="10812692" y="1263206"/>
                  <a:pt x="10818551" y="1260970"/>
                  <a:pt x="10823625" y="1264963"/>
                </a:cubicBezTo>
                <a:cubicBezTo>
                  <a:pt x="10828700" y="1268956"/>
                  <a:pt x="10826405" y="1275367"/>
                  <a:pt x="10823929" y="1280266"/>
                </a:cubicBezTo>
                <a:cubicBezTo>
                  <a:pt x="10817830" y="1293271"/>
                  <a:pt x="10823086" y="1298777"/>
                  <a:pt x="10835347" y="1298840"/>
                </a:cubicBezTo>
                <a:cubicBezTo>
                  <a:pt x="10840059" y="1299808"/>
                  <a:pt x="10844952" y="1302290"/>
                  <a:pt x="10849482" y="1301746"/>
                </a:cubicBezTo>
                <a:cubicBezTo>
                  <a:pt x="10860053" y="1300478"/>
                  <a:pt x="10862107" y="1304834"/>
                  <a:pt x="10857155" y="1314633"/>
                </a:cubicBezTo>
                <a:cubicBezTo>
                  <a:pt x="10854497" y="1318019"/>
                  <a:pt x="10852021" y="1322918"/>
                  <a:pt x="10856915" y="1325399"/>
                </a:cubicBezTo>
                <a:cubicBezTo>
                  <a:pt x="10860479" y="1329574"/>
                  <a:pt x="10864827" y="1327518"/>
                  <a:pt x="10869177" y="1325463"/>
                </a:cubicBezTo>
                <a:cubicBezTo>
                  <a:pt x="10880532" y="1317965"/>
                  <a:pt x="10892975" y="1319541"/>
                  <a:pt x="10906929" y="1320935"/>
                </a:cubicBezTo>
                <a:cubicBezTo>
                  <a:pt x="10949152" y="1328143"/>
                  <a:pt x="10984125" y="1313211"/>
                  <a:pt x="11016317" y="1287874"/>
                </a:cubicBezTo>
                <a:cubicBezTo>
                  <a:pt x="11021995" y="1284125"/>
                  <a:pt x="11024108" y="1276201"/>
                  <a:pt x="11031477" y="1273783"/>
                </a:cubicBezTo>
                <a:cubicBezTo>
                  <a:pt x="11030873" y="1281525"/>
                  <a:pt x="11030089" y="1287756"/>
                  <a:pt x="11029485" y="1295498"/>
                </a:cubicBezTo>
                <a:cubicBezTo>
                  <a:pt x="11028280" y="1310983"/>
                  <a:pt x="11035408" y="1319332"/>
                  <a:pt x="11049361" y="1320727"/>
                </a:cubicBezTo>
                <a:cubicBezTo>
                  <a:pt x="11095933" y="1325880"/>
                  <a:pt x="11142505" y="1331032"/>
                  <a:pt x="11189077" y="1336184"/>
                </a:cubicBezTo>
                <a:cubicBezTo>
                  <a:pt x="11206051" y="1337217"/>
                  <a:pt x="11222480" y="1333712"/>
                  <a:pt x="11239817" y="1337768"/>
                </a:cubicBezTo>
                <a:cubicBezTo>
                  <a:pt x="11250932" y="1341038"/>
                  <a:pt x="11257517" y="1344850"/>
                  <a:pt x="11256129" y="1358823"/>
                </a:cubicBezTo>
                <a:cubicBezTo>
                  <a:pt x="11256614" y="1375639"/>
                  <a:pt x="11269783" y="1383264"/>
                  <a:pt x="11283976" y="1373892"/>
                </a:cubicBezTo>
                <a:cubicBezTo>
                  <a:pt x="11295332" y="1366394"/>
                  <a:pt x="11304573" y="1366820"/>
                  <a:pt x="11315870" y="1371601"/>
                </a:cubicBezTo>
                <a:cubicBezTo>
                  <a:pt x="11322635" y="1376925"/>
                  <a:pt x="11328676" y="1376200"/>
                  <a:pt x="11335501" y="1369246"/>
                </a:cubicBezTo>
                <a:cubicBezTo>
                  <a:pt x="11342144" y="1360779"/>
                  <a:pt x="11351024" y="1358181"/>
                  <a:pt x="11360628" y="1361630"/>
                </a:cubicBezTo>
                <a:cubicBezTo>
                  <a:pt x="11366850" y="1362418"/>
                  <a:pt x="11374944" y="1366049"/>
                  <a:pt x="11380984" y="1365325"/>
                </a:cubicBezTo>
                <a:cubicBezTo>
                  <a:pt x="11390045" y="1364239"/>
                  <a:pt x="11393609" y="1368412"/>
                  <a:pt x="11396026" y="1375793"/>
                </a:cubicBezTo>
                <a:cubicBezTo>
                  <a:pt x="11402370" y="1390372"/>
                  <a:pt x="11405572" y="1391522"/>
                  <a:pt x="11419584" y="1380638"/>
                </a:cubicBezTo>
                <a:cubicBezTo>
                  <a:pt x="11427919" y="1373502"/>
                  <a:pt x="11436073" y="1364854"/>
                  <a:pt x="11446281" y="1360561"/>
                </a:cubicBezTo>
                <a:cubicBezTo>
                  <a:pt x="11446462" y="1362074"/>
                  <a:pt x="11447972" y="1361893"/>
                  <a:pt x="11448153" y="1363405"/>
                </a:cubicBezTo>
                <a:cubicBezTo>
                  <a:pt x="11436921" y="1384694"/>
                  <a:pt x="11436921" y="1384694"/>
                  <a:pt x="11451541" y="1404417"/>
                </a:cubicBezTo>
                <a:cubicBezTo>
                  <a:pt x="11453413" y="1407260"/>
                  <a:pt x="11455286" y="1410105"/>
                  <a:pt x="11456977" y="1411435"/>
                </a:cubicBezTo>
                <a:cubicBezTo>
                  <a:pt x="11472142" y="1435695"/>
                  <a:pt x="11490807" y="1438059"/>
                  <a:pt x="11515027" y="1422882"/>
                </a:cubicBezTo>
                <a:cubicBezTo>
                  <a:pt x="11527711" y="1413690"/>
                  <a:pt x="11537316" y="1417140"/>
                  <a:pt x="11540639" y="1432083"/>
                </a:cubicBezTo>
                <a:cubicBezTo>
                  <a:pt x="11543056" y="1439462"/>
                  <a:pt x="11543963" y="1447024"/>
                  <a:pt x="11543360" y="1454766"/>
                </a:cubicBezTo>
                <a:cubicBezTo>
                  <a:pt x="11541369" y="1476481"/>
                  <a:pt x="11522464" y="1484885"/>
                  <a:pt x="11505730" y="1473086"/>
                </a:cubicBezTo>
                <a:cubicBezTo>
                  <a:pt x="11492380" y="1463948"/>
                  <a:pt x="11479755" y="1460861"/>
                  <a:pt x="11465802" y="1459466"/>
                </a:cubicBezTo>
                <a:cubicBezTo>
                  <a:pt x="11452029" y="1459584"/>
                  <a:pt x="11439405" y="1456495"/>
                  <a:pt x="11429075" y="1446997"/>
                </a:cubicBezTo>
                <a:cubicBezTo>
                  <a:pt x="11413307" y="1430479"/>
                  <a:pt x="11405576" y="1429873"/>
                  <a:pt x="11390779" y="1446988"/>
                </a:cubicBezTo>
                <a:cubicBezTo>
                  <a:pt x="11379786" y="1457510"/>
                  <a:pt x="11369578" y="1461803"/>
                  <a:pt x="11354115" y="1460589"/>
                </a:cubicBezTo>
                <a:cubicBezTo>
                  <a:pt x="11326389" y="1459312"/>
                  <a:pt x="11299267" y="1450293"/>
                  <a:pt x="11272870" y="1447323"/>
                </a:cubicBezTo>
                <a:cubicBezTo>
                  <a:pt x="11249493" y="1443990"/>
                  <a:pt x="11226842" y="1446707"/>
                  <a:pt x="11208843" y="1462672"/>
                </a:cubicBezTo>
                <a:cubicBezTo>
                  <a:pt x="11199361" y="1473013"/>
                  <a:pt x="11192958" y="1470713"/>
                  <a:pt x="11182809" y="1462727"/>
                </a:cubicBezTo>
                <a:cubicBezTo>
                  <a:pt x="11135448" y="1425454"/>
                  <a:pt x="11084587" y="1410078"/>
                  <a:pt x="11028777" y="1442850"/>
                </a:cubicBezTo>
                <a:cubicBezTo>
                  <a:pt x="11020261" y="1448473"/>
                  <a:pt x="11012347" y="1446354"/>
                  <a:pt x="11004434" y="1444235"/>
                </a:cubicBezTo>
                <a:cubicBezTo>
                  <a:pt x="10999541" y="1441754"/>
                  <a:pt x="10992775" y="1436430"/>
                  <a:pt x="10987279" y="1441690"/>
                </a:cubicBezTo>
                <a:cubicBezTo>
                  <a:pt x="10981964" y="1448464"/>
                  <a:pt x="10987219" y="1453969"/>
                  <a:pt x="10989456" y="1459838"/>
                </a:cubicBezTo>
                <a:cubicBezTo>
                  <a:pt x="10995074" y="1468368"/>
                  <a:pt x="10990906" y="1471936"/>
                  <a:pt x="10981846" y="1473023"/>
                </a:cubicBezTo>
                <a:cubicBezTo>
                  <a:pt x="10972786" y="1474109"/>
                  <a:pt x="10963362" y="1472171"/>
                  <a:pt x="10954120" y="1471746"/>
                </a:cubicBezTo>
                <a:lnTo>
                  <a:pt x="10953400" y="1471619"/>
                </a:lnTo>
                <a:lnTo>
                  <a:pt x="10930022" y="1481602"/>
                </a:lnTo>
                <a:lnTo>
                  <a:pt x="10933796" y="1483516"/>
                </a:lnTo>
                <a:cubicBezTo>
                  <a:pt x="10935805" y="1485699"/>
                  <a:pt x="10936717" y="1488821"/>
                  <a:pt x="10936230" y="1493726"/>
                </a:cubicBezTo>
                <a:cubicBezTo>
                  <a:pt x="10936571" y="1505533"/>
                  <a:pt x="10945817" y="1510886"/>
                  <a:pt x="10955782" y="1504306"/>
                </a:cubicBezTo>
                <a:cubicBezTo>
                  <a:pt x="10963755" y="1499042"/>
                  <a:pt x="10970244" y="1499340"/>
                  <a:pt x="10978176" y="1502697"/>
                </a:cubicBezTo>
                <a:cubicBezTo>
                  <a:pt x="10982926" y="1506436"/>
                  <a:pt x="10987167" y="1505927"/>
                  <a:pt x="10991959" y="1501044"/>
                </a:cubicBezTo>
                <a:cubicBezTo>
                  <a:pt x="10996624" y="1495099"/>
                  <a:pt x="11002858" y="1493275"/>
                  <a:pt x="11009602" y="1495697"/>
                </a:cubicBezTo>
                <a:cubicBezTo>
                  <a:pt x="11013970" y="1496250"/>
                  <a:pt x="11019653" y="1498800"/>
                  <a:pt x="11023894" y="1498291"/>
                </a:cubicBezTo>
                <a:cubicBezTo>
                  <a:pt x="11030256" y="1497528"/>
                  <a:pt x="11032759" y="1500459"/>
                  <a:pt x="11034456" y="1505641"/>
                </a:cubicBezTo>
                <a:cubicBezTo>
                  <a:pt x="11038910" y="1515877"/>
                  <a:pt x="11041158" y="1516685"/>
                  <a:pt x="11050997" y="1509043"/>
                </a:cubicBezTo>
                <a:cubicBezTo>
                  <a:pt x="11056849" y="1504033"/>
                  <a:pt x="11062574" y="1497960"/>
                  <a:pt x="11069741" y="1494946"/>
                </a:cubicBezTo>
                <a:cubicBezTo>
                  <a:pt x="11069868" y="1496008"/>
                  <a:pt x="11070928" y="1495881"/>
                  <a:pt x="11071056" y="1496943"/>
                </a:cubicBezTo>
                <a:cubicBezTo>
                  <a:pt x="11063169" y="1511891"/>
                  <a:pt x="11063169" y="1511891"/>
                  <a:pt x="11073434" y="1525739"/>
                </a:cubicBezTo>
                <a:cubicBezTo>
                  <a:pt x="11074749" y="1527735"/>
                  <a:pt x="11076064" y="1529732"/>
                  <a:pt x="11077251" y="1530666"/>
                </a:cubicBezTo>
                <a:cubicBezTo>
                  <a:pt x="11087899" y="1547700"/>
                  <a:pt x="11101004" y="1549359"/>
                  <a:pt x="11118010" y="1538703"/>
                </a:cubicBezTo>
                <a:cubicBezTo>
                  <a:pt x="11126915" y="1532250"/>
                  <a:pt x="11133659" y="1534672"/>
                  <a:pt x="11135993" y="1545163"/>
                </a:cubicBezTo>
                <a:cubicBezTo>
                  <a:pt x="11137690" y="1550345"/>
                  <a:pt x="11138327" y="1555654"/>
                  <a:pt x="11137903" y="1561090"/>
                </a:cubicBezTo>
                <a:cubicBezTo>
                  <a:pt x="11136505" y="1576337"/>
                  <a:pt x="11123231" y="1582238"/>
                  <a:pt x="11111482" y="1573953"/>
                </a:cubicBezTo>
                <a:cubicBezTo>
                  <a:pt x="11102108" y="1567537"/>
                  <a:pt x="11093244" y="1565369"/>
                  <a:pt x="11083447" y="1564390"/>
                </a:cubicBezTo>
                <a:cubicBezTo>
                  <a:pt x="11073777" y="1564473"/>
                  <a:pt x="11064913" y="1562304"/>
                  <a:pt x="11057660" y="1555635"/>
                </a:cubicBezTo>
                <a:cubicBezTo>
                  <a:pt x="11046589" y="1544037"/>
                  <a:pt x="11041161" y="1543612"/>
                  <a:pt x="11030771" y="1555629"/>
                </a:cubicBezTo>
                <a:cubicBezTo>
                  <a:pt x="11023053" y="1563017"/>
                  <a:pt x="11015886" y="1566031"/>
                  <a:pt x="11005029" y="1565178"/>
                </a:cubicBezTo>
                <a:cubicBezTo>
                  <a:pt x="10985562" y="1564282"/>
                  <a:pt x="10966518" y="1557949"/>
                  <a:pt x="10947984" y="1555864"/>
                </a:cubicBezTo>
                <a:cubicBezTo>
                  <a:pt x="10931571" y="1553524"/>
                  <a:pt x="10915667" y="1555432"/>
                  <a:pt x="10903029" y="1566641"/>
                </a:cubicBezTo>
                <a:cubicBezTo>
                  <a:pt x="10896372" y="1573902"/>
                  <a:pt x="10891876" y="1572287"/>
                  <a:pt x="10884750" y="1566679"/>
                </a:cubicBezTo>
                <a:cubicBezTo>
                  <a:pt x="10851497" y="1540509"/>
                  <a:pt x="10815785" y="1529713"/>
                  <a:pt x="10776600" y="1552724"/>
                </a:cubicBezTo>
                <a:cubicBezTo>
                  <a:pt x="10770620" y="1556671"/>
                  <a:pt x="10765064" y="1555184"/>
                  <a:pt x="10759508" y="1553696"/>
                </a:cubicBezTo>
                <a:cubicBezTo>
                  <a:pt x="10756073" y="1551954"/>
                  <a:pt x="10751322" y="1548215"/>
                  <a:pt x="10747463" y="1551909"/>
                </a:cubicBezTo>
                <a:cubicBezTo>
                  <a:pt x="10743731" y="1556665"/>
                  <a:pt x="10747421" y="1560531"/>
                  <a:pt x="10748991" y="1564651"/>
                </a:cubicBezTo>
                <a:cubicBezTo>
                  <a:pt x="10752936" y="1570641"/>
                  <a:pt x="10750010" y="1573146"/>
                  <a:pt x="10743648" y="1573909"/>
                </a:cubicBezTo>
                <a:cubicBezTo>
                  <a:pt x="10737287" y="1574671"/>
                  <a:pt x="10730670" y="1573311"/>
                  <a:pt x="10724181" y="1573012"/>
                </a:cubicBezTo>
                <a:cubicBezTo>
                  <a:pt x="10709888" y="1570418"/>
                  <a:pt x="10697589" y="1566508"/>
                  <a:pt x="10683127" y="1571473"/>
                </a:cubicBezTo>
                <a:cubicBezTo>
                  <a:pt x="10679946" y="1571855"/>
                  <a:pt x="10679691" y="1569731"/>
                  <a:pt x="10678377" y="1567735"/>
                </a:cubicBezTo>
                <a:cubicBezTo>
                  <a:pt x="10674050" y="1558560"/>
                  <a:pt x="10666373" y="1557327"/>
                  <a:pt x="10657891" y="1558344"/>
                </a:cubicBezTo>
                <a:cubicBezTo>
                  <a:pt x="10625955" y="1561097"/>
                  <a:pt x="10593765" y="1561726"/>
                  <a:pt x="10561744" y="1554796"/>
                </a:cubicBezTo>
                <a:cubicBezTo>
                  <a:pt x="10559496" y="1553989"/>
                  <a:pt x="10556315" y="1554370"/>
                  <a:pt x="10553262" y="1555813"/>
                </a:cubicBezTo>
                <a:cubicBezTo>
                  <a:pt x="10544356" y="1562267"/>
                  <a:pt x="10537612" y="1559844"/>
                  <a:pt x="10531038" y="1549862"/>
                </a:cubicBezTo>
                <a:cubicBezTo>
                  <a:pt x="10524463" y="1539880"/>
                  <a:pt x="10517973" y="1539581"/>
                  <a:pt x="10509450" y="1549220"/>
                </a:cubicBezTo>
                <a:cubicBezTo>
                  <a:pt x="10505591" y="1552914"/>
                  <a:pt x="10502792" y="1556481"/>
                  <a:pt x="10499061" y="1561237"/>
                </a:cubicBezTo>
                <a:cubicBezTo>
                  <a:pt x="10494055" y="1555375"/>
                  <a:pt x="10489050" y="1549512"/>
                  <a:pt x="10481628" y="1550403"/>
                </a:cubicBezTo>
                <a:cubicBezTo>
                  <a:pt x="10473146" y="1551420"/>
                  <a:pt x="10464537" y="1551376"/>
                  <a:pt x="10457115" y="1552266"/>
                </a:cubicBezTo>
                <a:cubicBezTo>
                  <a:pt x="10436344" y="1553949"/>
                  <a:pt x="10429219" y="1553390"/>
                  <a:pt x="10426222" y="1565816"/>
                </a:cubicBezTo>
                <a:lnTo>
                  <a:pt x="10425604" y="1571246"/>
                </a:lnTo>
                <a:lnTo>
                  <a:pt x="10446737" y="1570949"/>
                </a:lnTo>
                <a:cubicBezTo>
                  <a:pt x="10498080" y="1564792"/>
                  <a:pt x="10546946" y="1563533"/>
                  <a:pt x="10593037" y="1590219"/>
                </a:cubicBezTo>
                <a:cubicBezTo>
                  <a:pt x="10611100" y="1600325"/>
                  <a:pt x="10632422" y="1599303"/>
                  <a:pt x="10652837" y="1590717"/>
                </a:cubicBezTo>
                <a:cubicBezTo>
                  <a:pt x="10665884" y="1584550"/>
                  <a:pt x="10679657" y="1584432"/>
                  <a:pt x="10695120" y="1585646"/>
                </a:cubicBezTo>
                <a:cubicBezTo>
                  <a:pt x="10718315" y="1587467"/>
                  <a:pt x="10742054" y="1593823"/>
                  <a:pt x="10765490" y="1584877"/>
                </a:cubicBezTo>
                <a:cubicBezTo>
                  <a:pt x="10786087" y="1577804"/>
                  <a:pt x="10801914" y="1582042"/>
                  <a:pt x="10817500" y="1597047"/>
                </a:cubicBezTo>
                <a:cubicBezTo>
                  <a:pt x="10822756" y="1602554"/>
                  <a:pt x="10828977" y="1603340"/>
                  <a:pt x="10836165" y="1599411"/>
                </a:cubicBezTo>
                <a:cubicBezTo>
                  <a:pt x="10846191" y="1593606"/>
                  <a:pt x="10858091" y="1590644"/>
                  <a:pt x="10870715" y="1593733"/>
                </a:cubicBezTo>
                <a:cubicBezTo>
                  <a:pt x="10908409" y="1601485"/>
                  <a:pt x="10949543" y="1599619"/>
                  <a:pt x="10987599" y="1610395"/>
                </a:cubicBezTo>
                <a:cubicBezTo>
                  <a:pt x="11000405" y="1614995"/>
                  <a:pt x="11012667" y="1615059"/>
                  <a:pt x="11024022" y="1607561"/>
                </a:cubicBezTo>
                <a:cubicBezTo>
                  <a:pt x="11048424" y="1593896"/>
                  <a:pt x="11056156" y="1594502"/>
                  <a:pt x="11075488" y="1615194"/>
                </a:cubicBezTo>
                <a:cubicBezTo>
                  <a:pt x="11082616" y="1623543"/>
                  <a:pt x="11090892" y="1628686"/>
                  <a:pt x="11099952" y="1627600"/>
                </a:cubicBezTo>
                <a:cubicBezTo>
                  <a:pt x="11131846" y="1625309"/>
                  <a:pt x="11161988" y="1633967"/>
                  <a:pt x="11191768" y="1639599"/>
                </a:cubicBezTo>
                <a:cubicBezTo>
                  <a:pt x="11218528" y="1645594"/>
                  <a:pt x="11245106" y="1650076"/>
                  <a:pt x="11271743" y="1642280"/>
                </a:cubicBezTo>
                <a:cubicBezTo>
                  <a:pt x="11282133" y="1639499"/>
                  <a:pt x="11288536" y="1641799"/>
                  <a:pt x="11293973" y="1648817"/>
                </a:cubicBezTo>
                <a:cubicBezTo>
                  <a:pt x="11301102" y="1657166"/>
                  <a:pt x="11309921" y="1666847"/>
                  <a:pt x="11321639" y="1662373"/>
                </a:cubicBezTo>
                <a:cubicBezTo>
                  <a:pt x="11346585" y="1653246"/>
                  <a:pt x="11368996" y="1661295"/>
                  <a:pt x="11389293" y="1677270"/>
                </a:cubicBezTo>
                <a:cubicBezTo>
                  <a:pt x="11419558" y="1699719"/>
                  <a:pt x="11453868" y="1704808"/>
                  <a:pt x="11488841" y="1689875"/>
                </a:cubicBezTo>
                <a:cubicBezTo>
                  <a:pt x="11502068" y="1685221"/>
                  <a:pt x="11506962" y="1687701"/>
                  <a:pt x="11508594" y="1701312"/>
                </a:cubicBezTo>
                <a:cubicBezTo>
                  <a:pt x="11509138" y="1705850"/>
                  <a:pt x="11509682" y="1710386"/>
                  <a:pt x="11511556" y="1713229"/>
                </a:cubicBezTo>
                <a:cubicBezTo>
                  <a:pt x="11534995" y="1742633"/>
                  <a:pt x="11558254" y="1770524"/>
                  <a:pt x="11599932" y="1773195"/>
                </a:cubicBezTo>
                <a:cubicBezTo>
                  <a:pt x="11609175" y="1773620"/>
                  <a:pt x="11608209" y="1778338"/>
                  <a:pt x="11605914" y="1784750"/>
                </a:cubicBezTo>
                <a:cubicBezTo>
                  <a:pt x="11604767" y="1787955"/>
                  <a:pt x="11602109" y="1791342"/>
                  <a:pt x="11599451" y="1794729"/>
                </a:cubicBezTo>
                <a:cubicBezTo>
                  <a:pt x="11594137" y="1801502"/>
                  <a:pt x="11588640" y="1806764"/>
                  <a:pt x="11595769" y="1815112"/>
                </a:cubicBezTo>
                <a:cubicBezTo>
                  <a:pt x="11601387" y="1823643"/>
                  <a:pt x="11608212" y="1816689"/>
                  <a:pt x="11615581" y="1814271"/>
                </a:cubicBezTo>
                <a:cubicBezTo>
                  <a:pt x="11630138" y="1807923"/>
                  <a:pt x="11646205" y="1801393"/>
                  <a:pt x="11659374" y="1809018"/>
                </a:cubicBezTo>
                <a:cubicBezTo>
                  <a:pt x="11675745" y="1817793"/>
                  <a:pt x="11682751" y="1812350"/>
                  <a:pt x="11691871" y="1798985"/>
                </a:cubicBezTo>
                <a:cubicBezTo>
                  <a:pt x="11694528" y="1795598"/>
                  <a:pt x="11697185" y="1792212"/>
                  <a:pt x="11701534" y="1790156"/>
                </a:cubicBezTo>
                <a:cubicBezTo>
                  <a:pt x="11705520" y="1785076"/>
                  <a:pt x="11709869" y="1783020"/>
                  <a:pt x="11716635" y="1788345"/>
                </a:cubicBezTo>
                <a:cubicBezTo>
                  <a:pt x="11721709" y="1792338"/>
                  <a:pt x="11722434" y="1798387"/>
                  <a:pt x="11718449" y="1803467"/>
                </a:cubicBezTo>
                <a:cubicBezTo>
                  <a:pt x="11714644" y="1810060"/>
                  <a:pt x="11713860" y="1816290"/>
                  <a:pt x="11708363" y="1821551"/>
                </a:cubicBezTo>
                <a:cubicBezTo>
                  <a:pt x="11705524" y="1823425"/>
                  <a:pt x="11702685" y="1825300"/>
                  <a:pt x="11704739" y="1829656"/>
                </a:cubicBezTo>
                <a:cubicBezTo>
                  <a:pt x="11706613" y="1832499"/>
                  <a:pt x="11710962" y="1830443"/>
                  <a:pt x="11713982" y="1830081"/>
                </a:cubicBezTo>
                <a:cubicBezTo>
                  <a:pt x="11718512" y="1829538"/>
                  <a:pt x="11721532" y="1829176"/>
                  <a:pt x="11724190" y="1825788"/>
                </a:cubicBezTo>
                <a:cubicBezTo>
                  <a:pt x="11726847" y="1822402"/>
                  <a:pt x="11729867" y="1822041"/>
                  <a:pt x="11733250" y="1824702"/>
                </a:cubicBezTo>
                <a:cubicBezTo>
                  <a:pt x="11751856" y="1839345"/>
                  <a:pt x="11772394" y="1844552"/>
                  <a:pt x="11794863" y="1840323"/>
                </a:cubicBezTo>
                <a:cubicBezTo>
                  <a:pt x="11805253" y="1837543"/>
                  <a:pt x="11815823" y="1836275"/>
                  <a:pt x="11826575" y="1836519"/>
                </a:cubicBezTo>
                <a:cubicBezTo>
                  <a:pt x="11832616" y="1835796"/>
                  <a:pt x="11841676" y="1834708"/>
                  <a:pt x="11845603" y="1841907"/>
                </a:cubicBezTo>
                <a:cubicBezTo>
                  <a:pt x="11847839" y="1847776"/>
                  <a:pt x="11840833" y="1853218"/>
                  <a:pt x="11836847" y="1858299"/>
                </a:cubicBezTo>
                <a:cubicBezTo>
                  <a:pt x="11834189" y="1861685"/>
                  <a:pt x="11831350" y="1863560"/>
                  <a:pt x="11828693" y="1866947"/>
                </a:cubicBezTo>
                <a:cubicBezTo>
                  <a:pt x="11826036" y="1870333"/>
                  <a:pt x="11818848" y="1874264"/>
                  <a:pt x="11822594" y="1879950"/>
                </a:cubicBezTo>
                <a:cubicBezTo>
                  <a:pt x="11824829" y="1885818"/>
                  <a:pt x="11832380" y="1884913"/>
                  <a:pt x="11838238" y="1882676"/>
                </a:cubicBezTo>
                <a:cubicBezTo>
                  <a:pt x="11851829" y="1881045"/>
                  <a:pt x="11862763" y="1882803"/>
                  <a:pt x="11877078" y="1887222"/>
                </a:cubicBezTo>
                <a:cubicBezTo>
                  <a:pt x="11909094" y="1898722"/>
                  <a:pt x="11924798" y="1889169"/>
                  <a:pt x="11933251" y="1857473"/>
                </a:cubicBezTo>
                <a:cubicBezTo>
                  <a:pt x="11936330" y="1844832"/>
                  <a:pt x="11943155" y="1837877"/>
                  <a:pt x="11955417" y="1837942"/>
                </a:cubicBezTo>
                <a:cubicBezTo>
                  <a:pt x="11958864" y="1866675"/>
                  <a:pt x="11962128" y="1893895"/>
                  <a:pt x="11965575" y="1922629"/>
                </a:cubicBezTo>
                <a:cubicBezTo>
                  <a:pt x="11944615" y="1926677"/>
                  <a:pt x="11940991" y="1934782"/>
                  <a:pt x="11948664" y="1947668"/>
                </a:cubicBezTo>
                <a:cubicBezTo>
                  <a:pt x="11950718" y="1952023"/>
                  <a:pt x="11957121" y="1954323"/>
                  <a:pt x="11954645" y="1959222"/>
                </a:cubicBezTo>
                <a:cubicBezTo>
                  <a:pt x="11950659" y="1964302"/>
                  <a:pt x="11944437" y="1963514"/>
                  <a:pt x="11939726" y="1962545"/>
                </a:cubicBezTo>
                <a:cubicBezTo>
                  <a:pt x="11935195" y="1963089"/>
                  <a:pt x="11931994" y="1961939"/>
                  <a:pt x="11928792" y="1960789"/>
                </a:cubicBezTo>
                <a:cubicBezTo>
                  <a:pt x="11919369" y="1958852"/>
                  <a:pt x="11915020" y="1960906"/>
                  <a:pt x="11914780" y="1971674"/>
                </a:cubicBezTo>
                <a:cubicBezTo>
                  <a:pt x="11913995" y="1977903"/>
                  <a:pt x="11910553" y="1987522"/>
                  <a:pt x="11902459" y="1983890"/>
                </a:cubicBezTo>
                <a:cubicBezTo>
                  <a:pt x="11891344" y="1980620"/>
                  <a:pt x="11880773" y="1981888"/>
                  <a:pt x="11870022" y="1981644"/>
                </a:cubicBezTo>
                <a:cubicBezTo>
                  <a:pt x="11860779" y="1981219"/>
                  <a:pt x="11849847" y="1979462"/>
                  <a:pt x="11839639" y="1983754"/>
                </a:cubicBezTo>
                <a:cubicBezTo>
                  <a:pt x="11830941" y="1987865"/>
                  <a:pt x="11820733" y="1992158"/>
                  <a:pt x="11830097" y="2006375"/>
                </a:cubicBezTo>
                <a:cubicBezTo>
                  <a:pt x="11833662" y="2010549"/>
                  <a:pt x="11831004" y="2013937"/>
                  <a:pt x="11825145" y="2016173"/>
                </a:cubicBezTo>
                <a:cubicBezTo>
                  <a:pt x="11802493" y="2018890"/>
                  <a:pt x="11794218" y="2013745"/>
                  <a:pt x="11789987" y="1991243"/>
                </a:cubicBezTo>
                <a:cubicBezTo>
                  <a:pt x="11789080" y="1983681"/>
                  <a:pt x="11786844" y="1977813"/>
                  <a:pt x="11780441" y="1975513"/>
                </a:cubicBezTo>
                <a:cubicBezTo>
                  <a:pt x="11769327" y="1972245"/>
                  <a:pt x="11758394" y="1970489"/>
                  <a:pt x="11746676" y="1974961"/>
                </a:cubicBezTo>
                <a:cubicBezTo>
                  <a:pt x="11743655" y="1975324"/>
                  <a:pt x="11742872" y="1981553"/>
                  <a:pt x="11744744" y="1984396"/>
                </a:cubicBezTo>
                <a:cubicBezTo>
                  <a:pt x="11745288" y="1988934"/>
                  <a:pt x="11746014" y="1994983"/>
                  <a:pt x="11743356" y="1998370"/>
                </a:cubicBezTo>
                <a:cubicBezTo>
                  <a:pt x="11739370" y="2003450"/>
                  <a:pt x="11734599" y="2014760"/>
                  <a:pt x="11728981" y="2006229"/>
                </a:cubicBezTo>
                <a:cubicBezTo>
                  <a:pt x="11714905" y="1991044"/>
                  <a:pt x="11699804" y="1992854"/>
                  <a:pt x="11683193" y="1994847"/>
                </a:cubicBezTo>
                <a:cubicBezTo>
                  <a:pt x="11673951" y="1994422"/>
                  <a:pt x="11664709" y="1993996"/>
                  <a:pt x="11656253" y="1987340"/>
                </a:cubicBezTo>
                <a:cubicBezTo>
                  <a:pt x="11624296" y="1963560"/>
                  <a:pt x="11601826" y="1967789"/>
                  <a:pt x="11584675" y="2003595"/>
                </a:cubicBezTo>
                <a:cubicBezTo>
                  <a:pt x="11579723" y="2013393"/>
                  <a:pt x="11572535" y="2017323"/>
                  <a:pt x="11563897" y="2009155"/>
                </a:cubicBezTo>
                <a:cubicBezTo>
                  <a:pt x="11543599" y="1993180"/>
                  <a:pt x="11520222" y="1989848"/>
                  <a:pt x="11495879" y="1991233"/>
                </a:cubicBezTo>
                <a:cubicBezTo>
                  <a:pt x="11483618" y="1991170"/>
                  <a:pt x="11471719" y="1994131"/>
                  <a:pt x="11457947" y="1994249"/>
                </a:cubicBezTo>
                <a:cubicBezTo>
                  <a:pt x="11434933" y="1993942"/>
                  <a:pt x="11415301" y="1996296"/>
                  <a:pt x="11409506" y="2024604"/>
                </a:cubicBezTo>
                <a:cubicBezTo>
                  <a:pt x="11408236" y="2014019"/>
                  <a:pt x="11408839" y="2006275"/>
                  <a:pt x="11403221" y="1997744"/>
                </a:cubicBezTo>
                <a:cubicBezTo>
                  <a:pt x="11397240" y="1986190"/>
                  <a:pt x="11386124" y="1982921"/>
                  <a:pt x="11375554" y="1984188"/>
                </a:cubicBezTo>
                <a:cubicBezTo>
                  <a:pt x="11363655" y="1987150"/>
                  <a:pt x="11372475" y="1996830"/>
                  <a:pt x="11371690" y="2003061"/>
                </a:cubicBezTo>
                <a:cubicBezTo>
                  <a:pt x="11371268" y="2012315"/>
                  <a:pt x="11365954" y="2019089"/>
                  <a:pt x="11356349" y="2015640"/>
                </a:cubicBezTo>
                <a:cubicBezTo>
                  <a:pt x="11343543" y="2011038"/>
                  <a:pt x="11332972" y="2012305"/>
                  <a:pt x="11319563" y="2015448"/>
                </a:cubicBezTo>
                <a:cubicBezTo>
                  <a:pt x="11303496" y="2021978"/>
                  <a:pt x="11286885" y="2023969"/>
                  <a:pt x="11270334" y="2013682"/>
                </a:cubicBezTo>
                <a:cubicBezTo>
                  <a:pt x="11260366" y="2007209"/>
                  <a:pt x="11251487" y="2009807"/>
                  <a:pt x="11244843" y="2018274"/>
                </a:cubicBezTo>
                <a:cubicBezTo>
                  <a:pt x="11240857" y="2023354"/>
                  <a:pt x="11236871" y="2028434"/>
                  <a:pt x="11234213" y="2031821"/>
                </a:cubicBezTo>
                <a:cubicBezTo>
                  <a:pt x="11227389" y="2038776"/>
                  <a:pt x="11224128" y="2049905"/>
                  <a:pt x="11214705" y="2047967"/>
                </a:cubicBezTo>
                <a:cubicBezTo>
                  <a:pt x="11205282" y="2046029"/>
                  <a:pt x="11205522" y="2035263"/>
                  <a:pt x="11204615" y="2027701"/>
                </a:cubicBezTo>
                <a:cubicBezTo>
                  <a:pt x="11203709" y="2020139"/>
                  <a:pt x="11198031" y="2023889"/>
                  <a:pt x="11193319" y="2022920"/>
                </a:cubicBezTo>
                <a:cubicBezTo>
                  <a:pt x="11188789" y="2023463"/>
                  <a:pt x="11184258" y="2024005"/>
                  <a:pt x="11186495" y="2029875"/>
                </a:cubicBezTo>
                <a:cubicBezTo>
                  <a:pt x="11191510" y="2046147"/>
                  <a:pt x="11182993" y="2051771"/>
                  <a:pt x="11169583" y="2054913"/>
                </a:cubicBezTo>
                <a:cubicBezTo>
                  <a:pt x="11156174" y="2058055"/>
                  <a:pt x="11155390" y="2064285"/>
                  <a:pt x="11165720" y="2073785"/>
                </a:cubicBezTo>
                <a:cubicBezTo>
                  <a:pt x="11167593" y="2076627"/>
                  <a:pt x="11172304" y="2077597"/>
                  <a:pt x="11177016" y="2078566"/>
                </a:cubicBezTo>
                <a:cubicBezTo>
                  <a:pt x="11218454" y="2092004"/>
                  <a:pt x="11261825" y="2096007"/>
                  <a:pt x="11306162" y="2095292"/>
                </a:cubicBezTo>
                <a:cubicBezTo>
                  <a:pt x="11341438" y="2095662"/>
                  <a:pt x="11374056" y="2099421"/>
                  <a:pt x="11405468" y="2118664"/>
                </a:cubicBezTo>
                <a:cubicBezTo>
                  <a:pt x="11423712" y="2130281"/>
                  <a:pt x="11437969" y="2146981"/>
                  <a:pt x="11450897" y="2165371"/>
                </a:cubicBezTo>
                <a:cubicBezTo>
                  <a:pt x="11459292" y="2145957"/>
                  <a:pt x="11466661" y="2143539"/>
                  <a:pt x="11483575" y="2156850"/>
                </a:cubicBezTo>
                <a:cubicBezTo>
                  <a:pt x="11488649" y="2160844"/>
                  <a:pt x="11492577" y="2168043"/>
                  <a:pt x="11491973" y="2175786"/>
                </a:cubicBezTo>
                <a:cubicBezTo>
                  <a:pt x="11492096" y="2189578"/>
                  <a:pt x="11503210" y="2192846"/>
                  <a:pt x="11513962" y="2193091"/>
                </a:cubicBezTo>
                <a:cubicBezTo>
                  <a:pt x="11524896" y="2194848"/>
                  <a:pt x="11528519" y="2186743"/>
                  <a:pt x="11532142" y="2178638"/>
                </a:cubicBezTo>
                <a:cubicBezTo>
                  <a:pt x="11534255" y="2170715"/>
                  <a:pt x="11533168" y="2161641"/>
                  <a:pt x="11541139" y="2151480"/>
                </a:cubicBezTo>
                <a:cubicBezTo>
                  <a:pt x="11538786" y="2170171"/>
                  <a:pt x="11548390" y="2173621"/>
                  <a:pt x="11560834" y="2175198"/>
                </a:cubicBezTo>
                <a:cubicBezTo>
                  <a:pt x="11571586" y="2175442"/>
                  <a:pt x="11584573" y="2181554"/>
                  <a:pt x="11584152" y="2190809"/>
                </a:cubicBezTo>
                <a:cubicBezTo>
                  <a:pt x="11583127" y="2207806"/>
                  <a:pt x="11583611" y="2224623"/>
                  <a:pt x="11574674" y="2239501"/>
                </a:cubicBezTo>
                <a:cubicBezTo>
                  <a:pt x="11569540" y="2247787"/>
                  <a:pt x="11563681" y="2250023"/>
                  <a:pt x="11552929" y="2249779"/>
                </a:cubicBezTo>
                <a:cubicBezTo>
                  <a:pt x="11545015" y="2247659"/>
                  <a:pt x="11541633" y="2244998"/>
                  <a:pt x="11542054" y="2235743"/>
                </a:cubicBezTo>
                <a:cubicBezTo>
                  <a:pt x="11541329" y="2229693"/>
                  <a:pt x="11536436" y="2227212"/>
                  <a:pt x="11531906" y="2227755"/>
                </a:cubicBezTo>
                <a:cubicBezTo>
                  <a:pt x="11513966" y="2231442"/>
                  <a:pt x="11502307" y="2223636"/>
                  <a:pt x="11490467" y="2214318"/>
                </a:cubicBezTo>
                <a:cubicBezTo>
                  <a:pt x="11478809" y="2206512"/>
                  <a:pt x="11466365" y="2204935"/>
                  <a:pt x="11457064" y="2216789"/>
                </a:cubicBezTo>
                <a:cubicBezTo>
                  <a:pt x="11450421" y="2225256"/>
                  <a:pt x="11447037" y="2222593"/>
                  <a:pt x="11447460" y="2213339"/>
                </a:cubicBezTo>
                <a:cubicBezTo>
                  <a:pt x="11446734" y="2207289"/>
                  <a:pt x="11443532" y="2206140"/>
                  <a:pt x="11437129" y="2203840"/>
                </a:cubicBezTo>
                <a:cubicBezTo>
                  <a:pt x="11410370" y="2197844"/>
                  <a:pt x="11383188" y="2201105"/>
                  <a:pt x="11358605" y="2213258"/>
                </a:cubicBezTo>
                <a:cubicBezTo>
                  <a:pt x="11345740" y="2220937"/>
                  <a:pt x="11332149" y="2222567"/>
                  <a:pt x="11318195" y="2221173"/>
                </a:cubicBezTo>
                <a:cubicBezTo>
                  <a:pt x="11305752" y="2219598"/>
                  <a:pt x="11294275" y="2213303"/>
                  <a:pt x="11284308" y="2206828"/>
                </a:cubicBezTo>
                <a:cubicBezTo>
                  <a:pt x="11279233" y="2202835"/>
                  <a:pt x="11275487" y="2197148"/>
                  <a:pt x="11268481" y="2202591"/>
                </a:cubicBezTo>
                <a:cubicBezTo>
                  <a:pt x="11261475" y="2208032"/>
                  <a:pt x="11262200" y="2214081"/>
                  <a:pt x="11264617" y="2221462"/>
                </a:cubicBezTo>
                <a:cubicBezTo>
                  <a:pt x="11266853" y="2227330"/>
                  <a:pt x="11270417" y="2231505"/>
                  <a:pt x="11269633" y="2237734"/>
                </a:cubicBezTo>
                <a:cubicBezTo>
                  <a:pt x="11271628" y="2254370"/>
                  <a:pt x="11280085" y="2261025"/>
                  <a:pt x="11295549" y="2262240"/>
                </a:cubicBezTo>
                <a:cubicBezTo>
                  <a:pt x="11323455" y="2265028"/>
                  <a:pt x="11348524" y="2269693"/>
                  <a:pt x="11375283" y="2275687"/>
                </a:cubicBezTo>
                <a:cubicBezTo>
                  <a:pt x="11391292" y="2281437"/>
                  <a:pt x="11393708" y="2288816"/>
                  <a:pt x="11384589" y="2302183"/>
                </a:cubicBezTo>
                <a:cubicBezTo>
                  <a:pt x="11383078" y="2302364"/>
                  <a:pt x="11383260" y="2303877"/>
                  <a:pt x="11383441" y="2305389"/>
                </a:cubicBezTo>
                <a:cubicBezTo>
                  <a:pt x="11382234" y="2320873"/>
                  <a:pt x="11372752" y="2331215"/>
                  <a:pt x="11363089" y="2340045"/>
                </a:cubicBezTo>
                <a:cubicBezTo>
                  <a:pt x="11356264" y="2346999"/>
                  <a:pt x="11352881" y="2344336"/>
                  <a:pt x="11350645" y="2338467"/>
                </a:cubicBezTo>
                <a:cubicBezTo>
                  <a:pt x="11345993" y="2325221"/>
                  <a:pt x="11352817" y="2318266"/>
                  <a:pt x="11364717" y="2315304"/>
                </a:cubicBezTo>
                <a:cubicBezTo>
                  <a:pt x="11360790" y="2308105"/>
                  <a:pt x="11355534" y="2302599"/>
                  <a:pt x="11347984" y="2303505"/>
                </a:cubicBezTo>
                <a:cubicBezTo>
                  <a:pt x="11343453" y="2304048"/>
                  <a:pt x="11342669" y="2310279"/>
                  <a:pt x="11341703" y="2314997"/>
                </a:cubicBezTo>
                <a:cubicBezTo>
                  <a:pt x="11338383" y="2338406"/>
                  <a:pt x="11332887" y="2343667"/>
                  <a:pt x="11310055" y="2344871"/>
                </a:cubicBezTo>
                <a:lnTo>
                  <a:pt x="11300135" y="2346060"/>
                </a:lnTo>
                <a:lnTo>
                  <a:pt x="11300726" y="2347404"/>
                </a:lnTo>
                <a:cubicBezTo>
                  <a:pt x="11301108" y="2350590"/>
                  <a:pt x="11301490" y="2353775"/>
                  <a:pt x="11302805" y="2355771"/>
                </a:cubicBezTo>
                <a:cubicBezTo>
                  <a:pt x="11319263" y="2376416"/>
                  <a:pt x="11335593" y="2395999"/>
                  <a:pt x="11364857" y="2397875"/>
                </a:cubicBezTo>
                <a:cubicBezTo>
                  <a:pt x="11371346" y="2398174"/>
                  <a:pt x="11370668" y="2401486"/>
                  <a:pt x="11369057" y="2405988"/>
                </a:cubicBezTo>
                <a:cubicBezTo>
                  <a:pt x="11368251" y="2408239"/>
                  <a:pt x="11366385" y="2410617"/>
                  <a:pt x="11364519" y="2412995"/>
                </a:cubicBezTo>
                <a:cubicBezTo>
                  <a:pt x="11360788" y="2417750"/>
                  <a:pt x="11356929" y="2421445"/>
                  <a:pt x="11361934" y="2427307"/>
                </a:cubicBezTo>
                <a:cubicBezTo>
                  <a:pt x="11365879" y="2433296"/>
                  <a:pt x="11370671" y="2428413"/>
                  <a:pt x="11375845" y="2426716"/>
                </a:cubicBezTo>
                <a:cubicBezTo>
                  <a:pt x="11386066" y="2422258"/>
                  <a:pt x="11397346" y="2417674"/>
                  <a:pt x="11406593" y="2423028"/>
                </a:cubicBezTo>
                <a:cubicBezTo>
                  <a:pt x="11418087" y="2429189"/>
                  <a:pt x="11423006" y="2425367"/>
                  <a:pt x="11429409" y="2415983"/>
                </a:cubicBezTo>
                <a:cubicBezTo>
                  <a:pt x="11431275" y="2413605"/>
                  <a:pt x="11433141" y="2411227"/>
                  <a:pt x="11436195" y="2409784"/>
                </a:cubicBezTo>
                <a:cubicBezTo>
                  <a:pt x="11438993" y="2406217"/>
                  <a:pt x="11442046" y="2404774"/>
                  <a:pt x="11446797" y="2408512"/>
                </a:cubicBezTo>
                <a:cubicBezTo>
                  <a:pt x="11450360" y="2411316"/>
                  <a:pt x="11450869" y="2415563"/>
                  <a:pt x="11448071" y="2419130"/>
                </a:cubicBezTo>
                <a:cubicBezTo>
                  <a:pt x="11445399" y="2423759"/>
                  <a:pt x="11444849" y="2428133"/>
                  <a:pt x="11440989" y="2431828"/>
                </a:cubicBezTo>
                <a:cubicBezTo>
                  <a:pt x="11438996" y="2433143"/>
                  <a:pt x="11437003" y="2434460"/>
                  <a:pt x="11438445" y="2437518"/>
                </a:cubicBezTo>
                <a:cubicBezTo>
                  <a:pt x="11439760" y="2439514"/>
                  <a:pt x="11442814" y="2438071"/>
                  <a:pt x="11444934" y="2437817"/>
                </a:cubicBezTo>
                <a:cubicBezTo>
                  <a:pt x="11448115" y="2437435"/>
                  <a:pt x="11450235" y="2437181"/>
                  <a:pt x="11452102" y="2434803"/>
                </a:cubicBezTo>
                <a:cubicBezTo>
                  <a:pt x="11453967" y="2432425"/>
                  <a:pt x="11456088" y="2432171"/>
                  <a:pt x="11458463" y="2434040"/>
                </a:cubicBezTo>
                <a:cubicBezTo>
                  <a:pt x="11471527" y="2444321"/>
                  <a:pt x="11485947" y="2447977"/>
                  <a:pt x="11501724" y="2445008"/>
                </a:cubicBezTo>
                <a:cubicBezTo>
                  <a:pt x="11509018" y="2443056"/>
                  <a:pt x="11516440" y="2442166"/>
                  <a:pt x="11523989" y="2442337"/>
                </a:cubicBezTo>
                <a:cubicBezTo>
                  <a:pt x="11528230" y="2441829"/>
                  <a:pt x="11534592" y="2441066"/>
                  <a:pt x="11537349" y="2446120"/>
                </a:cubicBezTo>
                <a:cubicBezTo>
                  <a:pt x="11538919" y="2450241"/>
                  <a:pt x="11534000" y="2454061"/>
                  <a:pt x="11531201" y="2457629"/>
                </a:cubicBezTo>
                <a:cubicBezTo>
                  <a:pt x="11529335" y="2460007"/>
                  <a:pt x="11527342" y="2461323"/>
                  <a:pt x="11525476" y="2463701"/>
                </a:cubicBezTo>
                <a:cubicBezTo>
                  <a:pt x="11523610" y="2466078"/>
                  <a:pt x="11518564" y="2468839"/>
                  <a:pt x="11521194" y="2472831"/>
                </a:cubicBezTo>
                <a:cubicBezTo>
                  <a:pt x="11522763" y="2476951"/>
                  <a:pt x="11528065" y="2476315"/>
                  <a:pt x="11532178" y="2474745"/>
                </a:cubicBezTo>
                <a:cubicBezTo>
                  <a:pt x="11541721" y="2473601"/>
                  <a:pt x="11549398" y="2474834"/>
                  <a:pt x="11559449" y="2477937"/>
                </a:cubicBezTo>
                <a:cubicBezTo>
                  <a:pt x="11581928" y="2486012"/>
                  <a:pt x="11592954" y="2479304"/>
                  <a:pt x="11598890" y="2457050"/>
                </a:cubicBezTo>
                <a:cubicBezTo>
                  <a:pt x="11601052" y="2448174"/>
                  <a:pt x="11605843" y="2443291"/>
                  <a:pt x="11614453" y="2443335"/>
                </a:cubicBezTo>
                <a:cubicBezTo>
                  <a:pt x="11616873" y="2463510"/>
                  <a:pt x="11619165" y="2482623"/>
                  <a:pt x="11621585" y="2502797"/>
                </a:cubicBezTo>
                <a:cubicBezTo>
                  <a:pt x="11606868" y="2505639"/>
                  <a:pt x="11604324" y="2511330"/>
                  <a:pt x="11609711" y="2520377"/>
                </a:cubicBezTo>
                <a:cubicBezTo>
                  <a:pt x="11611154" y="2523435"/>
                  <a:pt x="11615649" y="2525050"/>
                  <a:pt x="11613911" y="2528490"/>
                </a:cubicBezTo>
                <a:cubicBezTo>
                  <a:pt x="11611112" y="2532057"/>
                  <a:pt x="11606743" y="2531504"/>
                  <a:pt x="11603435" y="2530824"/>
                </a:cubicBezTo>
                <a:cubicBezTo>
                  <a:pt x="11600255" y="2531205"/>
                  <a:pt x="11598007" y="2530398"/>
                  <a:pt x="11595759" y="2529590"/>
                </a:cubicBezTo>
                <a:cubicBezTo>
                  <a:pt x="11589143" y="2528230"/>
                  <a:pt x="11586089" y="2529673"/>
                  <a:pt x="11585920" y="2537232"/>
                </a:cubicBezTo>
                <a:cubicBezTo>
                  <a:pt x="11585369" y="2541607"/>
                  <a:pt x="11582952" y="2548360"/>
                  <a:pt x="11577269" y="2545810"/>
                </a:cubicBezTo>
                <a:cubicBezTo>
                  <a:pt x="11569465" y="2543514"/>
                  <a:pt x="11562043" y="2544404"/>
                  <a:pt x="11554494" y="2544233"/>
                </a:cubicBezTo>
                <a:cubicBezTo>
                  <a:pt x="11548005" y="2543934"/>
                  <a:pt x="11540329" y="2542701"/>
                  <a:pt x="11533162" y="2545714"/>
                </a:cubicBezTo>
                <a:cubicBezTo>
                  <a:pt x="11527054" y="2548601"/>
                  <a:pt x="11519887" y="2551615"/>
                  <a:pt x="11526462" y="2561597"/>
                </a:cubicBezTo>
                <a:cubicBezTo>
                  <a:pt x="11528965" y="2564528"/>
                  <a:pt x="11527099" y="2566907"/>
                  <a:pt x="11522985" y="2568476"/>
                </a:cubicBezTo>
                <a:cubicBezTo>
                  <a:pt x="11507081" y="2570384"/>
                  <a:pt x="11501270" y="2566772"/>
                  <a:pt x="11498300" y="2550972"/>
                </a:cubicBezTo>
                <a:cubicBezTo>
                  <a:pt x="11497663" y="2545664"/>
                  <a:pt x="11496093" y="2541543"/>
                  <a:pt x="11491597" y="2539928"/>
                </a:cubicBezTo>
                <a:cubicBezTo>
                  <a:pt x="11483794" y="2537633"/>
                  <a:pt x="11476117" y="2536400"/>
                  <a:pt x="11467890" y="2539541"/>
                </a:cubicBezTo>
                <a:cubicBezTo>
                  <a:pt x="11465769" y="2539796"/>
                  <a:pt x="11465219" y="2544169"/>
                  <a:pt x="11466533" y="2546166"/>
                </a:cubicBezTo>
                <a:cubicBezTo>
                  <a:pt x="11466915" y="2549352"/>
                  <a:pt x="11467425" y="2553598"/>
                  <a:pt x="11465559" y="2555977"/>
                </a:cubicBezTo>
                <a:cubicBezTo>
                  <a:pt x="11462760" y="2559543"/>
                  <a:pt x="11459410" y="2567485"/>
                  <a:pt x="11455466" y="2561495"/>
                </a:cubicBezTo>
                <a:cubicBezTo>
                  <a:pt x="11445582" y="2550833"/>
                  <a:pt x="11434980" y="2552104"/>
                  <a:pt x="11423317" y="2553503"/>
                </a:cubicBezTo>
                <a:cubicBezTo>
                  <a:pt x="11416828" y="2553204"/>
                  <a:pt x="11410339" y="2552906"/>
                  <a:pt x="11404401" y="2548232"/>
                </a:cubicBezTo>
                <a:cubicBezTo>
                  <a:pt x="11381963" y="2531536"/>
                  <a:pt x="11366187" y="2534505"/>
                  <a:pt x="11354145" y="2559645"/>
                </a:cubicBezTo>
                <a:cubicBezTo>
                  <a:pt x="11350667" y="2566525"/>
                  <a:pt x="11345621" y="2569285"/>
                  <a:pt x="11339555" y="2563549"/>
                </a:cubicBezTo>
                <a:cubicBezTo>
                  <a:pt x="11325304" y="2552334"/>
                  <a:pt x="11308890" y="2549994"/>
                  <a:pt x="11291799" y="2550966"/>
                </a:cubicBezTo>
                <a:cubicBezTo>
                  <a:pt x="11283189" y="2550922"/>
                  <a:pt x="11274835" y="2553001"/>
                  <a:pt x="11265165" y="2553084"/>
                </a:cubicBezTo>
                <a:cubicBezTo>
                  <a:pt x="11249006" y="2552868"/>
                  <a:pt x="11235222" y="2554521"/>
                  <a:pt x="11231153" y="2574396"/>
                </a:cubicBezTo>
                <a:cubicBezTo>
                  <a:pt x="11230261" y="2566964"/>
                  <a:pt x="11230685" y="2561527"/>
                  <a:pt x="11226740" y="2555538"/>
                </a:cubicBezTo>
                <a:cubicBezTo>
                  <a:pt x="11222541" y="2547425"/>
                  <a:pt x="11214737" y="2545130"/>
                  <a:pt x="11207315" y="2546020"/>
                </a:cubicBezTo>
                <a:cubicBezTo>
                  <a:pt x="11198960" y="2548099"/>
                  <a:pt x="11205153" y="2554896"/>
                  <a:pt x="11204602" y="2559270"/>
                </a:cubicBezTo>
                <a:cubicBezTo>
                  <a:pt x="11204305" y="2565768"/>
                  <a:pt x="11200574" y="2570525"/>
                  <a:pt x="11193830" y="2568102"/>
                </a:cubicBezTo>
                <a:lnTo>
                  <a:pt x="11180740" y="2568034"/>
                </a:lnTo>
                <a:lnTo>
                  <a:pt x="11195649" y="2580624"/>
                </a:lnTo>
                <a:lnTo>
                  <a:pt x="11203361" y="2582303"/>
                </a:lnTo>
                <a:lnTo>
                  <a:pt x="11223468" y="2579223"/>
                </a:lnTo>
                <a:cubicBezTo>
                  <a:pt x="11230161" y="2579954"/>
                  <a:pt x="11236729" y="2582426"/>
                  <a:pt x="11242899" y="2586576"/>
                </a:cubicBezTo>
                <a:lnTo>
                  <a:pt x="11254759" y="2598694"/>
                </a:lnTo>
                <a:lnTo>
                  <a:pt x="11255706" y="2597117"/>
                </a:lnTo>
                <a:cubicBezTo>
                  <a:pt x="11265248" y="2595973"/>
                  <a:pt x="11275004" y="2605574"/>
                  <a:pt x="11274029" y="2615385"/>
                </a:cubicBezTo>
                <a:lnTo>
                  <a:pt x="11274306" y="2617688"/>
                </a:lnTo>
                <a:lnTo>
                  <a:pt x="11277827" y="2621047"/>
                </a:lnTo>
                <a:lnTo>
                  <a:pt x="11279840" y="2618996"/>
                </a:lnTo>
                <a:cubicBezTo>
                  <a:pt x="11284378" y="2611989"/>
                  <a:pt x="11288619" y="2611480"/>
                  <a:pt x="11293752" y="2618405"/>
                </a:cubicBezTo>
                <a:cubicBezTo>
                  <a:pt x="11300453" y="2629449"/>
                  <a:pt x="11309954" y="2636926"/>
                  <a:pt x="11319328" y="2643341"/>
                </a:cubicBezTo>
                <a:lnTo>
                  <a:pt x="11329030" y="2652656"/>
                </a:lnTo>
                <a:lnTo>
                  <a:pt x="11329959" y="2638551"/>
                </a:lnTo>
                <a:cubicBezTo>
                  <a:pt x="11328961" y="2630233"/>
                  <a:pt x="11327964" y="2621916"/>
                  <a:pt x="11331587" y="2613811"/>
                </a:cubicBezTo>
                <a:cubicBezTo>
                  <a:pt x="11347536" y="2631840"/>
                  <a:pt x="11347536" y="2631840"/>
                  <a:pt x="11367407" y="2618719"/>
                </a:cubicBezTo>
                <a:cubicBezTo>
                  <a:pt x="11376105" y="2614608"/>
                  <a:pt x="11381964" y="2612372"/>
                  <a:pt x="11391569" y="2615822"/>
                </a:cubicBezTo>
                <a:cubicBezTo>
                  <a:pt x="11416999" y="2623510"/>
                  <a:pt x="11442068" y="2628173"/>
                  <a:pt x="11467136" y="2632837"/>
                </a:cubicBezTo>
                <a:cubicBezTo>
                  <a:pt x="11544032" y="2648159"/>
                  <a:pt x="11621350" y="2654226"/>
                  <a:pt x="11697280" y="2674264"/>
                </a:cubicBezTo>
                <a:cubicBezTo>
                  <a:pt x="11703501" y="2675053"/>
                  <a:pt x="11712562" y="2673967"/>
                  <a:pt x="11713469" y="2681527"/>
                </a:cubicBezTo>
                <a:cubicBezTo>
                  <a:pt x="11715886" y="2688908"/>
                  <a:pt x="11708698" y="2692838"/>
                  <a:pt x="11704712" y="2697917"/>
                </a:cubicBezTo>
                <a:cubicBezTo>
                  <a:pt x="11700545" y="2701485"/>
                  <a:pt x="11694867" y="2705235"/>
                  <a:pt x="11698612" y="2710922"/>
                </a:cubicBezTo>
                <a:cubicBezTo>
                  <a:pt x="11701029" y="2718302"/>
                  <a:pt x="11707432" y="2720603"/>
                  <a:pt x="11713655" y="2721390"/>
                </a:cubicBezTo>
                <a:cubicBezTo>
                  <a:pt x="11718184" y="2720848"/>
                  <a:pt x="11722715" y="2720304"/>
                  <a:pt x="11727245" y="2719760"/>
                </a:cubicBezTo>
                <a:cubicBezTo>
                  <a:pt x="11748567" y="2718737"/>
                  <a:pt x="11762100" y="2729386"/>
                  <a:pt x="11764638" y="2750558"/>
                </a:cubicBezTo>
                <a:cubicBezTo>
                  <a:pt x="11765546" y="2758120"/>
                  <a:pt x="11766452" y="2765681"/>
                  <a:pt x="11764339" y="2773604"/>
                </a:cubicBezTo>
                <a:cubicBezTo>
                  <a:pt x="11763917" y="2782858"/>
                  <a:pt x="11770502" y="2786671"/>
                  <a:pt x="11779199" y="2782560"/>
                </a:cubicBezTo>
                <a:cubicBezTo>
                  <a:pt x="11795266" y="2776031"/>
                  <a:pt x="11801366" y="2763028"/>
                  <a:pt x="11797316" y="2742036"/>
                </a:cubicBezTo>
                <a:cubicBezTo>
                  <a:pt x="11809338" y="2752867"/>
                  <a:pt x="11818158" y="2762547"/>
                  <a:pt x="11824139" y="2774103"/>
                </a:cubicBezTo>
                <a:cubicBezTo>
                  <a:pt x="11830120" y="2785657"/>
                  <a:pt x="11828855" y="2813422"/>
                  <a:pt x="11819372" y="2823763"/>
                </a:cubicBezTo>
                <a:cubicBezTo>
                  <a:pt x="11807052" y="2835978"/>
                  <a:pt x="11792554" y="2830047"/>
                  <a:pt x="11781257" y="2825266"/>
                </a:cubicBezTo>
                <a:cubicBezTo>
                  <a:pt x="11765068" y="2818003"/>
                  <a:pt x="11747733" y="2813947"/>
                  <a:pt x="11729611" y="2816120"/>
                </a:cubicBezTo>
                <a:cubicBezTo>
                  <a:pt x="11719041" y="2817389"/>
                  <a:pt x="11706960" y="2818836"/>
                  <a:pt x="11694879" y="2820285"/>
                </a:cubicBezTo>
                <a:cubicBezTo>
                  <a:pt x="11645046" y="2826263"/>
                  <a:pt x="11595817" y="2824496"/>
                  <a:pt x="11552202" y="2792910"/>
                </a:cubicBezTo>
                <a:cubicBezTo>
                  <a:pt x="11535469" y="2781111"/>
                  <a:pt x="11526953" y="2786735"/>
                  <a:pt x="11521578" y="2805787"/>
                </a:cubicBezTo>
                <a:cubicBezTo>
                  <a:pt x="11520431" y="2808993"/>
                  <a:pt x="11523995" y="2813168"/>
                  <a:pt x="11519647" y="2815224"/>
                </a:cubicBezTo>
                <a:cubicBezTo>
                  <a:pt x="11515116" y="2815767"/>
                  <a:pt x="11511733" y="2813105"/>
                  <a:pt x="11509861" y="2810261"/>
                </a:cubicBezTo>
                <a:cubicBezTo>
                  <a:pt x="11507987" y="2807418"/>
                  <a:pt x="11506115" y="2804575"/>
                  <a:pt x="11504423" y="2803243"/>
                </a:cubicBezTo>
                <a:cubicBezTo>
                  <a:pt x="11498987" y="2796225"/>
                  <a:pt x="11492220" y="2790901"/>
                  <a:pt x="11485577" y="2799367"/>
                </a:cubicBezTo>
                <a:cubicBezTo>
                  <a:pt x="11477423" y="2808015"/>
                  <a:pt x="11489686" y="2808078"/>
                  <a:pt x="11493250" y="2812253"/>
                </a:cubicBezTo>
                <a:cubicBezTo>
                  <a:pt x="11493431" y="2813766"/>
                  <a:pt x="11494941" y="2813585"/>
                  <a:pt x="11495122" y="2815096"/>
                </a:cubicBezTo>
                <a:cubicBezTo>
                  <a:pt x="11498505" y="2817760"/>
                  <a:pt x="11500559" y="2822114"/>
                  <a:pt x="11497902" y="2825501"/>
                </a:cubicBezTo>
                <a:cubicBezTo>
                  <a:pt x="11495426" y="2830400"/>
                  <a:pt x="11492406" y="2830763"/>
                  <a:pt x="11487513" y="2828281"/>
                </a:cubicBezTo>
                <a:cubicBezTo>
                  <a:pt x="11468304" y="2821381"/>
                  <a:pt x="11452419" y="2829423"/>
                  <a:pt x="11442333" y="2847506"/>
                </a:cubicBezTo>
                <a:cubicBezTo>
                  <a:pt x="11439675" y="2850893"/>
                  <a:pt x="11433998" y="2854642"/>
                  <a:pt x="11434542" y="2859179"/>
                </a:cubicBezTo>
                <a:cubicBezTo>
                  <a:pt x="11436537" y="2875814"/>
                  <a:pt x="11455143" y="2890458"/>
                  <a:pt x="11469881" y="2885621"/>
                </a:cubicBezTo>
                <a:cubicBezTo>
                  <a:pt x="11499357" y="2875949"/>
                  <a:pt x="11528593" y="2877046"/>
                  <a:pt x="11558917" y="2887215"/>
                </a:cubicBezTo>
                <a:cubicBezTo>
                  <a:pt x="11569850" y="2888971"/>
                  <a:pt x="11580784" y="2890728"/>
                  <a:pt x="11588937" y="2882081"/>
                </a:cubicBezTo>
                <a:cubicBezTo>
                  <a:pt x="11595943" y="2876638"/>
                  <a:pt x="11599145" y="2877788"/>
                  <a:pt x="11601744" y="2886680"/>
                </a:cubicBezTo>
                <a:cubicBezTo>
                  <a:pt x="11604705" y="2898598"/>
                  <a:pt x="11613162" y="2905254"/>
                  <a:pt x="11625605" y="2906829"/>
                </a:cubicBezTo>
                <a:cubicBezTo>
                  <a:pt x="11638230" y="2909917"/>
                  <a:pt x="11652365" y="2912825"/>
                  <a:pt x="11666500" y="2915731"/>
                </a:cubicBezTo>
                <a:cubicBezTo>
                  <a:pt x="11678943" y="2917306"/>
                  <a:pt x="11684561" y="2925837"/>
                  <a:pt x="11684502" y="2938116"/>
                </a:cubicBezTo>
                <a:cubicBezTo>
                  <a:pt x="11684684" y="2939629"/>
                  <a:pt x="11685046" y="2942653"/>
                  <a:pt x="11683899" y="2945859"/>
                </a:cubicBezTo>
                <a:cubicBezTo>
                  <a:pt x="11684807" y="2953421"/>
                  <a:pt x="11690062" y="2958926"/>
                  <a:pt x="11697612" y="2958020"/>
                </a:cubicBezTo>
                <a:cubicBezTo>
                  <a:pt x="11703834" y="2958808"/>
                  <a:pt x="11702927" y="2951246"/>
                  <a:pt x="11702202" y="2945198"/>
                </a:cubicBezTo>
                <a:cubicBezTo>
                  <a:pt x="11702986" y="2938967"/>
                  <a:pt x="11702261" y="2932918"/>
                  <a:pt x="11711139" y="2930319"/>
                </a:cubicBezTo>
                <a:cubicBezTo>
                  <a:pt x="11724730" y="2928689"/>
                  <a:pt x="11738625" y="2942363"/>
                  <a:pt x="11737237" y="2956336"/>
                </a:cubicBezTo>
                <a:cubicBezTo>
                  <a:pt x="11737781" y="2960872"/>
                  <a:pt x="11735124" y="2964259"/>
                  <a:pt x="11738688" y="2968434"/>
                </a:cubicBezTo>
                <a:cubicBezTo>
                  <a:pt x="11743218" y="2967890"/>
                  <a:pt x="11742674" y="2963354"/>
                  <a:pt x="11745513" y="2961479"/>
                </a:cubicBezTo>
                <a:cubicBezTo>
                  <a:pt x="11751975" y="2951500"/>
                  <a:pt x="11758015" y="2950775"/>
                  <a:pt x="11765326" y="2960637"/>
                </a:cubicBezTo>
                <a:cubicBezTo>
                  <a:pt x="11774871" y="2976367"/>
                  <a:pt x="11788403" y="2987016"/>
                  <a:pt x="11801753" y="2996153"/>
                </a:cubicBezTo>
                <a:cubicBezTo>
                  <a:pt x="11816977" y="3008134"/>
                  <a:pt x="11830871" y="3021807"/>
                  <a:pt x="11834920" y="3042798"/>
                </a:cubicBezTo>
                <a:cubicBezTo>
                  <a:pt x="11837337" y="3050178"/>
                  <a:pt x="11841445" y="3058889"/>
                  <a:pt x="11849358" y="3061008"/>
                </a:cubicBezTo>
                <a:cubicBezTo>
                  <a:pt x="11881374" y="3072509"/>
                  <a:pt x="11894787" y="3107717"/>
                  <a:pt x="11925655" y="3122423"/>
                </a:cubicBezTo>
                <a:cubicBezTo>
                  <a:pt x="11933931" y="3127567"/>
                  <a:pt x="11933328" y="3135309"/>
                  <a:pt x="11931215" y="3143234"/>
                </a:cubicBezTo>
                <a:cubicBezTo>
                  <a:pt x="11927592" y="3151338"/>
                  <a:pt x="11919497" y="3147706"/>
                  <a:pt x="11914423" y="3143713"/>
                </a:cubicBezTo>
                <a:cubicBezTo>
                  <a:pt x="11904455" y="3137238"/>
                  <a:pt x="11895576" y="3139837"/>
                  <a:pt x="11887241" y="3146972"/>
                </a:cubicBezTo>
                <a:cubicBezTo>
                  <a:pt x="11877578" y="3155802"/>
                  <a:pt x="11865859" y="3160275"/>
                  <a:pt x="11852268" y="3161906"/>
                </a:cubicBezTo>
                <a:cubicBezTo>
                  <a:pt x="11829437" y="3163110"/>
                  <a:pt x="11815360" y="3147923"/>
                  <a:pt x="11818861" y="3126027"/>
                </a:cubicBezTo>
                <a:cubicBezTo>
                  <a:pt x="11819827" y="3121309"/>
                  <a:pt x="11820612" y="3115080"/>
                  <a:pt x="11820068" y="3110543"/>
                </a:cubicBezTo>
                <a:cubicBezTo>
                  <a:pt x="11819886" y="3109029"/>
                  <a:pt x="11821214" y="3107337"/>
                  <a:pt x="11821214" y="3107337"/>
                </a:cubicBezTo>
                <a:cubicBezTo>
                  <a:pt x="11819705" y="3107518"/>
                  <a:pt x="11819705" y="3107518"/>
                  <a:pt x="11818376" y="3109211"/>
                </a:cubicBezTo>
                <a:cubicBezTo>
                  <a:pt x="11812336" y="3109936"/>
                  <a:pt x="11807805" y="3110479"/>
                  <a:pt x="11801585" y="3109691"/>
                </a:cubicBezTo>
                <a:cubicBezTo>
                  <a:pt x="11771986" y="3105571"/>
                  <a:pt x="11763469" y="3111194"/>
                  <a:pt x="11757854" y="3141014"/>
                </a:cubicBezTo>
                <a:cubicBezTo>
                  <a:pt x="11756467" y="3154986"/>
                  <a:pt x="11747769" y="3159097"/>
                  <a:pt x="11733816" y="3157703"/>
                </a:cubicBezTo>
                <a:cubicBezTo>
                  <a:pt x="11723064" y="3157459"/>
                  <a:pt x="11716298" y="3152134"/>
                  <a:pt x="11708988" y="3142273"/>
                </a:cubicBezTo>
                <a:cubicBezTo>
                  <a:pt x="11688749" y="3114020"/>
                  <a:pt x="11660720" y="3097439"/>
                  <a:pt x="11625082" y="3094043"/>
                </a:cubicBezTo>
                <a:cubicBezTo>
                  <a:pt x="11595302" y="3088411"/>
                  <a:pt x="11595302" y="3088411"/>
                  <a:pt x="11604969" y="3117932"/>
                </a:cubicBezTo>
                <a:cubicBezTo>
                  <a:pt x="11609985" y="3134205"/>
                  <a:pt x="11607871" y="3142128"/>
                  <a:pt x="11595006" y="3149807"/>
                </a:cubicBezTo>
                <a:cubicBezTo>
                  <a:pt x="11587755" y="3127667"/>
                  <a:pt x="11582681" y="3123672"/>
                  <a:pt x="11559849" y="3124878"/>
                </a:cubicBezTo>
                <a:cubicBezTo>
                  <a:pt x="11548523" y="3126237"/>
                  <a:pt x="11536654" y="3130249"/>
                  <a:pt x="11526203" y="3126325"/>
                </a:cubicBezTo>
                <a:lnTo>
                  <a:pt x="11522814" y="3123943"/>
                </a:lnTo>
                <a:lnTo>
                  <a:pt x="11518932" y="3135508"/>
                </a:lnTo>
                <a:cubicBezTo>
                  <a:pt x="11514607" y="3139797"/>
                  <a:pt x="11509899" y="3140900"/>
                  <a:pt x="11505281" y="3140511"/>
                </a:cubicBezTo>
                <a:lnTo>
                  <a:pt x="11493896" y="3137084"/>
                </a:lnTo>
                <a:lnTo>
                  <a:pt x="11489119" y="3160973"/>
                </a:lnTo>
                <a:cubicBezTo>
                  <a:pt x="11490389" y="3171558"/>
                  <a:pt x="11491659" y="3182144"/>
                  <a:pt x="11480122" y="3188130"/>
                </a:cubicBezTo>
                <a:cubicBezTo>
                  <a:pt x="11478793" y="3189824"/>
                  <a:pt x="11474626" y="3193391"/>
                  <a:pt x="11474082" y="3188855"/>
                </a:cubicBezTo>
                <a:cubicBezTo>
                  <a:pt x="11471121" y="3176938"/>
                  <a:pt x="11460368" y="3176694"/>
                  <a:pt x="11450764" y="3173244"/>
                </a:cubicBezTo>
                <a:cubicBezTo>
                  <a:pt x="11439649" y="3169973"/>
                  <a:pt x="11432702" y="3163137"/>
                  <a:pt x="11432761" y="3150858"/>
                </a:cubicBezTo>
                <a:cubicBezTo>
                  <a:pt x="11432700" y="3143962"/>
                  <a:pt x="11430842" y="3138049"/>
                  <a:pt x="11427398" y="3133285"/>
                </a:cubicBezTo>
                <a:lnTo>
                  <a:pt x="11427128" y="3133090"/>
                </a:lnTo>
                <a:lnTo>
                  <a:pt x="11379796" y="3133346"/>
                </a:lnTo>
                <a:lnTo>
                  <a:pt x="11377886" y="3132842"/>
                </a:lnTo>
                <a:lnTo>
                  <a:pt x="11372370" y="3135858"/>
                </a:lnTo>
                <a:lnTo>
                  <a:pt x="11370360" y="3130854"/>
                </a:lnTo>
                <a:lnTo>
                  <a:pt x="11354996" y="3126795"/>
                </a:lnTo>
                <a:lnTo>
                  <a:pt x="11336070" y="3116433"/>
                </a:lnTo>
                <a:lnTo>
                  <a:pt x="11320293" y="3118326"/>
                </a:lnTo>
                <a:lnTo>
                  <a:pt x="11315312" y="3113976"/>
                </a:lnTo>
                <a:lnTo>
                  <a:pt x="11309842" y="3122888"/>
                </a:lnTo>
                <a:cubicBezTo>
                  <a:pt x="11309037" y="3125138"/>
                  <a:pt x="11311539" y="3128070"/>
                  <a:pt x="11308486" y="3129513"/>
                </a:cubicBezTo>
                <a:cubicBezTo>
                  <a:pt x="11305305" y="3129894"/>
                  <a:pt x="11302930" y="3128025"/>
                  <a:pt x="11301615" y="3126028"/>
                </a:cubicBezTo>
                <a:cubicBezTo>
                  <a:pt x="11300300" y="3124032"/>
                  <a:pt x="11298985" y="3122036"/>
                  <a:pt x="11297797" y="3121100"/>
                </a:cubicBezTo>
                <a:cubicBezTo>
                  <a:pt x="11293980" y="3116174"/>
                  <a:pt x="11289229" y="3112435"/>
                  <a:pt x="11284565" y="3118379"/>
                </a:cubicBezTo>
                <a:cubicBezTo>
                  <a:pt x="11278840" y="3124451"/>
                  <a:pt x="11287450" y="3124496"/>
                  <a:pt x="11289952" y="3127427"/>
                </a:cubicBezTo>
                <a:cubicBezTo>
                  <a:pt x="11290080" y="3128489"/>
                  <a:pt x="11291140" y="3128362"/>
                  <a:pt x="11291267" y="3129423"/>
                </a:cubicBezTo>
                <a:cubicBezTo>
                  <a:pt x="11293642" y="3131294"/>
                  <a:pt x="11295084" y="3134351"/>
                  <a:pt x="11293219" y="3136729"/>
                </a:cubicBezTo>
                <a:cubicBezTo>
                  <a:pt x="11291480" y="3140169"/>
                  <a:pt x="11289360" y="3140423"/>
                  <a:pt x="11285924" y="3138681"/>
                </a:cubicBezTo>
                <a:cubicBezTo>
                  <a:pt x="11279180" y="3136259"/>
                  <a:pt x="11273020" y="3136459"/>
                  <a:pt x="11267661" y="3138852"/>
                </a:cubicBezTo>
                <a:lnTo>
                  <a:pt x="11255773" y="3150624"/>
                </a:lnTo>
                <a:lnTo>
                  <a:pt x="11272165" y="3176830"/>
                </a:lnTo>
                <a:lnTo>
                  <a:pt x="11272465" y="3178692"/>
                </a:lnTo>
                <a:lnTo>
                  <a:pt x="11273544" y="3178940"/>
                </a:lnTo>
                <a:cubicBezTo>
                  <a:pt x="11294240" y="3172150"/>
                  <a:pt x="11314767" y="3172920"/>
                  <a:pt x="11336059" y="3180060"/>
                </a:cubicBezTo>
                <a:cubicBezTo>
                  <a:pt x="11343736" y="3181293"/>
                  <a:pt x="11351412" y="3182527"/>
                  <a:pt x="11357137" y="3176455"/>
                </a:cubicBezTo>
                <a:cubicBezTo>
                  <a:pt x="11362056" y="3172634"/>
                  <a:pt x="11364304" y="3173441"/>
                  <a:pt x="11366129" y="3179684"/>
                </a:cubicBezTo>
                <a:cubicBezTo>
                  <a:pt x="11368208" y="3188052"/>
                  <a:pt x="11374146" y="3192725"/>
                  <a:pt x="11382882" y="3193832"/>
                </a:cubicBezTo>
                <a:cubicBezTo>
                  <a:pt x="11391747" y="3196000"/>
                  <a:pt x="11401671" y="3198041"/>
                  <a:pt x="11411596" y="3200082"/>
                </a:cubicBezTo>
                <a:cubicBezTo>
                  <a:pt x="11420333" y="3201188"/>
                  <a:pt x="11424277" y="3207178"/>
                  <a:pt x="11424236" y="3215799"/>
                </a:cubicBezTo>
                <a:cubicBezTo>
                  <a:pt x="11424363" y="3216861"/>
                  <a:pt x="11424618" y="3218985"/>
                  <a:pt x="11423812" y="3221235"/>
                </a:cubicBezTo>
                <a:cubicBezTo>
                  <a:pt x="11424450" y="3226544"/>
                  <a:pt x="11428139" y="3230410"/>
                  <a:pt x="11433441" y="3229774"/>
                </a:cubicBezTo>
                <a:cubicBezTo>
                  <a:pt x="11437809" y="3230328"/>
                  <a:pt x="11437173" y="3225018"/>
                  <a:pt x="11436663" y="3220771"/>
                </a:cubicBezTo>
                <a:cubicBezTo>
                  <a:pt x="11437214" y="3216396"/>
                  <a:pt x="11436705" y="3212149"/>
                  <a:pt x="11442939" y="3210324"/>
                </a:cubicBezTo>
                <a:cubicBezTo>
                  <a:pt x="11452481" y="3209180"/>
                  <a:pt x="11462237" y="3218781"/>
                  <a:pt x="11461262" y="3228592"/>
                </a:cubicBezTo>
                <a:cubicBezTo>
                  <a:pt x="11461645" y="3231777"/>
                  <a:pt x="11459779" y="3234155"/>
                  <a:pt x="11462281" y="3237086"/>
                </a:cubicBezTo>
                <a:cubicBezTo>
                  <a:pt x="11465462" y="3236704"/>
                  <a:pt x="11465080" y="3233519"/>
                  <a:pt x="11467073" y="3232203"/>
                </a:cubicBezTo>
                <a:cubicBezTo>
                  <a:pt x="11471611" y="3225196"/>
                  <a:pt x="11475852" y="3224687"/>
                  <a:pt x="11480985" y="3231612"/>
                </a:cubicBezTo>
                <a:cubicBezTo>
                  <a:pt x="11487686" y="3242656"/>
                  <a:pt x="11497187" y="3250133"/>
                  <a:pt x="11506561" y="3256548"/>
                </a:cubicBezTo>
                <a:cubicBezTo>
                  <a:pt x="11517250" y="3264960"/>
                  <a:pt x="11527005" y="3274561"/>
                  <a:pt x="11529848" y="3289299"/>
                </a:cubicBezTo>
                <a:cubicBezTo>
                  <a:pt x="11531545" y="3294481"/>
                  <a:pt x="11534430" y="3300597"/>
                  <a:pt x="11539986" y="3302085"/>
                </a:cubicBezTo>
                <a:cubicBezTo>
                  <a:pt x="11562465" y="3310160"/>
                  <a:pt x="11571883" y="3334881"/>
                  <a:pt x="11593556" y="3345206"/>
                </a:cubicBezTo>
                <a:cubicBezTo>
                  <a:pt x="11599367" y="3348818"/>
                  <a:pt x="11598943" y="3354254"/>
                  <a:pt x="11597460" y="3359818"/>
                </a:cubicBezTo>
                <a:cubicBezTo>
                  <a:pt x="11594916" y="3365508"/>
                  <a:pt x="11589232" y="3362958"/>
                  <a:pt x="11585669" y="3360154"/>
                </a:cubicBezTo>
                <a:cubicBezTo>
                  <a:pt x="11578671" y="3355608"/>
                  <a:pt x="11572436" y="3357433"/>
                  <a:pt x="11566584" y="3362442"/>
                </a:cubicBezTo>
                <a:cubicBezTo>
                  <a:pt x="11559799" y="3368642"/>
                  <a:pt x="11551572" y="3371783"/>
                  <a:pt x="11542029" y="3372928"/>
                </a:cubicBezTo>
                <a:cubicBezTo>
                  <a:pt x="11525998" y="3373773"/>
                  <a:pt x="11516115" y="3363110"/>
                  <a:pt x="11518573" y="3347737"/>
                </a:cubicBezTo>
                <a:cubicBezTo>
                  <a:pt x="11519251" y="3344424"/>
                  <a:pt x="11519802" y="3340050"/>
                  <a:pt x="11519421" y="3336865"/>
                </a:cubicBezTo>
                <a:cubicBezTo>
                  <a:pt x="11519293" y="3335802"/>
                  <a:pt x="11520225" y="3334613"/>
                  <a:pt x="11520225" y="3334613"/>
                </a:cubicBezTo>
                <a:cubicBezTo>
                  <a:pt x="11519165" y="3334741"/>
                  <a:pt x="11519165" y="3334741"/>
                  <a:pt x="11518233" y="3335929"/>
                </a:cubicBezTo>
                <a:cubicBezTo>
                  <a:pt x="11513991" y="3336438"/>
                  <a:pt x="11510810" y="3336820"/>
                  <a:pt x="11506443" y="3336267"/>
                </a:cubicBezTo>
                <a:cubicBezTo>
                  <a:pt x="11485661" y="3333374"/>
                  <a:pt x="11479681" y="3337322"/>
                  <a:pt x="11475738" y="3358259"/>
                </a:cubicBezTo>
                <a:cubicBezTo>
                  <a:pt x="11474764" y="3368070"/>
                  <a:pt x="11468657" y="3370956"/>
                  <a:pt x="11458861" y="3369978"/>
                </a:cubicBezTo>
                <a:cubicBezTo>
                  <a:pt x="11451311" y="3369806"/>
                  <a:pt x="11446561" y="3366067"/>
                  <a:pt x="11441428" y="3359143"/>
                </a:cubicBezTo>
                <a:cubicBezTo>
                  <a:pt x="11427218" y="3339306"/>
                  <a:pt x="11407538" y="3327664"/>
                  <a:pt x="11382515" y="3325280"/>
                </a:cubicBezTo>
                <a:cubicBezTo>
                  <a:pt x="11361606" y="3321325"/>
                  <a:pt x="11361606" y="3321325"/>
                  <a:pt x="11368394" y="3342053"/>
                </a:cubicBezTo>
                <a:cubicBezTo>
                  <a:pt x="11371915" y="3353479"/>
                  <a:pt x="11370431" y="3359042"/>
                  <a:pt x="11361398" y="3364433"/>
                </a:cubicBezTo>
                <a:cubicBezTo>
                  <a:pt x="11356307" y="3348888"/>
                  <a:pt x="11352744" y="3346083"/>
                  <a:pt x="11336713" y="3346929"/>
                </a:cubicBezTo>
                <a:cubicBezTo>
                  <a:pt x="11326110" y="3348201"/>
                  <a:pt x="11314829" y="3352785"/>
                  <a:pt x="11306134" y="3343057"/>
                </a:cubicBezTo>
                <a:cubicBezTo>
                  <a:pt x="11306007" y="3341995"/>
                  <a:pt x="11304946" y="3342123"/>
                  <a:pt x="11303886" y="3342249"/>
                </a:cubicBezTo>
                <a:lnTo>
                  <a:pt x="11295714" y="3356824"/>
                </a:lnTo>
                <a:lnTo>
                  <a:pt x="11326110" y="3360004"/>
                </a:lnTo>
                <a:cubicBezTo>
                  <a:pt x="11335170" y="3358917"/>
                  <a:pt x="11341755" y="3362730"/>
                  <a:pt x="11345864" y="3371441"/>
                </a:cubicBezTo>
                <a:cubicBezTo>
                  <a:pt x="11361390" y="3398726"/>
                  <a:pt x="11362900" y="3398544"/>
                  <a:pt x="11394431" y="3393229"/>
                </a:cubicBezTo>
                <a:cubicBezTo>
                  <a:pt x="11397451" y="3392866"/>
                  <a:pt x="11400471" y="3392505"/>
                  <a:pt x="11405001" y="3391961"/>
                </a:cubicBezTo>
                <a:cubicBezTo>
                  <a:pt x="11401559" y="3401577"/>
                  <a:pt x="11398117" y="3411195"/>
                  <a:pt x="11394494" y="3419299"/>
                </a:cubicBezTo>
                <a:cubicBezTo>
                  <a:pt x="11390267" y="3435147"/>
                  <a:pt x="11378912" y="3442645"/>
                  <a:pt x="11363630" y="3442944"/>
                </a:cubicBezTo>
                <a:cubicBezTo>
                  <a:pt x="11354569" y="3444030"/>
                  <a:pt x="11346656" y="3441911"/>
                  <a:pt x="11337777" y="3444510"/>
                </a:cubicBezTo>
                <a:cubicBezTo>
                  <a:pt x="11323039" y="3449346"/>
                  <a:pt x="11318146" y="3446865"/>
                  <a:pt x="11313312" y="3432104"/>
                </a:cubicBezTo>
                <a:cubicBezTo>
                  <a:pt x="11312586" y="3426055"/>
                  <a:pt x="11311861" y="3420006"/>
                  <a:pt x="11311136" y="3413957"/>
                </a:cubicBezTo>
                <a:cubicBezTo>
                  <a:pt x="11311558" y="3404702"/>
                  <a:pt x="11306846" y="3403733"/>
                  <a:pt x="11299295" y="3404639"/>
                </a:cubicBezTo>
                <a:cubicBezTo>
                  <a:pt x="11282503" y="3405119"/>
                  <a:pt x="11271329" y="3414129"/>
                  <a:pt x="11262028" y="3425982"/>
                </a:cubicBezTo>
                <a:cubicBezTo>
                  <a:pt x="11259189" y="3427857"/>
                  <a:pt x="11258223" y="3432575"/>
                  <a:pt x="11253512" y="3431606"/>
                </a:cubicBezTo>
                <a:cubicBezTo>
                  <a:pt x="11250311" y="3430456"/>
                  <a:pt x="11249766" y="3425919"/>
                  <a:pt x="11247893" y="3423076"/>
                </a:cubicBezTo>
                <a:cubicBezTo>
                  <a:pt x="11247531" y="3420051"/>
                  <a:pt x="11247350" y="3418539"/>
                  <a:pt x="11246987" y="3415514"/>
                </a:cubicBezTo>
                <a:cubicBezTo>
                  <a:pt x="11245717" y="3404928"/>
                  <a:pt x="11240824" y="3402447"/>
                  <a:pt x="11232126" y="3406559"/>
                </a:cubicBezTo>
                <a:cubicBezTo>
                  <a:pt x="11223610" y="3412182"/>
                  <a:pt x="11218535" y="3408189"/>
                  <a:pt x="11213098" y="3401171"/>
                </a:cubicBezTo>
                <a:cubicBezTo>
                  <a:pt x="11207843" y="3395665"/>
                  <a:pt x="11208628" y="3389434"/>
                  <a:pt x="11212613" y="3384355"/>
                </a:cubicBezTo>
                <a:cubicBezTo>
                  <a:pt x="11216418" y="3377762"/>
                  <a:pt x="11224331" y="3379881"/>
                  <a:pt x="11230916" y="3383694"/>
                </a:cubicBezTo>
                <a:cubicBezTo>
                  <a:pt x="11235627" y="3384662"/>
                  <a:pt x="11239010" y="3387325"/>
                  <a:pt x="11242815" y="3380732"/>
                </a:cubicBezTo>
                <a:cubicBezTo>
                  <a:pt x="11246620" y="3374139"/>
                  <a:pt x="11243237" y="3371478"/>
                  <a:pt x="11239672" y="3367303"/>
                </a:cubicBezTo>
                <a:cubicBezTo>
                  <a:pt x="11231215" y="3360647"/>
                  <a:pt x="11204759" y="3369956"/>
                  <a:pt x="11203190" y="3382416"/>
                </a:cubicBezTo>
                <a:cubicBezTo>
                  <a:pt x="11199508" y="3402801"/>
                  <a:pt x="11185554" y="3401406"/>
                  <a:pt x="11171600" y="3400012"/>
                </a:cubicBezTo>
                <a:lnTo>
                  <a:pt x="11136531" y="3394633"/>
                </a:lnTo>
                <a:lnTo>
                  <a:pt x="11138404" y="3406257"/>
                </a:lnTo>
                <a:cubicBezTo>
                  <a:pt x="11130472" y="3402900"/>
                  <a:pt x="11122541" y="3399543"/>
                  <a:pt x="11114059" y="3400560"/>
                </a:cubicBezTo>
                <a:cubicBezTo>
                  <a:pt x="11103583" y="3402894"/>
                  <a:pt x="11093659" y="3400853"/>
                  <a:pt x="11084413" y="3395500"/>
                </a:cubicBezTo>
                <a:cubicBezTo>
                  <a:pt x="11076354" y="3391081"/>
                  <a:pt x="11067363" y="3387851"/>
                  <a:pt x="11058371" y="3384620"/>
                </a:cubicBezTo>
                <a:cubicBezTo>
                  <a:pt x="11045350" y="3379181"/>
                  <a:pt x="11031863" y="3374336"/>
                  <a:pt x="11018561" y="3368796"/>
                </a:cubicBezTo>
                <a:lnTo>
                  <a:pt x="10980075" y="3348907"/>
                </a:lnTo>
                <a:lnTo>
                  <a:pt x="10970069" y="3352564"/>
                </a:lnTo>
                <a:lnTo>
                  <a:pt x="10969643" y="3353256"/>
                </a:lnTo>
                <a:cubicBezTo>
                  <a:pt x="10968837" y="3355507"/>
                  <a:pt x="10968287" y="3359881"/>
                  <a:pt x="10963919" y="3359328"/>
                </a:cubicBezTo>
                <a:lnTo>
                  <a:pt x="10961764" y="3355598"/>
                </a:lnTo>
                <a:lnTo>
                  <a:pt x="10960310" y="3356130"/>
                </a:lnTo>
                <a:cubicBezTo>
                  <a:pt x="10952072" y="3357693"/>
                  <a:pt x="10943721" y="3358311"/>
                  <a:pt x="10935416" y="3359307"/>
                </a:cubicBezTo>
                <a:cubicBezTo>
                  <a:pt x="10926356" y="3360394"/>
                  <a:pt x="10922007" y="3362449"/>
                  <a:pt x="10929135" y="3370798"/>
                </a:cubicBezTo>
                <a:cubicBezTo>
                  <a:pt x="10934754" y="3379329"/>
                  <a:pt x="10933970" y="3385559"/>
                  <a:pt x="10924125" y="3392876"/>
                </a:cubicBezTo>
                <a:cubicBezTo>
                  <a:pt x="10938259" y="3395783"/>
                  <a:pt x="10952213" y="3397177"/>
                  <a:pt x="10965019" y="3401778"/>
                </a:cubicBezTo>
                <a:cubicBezTo>
                  <a:pt x="10977643" y="3404865"/>
                  <a:pt x="10990450" y="3409465"/>
                  <a:pt x="11000780" y="3418964"/>
                </a:cubicBezTo>
                <a:cubicBezTo>
                  <a:pt x="10981694" y="3425856"/>
                  <a:pt x="10981694" y="3425856"/>
                  <a:pt x="10951369" y="3415686"/>
                </a:cubicBezTo>
                <a:cubicBezTo>
                  <a:pt x="10932160" y="3408786"/>
                  <a:pt x="10923281" y="3411385"/>
                  <a:pt x="10914342" y="3426264"/>
                </a:cubicBezTo>
                <a:cubicBezTo>
                  <a:pt x="10905586" y="3442654"/>
                  <a:pt x="10905586" y="3442654"/>
                  <a:pt x="10894530" y="3427106"/>
                </a:cubicBezTo>
                <a:cubicBezTo>
                  <a:pt x="10894349" y="3425593"/>
                  <a:pt x="10892658" y="3424262"/>
                  <a:pt x="10892476" y="3422750"/>
                </a:cubicBezTo>
                <a:cubicBezTo>
                  <a:pt x="10873084" y="3395162"/>
                  <a:pt x="10856241" y="3388841"/>
                  <a:pt x="10838611" y="3402892"/>
                </a:cubicBezTo>
                <a:lnTo>
                  <a:pt x="10822180" y="3421871"/>
                </a:lnTo>
                <a:lnTo>
                  <a:pt x="10830753" y="3423768"/>
                </a:lnTo>
                <a:cubicBezTo>
                  <a:pt x="10842375" y="3430990"/>
                  <a:pt x="10854675" y="3434900"/>
                  <a:pt x="10868840" y="3436434"/>
                </a:cubicBezTo>
                <a:cubicBezTo>
                  <a:pt x="10881945" y="3438093"/>
                  <a:pt x="10895729" y="3436439"/>
                  <a:pt x="10908411" y="3443535"/>
                </a:cubicBezTo>
                <a:cubicBezTo>
                  <a:pt x="10919778" y="3448635"/>
                  <a:pt x="10930762" y="3450548"/>
                  <a:pt x="10941152" y="3438532"/>
                </a:cubicBezTo>
                <a:cubicBezTo>
                  <a:pt x="10944377" y="3456455"/>
                  <a:pt x="10956167" y="3456118"/>
                  <a:pt x="10969018" y="3455654"/>
                </a:cubicBezTo>
                <a:cubicBezTo>
                  <a:pt x="10978560" y="3454509"/>
                  <a:pt x="10988230" y="3454427"/>
                  <a:pt x="10996543" y="3460969"/>
                </a:cubicBezTo>
                <a:cubicBezTo>
                  <a:pt x="11008547" y="3471377"/>
                  <a:pt x="11021907" y="3475161"/>
                  <a:pt x="11036327" y="3478816"/>
                </a:cubicBezTo>
                <a:cubicBezTo>
                  <a:pt x="11061732" y="3484386"/>
                  <a:pt x="11087943" y="3487705"/>
                  <a:pt x="11111864" y="3498838"/>
                </a:cubicBezTo>
                <a:cubicBezTo>
                  <a:pt x="11131162" y="3507294"/>
                  <a:pt x="11151139" y="3512438"/>
                  <a:pt x="11172599" y="3512018"/>
                </a:cubicBezTo>
                <a:cubicBezTo>
                  <a:pt x="11178960" y="3511255"/>
                  <a:pt x="11183583" y="3513933"/>
                  <a:pt x="11186468" y="3520049"/>
                </a:cubicBezTo>
                <a:cubicBezTo>
                  <a:pt x="11197370" y="3539206"/>
                  <a:pt x="11198430" y="3539079"/>
                  <a:pt x="11220569" y="3535347"/>
                </a:cubicBezTo>
                <a:cubicBezTo>
                  <a:pt x="11222689" y="3535092"/>
                  <a:pt x="11224810" y="3534838"/>
                  <a:pt x="11227990" y="3534457"/>
                </a:cubicBezTo>
                <a:cubicBezTo>
                  <a:pt x="11225574" y="3541208"/>
                  <a:pt x="11223157" y="3547961"/>
                  <a:pt x="11220613" y="3553651"/>
                </a:cubicBezTo>
                <a:cubicBezTo>
                  <a:pt x="11217645" y="3564778"/>
                  <a:pt x="11209672" y="3570043"/>
                  <a:pt x="11198943" y="3570253"/>
                </a:cubicBezTo>
                <a:cubicBezTo>
                  <a:pt x="11192581" y="3571015"/>
                  <a:pt x="11187025" y="3569528"/>
                  <a:pt x="11180790" y="3571353"/>
                </a:cubicBezTo>
                <a:cubicBezTo>
                  <a:pt x="11170443" y="3574748"/>
                  <a:pt x="11167007" y="3573006"/>
                  <a:pt x="11163613" y="3562642"/>
                </a:cubicBezTo>
                <a:cubicBezTo>
                  <a:pt x="11163103" y="3558395"/>
                  <a:pt x="11162594" y="3554148"/>
                  <a:pt x="11162085" y="3549900"/>
                </a:cubicBezTo>
                <a:cubicBezTo>
                  <a:pt x="11162381" y="3543402"/>
                  <a:pt x="11159073" y="3542722"/>
                  <a:pt x="11153771" y="3543358"/>
                </a:cubicBezTo>
                <a:cubicBezTo>
                  <a:pt x="11141981" y="3543695"/>
                  <a:pt x="11134135" y="3550021"/>
                  <a:pt x="11127605" y="3558344"/>
                </a:cubicBezTo>
                <a:cubicBezTo>
                  <a:pt x="11125612" y="3559660"/>
                  <a:pt x="11124934" y="3562972"/>
                  <a:pt x="11121626" y="3562292"/>
                </a:cubicBezTo>
                <a:cubicBezTo>
                  <a:pt x="11119378" y="3561485"/>
                  <a:pt x="11118996" y="3558299"/>
                  <a:pt x="11117680" y="3556303"/>
                </a:cubicBezTo>
                <a:cubicBezTo>
                  <a:pt x="11117426" y="3554179"/>
                  <a:pt x="11117299" y="3553117"/>
                  <a:pt x="11117044" y="3550994"/>
                </a:cubicBezTo>
                <a:cubicBezTo>
                  <a:pt x="11116152" y="3543561"/>
                  <a:pt x="11112717" y="3541819"/>
                  <a:pt x="11106610" y="3544706"/>
                </a:cubicBezTo>
                <a:cubicBezTo>
                  <a:pt x="11100631" y="3548654"/>
                  <a:pt x="11097067" y="3545850"/>
                  <a:pt x="11093250" y="3540923"/>
                </a:cubicBezTo>
                <a:cubicBezTo>
                  <a:pt x="11089560" y="3537057"/>
                  <a:pt x="11090111" y="3532682"/>
                  <a:pt x="11092909" y="3529116"/>
                </a:cubicBezTo>
                <a:cubicBezTo>
                  <a:pt x="11095581" y="3524487"/>
                  <a:pt x="11101137" y="3525975"/>
                  <a:pt x="11105760" y="3528652"/>
                </a:cubicBezTo>
                <a:cubicBezTo>
                  <a:pt x="11109068" y="3529332"/>
                  <a:pt x="11111443" y="3531201"/>
                  <a:pt x="11114115" y="3526572"/>
                </a:cubicBezTo>
                <a:cubicBezTo>
                  <a:pt x="11116786" y="3521943"/>
                  <a:pt x="11114411" y="3520075"/>
                  <a:pt x="11111908" y="3517143"/>
                </a:cubicBezTo>
                <a:cubicBezTo>
                  <a:pt x="11105970" y="3512470"/>
                  <a:pt x="11087395" y="3519006"/>
                  <a:pt x="11086293" y="3527755"/>
                </a:cubicBezTo>
                <a:cubicBezTo>
                  <a:pt x="11083708" y="3542067"/>
                  <a:pt x="11073910" y="3541088"/>
                  <a:pt x="11064113" y="3540109"/>
                </a:cubicBezTo>
                <a:cubicBezTo>
                  <a:pt x="11043586" y="3539340"/>
                  <a:pt x="11023355" y="3532072"/>
                  <a:pt x="11003633" y="3529052"/>
                </a:cubicBezTo>
                <a:cubicBezTo>
                  <a:pt x="10998078" y="3527565"/>
                  <a:pt x="10997568" y="3523317"/>
                  <a:pt x="10999179" y="3518816"/>
                </a:cubicBezTo>
                <a:cubicBezTo>
                  <a:pt x="11000663" y="3513252"/>
                  <a:pt x="11002147" y="3507689"/>
                  <a:pt x="11002443" y="3501191"/>
                </a:cubicBezTo>
                <a:cubicBezTo>
                  <a:pt x="11001679" y="3494819"/>
                  <a:pt x="10997183" y="3493204"/>
                  <a:pt x="10992687" y="3491590"/>
                </a:cubicBezTo>
                <a:cubicBezTo>
                  <a:pt x="10989252" y="3489848"/>
                  <a:pt x="10988828" y="3495284"/>
                  <a:pt x="10986835" y="3496600"/>
                </a:cubicBezTo>
                <a:cubicBezTo>
                  <a:pt x="10982425" y="3504668"/>
                  <a:pt x="10976955" y="3512864"/>
                  <a:pt x="10972545" y="3520933"/>
                </a:cubicBezTo>
                <a:cubicBezTo>
                  <a:pt x="10971230" y="3518936"/>
                  <a:pt x="10971103" y="3517875"/>
                  <a:pt x="10970975" y="3516813"/>
                </a:cubicBezTo>
                <a:cubicBezTo>
                  <a:pt x="10968388" y="3504198"/>
                  <a:pt x="10968388" y="3504198"/>
                  <a:pt x="10957489" y="3511968"/>
                </a:cubicBezTo>
                <a:cubicBezTo>
                  <a:pt x="10953629" y="3515662"/>
                  <a:pt x="10952314" y="3513665"/>
                  <a:pt x="10950872" y="3510607"/>
                </a:cubicBezTo>
                <a:cubicBezTo>
                  <a:pt x="10946672" y="3502494"/>
                  <a:pt x="10939929" y="3500072"/>
                  <a:pt x="10932761" y="3503086"/>
                </a:cubicBezTo>
                <a:cubicBezTo>
                  <a:pt x="10921735" y="3509793"/>
                  <a:pt x="10909945" y="3510130"/>
                  <a:pt x="10898282" y="3511529"/>
                </a:cubicBezTo>
                <a:cubicBezTo>
                  <a:pt x="10891920" y="3512292"/>
                  <a:pt x="10888866" y="3513735"/>
                  <a:pt x="10893872" y="3519597"/>
                </a:cubicBezTo>
                <a:cubicBezTo>
                  <a:pt x="10897817" y="3525587"/>
                  <a:pt x="10897266" y="3529961"/>
                  <a:pt x="10890354" y="3535099"/>
                </a:cubicBezTo>
                <a:cubicBezTo>
                  <a:pt x="10900278" y="3537140"/>
                  <a:pt x="10910075" y="3538118"/>
                  <a:pt x="10919066" y="3541349"/>
                </a:cubicBezTo>
                <a:cubicBezTo>
                  <a:pt x="10927931" y="3543517"/>
                  <a:pt x="10936923" y="3546747"/>
                  <a:pt x="10944175" y="3553416"/>
                </a:cubicBezTo>
                <a:cubicBezTo>
                  <a:pt x="10930774" y="3558255"/>
                  <a:pt x="10930774" y="3558255"/>
                  <a:pt x="10909483" y="3551115"/>
                </a:cubicBezTo>
                <a:cubicBezTo>
                  <a:pt x="10895995" y="3546270"/>
                  <a:pt x="10889761" y="3548095"/>
                  <a:pt x="10883485" y="3558541"/>
                </a:cubicBezTo>
                <a:cubicBezTo>
                  <a:pt x="10877337" y="3570050"/>
                  <a:pt x="10877337" y="3570050"/>
                  <a:pt x="10869574" y="3559132"/>
                </a:cubicBezTo>
                <a:cubicBezTo>
                  <a:pt x="10869447" y="3558070"/>
                  <a:pt x="10868260" y="3557136"/>
                  <a:pt x="10868132" y="3556074"/>
                </a:cubicBezTo>
                <a:cubicBezTo>
                  <a:pt x="10849977" y="3530247"/>
                  <a:pt x="10835006" y="3530966"/>
                  <a:pt x="10817663" y="3556742"/>
                </a:cubicBezTo>
                <a:cubicBezTo>
                  <a:pt x="10811387" y="3567188"/>
                  <a:pt x="10801548" y="3574831"/>
                  <a:pt x="10790140" y="3578353"/>
                </a:cubicBezTo>
                <a:cubicBezTo>
                  <a:pt x="10777544" y="3580941"/>
                  <a:pt x="10766432" y="3577965"/>
                  <a:pt x="10754260" y="3575117"/>
                </a:cubicBezTo>
                <a:cubicBezTo>
                  <a:pt x="10739712" y="3570399"/>
                  <a:pt x="10724104" y="3565809"/>
                  <a:pt x="10709005" y="3565465"/>
                </a:cubicBezTo>
                <a:cubicBezTo>
                  <a:pt x="10697215" y="3565802"/>
                  <a:pt x="10685170" y="3564016"/>
                  <a:pt x="10674991" y="3559851"/>
                </a:cubicBezTo>
                <a:cubicBezTo>
                  <a:pt x="10667060" y="3556494"/>
                  <a:pt x="10657008" y="3553392"/>
                  <a:pt x="10648908" y="3557594"/>
                </a:cubicBezTo>
                <a:cubicBezTo>
                  <a:pt x="10638814" y="3563113"/>
                  <a:pt x="10632876" y="3558440"/>
                  <a:pt x="10626684" y="3551642"/>
                </a:cubicBezTo>
                <a:cubicBezTo>
                  <a:pt x="10615486" y="3538984"/>
                  <a:pt x="10608274" y="3523692"/>
                  <a:pt x="10606109" y="3505642"/>
                </a:cubicBezTo>
                <a:cubicBezTo>
                  <a:pt x="10605600" y="3501394"/>
                  <a:pt x="10605091" y="3497147"/>
                  <a:pt x="10598474" y="3495786"/>
                </a:cubicBezTo>
                <a:cubicBezTo>
                  <a:pt x="10591730" y="3493364"/>
                  <a:pt x="10590247" y="3498927"/>
                  <a:pt x="10587448" y="3502494"/>
                </a:cubicBezTo>
                <a:cubicBezTo>
                  <a:pt x="10585710" y="3505935"/>
                  <a:pt x="10583971" y="3509374"/>
                  <a:pt x="10582105" y="3511752"/>
                </a:cubicBezTo>
                <a:cubicBezTo>
                  <a:pt x="10574769" y="3522325"/>
                  <a:pt x="10563361" y="3525848"/>
                  <a:pt x="10551825" y="3528308"/>
                </a:cubicBezTo>
                <a:cubicBezTo>
                  <a:pt x="10542283" y="3529453"/>
                  <a:pt x="10541264" y="3520959"/>
                  <a:pt x="10536386" y="3516158"/>
                </a:cubicBezTo>
                <a:cubicBezTo>
                  <a:pt x="10532231" y="3526350"/>
                  <a:pt x="10524258" y="3531615"/>
                  <a:pt x="10514461" y="3530636"/>
                </a:cubicBezTo>
                <a:cubicBezTo>
                  <a:pt x="10502416" y="3528849"/>
                  <a:pt x="10490880" y="3531310"/>
                  <a:pt x="10479345" y="3533770"/>
                </a:cubicBezTo>
                <a:cubicBezTo>
                  <a:pt x="10455086" y="3537757"/>
                  <a:pt x="10431123" y="3535245"/>
                  <a:pt x="10410806" y="3518294"/>
                </a:cubicBezTo>
                <a:cubicBezTo>
                  <a:pt x="10407243" y="3515491"/>
                  <a:pt x="10403680" y="3512687"/>
                  <a:pt x="10399694" y="3515319"/>
                </a:cubicBezTo>
                <a:cubicBezTo>
                  <a:pt x="10391849" y="3521645"/>
                  <a:pt x="10383239" y="3521601"/>
                  <a:pt x="10374629" y="3521557"/>
                </a:cubicBezTo>
                <a:cubicBezTo>
                  <a:pt x="10371449" y="3521938"/>
                  <a:pt x="10369456" y="3523253"/>
                  <a:pt x="10367717" y="3526693"/>
                </a:cubicBezTo>
                <a:cubicBezTo>
                  <a:pt x="10366233" y="3532257"/>
                  <a:pt x="10361865" y="3531704"/>
                  <a:pt x="10357369" y="3530089"/>
                </a:cubicBezTo>
                <a:cubicBezTo>
                  <a:pt x="10351813" y="3528601"/>
                  <a:pt x="10344518" y="3530553"/>
                  <a:pt x="10342439" y="3522185"/>
                </a:cubicBezTo>
                <a:cubicBezTo>
                  <a:pt x="10341420" y="3513691"/>
                  <a:pt x="10335737" y="3511142"/>
                  <a:pt x="10329121" y="3509781"/>
                </a:cubicBezTo>
                <a:cubicBezTo>
                  <a:pt x="10323565" y="3508293"/>
                  <a:pt x="10317204" y="3509056"/>
                  <a:pt x="10314573" y="3505063"/>
                </a:cubicBezTo>
                <a:cubicBezTo>
                  <a:pt x="10309186" y="3496016"/>
                  <a:pt x="10302019" y="3499030"/>
                  <a:pt x="10293537" y="3500047"/>
                </a:cubicBezTo>
                <a:cubicBezTo>
                  <a:pt x="10290483" y="3501490"/>
                  <a:pt x="10287175" y="3500810"/>
                  <a:pt x="10283994" y="3501192"/>
                </a:cubicBezTo>
                <a:cubicBezTo>
                  <a:pt x="10269023" y="3501909"/>
                  <a:pt x="10253797" y="3500505"/>
                  <a:pt x="10239081" y="3503346"/>
                </a:cubicBezTo>
                <a:cubicBezTo>
                  <a:pt x="10232847" y="3505172"/>
                  <a:pt x="10224364" y="3506189"/>
                  <a:pt x="10222753" y="3510690"/>
                </a:cubicBezTo>
                <a:cubicBezTo>
                  <a:pt x="10221397" y="3517316"/>
                  <a:pt x="10230261" y="3519484"/>
                  <a:pt x="10235944" y="3522033"/>
                </a:cubicBezTo>
                <a:cubicBezTo>
                  <a:pt x="10237132" y="3522968"/>
                  <a:pt x="10238319" y="3523903"/>
                  <a:pt x="10239380" y="3523775"/>
                </a:cubicBezTo>
                <a:cubicBezTo>
                  <a:pt x="10256685" y="3533548"/>
                  <a:pt x="10260206" y="3544974"/>
                  <a:pt x="10249393" y="3562427"/>
                </a:cubicBezTo>
                <a:cubicBezTo>
                  <a:pt x="10244388" y="3556564"/>
                  <a:pt x="10240061" y="3547389"/>
                  <a:pt x="10231069" y="3544160"/>
                </a:cubicBezTo>
                <a:cubicBezTo>
                  <a:pt x="10221018" y="3541057"/>
                  <a:pt x="10214360" y="3548318"/>
                  <a:pt x="10206260" y="3552520"/>
                </a:cubicBezTo>
                <a:cubicBezTo>
                  <a:pt x="10203334" y="3555026"/>
                  <a:pt x="10200025" y="3554346"/>
                  <a:pt x="10200449" y="3548909"/>
                </a:cubicBezTo>
                <a:cubicBezTo>
                  <a:pt x="10201255" y="3546658"/>
                  <a:pt x="10201000" y="3544535"/>
                  <a:pt x="10201806" y="3542284"/>
                </a:cubicBezTo>
                <a:cubicBezTo>
                  <a:pt x="10202484" y="3538972"/>
                  <a:pt x="10203162" y="3535659"/>
                  <a:pt x="10200659" y="3532728"/>
                </a:cubicBezTo>
                <a:cubicBezTo>
                  <a:pt x="10199344" y="3530731"/>
                  <a:pt x="10196546" y="3534298"/>
                  <a:pt x="10194425" y="3534553"/>
                </a:cubicBezTo>
                <a:cubicBezTo>
                  <a:pt x="10187385" y="3538628"/>
                  <a:pt x="10184883" y="3535697"/>
                  <a:pt x="10185179" y="3529199"/>
                </a:cubicBezTo>
                <a:cubicBezTo>
                  <a:pt x="10184924" y="3527075"/>
                  <a:pt x="10186790" y="3524697"/>
                  <a:pt x="10183354" y="3522955"/>
                </a:cubicBezTo>
                <a:cubicBezTo>
                  <a:pt x="10168131" y="3548477"/>
                  <a:pt x="10159904" y="3551618"/>
                  <a:pt x="10129748" y="3542310"/>
                </a:cubicBezTo>
                <a:cubicBezTo>
                  <a:pt x="10128688" y="3542437"/>
                  <a:pt x="10128688" y="3542437"/>
                  <a:pt x="10127500" y="3541502"/>
                </a:cubicBezTo>
                <a:cubicBezTo>
                  <a:pt x="10103962" y="3533555"/>
                  <a:pt x="10079871" y="3529981"/>
                  <a:pt x="10055867" y="3536091"/>
                </a:cubicBezTo>
                <a:cubicBezTo>
                  <a:pt x="10047512" y="3538170"/>
                  <a:pt x="10041829" y="3535621"/>
                  <a:pt x="10037884" y="3529631"/>
                </a:cubicBezTo>
                <a:cubicBezTo>
                  <a:pt x="10032752" y="3522708"/>
                  <a:pt x="10024820" y="3519350"/>
                  <a:pt x="10017271" y="3519178"/>
                </a:cubicBezTo>
                <a:cubicBezTo>
                  <a:pt x="10004165" y="3517519"/>
                  <a:pt x="9990127" y="3517049"/>
                  <a:pt x="9976344" y="3518702"/>
                </a:cubicBezTo>
                <a:cubicBezTo>
                  <a:pt x="9964681" y="3520101"/>
                  <a:pt x="9963070" y="3524602"/>
                  <a:pt x="9968584" y="3534712"/>
                </a:cubicBezTo>
                <a:cubicBezTo>
                  <a:pt x="9970026" y="3537770"/>
                  <a:pt x="9973462" y="3539512"/>
                  <a:pt x="9970663" y="3543079"/>
                </a:cubicBezTo>
                <a:cubicBezTo>
                  <a:pt x="9965871" y="3547962"/>
                  <a:pt x="9967696" y="3554205"/>
                  <a:pt x="9968460" y="3560576"/>
                </a:cubicBezTo>
                <a:cubicBezTo>
                  <a:pt x="9968842" y="3563762"/>
                  <a:pt x="9970412" y="3567882"/>
                  <a:pt x="9966298" y="3569453"/>
                </a:cubicBezTo>
                <a:cubicBezTo>
                  <a:pt x="9962184" y="3571023"/>
                  <a:pt x="9959554" y="3567030"/>
                  <a:pt x="9958112" y="3563971"/>
                </a:cubicBezTo>
                <a:cubicBezTo>
                  <a:pt x="9953912" y="3555859"/>
                  <a:pt x="9949840" y="3548807"/>
                  <a:pt x="9945768" y="3541757"/>
                </a:cubicBezTo>
                <a:cubicBezTo>
                  <a:pt x="9935248" y="3525785"/>
                  <a:pt x="9921506" y="3518816"/>
                  <a:pt x="9902548" y="3522167"/>
                </a:cubicBezTo>
                <a:cubicBezTo>
                  <a:pt x="9893006" y="3523312"/>
                  <a:pt x="9883591" y="3525518"/>
                  <a:pt x="9874049" y="3526662"/>
                </a:cubicBezTo>
                <a:cubicBezTo>
                  <a:pt x="9862513" y="3529123"/>
                  <a:pt x="9855514" y="3524576"/>
                  <a:pt x="9851061" y="3514340"/>
                </a:cubicBezTo>
                <a:cubicBezTo>
                  <a:pt x="9849745" y="3512344"/>
                  <a:pt x="9850423" y="3509031"/>
                  <a:pt x="9847116" y="3508351"/>
                </a:cubicBezTo>
                <a:cubicBezTo>
                  <a:pt x="9843766" y="3516292"/>
                  <a:pt x="9839483" y="3525423"/>
                  <a:pt x="9836261" y="3534426"/>
                </a:cubicBezTo>
                <a:cubicBezTo>
                  <a:pt x="9831046" y="3544745"/>
                  <a:pt x="9831046" y="3544745"/>
                  <a:pt x="9824598" y="3535824"/>
                </a:cubicBezTo>
                <a:cubicBezTo>
                  <a:pt x="9819337" y="3527838"/>
                  <a:pt x="9813783" y="3526351"/>
                  <a:pt x="9806064" y="3533739"/>
                </a:cubicBezTo>
                <a:cubicBezTo>
                  <a:pt x="9799279" y="3539938"/>
                  <a:pt x="9790924" y="3542017"/>
                  <a:pt x="9781127" y="3541038"/>
                </a:cubicBezTo>
                <a:cubicBezTo>
                  <a:pt x="9767089" y="3540568"/>
                  <a:pt x="9753601" y="3535723"/>
                  <a:pt x="9740114" y="3530878"/>
                </a:cubicBezTo>
                <a:cubicBezTo>
                  <a:pt x="9726627" y="3526033"/>
                  <a:pt x="9721453" y="3527730"/>
                  <a:pt x="9713057" y="3538431"/>
                </a:cubicBezTo>
                <a:cubicBezTo>
                  <a:pt x="9703855" y="3551383"/>
                  <a:pt x="9692064" y="3551720"/>
                  <a:pt x="9682987" y="3538806"/>
                </a:cubicBezTo>
                <a:cubicBezTo>
                  <a:pt x="9674164" y="3528017"/>
                  <a:pt x="9674164" y="3528017"/>
                  <a:pt x="9665895" y="3539779"/>
                </a:cubicBezTo>
                <a:cubicBezTo>
                  <a:pt x="9664835" y="3539906"/>
                  <a:pt x="9664962" y="3540968"/>
                  <a:pt x="9663902" y="3541095"/>
                </a:cubicBezTo>
                <a:cubicBezTo>
                  <a:pt x="9660298" y="3546913"/>
                  <a:pt x="9655929" y="3546360"/>
                  <a:pt x="9651984" y="3540370"/>
                </a:cubicBezTo>
                <a:cubicBezTo>
                  <a:pt x="9650541" y="3537312"/>
                  <a:pt x="9649099" y="3534254"/>
                  <a:pt x="9647657" y="3531196"/>
                </a:cubicBezTo>
                <a:cubicBezTo>
                  <a:pt x="9642143" y="3521086"/>
                  <a:pt x="9634084" y="3516667"/>
                  <a:pt x="9623864" y="3521124"/>
                </a:cubicBezTo>
                <a:cubicBezTo>
                  <a:pt x="9615170" y="3524860"/>
                  <a:pt x="9606348" y="3527533"/>
                  <a:pt x="9597723" y="3530722"/>
                </a:cubicBezTo>
                <a:lnTo>
                  <a:pt x="9596634" y="3531276"/>
                </a:lnTo>
                <a:lnTo>
                  <a:pt x="9598140" y="3540924"/>
                </a:lnTo>
                <a:cubicBezTo>
                  <a:pt x="9588418" y="3543163"/>
                  <a:pt x="9586861" y="3547008"/>
                  <a:pt x="9590658" y="3552898"/>
                </a:cubicBezTo>
                <a:cubicBezTo>
                  <a:pt x="9591689" y="3554898"/>
                  <a:pt x="9594718" y="3555866"/>
                  <a:pt x="9593643" y="3558195"/>
                </a:cubicBezTo>
                <a:cubicBezTo>
                  <a:pt x="9591866" y="3560633"/>
                  <a:pt x="9588948" y="3560369"/>
                  <a:pt x="9586731" y="3559994"/>
                </a:cubicBezTo>
                <a:cubicBezTo>
                  <a:pt x="9584624" y="3560323"/>
                  <a:pt x="9583110" y="3559839"/>
                  <a:pt x="9581596" y="3559356"/>
                </a:cubicBezTo>
                <a:cubicBezTo>
                  <a:pt x="9577163" y="3558607"/>
                  <a:pt x="9575166" y="3559639"/>
                  <a:pt x="9575232" y="3564671"/>
                </a:cubicBezTo>
                <a:cubicBezTo>
                  <a:pt x="9574970" y="3567594"/>
                  <a:pt x="9573522" y="3572142"/>
                  <a:pt x="9569681" y="3570580"/>
                </a:cubicBezTo>
                <a:cubicBezTo>
                  <a:pt x="9564437" y="3569239"/>
                  <a:pt x="9559521" y="3570006"/>
                  <a:pt x="9554496" y="3570070"/>
                </a:cubicBezTo>
                <a:cubicBezTo>
                  <a:pt x="9550173" y="3570024"/>
                  <a:pt x="9545038" y="3569386"/>
                  <a:pt x="9540342" y="3571560"/>
                </a:cubicBezTo>
                <a:cubicBezTo>
                  <a:pt x="9536348" y="3573624"/>
                  <a:pt x="9531653" y="3575798"/>
                  <a:pt x="9536262" y="3582282"/>
                </a:cubicBezTo>
                <a:cubicBezTo>
                  <a:pt x="9537996" y="3584173"/>
                  <a:pt x="9536811" y="3585798"/>
                  <a:pt x="9534112" y="3586939"/>
                </a:cubicBezTo>
                <a:cubicBezTo>
                  <a:pt x="9523579" y="3588584"/>
                  <a:pt x="9519629" y="3586319"/>
                  <a:pt x="9517280" y="3575881"/>
                </a:cubicBezTo>
                <a:cubicBezTo>
                  <a:pt x="9516730" y="3572365"/>
                  <a:pt x="9515589" y="3569662"/>
                  <a:pt x="9512561" y="3568694"/>
                </a:cubicBezTo>
                <a:cubicBezTo>
                  <a:pt x="9509938" y="3568023"/>
                  <a:pt x="9507343" y="3567527"/>
                  <a:pt x="9504729" y="3567486"/>
                </a:cubicBezTo>
                <a:lnTo>
                  <a:pt x="9500383" y="3568312"/>
                </a:lnTo>
                <a:lnTo>
                  <a:pt x="9499529" y="3570638"/>
                </a:lnTo>
                <a:lnTo>
                  <a:pt x="9495688" y="3571603"/>
                </a:lnTo>
                <a:lnTo>
                  <a:pt x="9496037" y="3573435"/>
                </a:lnTo>
                <a:cubicBezTo>
                  <a:pt x="9496367" y="3575544"/>
                  <a:pt x="9496806" y="3578357"/>
                  <a:pt x="9495621" y="3579983"/>
                </a:cubicBezTo>
                <a:cubicBezTo>
                  <a:pt x="9493843" y="3582422"/>
                  <a:pt x="9491804" y="3587782"/>
                  <a:pt x="9489039" y="3583892"/>
                </a:cubicBezTo>
                <a:cubicBezTo>
                  <a:pt x="9485626" y="3580463"/>
                  <a:pt x="9482164" y="3579023"/>
                  <a:pt x="9478590" y="3578590"/>
                </a:cubicBezTo>
                <a:lnTo>
                  <a:pt x="9468918" y="3579239"/>
                </a:lnTo>
                <a:lnTo>
                  <a:pt x="9466969" y="3586122"/>
                </a:lnTo>
                <a:cubicBezTo>
                  <a:pt x="9467065" y="3590283"/>
                  <a:pt x="9467606" y="3594796"/>
                  <a:pt x="9466525" y="3599234"/>
                </a:cubicBezTo>
                <a:cubicBezTo>
                  <a:pt x="9460333" y="3592438"/>
                  <a:pt x="9457448" y="3586321"/>
                  <a:pt x="9457617" y="3578761"/>
                </a:cubicBezTo>
                <a:lnTo>
                  <a:pt x="9457934" y="3577610"/>
                </a:lnTo>
                <a:lnTo>
                  <a:pt x="9454761" y="3576278"/>
                </a:lnTo>
                <a:cubicBezTo>
                  <a:pt x="9450931" y="3573634"/>
                  <a:pt x="9447408" y="3571798"/>
                  <a:pt x="9444160" y="3570797"/>
                </a:cubicBezTo>
                <a:lnTo>
                  <a:pt x="9437644" y="3570453"/>
                </a:lnTo>
                <a:lnTo>
                  <a:pt x="9436453" y="3572683"/>
                </a:lnTo>
                <a:cubicBezTo>
                  <a:pt x="9432170" y="3581813"/>
                  <a:pt x="9427760" y="3589881"/>
                  <a:pt x="9417412" y="3593277"/>
                </a:cubicBezTo>
                <a:cubicBezTo>
                  <a:pt x="9413299" y="3594847"/>
                  <a:pt x="9413681" y="3598033"/>
                  <a:pt x="9413130" y="3602407"/>
                </a:cubicBezTo>
                <a:cubicBezTo>
                  <a:pt x="9411774" y="3609032"/>
                  <a:pt x="9413852" y="3617399"/>
                  <a:pt x="9408255" y="3624534"/>
                </a:cubicBezTo>
                <a:cubicBezTo>
                  <a:pt x="9406813" y="3621475"/>
                  <a:pt x="9405498" y="3619479"/>
                  <a:pt x="9404055" y="3616421"/>
                </a:cubicBezTo>
                <a:cubicBezTo>
                  <a:pt x="9396420" y="3606565"/>
                  <a:pt x="9389804" y="3605205"/>
                  <a:pt x="9379965" y="3612847"/>
                </a:cubicBezTo>
                <a:cubicBezTo>
                  <a:pt x="9371187" y="3620362"/>
                  <a:pt x="9360711" y="3622696"/>
                  <a:pt x="9349854" y="3621844"/>
                </a:cubicBezTo>
                <a:cubicBezTo>
                  <a:pt x="9342177" y="3620610"/>
                  <a:pt x="9334628" y="3620439"/>
                  <a:pt x="9325891" y="3619332"/>
                </a:cubicBezTo>
                <a:cubicBezTo>
                  <a:pt x="9313910" y="3618077"/>
                  <a:pt x="9301897" y="3616556"/>
                  <a:pt x="9290053" y="3614206"/>
                </a:cubicBezTo>
                <a:lnTo>
                  <a:pt x="9257830" y="3604864"/>
                </a:lnTo>
                <a:lnTo>
                  <a:pt x="9254497" y="3609528"/>
                </a:lnTo>
                <a:cubicBezTo>
                  <a:pt x="9253225" y="3611168"/>
                  <a:pt x="9251782" y="3612293"/>
                  <a:pt x="9249565" y="3611918"/>
                </a:cubicBezTo>
                <a:cubicBezTo>
                  <a:pt x="9245133" y="3611170"/>
                  <a:pt x="9245066" y="3606138"/>
                  <a:pt x="9244517" y="3602622"/>
                </a:cubicBezTo>
                <a:cubicBezTo>
                  <a:pt x="9243968" y="3599106"/>
                  <a:pt x="9241379" y="3600951"/>
                  <a:pt x="9239163" y="3600576"/>
                </a:cubicBezTo>
                <a:cubicBezTo>
                  <a:pt x="9237056" y="3600905"/>
                  <a:pt x="9234949" y="3601234"/>
                  <a:pt x="9236091" y="3603938"/>
                </a:cubicBezTo>
                <a:cubicBezTo>
                  <a:pt x="9238703" y="3611454"/>
                  <a:pt x="9234819" y="3614221"/>
                  <a:pt x="9228609" y="3615911"/>
                </a:cubicBezTo>
                <a:cubicBezTo>
                  <a:pt x="9222399" y="3617601"/>
                  <a:pt x="9222136" y="3620523"/>
                  <a:pt x="9227118" y="3624788"/>
                </a:cubicBezTo>
                <a:cubicBezTo>
                  <a:pt x="9228040" y="3626085"/>
                  <a:pt x="9230256" y="3626460"/>
                  <a:pt x="9232473" y="3626834"/>
                </a:cubicBezTo>
                <a:cubicBezTo>
                  <a:pt x="9252047" y="3632422"/>
                  <a:pt x="9272368" y="3633571"/>
                  <a:pt x="9293061" y="3632501"/>
                </a:cubicBezTo>
                <a:cubicBezTo>
                  <a:pt x="9309541" y="3632089"/>
                  <a:pt x="9324836" y="3633303"/>
                  <a:pt x="9339825" y="3641768"/>
                </a:cubicBezTo>
                <a:cubicBezTo>
                  <a:pt x="9348537" y="3646891"/>
                  <a:pt x="9355473" y="3654452"/>
                  <a:pt x="9361816" y="3662826"/>
                </a:cubicBezTo>
                <a:cubicBezTo>
                  <a:pt x="9365413" y="3653620"/>
                  <a:pt x="9368814" y="3652369"/>
                  <a:pt x="9376935" y="3658304"/>
                </a:cubicBezTo>
                <a:cubicBezTo>
                  <a:pt x="9379370" y="3660085"/>
                  <a:pt x="9381324" y="3663382"/>
                  <a:pt x="9381170" y="3667008"/>
                </a:cubicBezTo>
                <a:cubicBezTo>
                  <a:pt x="9381456" y="3673447"/>
                  <a:pt x="9386701" y="3674789"/>
                  <a:pt x="9391726" y="3674725"/>
                </a:cubicBezTo>
                <a:cubicBezTo>
                  <a:pt x="9396861" y="3675364"/>
                  <a:pt x="9398419" y="3671519"/>
                  <a:pt x="9399977" y="3667673"/>
                </a:cubicBezTo>
                <a:cubicBezTo>
                  <a:pt x="9400832" y="3663938"/>
                  <a:pt x="9400173" y="3659718"/>
                  <a:pt x="9403727" y="3654842"/>
                </a:cubicBezTo>
                <a:cubicBezTo>
                  <a:pt x="9402939" y="3663610"/>
                  <a:pt x="9407481" y="3665061"/>
                  <a:pt x="9413319" y="3665590"/>
                </a:cubicBezTo>
                <a:cubicBezTo>
                  <a:pt x="9418343" y="3665526"/>
                  <a:pt x="9424511" y="3668165"/>
                  <a:pt x="9424467" y="3672494"/>
                </a:cubicBezTo>
                <a:cubicBezTo>
                  <a:pt x="9424270" y="3680449"/>
                  <a:pt x="9424776" y="3688294"/>
                  <a:pt x="9420849" y="3695390"/>
                </a:cubicBezTo>
                <a:cubicBezTo>
                  <a:pt x="9418588" y="3699345"/>
                  <a:pt x="9415890" y="3700487"/>
                  <a:pt x="9410864" y="3700551"/>
                </a:cubicBezTo>
                <a:cubicBezTo>
                  <a:pt x="9407134" y="3699693"/>
                  <a:pt x="9405510" y="3698506"/>
                  <a:pt x="9405553" y="3694176"/>
                </a:cubicBezTo>
                <a:cubicBezTo>
                  <a:pt x="9405114" y="3691364"/>
                  <a:pt x="9402788" y="3690286"/>
                  <a:pt x="9400682" y="3690615"/>
                </a:cubicBezTo>
                <a:cubicBezTo>
                  <a:pt x="9392365" y="3692634"/>
                  <a:pt x="9386791" y="3689182"/>
                  <a:pt x="9381107" y="3685027"/>
                </a:cubicBezTo>
                <a:cubicBezTo>
                  <a:pt x="9375532" y="3681576"/>
                  <a:pt x="9369696" y="3681046"/>
                  <a:pt x="9365549" y="3686736"/>
                </a:cubicBezTo>
                <a:cubicBezTo>
                  <a:pt x="9362586" y="3690800"/>
                  <a:pt x="9360962" y="3689613"/>
                  <a:pt x="9361006" y="3685284"/>
                </a:cubicBezTo>
                <a:cubicBezTo>
                  <a:pt x="9360566" y="3682471"/>
                  <a:pt x="9359052" y="3681987"/>
                  <a:pt x="9356024" y="3681020"/>
                </a:cubicBezTo>
                <a:cubicBezTo>
                  <a:pt x="9343428" y="3678664"/>
                  <a:pt x="9330788" y="3680637"/>
                  <a:pt x="9319510" y="3686721"/>
                </a:cubicBezTo>
                <a:cubicBezTo>
                  <a:pt x="9313629" y="3690521"/>
                  <a:pt x="9307309" y="3691507"/>
                  <a:pt x="9300769" y="3691087"/>
                </a:cubicBezTo>
                <a:cubicBezTo>
                  <a:pt x="9294933" y="3690558"/>
                  <a:pt x="9289468" y="3687809"/>
                  <a:pt x="9284707" y="3684952"/>
                </a:cubicBezTo>
                <a:cubicBezTo>
                  <a:pt x="9282270" y="3683171"/>
                  <a:pt x="9280427" y="3680577"/>
                  <a:pt x="9277245" y="3683235"/>
                </a:cubicBezTo>
                <a:cubicBezTo>
                  <a:pt x="9274063" y="3685893"/>
                  <a:pt x="9274503" y="3688705"/>
                  <a:pt x="9275754" y="3692112"/>
                </a:cubicBezTo>
                <a:cubicBezTo>
                  <a:pt x="9276896" y="3694815"/>
                  <a:pt x="9278629" y="3696706"/>
                  <a:pt x="9278366" y="3699628"/>
                </a:cubicBezTo>
                <a:cubicBezTo>
                  <a:pt x="9279574" y="3707364"/>
                  <a:pt x="9283634" y="3710331"/>
                  <a:pt x="9290875" y="3710641"/>
                </a:cubicBezTo>
                <a:cubicBezTo>
                  <a:pt x="9303955" y="3711481"/>
                  <a:pt x="9315739" y="3713243"/>
                  <a:pt x="9328335" y="3715598"/>
                </a:cubicBezTo>
                <a:cubicBezTo>
                  <a:pt x="9335906" y="3718018"/>
                  <a:pt x="9337156" y="3721424"/>
                  <a:pt x="9333120" y="3727817"/>
                </a:cubicBezTo>
                <a:cubicBezTo>
                  <a:pt x="9332418" y="3727927"/>
                  <a:pt x="9332528" y="3728630"/>
                  <a:pt x="9332637" y="3729333"/>
                </a:cubicBezTo>
                <a:cubicBezTo>
                  <a:pt x="9332331" y="3736585"/>
                  <a:pt x="9328074" y="3741572"/>
                  <a:pt x="9323708" y="3745855"/>
                </a:cubicBezTo>
                <a:cubicBezTo>
                  <a:pt x="9320636" y="3749216"/>
                  <a:pt x="9319012" y="3748030"/>
                  <a:pt x="9317870" y="3745326"/>
                </a:cubicBezTo>
                <a:cubicBezTo>
                  <a:pt x="9315478" y="3739216"/>
                  <a:pt x="9318549" y="3735855"/>
                  <a:pt x="9324057" y="3734275"/>
                </a:cubicBezTo>
                <a:cubicBezTo>
                  <a:pt x="9322104" y="3730978"/>
                  <a:pt x="9319558" y="3728494"/>
                  <a:pt x="9316047" y="3729042"/>
                </a:cubicBezTo>
                <a:cubicBezTo>
                  <a:pt x="9313940" y="3729371"/>
                  <a:pt x="9313677" y="3732294"/>
                  <a:pt x="9313305" y="3734513"/>
                </a:cubicBezTo>
                <a:cubicBezTo>
                  <a:pt x="9312143" y="3745500"/>
                  <a:pt x="9309664" y="3748048"/>
                  <a:pt x="9299021" y="3748989"/>
                </a:cubicBezTo>
                <a:cubicBezTo>
                  <a:pt x="9288971" y="3749118"/>
                  <a:pt x="9278438" y="3750762"/>
                  <a:pt x="9268827" y="3753704"/>
                </a:cubicBezTo>
                <a:cubicBezTo>
                  <a:pt x="9255814" y="3757897"/>
                  <a:pt x="9252566" y="3755522"/>
                  <a:pt x="9252586" y="3741833"/>
                </a:cubicBezTo>
                <a:cubicBezTo>
                  <a:pt x="9252477" y="3741129"/>
                  <a:pt x="9252367" y="3740426"/>
                  <a:pt x="9252257" y="3739723"/>
                </a:cubicBezTo>
                <a:cubicBezTo>
                  <a:pt x="9252630" y="3737503"/>
                  <a:pt x="9254297" y="3734362"/>
                  <a:pt x="9250566" y="3733504"/>
                </a:cubicBezTo>
                <a:cubicBezTo>
                  <a:pt x="9246946" y="3733348"/>
                  <a:pt x="9243216" y="3732490"/>
                  <a:pt x="9241767" y="3737038"/>
                </a:cubicBezTo>
                <a:cubicBezTo>
                  <a:pt x="9240802" y="3740070"/>
                  <a:pt x="9239727" y="3742400"/>
                  <a:pt x="9239464" y="3745322"/>
                </a:cubicBezTo>
                <a:cubicBezTo>
                  <a:pt x="9237314" y="3749980"/>
                  <a:pt x="9234615" y="3751122"/>
                  <a:pt x="9229963" y="3748967"/>
                </a:cubicBezTo>
                <a:cubicBezTo>
                  <a:pt x="9225420" y="3747515"/>
                  <a:pt x="9225573" y="3743889"/>
                  <a:pt x="9227943" y="3740638"/>
                </a:cubicBezTo>
                <a:cubicBezTo>
                  <a:pt x="9228425" y="3739121"/>
                  <a:pt x="9229018" y="3738309"/>
                  <a:pt x="9229501" y="3736793"/>
                </a:cubicBezTo>
                <a:cubicBezTo>
                  <a:pt x="9230686" y="3735167"/>
                  <a:pt x="9230356" y="3733057"/>
                  <a:pt x="9228732" y="3731870"/>
                </a:cubicBezTo>
                <a:cubicBezTo>
                  <a:pt x="9226405" y="3730792"/>
                  <a:pt x="9226033" y="3733012"/>
                  <a:pt x="9224738" y="3733935"/>
                </a:cubicBezTo>
                <a:cubicBezTo>
                  <a:pt x="9222258" y="3736483"/>
                  <a:pt x="9220592" y="3739624"/>
                  <a:pt x="9219736" y="3743360"/>
                </a:cubicBezTo>
                <a:cubicBezTo>
                  <a:pt x="9216248" y="3753269"/>
                  <a:pt x="9212255" y="3755333"/>
                  <a:pt x="9202357" y="3751836"/>
                </a:cubicBezTo>
                <a:cubicBezTo>
                  <a:pt x="9197815" y="3750384"/>
                  <a:pt x="9193163" y="3748229"/>
                  <a:pt x="9188620" y="3746778"/>
                </a:cubicBezTo>
                <a:cubicBezTo>
                  <a:pt x="9185591" y="3745809"/>
                  <a:pt x="9181970" y="3745655"/>
                  <a:pt x="9179711" y="3749609"/>
                </a:cubicBezTo>
                <a:cubicBezTo>
                  <a:pt x="9176859" y="3754377"/>
                  <a:pt x="9175520" y="3759629"/>
                  <a:pt x="9168389" y="3760021"/>
                </a:cubicBezTo>
                <a:cubicBezTo>
                  <a:pt x="9164066" y="3759976"/>
                  <a:pt x="9161476" y="3761821"/>
                  <a:pt x="9157526" y="3759556"/>
                </a:cubicBezTo>
                <a:cubicBezTo>
                  <a:pt x="9137666" y="3747530"/>
                  <a:pt x="9117455" y="3747084"/>
                  <a:pt x="9096346" y="3754702"/>
                </a:cubicBezTo>
                <a:cubicBezTo>
                  <a:pt x="9092945" y="3755953"/>
                  <a:pt x="9090026" y="3755689"/>
                  <a:pt x="9086888" y="3754018"/>
                </a:cubicBezTo>
                <a:cubicBezTo>
                  <a:pt x="9079580" y="3748675"/>
                  <a:pt x="9071746" y="3749178"/>
                  <a:pt x="9063539" y="3751900"/>
                </a:cubicBezTo>
                <a:cubicBezTo>
                  <a:pt x="9052041" y="3756577"/>
                  <a:pt x="9042057" y="3761738"/>
                  <a:pt x="9032402" y="3769008"/>
                </a:cubicBezTo>
                <a:cubicBezTo>
                  <a:pt x="9027926" y="3772588"/>
                  <a:pt x="9023450" y="3776168"/>
                  <a:pt x="9017722" y="3776343"/>
                </a:cubicBezTo>
                <a:cubicBezTo>
                  <a:pt x="8998807" y="3774974"/>
                  <a:pt x="8979144" y="3778044"/>
                  <a:pt x="8960864" y="3771534"/>
                </a:cubicBezTo>
                <a:cubicBezTo>
                  <a:pt x="8957024" y="3769972"/>
                  <a:pt x="8954326" y="3771114"/>
                  <a:pt x="8951253" y="3774475"/>
                </a:cubicBezTo>
                <a:cubicBezTo>
                  <a:pt x="8950069" y="3776100"/>
                  <a:pt x="8948884" y="3777726"/>
                  <a:pt x="8947590" y="3778649"/>
                </a:cubicBezTo>
                <a:cubicBezTo>
                  <a:pt x="8944188" y="3779900"/>
                  <a:pt x="8945110" y="3781197"/>
                  <a:pt x="8946142" y="3783197"/>
                </a:cubicBezTo>
                <a:cubicBezTo>
                  <a:pt x="8948205" y="3787197"/>
                  <a:pt x="8951343" y="3788868"/>
                  <a:pt x="8955557" y="3788210"/>
                </a:cubicBezTo>
                <a:cubicBezTo>
                  <a:pt x="8960472" y="3787443"/>
                  <a:pt x="8963237" y="3791333"/>
                  <a:pt x="8963194" y="3795662"/>
                </a:cubicBezTo>
                <a:cubicBezTo>
                  <a:pt x="8963041" y="3799288"/>
                  <a:pt x="8958608" y="3798539"/>
                  <a:pt x="8955689" y="3798275"/>
                </a:cubicBezTo>
                <a:cubicBezTo>
                  <a:pt x="8947746" y="3798074"/>
                  <a:pt x="8944650" y="3792074"/>
                  <a:pt x="8941665" y="3786777"/>
                </a:cubicBezTo>
                <a:cubicBezTo>
                  <a:pt x="8928760" y="3768622"/>
                  <a:pt x="8910919" y="3764925"/>
                  <a:pt x="8892795" y="3777840"/>
                </a:cubicBezTo>
                <a:cubicBezTo>
                  <a:pt x="8888209" y="3780717"/>
                  <a:pt x="8883513" y="3782891"/>
                  <a:pt x="8878488" y="3782955"/>
                </a:cubicBezTo>
                <a:cubicBezTo>
                  <a:pt x="8874977" y="3783503"/>
                  <a:pt x="8873463" y="3783019"/>
                  <a:pt x="8872914" y="3779503"/>
                </a:cubicBezTo>
                <a:cubicBezTo>
                  <a:pt x="8871223" y="3773284"/>
                  <a:pt x="8868787" y="3771503"/>
                  <a:pt x="8862797" y="3774600"/>
                </a:cubicBezTo>
                <a:cubicBezTo>
                  <a:pt x="8851408" y="3779980"/>
                  <a:pt x="8840174" y="3781734"/>
                  <a:pt x="8828236" y="3783598"/>
                </a:cubicBezTo>
                <a:cubicBezTo>
                  <a:pt x="8809167" y="3785854"/>
                  <a:pt x="8792271" y="3792815"/>
                  <a:pt x="8779720" y="3809182"/>
                </a:cubicBezTo>
                <a:cubicBezTo>
                  <a:pt x="8779720" y="3809182"/>
                  <a:pt x="8778909" y="3808588"/>
                  <a:pt x="8778798" y="3807885"/>
                </a:cubicBezTo>
                <a:cubicBezTo>
                  <a:pt x="8779172" y="3805666"/>
                  <a:pt x="8780246" y="3803337"/>
                  <a:pt x="8780509" y="3800414"/>
                </a:cubicBezTo>
                <a:cubicBezTo>
                  <a:pt x="8780926" y="3793866"/>
                  <a:pt x="8779082" y="3791273"/>
                  <a:pt x="8772542" y="3790853"/>
                </a:cubicBezTo>
                <a:cubicBezTo>
                  <a:pt x="8764599" y="3790652"/>
                  <a:pt x="8762712" y="3792388"/>
                  <a:pt x="8763218" y="3800233"/>
                </a:cubicBezTo>
                <a:cubicBezTo>
                  <a:pt x="8763547" y="3802342"/>
                  <a:pt x="8765610" y="3806342"/>
                  <a:pt x="8761397" y="3807001"/>
                </a:cubicBezTo>
                <a:cubicBezTo>
                  <a:pt x="8755187" y="3808690"/>
                  <a:pt x="8750095" y="3803723"/>
                  <a:pt x="8752026" y="3797658"/>
                </a:cubicBezTo>
                <a:cubicBezTo>
                  <a:pt x="8753583" y="3793813"/>
                  <a:pt x="8752552" y="3791812"/>
                  <a:pt x="8748119" y="3791065"/>
                </a:cubicBezTo>
                <a:cubicBezTo>
                  <a:pt x="8738441" y="3788974"/>
                  <a:pt x="8728655" y="3786180"/>
                  <a:pt x="8719349" y="3781869"/>
                </a:cubicBezTo>
                <a:cubicBezTo>
                  <a:pt x="8711669" y="3778746"/>
                  <a:pt x="8703834" y="3779249"/>
                  <a:pt x="8696879" y="3785378"/>
                </a:cubicBezTo>
                <a:cubicBezTo>
                  <a:pt x="8695101" y="3787817"/>
                  <a:pt x="8692402" y="3788958"/>
                  <a:pt x="8688891" y="3789507"/>
                </a:cubicBezTo>
                <a:cubicBezTo>
                  <a:pt x="8683164" y="3789681"/>
                  <a:pt x="8677437" y="3789854"/>
                  <a:pt x="8671709" y="3790028"/>
                </a:cubicBezTo>
                <a:cubicBezTo>
                  <a:pt x="8667496" y="3790686"/>
                  <a:pt x="8663657" y="3789125"/>
                  <a:pt x="8661483" y="3784422"/>
                </a:cubicBezTo>
                <a:cubicBezTo>
                  <a:pt x="8660013" y="3779609"/>
                  <a:pt x="8657093" y="3779344"/>
                  <a:pt x="8653099" y="3781408"/>
                </a:cubicBezTo>
                <a:cubicBezTo>
                  <a:pt x="8649699" y="3782659"/>
                  <a:pt x="8645595" y="3784021"/>
                  <a:pt x="8642194" y="3785272"/>
                </a:cubicBezTo>
                <a:cubicBezTo>
                  <a:pt x="8634097" y="3788697"/>
                  <a:pt x="8629950" y="3794387"/>
                  <a:pt x="8629863" y="3803046"/>
                </a:cubicBezTo>
                <a:cubicBezTo>
                  <a:pt x="8629601" y="3805968"/>
                  <a:pt x="8630039" y="3808781"/>
                  <a:pt x="8629777" y="3811703"/>
                </a:cubicBezTo>
                <a:cubicBezTo>
                  <a:pt x="8624376" y="3790936"/>
                  <a:pt x="8608379" y="3789832"/>
                  <a:pt x="8591789" y="3789541"/>
                </a:cubicBezTo>
                <a:cubicBezTo>
                  <a:pt x="8586654" y="3788902"/>
                  <a:pt x="8583472" y="3791559"/>
                  <a:pt x="8580401" y="3794920"/>
                </a:cubicBezTo>
                <a:cubicBezTo>
                  <a:pt x="8577329" y="3798281"/>
                  <a:pt x="8576473" y="3802017"/>
                  <a:pt x="8578536" y="3806017"/>
                </a:cubicBezTo>
                <a:cubicBezTo>
                  <a:pt x="8580490" y="3809314"/>
                  <a:pt x="8583671" y="3806656"/>
                  <a:pt x="8586480" y="3806217"/>
                </a:cubicBezTo>
                <a:cubicBezTo>
                  <a:pt x="8588587" y="3805888"/>
                  <a:pt x="8591988" y="3804637"/>
                  <a:pt x="8593239" y="3808043"/>
                </a:cubicBezTo>
                <a:cubicBezTo>
                  <a:pt x="8594380" y="3810747"/>
                  <a:pt x="8593525" y="3814482"/>
                  <a:pt x="8590936" y="3816327"/>
                </a:cubicBezTo>
                <a:cubicBezTo>
                  <a:pt x="8588456" y="3818875"/>
                  <a:pt x="8584946" y="3819423"/>
                  <a:pt x="8582137" y="3819862"/>
                </a:cubicBezTo>
                <a:cubicBezTo>
                  <a:pt x="8578626" y="3820410"/>
                  <a:pt x="8575115" y="3820959"/>
                  <a:pt x="8573447" y="3824100"/>
                </a:cubicBezTo>
                <a:cubicBezTo>
                  <a:pt x="8577727" y="3828475"/>
                  <a:pt x="8583674" y="3829707"/>
                  <a:pt x="8588590" y="3828940"/>
                </a:cubicBezTo>
                <a:cubicBezTo>
                  <a:pt x="8603555" y="3828043"/>
                  <a:pt x="8617665" y="3830883"/>
                  <a:pt x="8631776" y="3833722"/>
                </a:cubicBezTo>
                <a:cubicBezTo>
                  <a:pt x="8641454" y="3835813"/>
                  <a:pt x="8650582" y="3834388"/>
                  <a:pt x="8658832" y="3827336"/>
                </a:cubicBezTo>
                <a:cubicBezTo>
                  <a:pt x="8661312" y="3824788"/>
                  <a:pt x="8664230" y="3825053"/>
                  <a:pt x="8667479" y="3827428"/>
                </a:cubicBezTo>
                <a:cubicBezTo>
                  <a:pt x="8673272" y="3832286"/>
                  <a:pt x="8680141" y="3834815"/>
                  <a:pt x="8687010" y="3837344"/>
                </a:cubicBezTo>
                <a:cubicBezTo>
                  <a:pt x="8690740" y="3838203"/>
                  <a:pt x="8694251" y="3837654"/>
                  <a:pt x="8697433" y="3834996"/>
                </a:cubicBezTo>
                <a:cubicBezTo>
                  <a:pt x="8703796" y="3829681"/>
                  <a:pt x="8711301" y="3827068"/>
                  <a:pt x="8719355" y="3827972"/>
                </a:cubicBezTo>
                <a:cubicBezTo>
                  <a:pt x="8726706" y="3828985"/>
                  <a:pt x="8734057" y="3829998"/>
                  <a:pt x="8740707" y="3831121"/>
                </a:cubicBezTo>
                <a:cubicBezTo>
                  <a:pt x="8745951" y="3832464"/>
                  <a:pt x="8748650" y="3831322"/>
                  <a:pt x="8748474" y="3825586"/>
                </a:cubicBezTo>
                <a:cubicBezTo>
                  <a:pt x="8748627" y="3821960"/>
                  <a:pt x="8749702" y="3819632"/>
                  <a:pt x="8753213" y="3819083"/>
                </a:cubicBezTo>
                <a:cubicBezTo>
                  <a:pt x="8760828" y="3817174"/>
                  <a:pt x="8763483" y="3820362"/>
                  <a:pt x="8762475" y="3827723"/>
                </a:cubicBezTo>
                <a:cubicBezTo>
                  <a:pt x="8761202" y="3838006"/>
                  <a:pt x="8763639" y="3839787"/>
                  <a:pt x="8773469" y="3838251"/>
                </a:cubicBezTo>
                <a:cubicBezTo>
                  <a:pt x="8779789" y="3837265"/>
                  <a:pt x="8785999" y="3835575"/>
                  <a:pt x="8791507" y="3833995"/>
                </a:cubicBezTo>
                <a:cubicBezTo>
                  <a:pt x="8800636" y="3832569"/>
                  <a:pt x="8808843" y="3829847"/>
                  <a:pt x="8817818" y="3832048"/>
                </a:cubicBezTo>
                <a:cubicBezTo>
                  <a:pt x="8822953" y="3832687"/>
                  <a:pt x="8826794" y="3834248"/>
                  <a:pt x="8826487" y="3841500"/>
                </a:cubicBezTo>
                <a:cubicBezTo>
                  <a:pt x="8825851" y="3846641"/>
                  <a:pt x="8829319" y="3850422"/>
                  <a:pt x="8834936" y="3849545"/>
                </a:cubicBezTo>
                <a:cubicBezTo>
                  <a:pt x="8852601" y="3847507"/>
                  <a:pt x="8869037" y="3851424"/>
                  <a:pt x="8885583" y="3856044"/>
                </a:cubicBezTo>
                <a:cubicBezTo>
                  <a:pt x="8898290" y="3859103"/>
                  <a:pt x="8905422" y="3858710"/>
                  <a:pt x="8911279" y="3845549"/>
                </a:cubicBezTo>
                <a:cubicBezTo>
                  <a:pt x="8911981" y="3845439"/>
                  <a:pt x="8912684" y="3845330"/>
                  <a:pt x="8912684" y="3845330"/>
                </a:cubicBezTo>
                <a:cubicBezTo>
                  <a:pt x="8915822" y="3847001"/>
                  <a:pt x="8913299" y="3853878"/>
                  <a:pt x="8917512" y="3853220"/>
                </a:cubicBezTo>
                <a:cubicBezTo>
                  <a:pt x="8921023" y="3852672"/>
                  <a:pt x="8923173" y="3848014"/>
                  <a:pt x="8924731" y="3844169"/>
                </a:cubicBezTo>
                <a:cubicBezTo>
                  <a:pt x="8925324" y="3843356"/>
                  <a:pt x="8925806" y="3841840"/>
                  <a:pt x="8926399" y="3841027"/>
                </a:cubicBezTo>
                <a:cubicBezTo>
                  <a:pt x="8928439" y="3835666"/>
                  <a:pt x="8929777" y="3830415"/>
                  <a:pt x="8930412" y="3825273"/>
                </a:cubicBezTo>
                <a:cubicBezTo>
                  <a:pt x="8931268" y="3821537"/>
                  <a:pt x="8933967" y="3820396"/>
                  <a:pt x="8937697" y="3821254"/>
                </a:cubicBezTo>
                <a:cubicBezTo>
                  <a:pt x="8940023" y="3822331"/>
                  <a:pt x="8943162" y="3824003"/>
                  <a:pt x="8942196" y="3827035"/>
                </a:cubicBezTo>
                <a:cubicBezTo>
                  <a:pt x="8937304" y="3837163"/>
                  <a:pt x="8942133" y="3845054"/>
                  <a:pt x="8946259" y="3853054"/>
                </a:cubicBezTo>
                <a:cubicBezTo>
                  <a:pt x="8948433" y="3857757"/>
                  <a:pt x="8950166" y="3859647"/>
                  <a:pt x="8953720" y="3854770"/>
                </a:cubicBezTo>
                <a:cubicBezTo>
                  <a:pt x="8959864" y="3848048"/>
                  <a:pt x="8968180" y="3846029"/>
                  <a:pt x="8975685" y="3843417"/>
                </a:cubicBezTo>
                <a:cubicBezTo>
                  <a:pt x="8978384" y="3842275"/>
                  <a:pt x="8980490" y="3841946"/>
                  <a:pt x="8981522" y="3843946"/>
                </a:cubicBezTo>
                <a:cubicBezTo>
                  <a:pt x="8987053" y="3851726"/>
                  <a:pt x="8994997" y="3851927"/>
                  <a:pt x="9002940" y="3852128"/>
                </a:cubicBezTo>
                <a:cubicBezTo>
                  <a:pt x="9010292" y="3853141"/>
                  <a:pt x="9017534" y="3853451"/>
                  <a:pt x="9022033" y="3859232"/>
                </a:cubicBezTo>
                <a:cubicBezTo>
                  <a:pt x="9023986" y="3862528"/>
                  <a:pt x="9025391" y="3862309"/>
                  <a:pt x="9028792" y="3861058"/>
                </a:cubicBezTo>
                <a:cubicBezTo>
                  <a:pt x="9040882" y="3855568"/>
                  <a:pt x="9052820" y="3853704"/>
                  <a:pt x="9064561" y="3859795"/>
                </a:cubicBezTo>
                <a:cubicBezTo>
                  <a:pt x="9069213" y="3861950"/>
                  <a:pt x="9072022" y="3861511"/>
                  <a:pt x="9075905" y="3858744"/>
                </a:cubicBezTo>
                <a:cubicBezTo>
                  <a:pt x="9084375" y="3853099"/>
                  <a:pt x="9093504" y="3851674"/>
                  <a:pt x="9103620" y="3856578"/>
                </a:cubicBezTo>
                <a:cubicBezTo>
                  <a:pt x="9106057" y="3858359"/>
                  <a:pt x="9108273" y="3858733"/>
                  <a:pt x="9110862" y="3856888"/>
                </a:cubicBezTo>
                <a:cubicBezTo>
                  <a:pt x="9122141" y="3850805"/>
                  <a:pt x="9143603" y="3854657"/>
                  <a:pt x="9151570" y="3864219"/>
                </a:cubicBezTo>
                <a:cubicBezTo>
                  <a:pt x="9156309" y="3857716"/>
                  <a:pt x="9163221" y="3855916"/>
                  <a:pt x="9169870" y="3857039"/>
                </a:cubicBezTo>
                <a:cubicBezTo>
                  <a:pt x="9179548" y="3859130"/>
                  <a:pt x="9189489" y="3858298"/>
                  <a:pt x="9199428" y="3857466"/>
                </a:cubicBezTo>
                <a:cubicBezTo>
                  <a:pt x="9212990" y="3856790"/>
                  <a:pt x="9221373" y="3859803"/>
                  <a:pt x="9227190" y="3874022"/>
                </a:cubicBezTo>
                <a:cubicBezTo>
                  <a:pt x="9227410" y="3875429"/>
                  <a:pt x="9228221" y="3876022"/>
                  <a:pt x="9228441" y="3877429"/>
                </a:cubicBezTo>
                <a:cubicBezTo>
                  <a:pt x="9230614" y="3882132"/>
                  <a:pt x="9233533" y="3882397"/>
                  <a:pt x="9236495" y="3878332"/>
                </a:cubicBezTo>
                <a:cubicBezTo>
                  <a:pt x="9238865" y="3875081"/>
                  <a:pt x="9241234" y="3871829"/>
                  <a:pt x="9244305" y="3868468"/>
                </a:cubicBezTo>
                <a:cubicBezTo>
                  <a:pt x="9255298" y="3855946"/>
                  <a:pt x="9269891" y="3857270"/>
                  <a:pt x="9279921" y="3870831"/>
                </a:cubicBezTo>
                <a:cubicBezTo>
                  <a:pt x="9283718" y="3876722"/>
                  <a:pt x="9288810" y="3881690"/>
                  <a:pt x="9295789" y="3884922"/>
                </a:cubicBezTo>
                <a:cubicBezTo>
                  <a:pt x="9302065" y="3888264"/>
                  <a:pt x="9308341" y="3891607"/>
                  <a:pt x="9312841" y="3897387"/>
                </a:cubicBezTo>
                <a:cubicBezTo>
                  <a:pt x="9315956" y="3889697"/>
                  <a:pt x="9310425" y="3881917"/>
                  <a:pt x="9313541" y="3874227"/>
                </a:cubicBezTo>
                <a:cubicBezTo>
                  <a:pt x="9321287" y="3882381"/>
                  <a:pt x="9321287" y="3882381"/>
                  <a:pt x="9330349" y="3875925"/>
                </a:cubicBezTo>
                <a:cubicBezTo>
                  <a:pt x="9334343" y="3873860"/>
                  <a:pt x="9337042" y="3872718"/>
                  <a:pt x="9341585" y="3874170"/>
                </a:cubicBezTo>
                <a:cubicBezTo>
                  <a:pt x="9353588" y="3877338"/>
                  <a:pt x="9365372" y="3879100"/>
                  <a:pt x="9377156" y="3880862"/>
                </a:cubicBezTo>
                <a:cubicBezTo>
                  <a:pt x="9413321" y="3886741"/>
                  <a:pt x="9449529" y="3888292"/>
                  <a:pt x="9485321" y="3896390"/>
                </a:cubicBezTo>
                <a:cubicBezTo>
                  <a:pt x="9488240" y="3896654"/>
                  <a:pt x="9492453" y="3895996"/>
                  <a:pt x="9493002" y="3899512"/>
                </a:cubicBezTo>
                <a:cubicBezTo>
                  <a:pt x="9494253" y="3902919"/>
                  <a:pt x="9490961" y="3904873"/>
                  <a:pt x="9489184" y="3907312"/>
                </a:cubicBezTo>
                <a:cubicBezTo>
                  <a:pt x="9487297" y="3909048"/>
                  <a:pt x="9484708" y="3910893"/>
                  <a:pt x="9486551" y="3913486"/>
                </a:cubicBezTo>
                <a:cubicBezTo>
                  <a:pt x="9487804" y="3916892"/>
                  <a:pt x="9490832" y="3917861"/>
                  <a:pt x="9493750" y="3918125"/>
                </a:cubicBezTo>
                <a:cubicBezTo>
                  <a:pt x="9495857" y="3917796"/>
                  <a:pt x="9497963" y="3917467"/>
                  <a:pt x="9500069" y="3917138"/>
                </a:cubicBezTo>
                <a:cubicBezTo>
                  <a:pt x="9510011" y="3916307"/>
                  <a:pt x="9516507" y="3921055"/>
                  <a:pt x="9518043" y="3930900"/>
                </a:cubicBezTo>
                <a:cubicBezTo>
                  <a:pt x="9518593" y="3934416"/>
                  <a:pt x="9519142" y="3937932"/>
                  <a:pt x="9518286" y="3941668"/>
                </a:cubicBezTo>
                <a:cubicBezTo>
                  <a:pt x="9518243" y="3945997"/>
                  <a:pt x="9521381" y="3947668"/>
                  <a:pt x="9525375" y="3945604"/>
                </a:cubicBezTo>
                <a:cubicBezTo>
                  <a:pt x="9532769" y="3942288"/>
                  <a:pt x="9535401" y="3936114"/>
                  <a:pt x="9533163" y="3926378"/>
                </a:cubicBezTo>
                <a:cubicBezTo>
                  <a:pt x="9538956" y="3931236"/>
                  <a:pt x="9543236" y="3935611"/>
                  <a:pt x="9546221" y="3940908"/>
                </a:cubicBezTo>
                <a:cubicBezTo>
                  <a:pt x="9549206" y="3946205"/>
                  <a:pt x="9549075" y="3959192"/>
                  <a:pt x="9544819" y="3964178"/>
                </a:cubicBezTo>
                <a:cubicBezTo>
                  <a:pt x="9539268" y="3970087"/>
                  <a:pt x="9532399" y="3967558"/>
                  <a:pt x="9527045" y="3965513"/>
                </a:cubicBezTo>
                <a:cubicBezTo>
                  <a:pt x="9519364" y="3962390"/>
                  <a:pt x="9511201" y="3960783"/>
                  <a:pt x="9502774" y="3962099"/>
                </a:cubicBezTo>
                <a:cubicBezTo>
                  <a:pt x="9497859" y="3962867"/>
                  <a:pt x="9492241" y="3963744"/>
                  <a:pt x="9486623" y="3964621"/>
                </a:cubicBezTo>
                <a:cubicBezTo>
                  <a:pt x="9463451" y="3968239"/>
                  <a:pt x="9440432" y="3968231"/>
                  <a:pt x="9419539" y="3954205"/>
                </a:cubicBezTo>
                <a:cubicBezTo>
                  <a:pt x="9411529" y="3948972"/>
                  <a:pt x="9407645" y="3951739"/>
                  <a:pt x="9405451" y="3960726"/>
                </a:cubicBezTo>
                <a:cubicBezTo>
                  <a:pt x="9404969" y="3962242"/>
                  <a:pt x="9406703" y="3964133"/>
                  <a:pt x="9404706" y="3965165"/>
                </a:cubicBezTo>
                <a:cubicBezTo>
                  <a:pt x="9402599" y="3965494"/>
                  <a:pt x="9400975" y="3964307"/>
                  <a:pt x="9400054" y="3963010"/>
                </a:cubicBezTo>
                <a:cubicBezTo>
                  <a:pt x="9399132" y="3961713"/>
                  <a:pt x="9398210" y="3960416"/>
                  <a:pt x="9397398" y="3959823"/>
                </a:cubicBezTo>
                <a:cubicBezTo>
                  <a:pt x="9394742" y="3956635"/>
                  <a:pt x="9391494" y="3954261"/>
                  <a:pt x="9388532" y="3958326"/>
                </a:cubicBezTo>
                <a:cubicBezTo>
                  <a:pt x="9384868" y="3962499"/>
                  <a:pt x="9390596" y="3962326"/>
                  <a:pt x="9392329" y="3964216"/>
                </a:cubicBezTo>
                <a:cubicBezTo>
                  <a:pt x="9392439" y="3964919"/>
                  <a:pt x="9393141" y="3964809"/>
                  <a:pt x="9393251" y="3965513"/>
                </a:cubicBezTo>
                <a:cubicBezTo>
                  <a:pt x="9394875" y="3966700"/>
                  <a:pt x="9395906" y="3968700"/>
                  <a:pt x="9394722" y="3970326"/>
                </a:cubicBezTo>
                <a:cubicBezTo>
                  <a:pt x="9393647" y="3972654"/>
                  <a:pt x="9392243" y="3972874"/>
                  <a:pt x="9389916" y="3971796"/>
                </a:cubicBezTo>
                <a:cubicBezTo>
                  <a:pt x="9380831" y="3968893"/>
                  <a:pt x="9373546" y="3972912"/>
                  <a:pt x="9369136" y="3981524"/>
                </a:cubicBezTo>
                <a:cubicBezTo>
                  <a:pt x="9367952" y="3983150"/>
                  <a:pt x="9365362" y="3984995"/>
                  <a:pt x="9365692" y="3987104"/>
                </a:cubicBezTo>
                <a:cubicBezTo>
                  <a:pt x="9366900" y="3994840"/>
                  <a:pt x="9375832" y="4001370"/>
                  <a:pt x="9382634" y="3998867"/>
                </a:cubicBezTo>
                <a:cubicBezTo>
                  <a:pt x="9396238" y="3993861"/>
                  <a:pt x="9409910" y="3993887"/>
                  <a:pt x="9424240" y="3998133"/>
                </a:cubicBezTo>
                <a:cubicBezTo>
                  <a:pt x="9429375" y="3998772"/>
                  <a:pt x="9434510" y="3999411"/>
                  <a:pt x="9438174" y="3995237"/>
                </a:cubicBezTo>
                <a:cubicBezTo>
                  <a:pt x="9441356" y="3992579"/>
                  <a:pt x="9442870" y="3993063"/>
                  <a:pt x="9444231" y="3997173"/>
                </a:cubicBezTo>
                <a:cubicBezTo>
                  <a:pt x="9445811" y="4002689"/>
                  <a:pt x="9449872" y="4005657"/>
                  <a:pt x="9455709" y="4006186"/>
                </a:cubicBezTo>
                <a:cubicBezTo>
                  <a:pt x="9461656" y="4007419"/>
                  <a:pt x="9468305" y="4008542"/>
                  <a:pt x="9474954" y="4009664"/>
                </a:cubicBezTo>
                <a:cubicBezTo>
                  <a:pt x="9480791" y="4010194"/>
                  <a:pt x="9483557" y="4014084"/>
                  <a:pt x="9483733" y="4019820"/>
                </a:cubicBezTo>
                <a:cubicBezTo>
                  <a:pt x="9483842" y="4020523"/>
                  <a:pt x="9484063" y="4021929"/>
                  <a:pt x="9483580" y="4023445"/>
                </a:cubicBezTo>
                <a:cubicBezTo>
                  <a:pt x="9484129" y="4026961"/>
                  <a:pt x="9486674" y="4029445"/>
                  <a:pt x="9490185" y="4028897"/>
                </a:cubicBezTo>
                <a:cubicBezTo>
                  <a:pt x="9493104" y="4029162"/>
                  <a:pt x="9492555" y="4025646"/>
                  <a:pt x="9492116" y="4022833"/>
                </a:cubicBezTo>
                <a:cubicBezTo>
                  <a:pt x="9492379" y="4019910"/>
                  <a:pt x="9491939" y="4017098"/>
                  <a:pt x="9496043" y="4015736"/>
                </a:cubicBezTo>
                <a:cubicBezTo>
                  <a:pt x="9502363" y="4014749"/>
                  <a:pt x="9509078" y="4020904"/>
                  <a:pt x="9508663" y="4027453"/>
                </a:cubicBezTo>
                <a:cubicBezTo>
                  <a:pt x="9508991" y="4029562"/>
                  <a:pt x="9507806" y="4031188"/>
                  <a:pt x="9509541" y="4033079"/>
                </a:cubicBezTo>
                <a:cubicBezTo>
                  <a:pt x="9511647" y="4032750"/>
                  <a:pt x="9511318" y="4030640"/>
                  <a:pt x="9512612" y="4029718"/>
                </a:cubicBezTo>
                <a:cubicBezTo>
                  <a:pt x="9515465" y="4024950"/>
                  <a:pt x="9518273" y="4024511"/>
                  <a:pt x="9521851" y="4028995"/>
                </a:cubicBezTo>
                <a:cubicBezTo>
                  <a:pt x="9526570" y="4036183"/>
                  <a:pt x="9533066" y="4040932"/>
                  <a:pt x="9539452" y="4044977"/>
                </a:cubicBezTo>
                <a:cubicBezTo>
                  <a:pt x="9546760" y="4050319"/>
                  <a:pt x="9553475" y="4056474"/>
                  <a:pt x="9555715" y="4066210"/>
                </a:cubicBezTo>
                <a:cubicBezTo>
                  <a:pt x="9556966" y="4069616"/>
                  <a:pt x="9559029" y="4073616"/>
                  <a:pt x="9562759" y="4074474"/>
                </a:cubicBezTo>
                <a:cubicBezTo>
                  <a:pt x="9577901" y="4079313"/>
                  <a:pt x="9584750" y="4095533"/>
                  <a:pt x="9599409" y="4101888"/>
                </a:cubicBezTo>
                <a:cubicBezTo>
                  <a:pt x="9603360" y="4104153"/>
                  <a:pt x="9603207" y="4107778"/>
                  <a:pt x="9602351" y="4111514"/>
                </a:cubicBezTo>
                <a:cubicBezTo>
                  <a:pt x="9600793" y="4115359"/>
                  <a:pt x="9596953" y="4113798"/>
                  <a:pt x="9594518" y="4112017"/>
                </a:cubicBezTo>
                <a:cubicBezTo>
                  <a:pt x="9589755" y="4109159"/>
                  <a:pt x="9585651" y="4110520"/>
                  <a:pt x="9581878" y="4113990"/>
                </a:cubicBezTo>
                <a:cubicBezTo>
                  <a:pt x="9577511" y="4118274"/>
                  <a:pt x="9572113" y="4120558"/>
                  <a:pt x="9565794" y="4121544"/>
                </a:cubicBezTo>
                <a:cubicBezTo>
                  <a:pt x="9555150" y="4122485"/>
                  <a:pt x="9548325" y="4115628"/>
                  <a:pt x="9549596" y="4105344"/>
                </a:cubicBezTo>
                <a:cubicBezTo>
                  <a:pt x="9549970" y="4103124"/>
                  <a:pt x="9550233" y="4100202"/>
                  <a:pt x="9549903" y="4098092"/>
                </a:cubicBezTo>
                <a:cubicBezTo>
                  <a:pt x="9549793" y="4097389"/>
                  <a:pt x="9550386" y="4096576"/>
                  <a:pt x="9550386" y="4096576"/>
                </a:cubicBezTo>
                <a:cubicBezTo>
                  <a:pt x="9549683" y="4096686"/>
                  <a:pt x="9549683" y="4096686"/>
                  <a:pt x="9549091" y="4097499"/>
                </a:cubicBezTo>
                <a:cubicBezTo>
                  <a:pt x="9546282" y="4097937"/>
                  <a:pt x="9544176" y="4098266"/>
                  <a:pt x="9541257" y="4098002"/>
                </a:cubicBezTo>
                <a:cubicBezTo>
                  <a:pt x="9527366" y="4096569"/>
                  <a:pt x="9523483" y="4099336"/>
                  <a:pt x="9521355" y="4113356"/>
                </a:cubicBezTo>
                <a:cubicBezTo>
                  <a:pt x="9520939" y="4119903"/>
                  <a:pt x="9516946" y="4121967"/>
                  <a:pt x="9510406" y="4121548"/>
                </a:cubicBezTo>
                <a:cubicBezTo>
                  <a:pt x="9505381" y="4121612"/>
                  <a:pt x="9502133" y="4119238"/>
                  <a:pt x="9498556" y="4114754"/>
                </a:cubicBezTo>
                <a:cubicBezTo>
                  <a:pt x="9488636" y="4101895"/>
                  <a:pt x="9475271" y="4094618"/>
                  <a:pt x="9458571" y="4093624"/>
                </a:cubicBezTo>
                <a:cubicBezTo>
                  <a:pt x="9444571" y="4091487"/>
                  <a:pt x="9444571" y="4091487"/>
                  <a:pt x="9449575" y="4105113"/>
                </a:cubicBezTo>
                <a:cubicBezTo>
                  <a:pt x="9452188" y="4112629"/>
                  <a:pt x="9451333" y="4116365"/>
                  <a:pt x="9445452" y="4120164"/>
                </a:cubicBezTo>
                <a:cubicBezTo>
                  <a:pt x="9441698" y="4109945"/>
                  <a:pt x="9439262" y="4108164"/>
                  <a:pt x="9428620" y="4109105"/>
                </a:cubicBezTo>
                <a:cubicBezTo>
                  <a:pt x="9421598" y="4110202"/>
                  <a:pt x="9414203" y="4113517"/>
                  <a:pt x="9408189" y="4107253"/>
                </a:cubicBezTo>
                <a:cubicBezTo>
                  <a:pt x="9408079" y="4106550"/>
                  <a:pt x="9407377" y="4106659"/>
                  <a:pt x="9406675" y="4106769"/>
                </a:cubicBezTo>
                <a:cubicBezTo>
                  <a:pt x="9398688" y="4110897"/>
                  <a:pt x="9395463" y="4117884"/>
                  <a:pt x="9396188" y="4127135"/>
                </a:cubicBezTo>
                <a:cubicBezTo>
                  <a:pt x="9396956" y="4132058"/>
                  <a:pt x="9397725" y="4136981"/>
                  <a:pt x="9392437" y="4139968"/>
                </a:cubicBezTo>
                <a:cubicBezTo>
                  <a:pt x="9391845" y="4140780"/>
                  <a:pt x="9389957" y="4142516"/>
                  <a:pt x="9389628" y="4140406"/>
                </a:cubicBezTo>
                <a:cubicBezTo>
                  <a:pt x="9388048" y="4134890"/>
                  <a:pt x="9383022" y="4134954"/>
                  <a:pt x="9378480" y="4133503"/>
                </a:cubicBezTo>
                <a:cubicBezTo>
                  <a:pt x="9373235" y="4132160"/>
                  <a:pt x="9369877" y="4129083"/>
                  <a:pt x="9369701" y="4123347"/>
                </a:cubicBezTo>
                <a:cubicBezTo>
                  <a:pt x="9369415" y="4116908"/>
                  <a:pt x="9365837" y="4112425"/>
                  <a:pt x="9359781" y="4110489"/>
                </a:cubicBezTo>
                <a:cubicBezTo>
                  <a:pt x="9354316" y="4107741"/>
                  <a:pt x="9349730" y="4110618"/>
                  <a:pt x="9345364" y="4114901"/>
                </a:cubicBezTo>
                <a:cubicBezTo>
                  <a:pt x="9341810" y="4119778"/>
                  <a:pt x="9339965" y="4117184"/>
                  <a:pt x="9339308" y="4112965"/>
                </a:cubicBezTo>
                <a:cubicBezTo>
                  <a:pt x="9338319" y="4106637"/>
                  <a:pt x="9334478" y="4105075"/>
                  <a:pt x="9329081" y="4107358"/>
                </a:cubicBezTo>
                <a:cubicBezTo>
                  <a:pt x="9327677" y="4107578"/>
                  <a:pt x="9326272" y="4107797"/>
                  <a:pt x="9324977" y="4108720"/>
                </a:cubicBezTo>
                <a:cubicBezTo>
                  <a:pt x="9318877" y="4111113"/>
                  <a:pt x="9313852" y="4111177"/>
                  <a:pt x="9309945" y="4104583"/>
                </a:cubicBezTo>
                <a:cubicBezTo>
                  <a:pt x="9305446" y="4098803"/>
                  <a:pt x="9298577" y="4096274"/>
                  <a:pt x="9292147" y="4096557"/>
                </a:cubicBezTo>
                <a:cubicBezTo>
                  <a:pt x="9287012" y="4095918"/>
                  <a:pt x="9281395" y="4096795"/>
                  <a:pt x="9284007" y="4104311"/>
                </a:cubicBezTo>
                <a:cubicBezTo>
                  <a:pt x="9284336" y="4106421"/>
                  <a:pt x="9284073" y="4109343"/>
                  <a:pt x="9283700" y="4111563"/>
                </a:cubicBezTo>
                <a:cubicBezTo>
                  <a:pt x="9284469" y="4116485"/>
                  <a:pt x="9283131" y="4121737"/>
                  <a:pt x="9286599" y="4125517"/>
                </a:cubicBezTo>
                <a:cubicBezTo>
                  <a:pt x="9295641" y="4132750"/>
                  <a:pt x="9296475" y="4142704"/>
                  <a:pt x="9298122" y="4153253"/>
                </a:cubicBezTo>
                <a:cubicBezTo>
                  <a:pt x="9292768" y="4151207"/>
                  <a:pt x="9287414" y="4149162"/>
                  <a:pt x="9281796" y="4150039"/>
                </a:cubicBezTo>
                <a:cubicBezTo>
                  <a:pt x="9274884" y="4151839"/>
                  <a:pt x="9268235" y="4150716"/>
                  <a:pt x="9261958" y="4147374"/>
                </a:cubicBezTo>
                <a:cubicBezTo>
                  <a:pt x="9256494" y="4144625"/>
                  <a:pt x="9250437" y="4142689"/>
                  <a:pt x="9244380" y="4140754"/>
                </a:cubicBezTo>
                <a:cubicBezTo>
                  <a:pt x="9226802" y="4134133"/>
                  <a:pt x="9208039" y="4129139"/>
                  <a:pt x="9191317" y="4118783"/>
                </a:cubicBezTo>
                <a:cubicBezTo>
                  <a:pt x="9187366" y="4116519"/>
                  <a:pt x="9185480" y="4118254"/>
                  <a:pt x="9184624" y="4121989"/>
                </a:cubicBezTo>
                <a:cubicBezTo>
                  <a:pt x="9184141" y="4123506"/>
                  <a:pt x="9183878" y="4126428"/>
                  <a:pt x="9180960" y="4126164"/>
                </a:cubicBezTo>
                <a:cubicBezTo>
                  <a:pt x="9178744" y="4125789"/>
                  <a:pt x="9178304" y="4122976"/>
                  <a:pt x="9178085" y="4121570"/>
                </a:cubicBezTo>
                <a:cubicBezTo>
                  <a:pt x="9176833" y="4118164"/>
                  <a:pt x="9175692" y="4115461"/>
                  <a:pt x="9172773" y="4115196"/>
                </a:cubicBezTo>
                <a:cubicBezTo>
                  <a:pt x="9169153" y="4115041"/>
                  <a:pt x="9165905" y="4112666"/>
                  <a:pt x="9162284" y="4112511"/>
                </a:cubicBezTo>
                <a:cubicBezTo>
                  <a:pt x="9157149" y="4111873"/>
                  <a:pt x="9156008" y="4109169"/>
                  <a:pt x="9157456" y="4104621"/>
                </a:cubicBezTo>
                <a:cubicBezTo>
                  <a:pt x="9161383" y="4097524"/>
                  <a:pt x="9155546" y="4096995"/>
                  <a:pt x="9150893" y="4094840"/>
                </a:cubicBezTo>
                <a:cubicBezTo>
                  <a:pt x="9144727" y="4092201"/>
                  <a:pt x="9145605" y="4097827"/>
                  <a:pt x="9144640" y="4100859"/>
                </a:cubicBezTo>
                <a:cubicBezTo>
                  <a:pt x="9144157" y="4102375"/>
                  <a:pt x="9144377" y="4103781"/>
                  <a:pt x="9142270" y="4104111"/>
                </a:cubicBezTo>
                <a:cubicBezTo>
                  <a:pt x="9140317" y="4100814"/>
                  <a:pt x="9137661" y="4097627"/>
                  <a:pt x="9136300" y="4093517"/>
                </a:cubicBezTo>
                <a:cubicBezTo>
                  <a:pt x="9134456" y="4090923"/>
                  <a:pt x="9132020" y="4089142"/>
                  <a:pt x="9129212" y="4089582"/>
                </a:cubicBezTo>
                <a:cubicBezTo>
                  <a:pt x="9125701" y="4090129"/>
                  <a:pt x="9126250" y="4093646"/>
                  <a:pt x="9125877" y="4095865"/>
                </a:cubicBezTo>
                <a:cubicBezTo>
                  <a:pt x="9122455" y="4110806"/>
                  <a:pt x="9114578" y="4115638"/>
                  <a:pt x="9099656" y="4112205"/>
                </a:cubicBezTo>
                <a:cubicBezTo>
                  <a:pt x="9096627" y="4111237"/>
                  <a:pt x="9093709" y="4110972"/>
                  <a:pt x="9091273" y="4109192"/>
                </a:cubicBezTo>
                <a:cubicBezTo>
                  <a:pt x="9078347" y="4104726"/>
                  <a:pt x="9067484" y="4104262"/>
                  <a:pt x="9059520" y="4117752"/>
                </a:cubicBezTo>
                <a:cubicBezTo>
                  <a:pt x="9059520" y="4117752"/>
                  <a:pt x="9058819" y="4117861"/>
                  <a:pt x="9058929" y="4118564"/>
                </a:cubicBezTo>
                <a:cubicBezTo>
                  <a:pt x="9055637" y="4120519"/>
                  <a:pt x="9052938" y="4121661"/>
                  <a:pt x="9049097" y="4120099"/>
                </a:cubicBezTo>
                <a:cubicBezTo>
                  <a:pt x="9047583" y="4119615"/>
                  <a:pt x="9045959" y="4118428"/>
                  <a:pt x="9046332" y="4116209"/>
                </a:cubicBezTo>
                <a:cubicBezTo>
                  <a:pt x="9046485" y="4112583"/>
                  <a:pt x="9049886" y="4111332"/>
                  <a:pt x="9052585" y="4110190"/>
                </a:cubicBezTo>
                <a:cubicBezTo>
                  <a:pt x="9054692" y="4109861"/>
                  <a:pt x="9057391" y="4108719"/>
                  <a:pt x="9057061" y="4106609"/>
                </a:cubicBezTo>
                <a:cubicBezTo>
                  <a:pt x="9057325" y="4103687"/>
                  <a:pt x="9053923" y="4104939"/>
                  <a:pt x="9052299" y="4103751"/>
                </a:cubicBezTo>
                <a:cubicBezTo>
                  <a:pt x="9048569" y="4102893"/>
                  <a:pt x="9044948" y="4102738"/>
                  <a:pt x="9041217" y="4101880"/>
                </a:cubicBezTo>
                <a:cubicBezTo>
                  <a:pt x="9036082" y="4101241"/>
                  <a:pt x="9031539" y="4099789"/>
                  <a:pt x="9028072" y="4096008"/>
                </a:cubicBezTo>
                <a:cubicBezTo>
                  <a:pt x="9025527" y="4093524"/>
                  <a:pt x="9023419" y="4093853"/>
                  <a:pt x="9020128" y="4095808"/>
                </a:cubicBezTo>
                <a:cubicBezTo>
                  <a:pt x="9010846" y="4100859"/>
                  <a:pt x="9004197" y="4099736"/>
                  <a:pt x="8996560" y="4092284"/>
                </a:cubicBezTo>
                <a:cubicBezTo>
                  <a:pt x="8992391" y="4088613"/>
                  <a:pt x="8989515" y="4084019"/>
                  <a:pt x="8985937" y="4079536"/>
                </a:cubicBezTo>
                <a:cubicBezTo>
                  <a:pt x="8981548" y="4074458"/>
                  <a:pt x="8976084" y="4071709"/>
                  <a:pt x="8969435" y="4070587"/>
                </a:cubicBezTo>
                <a:cubicBezTo>
                  <a:pt x="8962083" y="4069573"/>
                  <a:pt x="8958792" y="4071528"/>
                  <a:pt x="8956489" y="4079811"/>
                </a:cubicBezTo>
                <a:lnTo>
                  <a:pt x="8952596" y="4085693"/>
                </a:lnTo>
                <a:lnTo>
                  <a:pt x="8956262" y="4094107"/>
                </a:lnTo>
                <a:cubicBezTo>
                  <a:pt x="8956731" y="4097112"/>
                  <a:pt x="8955043" y="4099427"/>
                  <a:pt x="8957514" y="4102120"/>
                </a:cubicBezTo>
                <a:cubicBezTo>
                  <a:pt x="8960513" y="4101652"/>
                  <a:pt x="8960044" y="4098647"/>
                  <a:pt x="8961888" y="4097333"/>
                </a:cubicBezTo>
                <a:cubicBezTo>
                  <a:pt x="8965950" y="4090542"/>
                  <a:pt x="8969950" y="4089918"/>
                  <a:pt x="8975046" y="4096304"/>
                </a:cubicBezTo>
                <a:cubicBezTo>
                  <a:pt x="8981766" y="4106540"/>
                  <a:pt x="8991018" y="4113304"/>
                  <a:pt x="9000113" y="4119066"/>
                </a:cubicBezTo>
                <a:cubicBezTo>
                  <a:pt x="9010521" y="4126674"/>
                  <a:pt x="9020086" y="4135441"/>
                  <a:pt x="9023276" y="4149306"/>
                </a:cubicBezTo>
                <a:lnTo>
                  <a:pt x="9031231" y="4158639"/>
                </a:lnTo>
                <a:lnTo>
                  <a:pt x="9059372" y="4167480"/>
                </a:lnTo>
                <a:cubicBezTo>
                  <a:pt x="9065649" y="4170821"/>
                  <a:pt x="9072188" y="4171241"/>
                  <a:pt x="9079101" y="4169442"/>
                </a:cubicBezTo>
                <a:cubicBezTo>
                  <a:pt x="9084608" y="4167861"/>
                  <a:pt x="9089853" y="4169204"/>
                  <a:pt x="9093912" y="4172171"/>
                </a:cubicBezTo>
                <a:cubicBezTo>
                  <a:pt x="9101813" y="4176700"/>
                  <a:pt x="9110086" y="4179011"/>
                  <a:pt x="9119544" y="4179695"/>
                </a:cubicBezTo>
                <a:cubicBezTo>
                  <a:pt x="9128300" y="4180489"/>
                  <a:pt x="9137429" y="4179064"/>
                  <a:pt x="9146032" y="4183483"/>
                </a:cubicBezTo>
                <a:cubicBezTo>
                  <a:pt x="9153712" y="4186606"/>
                  <a:pt x="9161064" y="4187620"/>
                  <a:pt x="9167689" y="4179381"/>
                </a:cubicBezTo>
                <a:cubicBezTo>
                  <a:pt x="9170259" y="4191226"/>
                  <a:pt x="9178093" y="4190724"/>
                  <a:pt x="9186629" y="4190111"/>
                </a:cubicBezTo>
                <a:cubicBezTo>
                  <a:pt x="9192949" y="4189124"/>
                  <a:pt x="9199378" y="4188841"/>
                  <a:pt x="9205062" y="4192995"/>
                </a:cubicBezTo>
                <a:cubicBezTo>
                  <a:pt x="9213292" y="4199635"/>
                  <a:pt x="9222267" y="4201835"/>
                  <a:pt x="9231945" y="4203926"/>
                </a:cubicBezTo>
                <a:cubicBezTo>
                  <a:pt x="9248974" y="4207030"/>
                  <a:pt x="9266485" y="4208618"/>
                  <a:pt x="9282659" y="4215457"/>
                </a:cubicBezTo>
                <a:cubicBezTo>
                  <a:pt x="9295694" y="4220626"/>
                  <a:pt x="9309102" y="4223575"/>
                  <a:pt x="9323366" y="4222788"/>
                </a:cubicBezTo>
                <a:cubicBezTo>
                  <a:pt x="9327580" y="4222130"/>
                  <a:pt x="9330718" y="4223802"/>
                  <a:pt x="9332781" y="4227802"/>
                </a:cubicBezTo>
                <a:cubicBezTo>
                  <a:pt x="9340484" y="4240286"/>
                  <a:pt x="9341187" y="4240176"/>
                  <a:pt x="9355823" y="4237170"/>
                </a:cubicBezTo>
                <a:cubicBezTo>
                  <a:pt x="9357228" y="4236951"/>
                  <a:pt x="9358632" y="4236732"/>
                  <a:pt x="9360739" y="4236403"/>
                </a:cubicBezTo>
                <a:cubicBezTo>
                  <a:pt x="9359291" y="4240951"/>
                  <a:pt x="9357843" y="4245499"/>
                  <a:pt x="9356286" y="4249344"/>
                </a:cubicBezTo>
                <a:cubicBezTo>
                  <a:pt x="9354575" y="4256815"/>
                  <a:pt x="9349396" y="4260505"/>
                  <a:pt x="9342264" y="4260898"/>
                </a:cubicBezTo>
                <a:cubicBezTo>
                  <a:pt x="9338051" y="4261556"/>
                  <a:pt x="9334321" y="4260698"/>
                  <a:pt x="9330217" y="4262059"/>
                </a:cubicBezTo>
                <a:cubicBezTo>
                  <a:pt x="9323415" y="4264562"/>
                  <a:pt x="9321088" y="4263484"/>
                  <a:pt x="9318586" y="4256672"/>
                </a:cubicBezTo>
                <a:cubicBezTo>
                  <a:pt x="9318147" y="4253858"/>
                  <a:pt x="9317708" y="4251046"/>
                  <a:pt x="9317269" y="4248233"/>
                </a:cubicBezTo>
                <a:cubicBezTo>
                  <a:pt x="9317312" y="4243904"/>
                  <a:pt x="9315096" y="4243530"/>
                  <a:pt x="9311585" y="4244078"/>
                </a:cubicBezTo>
                <a:cubicBezTo>
                  <a:pt x="9303750" y="4244580"/>
                  <a:pt x="9298682" y="4248974"/>
                  <a:pt x="9294535" y="4254664"/>
                </a:cubicBezTo>
                <a:cubicBezTo>
                  <a:pt x="9293240" y="4255586"/>
                  <a:pt x="9292868" y="4257806"/>
                  <a:pt x="9290651" y="4257431"/>
                </a:cubicBezTo>
                <a:cubicBezTo>
                  <a:pt x="9289137" y="4256947"/>
                  <a:pt x="9288808" y="4254838"/>
                  <a:pt x="9287886" y="4253541"/>
                </a:cubicBezTo>
                <a:cubicBezTo>
                  <a:pt x="9287666" y="4252134"/>
                  <a:pt x="9287556" y="4251431"/>
                  <a:pt x="9287337" y="4250025"/>
                </a:cubicBezTo>
                <a:cubicBezTo>
                  <a:pt x="9286569" y="4245102"/>
                  <a:pt x="9284242" y="4244025"/>
                  <a:pt x="9280249" y="4246089"/>
                </a:cubicBezTo>
                <a:cubicBezTo>
                  <a:pt x="9276365" y="4248856"/>
                  <a:pt x="9273929" y="4247076"/>
                  <a:pt x="9271273" y="4243889"/>
                </a:cubicBezTo>
                <a:cubicBezTo>
                  <a:pt x="9268728" y="4241405"/>
                  <a:pt x="9268991" y="4238482"/>
                  <a:pt x="9270767" y="4236044"/>
                </a:cubicBezTo>
                <a:cubicBezTo>
                  <a:pt x="9272435" y="4232902"/>
                  <a:pt x="9276165" y="4233760"/>
                  <a:pt x="9279304" y="4235431"/>
                </a:cubicBezTo>
                <a:cubicBezTo>
                  <a:pt x="9281520" y="4235805"/>
                  <a:pt x="9283144" y="4236993"/>
                  <a:pt x="9284812" y="4233851"/>
                </a:cubicBezTo>
                <a:cubicBezTo>
                  <a:pt x="9286479" y="4230709"/>
                  <a:pt x="9284855" y="4229522"/>
                  <a:pt x="9283121" y="4227632"/>
                </a:cubicBezTo>
                <a:cubicBezTo>
                  <a:pt x="9279061" y="4224664"/>
                  <a:pt x="9266861" y="4229450"/>
                  <a:pt x="9266335" y="4235295"/>
                </a:cubicBezTo>
                <a:cubicBezTo>
                  <a:pt x="9264954" y="4244875"/>
                  <a:pt x="9258414" y="4244456"/>
                  <a:pt x="9251874" y="4244036"/>
                </a:cubicBezTo>
                <a:cubicBezTo>
                  <a:pt x="9238203" y="4244010"/>
                  <a:pt x="9224576" y="4239654"/>
                  <a:pt x="9211387" y="4238112"/>
                </a:cubicBezTo>
                <a:cubicBezTo>
                  <a:pt x="9207657" y="4237254"/>
                  <a:pt x="9207217" y="4234440"/>
                  <a:pt x="9208182" y="4231408"/>
                </a:cubicBezTo>
                <a:cubicBezTo>
                  <a:pt x="9209038" y="4227673"/>
                  <a:pt x="9209894" y="4223937"/>
                  <a:pt x="9209937" y="4219608"/>
                </a:cubicBezTo>
                <a:cubicBezTo>
                  <a:pt x="9209278" y="4215389"/>
                  <a:pt x="9206250" y="4214421"/>
                  <a:pt x="9203221" y="4213454"/>
                </a:cubicBezTo>
                <a:cubicBezTo>
                  <a:pt x="9200895" y="4212376"/>
                  <a:pt x="9200742" y="4216002"/>
                  <a:pt x="9199447" y="4216925"/>
                </a:cubicBezTo>
                <a:cubicBezTo>
                  <a:pt x="9196705" y="4222395"/>
                  <a:pt x="9193260" y="4227975"/>
                  <a:pt x="9190518" y="4233446"/>
                </a:cubicBezTo>
                <a:cubicBezTo>
                  <a:pt x="9189596" y="4232149"/>
                  <a:pt x="9189486" y="4231446"/>
                  <a:pt x="9189376" y="4230743"/>
                </a:cubicBezTo>
                <a:cubicBezTo>
                  <a:pt x="9187357" y="4222414"/>
                  <a:pt x="9187357" y="4222414"/>
                  <a:pt x="9180291" y="4227840"/>
                </a:cubicBezTo>
                <a:cubicBezTo>
                  <a:pt x="9177812" y="4230387"/>
                  <a:pt x="9176890" y="4229090"/>
                  <a:pt x="9175858" y="4227091"/>
                </a:cubicBezTo>
                <a:cubicBezTo>
                  <a:pt x="9172873" y="4221794"/>
                  <a:pt x="9168331" y="4220342"/>
                  <a:pt x="9163635" y="4222516"/>
                </a:cubicBezTo>
                <a:cubicBezTo>
                  <a:pt x="9156460" y="4227238"/>
                  <a:pt x="9148626" y="4227741"/>
                  <a:pt x="9140901" y="4228947"/>
                </a:cubicBezTo>
                <a:cubicBezTo>
                  <a:pt x="9136688" y="4229605"/>
                  <a:pt x="9134691" y="4230637"/>
                  <a:pt x="9138159" y="4234418"/>
                </a:cubicBezTo>
                <a:cubicBezTo>
                  <a:pt x="9140924" y="4238308"/>
                  <a:pt x="9140662" y="4241230"/>
                  <a:pt x="9136185" y="4244811"/>
                </a:cubicBezTo>
                <a:cubicBezTo>
                  <a:pt x="9142834" y="4245934"/>
                  <a:pt x="9149374" y="4246354"/>
                  <a:pt x="9155431" y="4248289"/>
                </a:cubicBezTo>
                <a:cubicBezTo>
                  <a:pt x="9161377" y="4249521"/>
                  <a:pt x="9167434" y="4251458"/>
                  <a:pt x="9172416" y="4255722"/>
                </a:cubicBezTo>
                <a:cubicBezTo>
                  <a:pt x="9163618" y="4259257"/>
                  <a:pt x="9163618" y="4259257"/>
                  <a:pt x="9149287" y="4255012"/>
                </a:cubicBezTo>
                <a:cubicBezTo>
                  <a:pt x="9140202" y="4252108"/>
                  <a:pt x="9136099" y="4253469"/>
                  <a:pt x="9132171" y="4260565"/>
                </a:cubicBezTo>
                <a:cubicBezTo>
                  <a:pt x="9128354" y="4268365"/>
                  <a:pt x="9128354" y="4268365"/>
                  <a:pt x="9122933" y="4261287"/>
                </a:cubicBezTo>
                <a:cubicBezTo>
                  <a:pt x="9122823" y="4260584"/>
                  <a:pt x="9122011" y="4259990"/>
                  <a:pt x="9121902" y="4259287"/>
                </a:cubicBezTo>
                <a:cubicBezTo>
                  <a:pt x="9109216" y="4242539"/>
                  <a:pt x="9099275" y="4243370"/>
                  <a:pt x="9088349" y="4260924"/>
                </a:cubicBezTo>
                <a:cubicBezTo>
                  <a:pt x="9084421" y="4268020"/>
                  <a:pt x="9078058" y="4273336"/>
                  <a:pt x="9070554" y="4275949"/>
                </a:cubicBezTo>
                <a:cubicBezTo>
                  <a:pt x="9062237" y="4277968"/>
                  <a:pt x="9054776" y="4276251"/>
                  <a:pt x="9046613" y="4274644"/>
                </a:cubicBezTo>
                <a:cubicBezTo>
                  <a:pt x="9036826" y="4271850"/>
                  <a:pt x="9026335" y="4269166"/>
                  <a:pt x="9016285" y="4269294"/>
                </a:cubicBezTo>
                <a:cubicBezTo>
                  <a:pt x="9008452" y="4269797"/>
                  <a:pt x="9000399" y="4268894"/>
                  <a:pt x="8993529" y="4266364"/>
                </a:cubicBezTo>
                <a:cubicBezTo>
                  <a:pt x="8988175" y="4264319"/>
                  <a:pt x="8981416" y="4262493"/>
                  <a:pt x="8976128" y="4265480"/>
                </a:cubicBezTo>
                <a:cubicBezTo>
                  <a:pt x="8969545" y="4269389"/>
                  <a:pt x="8965485" y="4266421"/>
                  <a:pt x="8961204" y="4262047"/>
                </a:cubicBezTo>
                <a:cubicBezTo>
                  <a:pt x="8953458" y="4253892"/>
                  <a:pt x="8948300" y="4243892"/>
                  <a:pt x="8946433" y="4231937"/>
                </a:cubicBezTo>
                <a:cubicBezTo>
                  <a:pt x="8945994" y="4229124"/>
                  <a:pt x="8945555" y="4226312"/>
                  <a:pt x="8941122" y="4225563"/>
                </a:cubicBezTo>
                <a:cubicBezTo>
                  <a:pt x="8936580" y="4224111"/>
                  <a:pt x="8935724" y="4227846"/>
                  <a:pt x="8933947" y="4230284"/>
                </a:cubicBezTo>
                <a:cubicBezTo>
                  <a:pt x="8932872" y="4232614"/>
                  <a:pt x="8931797" y="4234943"/>
                  <a:pt x="8930612" y="4236569"/>
                </a:cubicBezTo>
                <a:cubicBezTo>
                  <a:pt x="8925983" y="4243775"/>
                  <a:pt x="8918478" y="4246387"/>
                  <a:pt x="8910864" y="4248297"/>
                </a:cubicBezTo>
                <a:cubicBezTo>
                  <a:pt x="8904544" y="4249283"/>
                  <a:pt x="8903666" y="4243657"/>
                  <a:pt x="8900308" y="4240579"/>
                </a:cubicBezTo>
                <a:cubicBezTo>
                  <a:pt x="8897785" y="4247457"/>
                  <a:pt x="8892606" y="4251147"/>
                  <a:pt x="8886068" y="4250727"/>
                </a:cubicBezTo>
                <a:cubicBezTo>
                  <a:pt x="8878014" y="4249824"/>
                  <a:pt x="8870399" y="4251733"/>
                  <a:pt x="8862784" y="4253642"/>
                </a:cubicBezTo>
                <a:cubicBezTo>
                  <a:pt x="8846744" y="4256867"/>
                  <a:pt x="8830747" y="4255763"/>
                  <a:pt x="8816833" y="4244969"/>
                </a:cubicBezTo>
                <a:cubicBezTo>
                  <a:pt x="8814397" y="4243188"/>
                  <a:pt x="8811961" y="4241408"/>
                  <a:pt x="8809372" y="4243252"/>
                </a:cubicBezTo>
                <a:cubicBezTo>
                  <a:pt x="8804303" y="4247645"/>
                  <a:pt x="8798576" y="4247820"/>
                  <a:pt x="8792848" y="4247994"/>
                </a:cubicBezTo>
                <a:lnTo>
                  <a:pt x="8792509" y="4248265"/>
                </a:lnTo>
                <a:lnTo>
                  <a:pt x="8790729" y="4254356"/>
                </a:lnTo>
                <a:cubicBezTo>
                  <a:pt x="8789886" y="4255513"/>
                  <a:pt x="8787198" y="4257984"/>
                  <a:pt x="8786728" y="4254980"/>
                </a:cubicBezTo>
                <a:lnTo>
                  <a:pt x="8784839" y="4252874"/>
                </a:lnTo>
                <a:lnTo>
                  <a:pt x="8781569" y="4254076"/>
                </a:lnTo>
                <a:cubicBezTo>
                  <a:pt x="8777838" y="4253218"/>
                  <a:pt x="8773033" y="4254690"/>
                  <a:pt x="8771453" y="4249173"/>
                </a:cubicBezTo>
                <a:cubicBezTo>
                  <a:pt x="8770574" y="4243548"/>
                  <a:pt x="8766734" y="4241986"/>
                  <a:pt x="8762302" y="4241237"/>
                </a:cubicBezTo>
                <a:cubicBezTo>
                  <a:pt x="8758571" y="4240379"/>
                  <a:pt x="8754358" y="4241037"/>
                  <a:pt x="8752514" y="4238443"/>
                </a:cubicBezTo>
                <a:cubicBezTo>
                  <a:pt x="8748717" y="4232553"/>
                  <a:pt x="8744021" y="4234726"/>
                  <a:pt x="8738403" y="4235604"/>
                </a:cubicBezTo>
                <a:cubicBezTo>
                  <a:pt x="8736407" y="4236636"/>
                  <a:pt x="8734190" y="4236262"/>
                  <a:pt x="8732084" y="4236591"/>
                </a:cubicBezTo>
                <a:cubicBezTo>
                  <a:pt x="8722144" y="4237422"/>
                  <a:pt x="8711983" y="4236847"/>
                  <a:pt x="8702262" y="4239086"/>
                </a:cubicBezTo>
                <a:cubicBezTo>
                  <a:pt x="8698158" y="4240447"/>
                  <a:pt x="8692541" y="4241324"/>
                  <a:pt x="8691576" y="4244356"/>
                </a:cubicBezTo>
                <a:cubicBezTo>
                  <a:pt x="8690830" y="4248795"/>
                  <a:pt x="8696777" y="4250027"/>
                  <a:pt x="8700618" y="4251589"/>
                </a:cubicBezTo>
                <a:cubicBezTo>
                  <a:pt x="8701429" y="4252183"/>
                  <a:pt x="8702242" y="4252776"/>
                  <a:pt x="8702944" y="4252666"/>
                </a:cubicBezTo>
                <a:cubicBezTo>
                  <a:pt x="8714685" y="4258757"/>
                  <a:pt x="8717297" y="4266273"/>
                  <a:pt x="8710517" y="4278137"/>
                </a:cubicBezTo>
                <a:cubicBezTo>
                  <a:pt x="8707050" y="4274357"/>
                  <a:pt x="8703955" y="4268357"/>
                  <a:pt x="8697899" y="4266421"/>
                </a:cubicBezTo>
                <a:cubicBezTo>
                  <a:pt x="8691139" y="4264594"/>
                  <a:pt x="8686883" y="4269581"/>
                  <a:pt x="8681594" y="4272568"/>
                </a:cubicBezTo>
                <a:cubicBezTo>
                  <a:pt x="8679707" y="4274304"/>
                  <a:pt x="8677491" y="4273929"/>
                  <a:pt x="8677645" y="4270303"/>
                </a:cubicBezTo>
                <a:cubicBezTo>
                  <a:pt x="8678127" y="4268787"/>
                  <a:pt x="8677908" y="4267381"/>
                  <a:pt x="8678390" y="4265865"/>
                </a:cubicBezTo>
                <a:cubicBezTo>
                  <a:pt x="8678763" y="4263645"/>
                  <a:pt x="8679136" y="4261426"/>
                  <a:pt x="8677402" y="4259536"/>
                </a:cubicBezTo>
                <a:cubicBezTo>
                  <a:pt x="8676480" y="4258239"/>
                  <a:pt x="8674703" y="4260678"/>
                  <a:pt x="8673298" y="4260897"/>
                </a:cubicBezTo>
                <a:cubicBezTo>
                  <a:pt x="8668712" y="4263774"/>
                  <a:pt x="8666978" y="4261884"/>
                  <a:pt x="8667022" y="4257555"/>
                </a:cubicBezTo>
                <a:cubicBezTo>
                  <a:pt x="8666803" y="4256148"/>
                  <a:pt x="8667987" y="4254522"/>
                  <a:pt x="8665661" y="4253445"/>
                </a:cubicBezTo>
                <a:lnTo>
                  <a:pt x="8654926" y="4265810"/>
                </a:lnTo>
                <a:lnTo>
                  <a:pt x="8656403" y="4273277"/>
                </a:lnTo>
                <a:cubicBezTo>
                  <a:pt x="8648776" y="4270364"/>
                  <a:pt x="8641150" y="4267451"/>
                  <a:pt x="8633150" y="4268700"/>
                </a:cubicBezTo>
                <a:cubicBezTo>
                  <a:pt x="8623306" y="4271263"/>
                  <a:pt x="8613835" y="4269664"/>
                  <a:pt x="8604896" y="4264904"/>
                </a:cubicBezTo>
                <a:lnTo>
                  <a:pt x="8600246" y="4263153"/>
                </a:lnTo>
                <a:lnTo>
                  <a:pt x="8581177" y="4265196"/>
                </a:lnTo>
                <a:cubicBezTo>
                  <a:pt x="8575670" y="4266776"/>
                  <a:pt x="8571829" y="4265214"/>
                  <a:pt x="8569064" y="4261324"/>
                </a:cubicBezTo>
                <a:cubicBezTo>
                  <a:pt x="8565487" y="4256840"/>
                  <a:pt x="8560132" y="4254795"/>
                  <a:pt x="8555107" y="4254859"/>
                </a:cubicBezTo>
                <a:cubicBezTo>
                  <a:pt x="8546351" y="4254065"/>
                  <a:pt x="8537003" y="4254084"/>
                  <a:pt x="8527874" y="4255509"/>
                </a:cubicBezTo>
                <a:cubicBezTo>
                  <a:pt x="8520150" y="4256716"/>
                  <a:pt x="8519185" y="4259748"/>
                  <a:pt x="8523092" y="4266341"/>
                </a:cubicBezTo>
                <a:cubicBezTo>
                  <a:pt x="8524122" y="4268341"/>
                  <a:pt x="8526449" y="4269419"/>
                  <a:pt x="8524673" y="4271857"/>
                </a:cubicBezTo>
                <a:cubicBezTo>
                  <a:pt x="8521600" y="4275218"/>
                  <a:pt x="8522961" y="4279328"/>
                  <a:pt x="8523620" y="4283547"/>
                </a:cubicBezTo>
                <a:cubicBezTo>
                  <a:pt x="8523950" y="4285657"/>
                  <a:pt x="8525091" y="4288360"/>
                  <a:pt x="8522392" y="4289502"/>
                </a:cubicBezTo>
                <a:cubicBezTo>
                  <a:pt x="8519693" y="4290643"/>
                  <a:pt x="8517849" y="4288050"/>
                  <a:pt x="8516818" y="4286050"/>
                </a:cubicBezTo>
                <a:cubicBezTo>
                  <a:pt x="8513833" y="4280753"/>
                  <a:pt x="8510957" y="4276160"/>
                  <a:pt x="8508083" y="4271566"/>
                </a:cubicBezTo>
                <a:cubicBezTo>
                  <a:pt x="8500708" y="4261191"/>
                  <a:pt x="8491403" y="4256881"/>
                  <a:pt x="8478873" y="4259558"/>
                </a:cubicBezTo>
                <a:cubicBezTo>
                  <a:pt x="8472553" y="4260545"/>
                  <a:pt x="8466344" y="4262235"/>
                  <a:pt x="8460024" y="4263222"/>
                </a:cubicBezTo>
                <a:cubicBezTo>
                  <a:pt x="8452409" y="4265131"/>
                  <a:pt x="8447647" y="4262272"/>
                  <a:pt x="8444443" y="4255570"/>
                </a:cubicBezTo>
                <a:cubicBezTo>
                  <a:pt x="8443521" y="4254272"/>
                  <a:pt x="8443894" y="4252054"/>
                  <a:pt x="8441677" y="4251680"/>
                </a:cubicBezTo>
                <a:cubicBezTo>
                  <a:pt x="8439637" y="4257040"/>
                  <a:pt x="8437004" y="4263215"/>
                  <a:pt x="8435074" y="4269278"/>
                </a:cubicBezTo>
                <a:cubicBezTo>
                  <a:pt x="8431849" y="4276266"/>
                  <a:pt x="8431849" y="4276266"/>
                  <a:pt x="8427349" y="4270485"/>
                </a:cubicBezTo>
                <a:cubicBezTo>
                  <a:pt x="8423663" y="4265298"/>
                  <a:pt x="8419932" y="4264439"/>
                  <a:pt x="8414973" y="4269535"/>
                </a:cubicBezTo>
                <a:cubicBezTo>
                  <a:pt x="8410607" y="4273819"/>
                  <a:pt x="8405099" y="4275399"/>
                  <a:pt x="8398559" y="4274979"/>
                </a:cubicBezTo>
                <a:cubicBezTo>
                  <a:pt x="8389212" y="4274999"/>
                  <a:pt x="8380126" y="4272095"/>
                  <a:pt x="8371041" y="4269191"/>
                </a:cubicBezTo>
                <a:cubicBezTo>
                  <a:pt x="8361956" y="4266288"/>
                  <a:pt x="8358555" y="4267539"/>
                  <a:pt x="8353223" y="4274855"/>
                </a:cubicBezTo>
                <a:cubicBezTo>
                  <a:pt x="8347409" y="4283687"/>
                  <a:pt x="8339575" y="4284189"/>
                  <a:pt x="8333232" y="4275815"/>
                </a:cubicBezTo>
                <a:cubicBezTo>
                  <a:pt x="8327109" y="4268847"/>
                  <a:pt x="8327109" y="4268847"/>
                  <a:pt x="8321887" y="4276866"/>
                </a:cubicBezTo>
                <a:cubicBezTo>
                  <a:pt x="8321185" y="4276976"/>
                  <a:pt x="8321295" y="4277679"/>
                  <a:pt x="8320593" y="4277789"/>
                </a:cubicBezTo>
                <a:cubicBezTo>
                  <a:pt x="8318332" y="4281743"/>
                  <a:pt x="8315414" y="4281479"/>
                  <a:pt x="8312649" y="4277589"/>
                </a:cubicBezTo>
                <a:cubicBezTo>
                  <a:pt x="8311617" y="4275588"/>
                  <a:pt x="8310585" y="4273588"/>
                  <a:pt x="8309554" y="4271588"/>
                </a:cubicBezTo>
                <a:cubicBezTo>
                  <a:pt x="8305647" y="4264994"/>
                  <a:pt x="8300183" y="4262246"/>
                  <a:pt x="8293490" y="4265452"/>
                </a:cubicBezTo>
                <a:cubicBezTo>
                  <a:pt x="8287796" y="4268143"/>
                  <a:pt x="8281992" y="4270129"/>
                  <a:pt x="8276331" y="4272454"/>
                </a:cubicBezTo>
                <a:lnTo>
                  <a:pt x="8264411" y="4279055"/>
                </a:lnTo>
                <a:lnTo>
                  <a:pt x="8272733" y="4279832"/>
                </a:lnTo>
                <a:cubicBezTo>
                  <a:pt x="8287688" y="4282114"/>
                  <a:pt x="8302377" y="4285976"/>
                  <a:pt x="8316364" y="4293539"/>
                </a:cubicBezTo>
                <a:cubicBezTo>
                  <a:pt x="8325304" y="4298298"/>
                  <a:pt x="8334617" y="4298897"/>
                  <a:pt x="8344462" y="4296334"/>
                </a:cubicBezTo>
                <a:cubicBezTo>
                  <a:pt x="8352307" y="4294083"/>
                  <a:pt x="8359776" y="4295995"/>
                  <a:pt x="8365558" y="4300221"/>
                </a:cubicBezTo>
                <a:cubicBezTo>
                  <a:pt x="8376811" y="4306672"/>
                  <a:pt x="8388594" y="4309963"/>
                  <a:pt x="8402064" y="4310937"/>
                </a:cubicBezTo>
                <a:cubicBezTo>
                  <a:pt x="8414535" y="4312068"/>
                  <a:pt x="8427536" y="4310039"/>
                  <a:pt x="8439788" y="4316332"/>
                </a:cubicBezTo>
                <a:cubicBezTo>
                  <a:pt x="8450727" y="4320780"/>
                  <a:pt x="8461198" y="4322224"/>
                  <a:pt x="8470634" y="4310490"/>
                </a:cubicBezTo>
                <a:cubicBezTo>
                  <a:pt x="8474294" y="4327361"/>
                  <a:pt x="8485451" y="4326644"/>
                  <a:pt x="8497609" y="4325772"/>
                </a:cubicBezTo>
                <a:cubicBezTo>
                  <a:pt x="8506610" y="4324367"/>
                  <a:pt x="8515767" y="4323963"/>
                  <a:pt x="8523861" y="4329880"/>
                </a:cubicBezTo>
                <a:cubicBezTo>
                  <a:pt x="8535584" y="4339336"/>
                  <a:pt x="8548367" y="4342470"/>
                  <a:pt x="8562149" y="4345448"/>
                </a:cubicBezTo>
                <a:cubicBezTo>
                  <a:pt x="8586404" y="4349869"/>
                  <a:pt x="8611344" y="4352130"/>
                  <a:pt x="8634379" y="4361871"/>
                </a:cubicBezTo>
                <a:cubicBezTo>
                  <a:pt x="8652944" y="4369232"/>
                  <a:pt x="8672040" y="4373432"/>
                  <a:pt x="8692355" y="4372312"/>
                </a:cubicBezTo>
                <a:cubicBezTo>
                  <a:pt x="8698356" y="4371375"/>
                  <a:pt x="8702825" y="4373756"/>
                  <a:pt x="8705764" y="4379453"/>
                </a:cubicBezTo>
                <a:cubicBezTo>
                  <a:pt x="8716736" y="4397233"/>
                  <a:pt x="8717737" y="4397076"/>
                  <a:pt x="8738582" y="4392796"/>
                </a:cubicBezTo>
                <a:cubicBezTo>
                  <a:pt x="8740583" y="4392484"/>
                  <a:pt x="8742581" y="4392171"/>
                  <a:pt x="8745583" y="4391703"/>
                </a:cubicBezTo>
                <a:cubicBezTo>
                  <a:pt x="8743520" y="4398181"/>
                  <a:pt x="8741458" y="4404658"/>
                  <a:pt x="8739240" y="4410134"/>
                </a:cubicBezTo>
                <a:cubicBezTo>
                  <a:pt x="8736804" y="4420774"/>
                  <a:pt x="8729428" y="4426030"/>
                  <a:pt x="8719270" y="4426589"/>
                </a:cubicBezTo>
                <a:cubicBezTo>
                  <a:pt x="8713270" y="4427527"/>
                  <a:pt x="8707957" y="4426304"/>
                  <a:pt x="8702113" y="4428243"/>
                </a:cubicBezTo>
                <a:cubicBezTo>
                  <a:pt x="8692425" y="4431808"/>
                  <a:pt x="8689111" y="4430272"/>
                  <a:pt x="8685547" y="4420570"/>
                </a:cubicBezTo>
                <a:cubicBezTo>
                  <a:pt x="8684923" y="4416564"/>
                  <a:pt x="8684297" y="4412558"/>
                  <a:pt x="8683672" y="4408551"/>
                </a:cubicBezTo>
                <a:cubicBezTo>
                  <a:pt x="8683732" y="4402386"/>
                  <a:pt x="8680577" y="4401853"/>
                  <a:pt x="8675576" y="4402633"/>
                </a:cubicBezTo>
                <a:cubicBezTo>
                  <a:pt x="8664418" y="4403350"/>
                  <a:pt x="8657199" y="4409607"/>
                  <a:pt x="8651293" y="4417710"/>
                </a:cubicBezTo>
                <a:cubicBezTo>
                  <a:pt x="8649449" y="4419024"/>
                  <a:pt x="8648917" y="4422186"/>
                  <a:pt x="8645762" y="4421652"/>
                </a:cubicBezTo>
                <a:cubicBezTo>
                  <a:pt x="8643604" y="4420963"/>
                  <a:pt x="8643136" y="4417958"/>
                  <a:pt x="8641822" y="4416111"/>
                </a:cubicBezTo>
                <a:cubicBezTo>
                  <a:pt x="8641510" y="4414108"/>
                  <a:pt x="8641354" y="4413106"/>
                  <a:pt x="8641041" y="4411103"/>
                </a:cubicBezTo>
                <a:cubicBezTo>
                  <a:pt x="8639947" y="4404093"/>
                  <a:pt x="8636634" y="4402558"/>
                  <a:pt x="8630945" y="4405498"/>
                </a:cubicBezTo>
                <a:cubicBezTo>
                  <a:pt x="8625414" y="4409439"/>
                  <a:pt x="8621945" y="4406904"/>
                  <a:pt x="8618162" y="4402364"/>
                </a:cubicBezTo>
                <a:cubicBezTo>
                  <a:pt x="8614538" y="4398826"/>
                  <a:pt x="8614912" y="4394664"/>
                  <a:pt x="8617443" y="4391191"/>
                </a:cubicBezTo>
                <a:cubicBezTo>
                  <a:pt x="8619817" y="4386717"/>
                  <a:pt x="8625130" y="4387939"/>
                  <a:pt x="8629600" y="4390318"/>
                </a:cubicBezTo>
                <a:cubicBezTo>
                  <a:pt x="8632757" y="4390852"/>
                  <a:pt x="8635070" y="4392543"/>
                  <a:pt x="8637445" y="4388068"/>
                </a:cubicBezTo>
                <a:cubicBezTo>
                  <a:pt x="8639820" y="4383593"/>
                  <a:pt x="8637506" y="4381902"/>
                  <a:pt x="8635036" y="4379211"/>
                </a:cubicBezTo>
                <a:cubicBezTo>
                  <a:pt x="8629254" y="4374983"/>
                  <a:pt x="8611879" y="4381800"/>
                  <a:pt x="8611129" y="4390125"/>
                </a:cubicBezTo>
                <a:cubicBezTo>
                  <a:pt x="8609162" y="4403769"/>
                  <a:pt x="8599848" y="4403172"/>
                  <a:pt x="8590534" y="4402574"/>
                </a:cubicBezTo>
                <a:cubicBezTo>
                  <a:pt x="8571064" y="4402536"/>
                  <a:pt x="8551654" y="4396333"/>
                  <a:pt x="8532870" y="4394136"/>
                </a:cubicBezTo>
                <a:cubicBezTo>
                  <a:pt x="8527557" y="4392914"/>
                  <a:pt x="8526931" y="4388907"/>
                  <a:pt x="8528306" y="4384589"/>
                </a:cubicBezTo>
                <a:cubicBezTo>
                  <a:pt x="8529524" y="4379269"/>
                  <a:pt x="8530743" y="4373949"/>
                  <a:pt x="8530805" y="4367783"/>
                </a:cubicBezTo>
                <a:cubicBezTo>
                  <a:pt x="8529867" y="4361774"/>
                  <a:pt x="8525554" y="4360396"/>
                  <a:pt x="8521240" y="4359017"/>
                </a:cubicBezTo>
                <a:cubicBezTo>
                  <a:pt x="8517927" y="4357483"/>
                  <a:pt x="8517710" y="4362646"/>
                  <a:pt x="8515864" y="4363961"/>
                </a:cubicBezTo>
                <a:cubicBezTo>
                  <a:pt x="8511959" y="4371753"/>
                  <a:pt x="8507054" y="4379700"/>
                  <a:pt x="8503147" y="4387491"/>
                </a:cubicBezTo>
                <a:cubicBezTo>
                  <a:pt x="8501834" y="4385644"/>
                  <a:pt x="8501678" y="4384643"/>
                  <a:pt x="8501522" y="4383641"/>
                </a:cubicBezTo>
                <a:cubicBezTo>
                  <a:pt x="8498645" y="4371779"/>
                  <a:pt x="8498645" y="4371779"/>
                  <a:pt x="8488582" y="4379507"/>
                </a:cubicBezTo>
                <a:cubicBezTo>
                  <a:pt x="8485051" y="4383135"/>
                  <a:pt x="8483738" y="4381288"/>
                  <a:pt x="8482269" y="4378440"/>
                </a:cubicBezTo>
                <a:cubicBezTo>
                  <a:pt x="8478018" y="4370896"/>
                  <a:pt x="8471548" y="4368828"/>
                  <a:pt x="8464860" y="4371925"/>
                </a:cubicBezTo>
                <a:cubicBezTo>
                  <a:pt x="8454640" y="4378650"/>
                  <a:pt x="8443483" y="4379366"/>
                  <a:pt x="8432482" y="4381084"/>
                </a:cubicBezTo>
                <a:cubicBezTo>
                  <a:pt x="8426482" y="4382021"/>
                  <a:pt x="8423637" y="4383491"/>
                  <a:pt x="8428575" y="4388876"/>
                </a:cubicBezTo>
                <a:cubicBezTo>
                  <a:pt x="8432514" y="4394416"/>
                  <a:pt x="8432140" y="4398578"/>
                  <a:pt x="8425765" y="4403677"/>
                </a:cubicBezTo>
                <a:cubicBezTo>
                  <a:pt x="8435235" y="4405277"/>
                  <a:pt x="8444549" y="4405875"/>
                  <a:pt x="8453175" y="4408631"/>
                </a:cubicBezTo>
                <a:cubicBezTo>
                  <a:pt x="8461644" y="4410386"/>
                  <a:pt x="8470271" y="4413144"/>
                  <a:pt x="8477366" y="4419218"/>
                </a:cubicBezTo>
                <a:cubicBezTo>
                  <a:pt x="8464834" y="4424253"/>
                  <a:pt x="8464834" y="4424253"/>
                  <a:pt x="8444425" y="4418206"/>
                </a:cubicBezTo>
                <a:cubicBezTo>
                  <a:pt x="8431486" y="4414070"/>
                  <a:pt x="8425641" y="4416008"/>
                  <a:pt x="8420048" y="4426116"/>
                </a:cubicBezTo>
                <a:cubicBezTo>
                  <a:pt x="8414611" y="4437224"/>
                  <a:pt x="8414611" y="4437224"/>
                  <a:pt x="8406891" y="4427144"/>
                </a:cubicBezTo>
                <a:cubicBezTo>
                  <a:pt x="8406734" y="4426143"/>
                  <a:pt x="8405578" y="4425297"/>
                  <a:pt x="8405421" y="4424296"/>
                </a:cubicBezTo>
                <a:cubicBezTo>
                  <a:pt x="8387353" y="4400442"/>
                  <a:pt x="8373196" y="4401626"/>
                  <a:pt x="8357634" y="4426627"/>
                </a:cubicBezTo>
                <a:cubicBezTo>
                  <a:pt x="8352040" y="4436734"/>
                  <a:pt x="8342978" y="4444305"/>
                  <a:pt x="8332290" y="4448026"/>
                </a:cubicBezTo>
                <a:cubicBezTo>
                  <a:pt x="8320445" y="4450901"/>
                  <a:pt x="8309818" y="4448456"/>
                  <a:pt x="8298192" y="4446168"/>
                </a:cubicBezTo>
                <a:cubicBezTo>
                  <a:pt x="8284253" y="4442188"/>
                  <a:pt x="8269312" y="4438366"/>
                  <a:pt x="8254998" y="4438548"/>
                </a:cubicBezTo>
                <a:cubicBezTo>
                  <a:pt x="8243842" y="4439264"/>
                  <a:pt x="8232371" y="4437978"/>
                  <a:pt x="8222587" y="4434375"/>
                </a:cubicBezTo>
                <a:cubicBezTo>
                  <a:pt x="8214962" y="4431462"/>
                  <a:pt x="8205335" y="4428862"/>
                  <a:pt x="8197804" y="4433116"/>
                </a:cubicBezTo>
                <a:cubicBezTo>
                  <a:pt x="8188428" y="4438684"/>
                  <a:pt x="8182646" y="4434455"/>
                  <a:pt x="8176549" y="4428227"/>
                </a:cubicBezTo>
                <a:cubicBezTo>
                  <a:pt x="8165516" y="4416611"/>
                  <a:pt x="8158170" y="4402369"/>
                  <a:pt x="8155511" y="4385343"/>
                </a:cubicBezTo>
                <a:cubicBezTo>
                  <a:pt x="8154886" y="4381336"/>
                  <a:pt x="8154260" y="4377330"/>
                  <a:pt x="8147947" y="4376263"/>
                </a:cubicBezTo>
                <a:cubicBezTo>
                  <a:pt x="8141478" y="4374196"/>
                  <a:pt x="8140259" y="4379516"/>
                  <a:pt x="8137728" y="4382989"/>
                </a:cubicBezTo>
                <a:cubicBezTo>
                  <a:pt x="8136198" y="4386306"/>
                  <a:pt x="8134666" y="4389623"/>
                  <a:pt x="8132978" y="4391939"/>
                </a:cubicBezTo>
                <a:cubicBezTo>
                  <a:pt x="8126386" y="4402202"/>
                  <a:pt x="8115697" y="4405922"/>
                  <a:pt x="8104852" y="4408642"/>
                </a:cubicBezTo>
                <a:cubicBezTo>
                  <a:pt x="8095851" y="4410047"/>
                  <a:pt x="8094600" y="4402034"/>
                  <a:pt x="8089818" y="4397651"/>
                </a:cubicBezTo>
                <a:cubicBezTo>
                  <a:pt x="8086225" y="4407447"/>
                  <a:pt x="8078849" y="4412702"/>
                  <a:pt x="8069537" y="4412104"/>
                </a:cubicBezTo>
                <a:cubicBezTo>
                  <a:pt x="8058066" y="4410817"/>
                  <a:pt x="8047221" y="4413536"/>
                  <a:pt x="8036376" y="4416255"/>
                </a:cubicBezTo>
                <a:cubicBezTo>
                  <a:pt x="8013530" y="4420849"/>
                  <a:pt x="7990746" y="4419276"/>
                  <a:pt x="7970930" y="4403903"/>
                </a:cubicBezTo>
                <a:cubicBezTo>
                  <a:pt x="7967461" y="4401367"/>
                  <a:pt x="7963991" y="4398831"/>
                  <a:pt x="7960303" y="4401458"/>
                </a:cubicBezTo>
                <a:cubicBezTo>
                  <a:pt x="7953084" y="4407715"/>
                  <a:pt x="7944927" y="4407963"/>
                  <a:pt x="7936770" y="4408211"/>
                </a:cubicBezTo>
                <a:cubicBezTo>
                  <a:pt x="7933769" y="4408679"/>
                  <a:pt x="7931925" y="4409993"/>
                  <a:pt x="7930394" y="4413310"/>
                </a:cubicBezTo>
                <a:cubicBezTo>
                  <a:pt x="7929176" y="4418631"/>
                  <a:pt x="7925019" y="4418253"/>
                  <a:pt x="7920706" y="4416874"/>
                </a:cubicBezTo>
                <a:cubicBezTo>
                  <a:pt x="7915392" y="4415652"/>
                  <a:pt x="7908549" y="4417748"/>
                  <a:pt x="7906297" y="4409890"/>
                </a:cubicBezTo>
                <a:cubicBezTo>
                  <a:pt x="7905046" y="4401879"/>
                  <a:pt x="7899577" y="4399654"/>
                  <a:pt x="7893264" y="4398588"/>
                </a:cubicBezTo>
                <a:cubicBezTo>
                  <a:pt x="7887951" y="4397365"/>
                  <a:pt x="7881951" y="4398302"/>
                  <a:pt x="7879325" y="4394608"/>
                </a:cubicBezTo>
                <a:cubicBezTo>
                  <a:pt x="7873917" y="4386219"/>
                  <a:pt x="7867229" y="4389315"/>
                  <a:pt x="7859228" y="4390565"/>
                </a:cubicBezTo>
                <a:cubicBezTo>
                  <a:pt x="7856385" y="4392034"/>
                  <a:pt x="7853227" y="4391502"/>
                  <a:pt x="7850228" y="4391970"/>
                </a:cubicBezTo>
                <a:cubicBezTo>
                  <a:pt x="7836070" y="4393155"/>
                  <a:pt x="7821599" y="4392336"/>
                  <a:pt x="7807752" y="4395524"/>
                </a:cubicBezTo>
                <a:cubicBezTo>
                  <a:pt x="7801909" y="4397462"/>
                  <a:pt x="7793908" y="4398712"/>
                  <a:pt x="7792534" y="4403030"/>
                </a:cubicBezTo>
                <a:cubicBezTo>
                  <a:pt x="7791471" y="4409353"/>
                  <a:pt x="7799942" y="4411107"/>
                  <a:pt x="7805411" y="4413332"/>
                </a:cubicBezTo>
                <a:cubicBezTo>
                  <a:pt x="7806568" y="4414177"/>
                  <a:pt x="7807725" y="4415023"/>
                  <a:pt x="7808724" y="4414865"/>
                </a:cubicBezTo>
                <a:cubicBezTo>
                  <a:pt x="7825447" y="4423540"/>
                  <a:pt x="7829167" y="4434246"/>
                  <a:pt x="7819510" y="4451143"/>
                </a:cubicBezTo>
                <a:cubicBezTo>
                  <a:pt x="7814573" y="4445758"/>
                  <a:pt x="7810165" y="4437212"/>
                  <a:pt x="7801539" y="4434456"/>
                </a:cubicBezTo>
                <a:cubicBezTo>
                  <a:pt x="7791912" y="4431854"/>
                  <a:pt x="7785851" y="4438957"/>
                  <a:pt x="7778318" y="4443211"/>
                </a:cubicBezTo>
                <a:cubicBezTo>
                  <a:pt x="7775630" y="4445683"/>
                  <a:pt x="7772474" y="4445149"/>
                  <a:pt x="7772692" y="4439985"/>
                </a:cubicBezTo>
                <a:cubicBezTo>
                  <a:pt x="7773380" y="4437826"/>
                  <a:pt x="7773067" y="4435824"/>
                  <a:pt x="7773754" y="4433664"/>
                </a:cubicBezTo>
                <a:cubicBezTo>
                  <a:pt x="7774286" y="4430503"/>
                  <a:pt x="7774816" y="4427342"/>
                  <a:pt x="7772345" y="4424650"/>
                </a:cubicBezTo>
                <a:cubicBezTo>
                  <a:pt x="7771034" y="4422803"/>
                  <a:pt x="7768502" y="4426276"/>
                  <a:pt x="7766502" y="4426589"/>
                </a:cubicBezTo>
                <a:cubicBezTo>
                  <a:pt x="7759971" y="4430686"/>
                  <a:pt x="7757502" y="4427994"/>
                  <a:pt x="7757564" y="4421829"/>
                </a:cubicBezTo>
                <a:cubicBezTo>
                  <a:pt x="7757250" y="4419825"/>
                  <a:pt x="7758938" y="4417509"/>
                  <a:pt x="7755624" y="4415975"/>
                </a:cubicBezTo>
                <a:cubicBezTo>
                  <a:pt x="7742063" y="4440663"/>
                  <a:pt x="7734376" y="4443916"/>
                  <a:pt x="7705496" y="4436114"/>
                </a:cubicBezTo>
                <a:cubicBezTo>
                  <a:pt x="7704496" y="4436270"/>
                  <a:pt x="7704496" y="4436270"/>
                  <a:pt x="7703340" y="4435424"/>
                </a:cubicBezTo>
                <a:cubicBezTo>
                  <a:pt x="7680773" y="4428688"/>
                  <a:pt x="7657834" y="4426114"/>
                  <a:pt x="7635300" y="4432710"/>
                </a:cubicBezTo>
                <a:cubicBezTo>
                  <a:pt x="7627456" y="4434961"/>
                  <a:pt x="7621985" y="4432737"/>
                  <a:pt x="7618047" y="4427196"/>
                </a:cubicBezTo>
                <a:cubicBezTo>
                  <a:pt x="7612953" y="4420810"/>
                  <a:pt x="7605326" y="4417897"/>
                  <a:pt x="7598169" y="4417989"/>
                </a:cubicBezTo>
                <a:lnTo>
                  <a:pt x="7564101" y="4418803"/>
                </a:lnTo>
                <a:lnTo>
                  <a:pt x="7584440" y="4437004"/>
                </a:lnTo>
                <a:cubicBezTo>
                  <a:pt x="7630827" y="4474038"/>
                  <a:pt x="7680777" y="4506618"/>
                  <a:pt x="7731090" y="4535972"/>
                </a:cubicBezTo>
                <a:cubicBezTo>
                  <a:pt x="7746977" y="4544551"/>
                  <a:pt x="7761170" y="4554551"/>
                  <a:pt x="7775183" y="4566166"/>
                </a:cubicBezTo>
                <a:cubicBezTo>
                  <a:pt x="7792216" y="4578166"/>
                  <a:pt x="7791912" y="4594494"/>
                  <a:pt x="7776507" y="4608890"/>
                </a:cubicBezTo>
                <a:cubicBezTo>
                  <a:pt x="7771253" y="4614765"/>
                  <a:pt x="7766177" y="4619026"/>
                  <a:pt x="7759774" y="4621480"/>
                </a:cubicBezTo>
                <a:cubicBezTo>
                  <a:pt x="7733014" y="4627877"/>
                  <a:pt x="7708368" y="4642727"/>
                  <a:pt x="7679678" y="4639055"/>
                </a:cubicBezTo>
                <a:cubicBezTo>
                  <a:pt x="7667415" y="4639124"/>
                  <a:pt x="7663487" y="4646805"/>
                  <a:pt x="7665239" y="4658486"/>
                </a:cubicBezTo>
                <a:cubicBezTo>
                  <a:pt x="7666386" y="4661907"/>
                  <a:pt x="7667532" y="4665326"/>
                  <a:pt x="7668499" y="4670361"/>
                </a:cubicBezTo>
                <a:cubicBezTo>
                  <a:pt x="7670068" y="4683655"/>
                  <a:pt x="7664994" y="4687916"/>
                  <a:pt x="7653095" y="4684757"/>
                </a:cubicBezTo>
                <a:cubicBezTo>
                  <a:pt x="7633645" y="4680631"/>
                  <a:pt x="7628752" y="4683279"/>
                  <a:pt x="7624884" y="4704062"/>
                </a:cubicBezTo>
                <a:cubicBezTo>
                  <a:pt x="7621560" y="4720004"/>
                  <a:pt x="7615156" y="4722458"/>
                  <a:pt x="7602474" y="4712651"/>
                </a:cubicBezTo>
                <a:cubicBezTo>
                  <a:pt x="7595286" y="4708458"/>
                  <a:pt x="7591480" y="4701424"/>
                  <a:pt x="7587677" y="4694391"/>
                </a:cubicBezTo>
                <a:cubicBezTo>
                  <a:pt x="7585019" y="4690776"/>
                  <a:pt x="7579523" y="4685163"/>
                  <a:pt x="7574630" y="4687810"/>
                </a:cubicBezTo>
                <a:cubicBezTo>
                  <a:pt x="7569736" y="4690458"/>
                  <a:pt x="7572032" y="4697298"/>
                  <a:pt x="7572997" y="4702332"/>
                </a:cubicBezTo>
                <a:cubicBezTo>
                  <a:pt x="7579097" y="4716207"/>
                  <a:pt x="7583685" y="4729888"/>
                  <a:pt x="7589785" y="4743762"/>
                </a:cubicBezTo>
                <a:cubicBezTo>
                  <a:pt x="7568826" y="4739444"/>
                  <a:pt x="7548106" y="4746614"/>
                  <a:pt x="7527147" y="4742294"/>
                </a:cubicBezTo>
                <a:cubicBezTo>
                  <a:pt x="7503166" y="4737588"/>
                  <a:pt x="7497669" y="4731975"/>
                  <a:pt x="7503772" y="4704931"/>
                </a:cubicBezTo>
                <a:cubicBezTo>
                  <a:pt x="7504318" y="4700090"/>
                  <a:pt x="7504680" y="4696863"/>
                  <a:pt x="7503714" y="4691830"/>
                </a:cubicBezTo>
                <a:cubicBezTo>
                  <a:pt x="7504258" y="4686989"/>
                  <a:pt x="7500092" y="4683182"/>
                  <a:pt x="7495380" y="4684216"/>
                </a:cubicBezTo>
                <a:cubicBezTo>
                  <a:pt x="7490850" y="4683636"/>
                  <a:pt x="7488976" y="4686670"/>
                  <a:pt x="7486922" y="4691317"/>
                </a:cubicBezTo>
                <a:cubicBezTo>
                  <a:pt x="7478161" y="4714747"/>
                  <a:pt x="7484138" y="4743338"/>
                  <a:pt x="7501957" y="4761985"/>
                </a:cubicBezTo>
                <a:cubicBezTo>
                  <a:pt x="7512948" y="4773213"/>
                  <a:pt x="7519048" y="4787087"/>
                  <a:pt x="7521764" y="4803803"/>
                </a:cubicBezTo>
                <a:cubicBezTo>
                  <a:pt x="7529491" y="4844074"/>
                  <a:pt x="7540484" y="4855301"/>
                  <a:pt x="7578418" y="4858519"/>
                </a:cubicBezTo>
                <a:cubicBezTo>
                  <a:pt x="7592190" y="4858644"/>
                  <a:pt x="7604088" y="4861804"/>
                  <a:pt x="7615807" y="4866576"/>
                </a:cubicBezTo>
                <a:cubicBezTo>
                  <a:pt x="7656639" y="4884896"/>
                  <a:pt x="7703450" y="4890886"/>
                  <a:pt x="7741865" y="4917080"/>
                </a:cubicBezTo>
                <a:cubicBezTo>
                  <a:pt x="7748871" y="4922886"/>
                  <a:pt x="7755878" y="4928694"/>
                  <a:pt x="7763246" y="4931274"/>
                </a:cubicBezTo>
                <a:cubicBezTo>
                  <a:pt x="7777441" y="4941274"/>
                  <a:pt x="7785413" y="4952115"/>
                  <a:pt x="7786257" y="4971864"/>
                </a:cubicBezTo>
                <a:cubicBezTo>
                  <a:pt x="7787886" y="4998260"/>
                  <a:pt x="7797911" y="5004454"/>
                  <a:pt x="7824307" y="5001285"/>
                </a:cubicBezTo>
                <a:cubicBezTo>
                  <a:pt x="7838262" y="4999796"/>
                  <a:pt x="7853182" y="5003343"/>
                  <a:pt x="7867557" y="5011729"/>
                </a:cubicBezTo>
                <a:cubicBezTo>
                  <a:pt x="7880603" y="5018309"/>
                  <a:pt x="7894795" y="5028309"/>
                  <a:pt x="7911225" y="5032049"/>
                </a:cubicBezTo>
                <a:cubicBezTo>
                  <a:pt x="7926144" y="5035594"/>
                  <a:pt x="7932425" y="5047856"/>
                  <a:pt x="7936834" y="5063151"/>
                </a:cubicBezTo>
                <a:cubicBezTo>
                  <a:pt x="7941482" y="5089934"/>
                  <a:pt x="7949272" y="5102388"/>
                  <a:pt x="7971802" y="5120002"/>
                </a:cubicBezTo>
                <a:cubicBezTo>
                  <a:pt x="7975729" y="5112321"/>
                  <a:pt x="7974944" y="5105673"/>
                  <a:pt x="7977543" y="5096185"/>
                </a:cubicBezTo>
                <a:cubicBezTo>
                  <a:pt x="7993610" y="5103151"/>
                  <a:pt x="8005931" y="5116185"/>
                  <a:pt x="8013358" y="5131867"/>
                </a:cubicBezTo>
                <a:cubicBezTo>
                  <a:pt x="8023081" y="5154389"/>
                  <a:pt x="8031112" y="5178331"/>
                  <a:pt x="8039144" y="5202274"/>
                </a:cubicBezTo>
                <a:cubicBezTo>
                  <a:pt x="8057080" y="5247125"/>
                  <a:pt x="8041008" y="5281077"/>
                  <a:pt x="8013038" y="5311870"/>
                </a:cubicBezTo>
                <a:cubicBezTo>
                  <a:pt x="7988451" y="5339822"/>
                  <a:pt x="7958550" y="5360547"/>
                  <a:pt x="7940968" y="5394307"/>
                </a:cubicBezTo>
                <a:cubicBezTo>
                  <a:pt x="7929432" y="5387920"/>
                  <a:pt x="7927681" y="5376238"/>
                  <a:pt x="7921038" y="5367204"/>
                </a:cubicBezTo>
                <a:cubicBezTo>
                  <a:pt x="7913610" y="5351523"/>
                  <a:pt x="7901710" y="5348364"/>
                  <a:pt x="7893857" y="5363727"/>
                </a:cubicBezTo>
                <a:cubicBezTo>
                  <a:pt x="7882347" y="5384349"/>
                  <a:pt x="7871622" y="5390343"/>
                  <a:pt x="7856684" y="5385898"/>
                </a:cubicBezTo>
                <a:lnTo>
                  <a:pt x="7855100" y="5385154"/>
                </a:lnTo>
                <a:lnTo>
                  <a:pt x="7866360" y="5395632"/>
                </a:lnTo>
                <a:cubicBezTo>
                  <a:pt x="7873953" y="5406748"/>
                  <a:pt x="7885015" y="5415160"/>
                  <a:pt x="7896234" y="5422502"/>
                </a:cubicBezTo>
                <a:cubicBezTo>
                  <a:pt x="7913297" y="5431912"/>
                  <a:pt x="7926891" y="5444030"/>
                  <a:pt x="7937860" y="5460087"/>
                </a:cubicBezTo>
                <a:cubicBezTo>
                  <a:pt x="7951203" y="5480920"/>
                  <a:pt x="7966015" y="5498714"/>
                  <a:pt x="7981672" y="5517742"/>
                </a:cubicBezTo>
                <a:cubicBezTo>
                  <a:pt x="8003546" y="5543279"/>
                  <a:pt x="8017326" y="5575131"/>
                  <a:pt x="8035575" y="5604445"/>
                </a:cubicBezTo>
                <a:cubicBezTo>
                  <a:pt x="8047231" y="5622807"/>
                  <a:pt x="8050886" y="5639836"/>
                  <a:pt x="8043757" y="5660542"/>
                </a:cubicBezTo>
                <a:cubicBezTo>
                  <a:pt x="8041975" y="5665718"/>
                  <a:pt x="8042038" y="5672297"/>
                  <a:pt x="8044412" y="5677071"/>
                </a:cubicBezTo>
                <a:cubicBezTo>
                  <a:pt x="8048475" y="5684316"/>
                  <a:pt x="8044006" y="5686856"/>
                  <a:pt x="8039161" y="5684954"/>
                </a:cubicBezTo>
                <a:cubicBezTo>
                  <a:pt x="8016628" y="5677915"/>
                  <a:pt x="7994062" y="5685103"/>
                  <a:pt x="7970903" y="5682340"/>
                </a:cubicBezTo>
                <a:cubicBezTo>
                  <a:pt x="7970808" y="5689987"/>
                  <a:pt x="7975028" y="5696163"/>
                  <a:pt x="7977090" y="5703075"/>
                </a:cubicBezTo>
                <a:cubicBezTo>
                  <a:pt x="7978777" y="5705545"/>
                  <a:pt x="7979464" y="5707850"/>
                  <a:pt x="7981151" y="5710319"/>
                </a:cubicBezTo>
                <a:cubicBezTo>
                  <a:pt x="7982526" y="5714927"/>
                  <a:pt x="7984745" y="5720771"/>
                  <a:pt x="7982118" y="5724711"/>
                </a:cubicBezTo>
                <a:cubicBezTo>
                  <a:pt x="7979649" y="5727585"/>
                  <a:pt x="7973961" y="5724447"/>
                  <a:pt x="7969961" y="5723781"/>
                </a:cubicBezTo>
                <a:cubicBezTo>
                  <a:pt x="7936427" y="5714910"/>
                  <a:pt x="7907300" y="5696922"/>
                  <a:pt x="7879800" y="5674825"/>
                </a:cubicBezTo>
                <a:cubicBezTo>
                  <a:pt x="7854143" y="5654131"/>
                  <a:pt x="7829642" y="5632533"/>
                  <a:pt x="7804986" y="5612006"/>
                </a:cubicBezTo>
                <a:cubicBezTo>
                  <a:pt x="7802298" y="5609368"/>
                  <a:pt x="7798923" y="5604429"/>
                  <a:pt x="7794298" y="5608036"/>
                </a:cubicBezTo>
                <a:cubicBezTo>
                  <a:pt x="7788672" y="5611477"/>
                  <a:pt x="7788046" y="5615752"/>
                  <a:pt x="7788108" y="5622330"/>
                </a:cubicBezTo>
                <a:cubicBezTo>
                  <a:pt x="7789544" y="5633516"/>
                  <a:pt x="7793137" y="5643967"/>
                  <a:pt x="7792417" y="5655889"/>
                </a:cubicBezTo>
                <a:cubicBezTo>
                  <a:pt x="7791947" y="5659095"/>
                  <a:pt x="7795791" y="5660830"/>
                  <a:pt x="7798635" y="5662398"/>
                </a:cubicBezTo>
                <a:cubicBezTo>
                  <a:pt x="7830231" y="5677514"/>
                  <a:pt x="7856733" y="5699443"/>
                  <a:pt x="7875669" y="5731060"/>
                </a:cubicBezTo>
                <a:cubicBezTo>
                  <a:pt x="7880575" y="5739540"/>
                  <a:pt x="7888950" y="5745314"/>
                  <a:pt x="7896325" y="5750922"/>
                </a:cubicBezTo>
                <a:cubicBezTo>
                  <a:pt x="7926356" y="5776724"/>
                  <a:pt x="7958858" y="5799653"/>
                  <a:pt x="7991672" y="5820446"/>
                </a:cubicBezTo>
                <a:cubicBezTo>
                  <a:pt x="8002048" y="5826553"/>
                  <a:pt x="8011267" y="5833562"/>
                  <a:pt x="8020329" y="5841640"/>
                </a:cubicBezTo>
                <a:cubicBezTo>
                  <a:pt x="8031392" y="5850052"/>
                  <a:pt x="8030829" y="5860904"/>
                  <a:pt x="8020263" y="5870091"/>
                </a:cubicBezTo>
                <a:cubicBezTo>
                  <a:pt x="8016639" y="5873866"/>
                  <a:pt x="8013169" y="5876572"/>
                  <a:pt x="8008856" y="5878042"/>
                </a:cubicBezTo>
                <a:cubicBezTo>
                  <a:pt x="7990916" y="5881622"/>
                  <a:pt x="7974194" y="5890878"/>
                  <a:pt x="7955191" y="5887712"/>
                </a:cubicBezTo>
                <a:cubicBezTo>
                  <a:pt x="7947034" y="5887448"/>
                  <a:pt x="7944252" y="5892458"/>
                  <a:pt x="7945158" y="5900271"/>
                </a:cubicBezTo>
                <a:cubicBezTo>
                  <a:pt x="7945845" y="5902576"/>
                  <a:pt x="7946533" y="5904879"/>
                  <a:pt x="7947064" y="5908251"/>
                </a:cubicBezTo>
                <a:cubicBezTo>
                  <a:pt x="7947813" y="5917134"/>
                  <a:pt x="7944344" y="5919840"/>
                  <a:pt x="7936499" y="5917438"/>
                </a:cubicBezTo>
                <a:cubicBezTo>
                  <a:pt x="7923654" y="5914204"/>
                  <a:pt x="7920341" y="5915841"/>
                  <a:pt x="7917308" y="5929566"/>
                </a:cubicBezTo>
                <a:cubicBezTo>
                  <a:pt x="7914745" y="5940087"/>
                  <a:pt x="7910431" y="5941557"/>
                  <a:pt x="7902212" y="5934714"/>
                </a:cubicBezTo>
                <a:cubicBezTo>
                  <a:pt x="7897524" y="5931745"/>
                  <a:pt x="7895149" y="5926970"/>
                  <a:pt x="7892775" y="5922196"/>
                </a:cubicBezTo>
                <a:cubicBezTo>
                  <a:pt x="7891088" y="5919725"/>
                  <a:pt x="7887556" y="5915853"/>
                  <a:pt x="7884245" y="5917491"/>
                </a:cubicBezTo>
                <a:cubicBezTo>
                  <a:pt x="7880932" y="5919127"/>
                  <a:pt x="7882306" y="5923735"/>
                  <a:pt x="7882837" y="5927108"/>
                </a:cubicBezTo>
                <a:cubicBezTo>
                  <a:pt x="7886586" y="5936490"/>
                  <a:pt x="7889334" y="5945705"/>
                  <a:pt x="7893084" y="5955087"/>
                </a:cubicBezTo>
                <a:cubicBezTo>
                  <a:pt x="7879240" y="5951687"/>
                  <a:pt x="7865301" y="5955931"/>
                  <a:pt x="7851455" y="5952531"/>
                </a:cubicBezTo>
                <a:cubicBezTo>
                  <a:pt x="7835610" y="5948796"/>
                  <a:pt x="7832079" y="5944924"/>
                  <a:pt x="7836737" y="5927090"/>
                </a:cubicBezTo>
                <a:cubicBezTo>
                  <a:pt x="7837206" y="5923885"/>
                  <a:pt x="7837519" y="5921747"/>
                  <a:pt x="7836989" y="5918376"/>
                </a:cubicBezTo>
                <a:cubicBezTo>
                  <a:pt x="7837457" y="5915170"/>
                  <a:pt x="7834770" y="5912532"/>
                  <a:pt x="7831613" y="5913100"/>
                </a:cubicBezTo>
                <a:cubicBezTo>
                  <a:pt x="7828613" y="5912601"/>
                  <a:pt x="7827300" y="5914572"/>
                  <a:pt x="7825832" y="5917611"/>
                </a:cubicBezTo>
                <a:cubicBezTo>
                  <a:pt x="7819485" y="5932975"/>
                  <a:pt x="7822828" y="5952140"/>
                  <a:pt x="7834264" y="5964993"/>
                </a:cubicBezTo>
                <a:cubicBezTo>
                  <a:pt x="7841326" y="5972737"/>
                  <a:pt x="7845076" y="5982119"/>
                  <a:pt x="7846513" y="5993305"/>
                </a:cubicBezTo>
                <a:cubicBezTo>
                  <a:pt x="7850761" y="6020285"/>
                  <a:pt x="7857823" y="6028031"/>
                  <a:pt x="7882983" y="6031127"/>
                </a:cubicBezTo>
                <a:cubicBezTo>
                  <a:pt x="7892138" y="6031559"/>
                  <a:pt x="7899982" y="6033960"/>
                  <a:pt x="7907671" y="6037430"/>
                </a:cubicBezTo>
                <a:cubicBezTo>
                  <a:pt x="7934422" y="6050643"/>
                  <a:pt x="7965425" y="6055808"/>
                  <a:pt x="7990395" y="6074199"/>
                </a:cubicBezTo>
                <a:cubicBezTo>
                  <a:pt x="7994926" y="6078238"/>
                  <a:pt x="7999458" y="6082277"/>
                  <a:pt x="8004302" y="6084180"/>
                </a:cubicBezTo>
                <a:cubicBezTo>
                  <a:pt x="8013522" y="6091189"/>
                  <a:pt x="8018584" y="6098599"/>
                  <a:pt x="8018708" y="6111757"/>
                </a:cubicBezTo>
                <a:cubicBezTo>
                  <a:pt x="8019205" y="6129355"/>
                  <a:pt x="8025737" y="6133726"/>
                  <a:pt x="8043364" y="6132284"/>
                </a:cubicBezTo>
                <a:cubicBezTo>
                  <a:pt x="8052679" y="6131647"/>
                  <a:pt x="8062523" y="6134382"/>
                  <a:pt x="8071898" y="6140322"/>
                </a:cubicBezTo>
                <a:cubicBezTo>
                  <a:pt x="8080430" y="6145028"/>
                  <a:pt x="8089649" y="6152037"/>
                  <a:pt x="8100494" y="6154938"/>
                </a:cubicBezTo>
                <a:cubicBezTo>
                  <a:pt x="8110338" y="6157673"/>
                  <a:pt x="8114244" y="6165986"/>
                  <a:pt x="8116837" y="6176271"/>
                </a:cubicBezTo>
                <a:cubicBezTo>
                  <a:pt x="8119335" y="6194202"/>
                  <a:pt x="8124241" y="6202682"/>
                  <a:pt x="8138836" y="6214965"/>
                </a:cubicBezTo>
                <a:cubicBezTo>
                  <a:pt x="8141618" y="6209955"/>
                  <a:pt x="8141244" y="6205515"/>
                  <a:pt x="8143182" y="6199269"/>
                </a:cubicBezTo>
                <a:cubicBezTo>
                  <a:pt x="8153713" y="6204307"/>
                  <a:pt x="8161620" y="6213288"/>
                  <a:pt x="8166213" y="6223906"/>
                </a:cubicBezTo>
                <a:cubicBezTo>
                  <a:pt x="8172181" y="6239130"/>
                  <a:pt x="8176992" y="6255257"/>
                  <a:pt x="8181804" y="6271384"/>
                </a:cubicBezTo>
                <a:cubicBezTo>
                  <a:pt x="8192740" y="6301668"/>
                  <a:pt x="8181299" y="6323845"/>
                  <a:pt x="8162013" y="6343620"/>
                </a:cubicBezTo>
                <a:cubicBezTo>
                  <a:pt x="8145040" y="6361592"/>
                  <a:pt x="8124692" y="6374622"/>
                  <a:pt x="8112252" y="6396633"/>
                </a:cubicBezTo>
                <a:cubicBezTo>
                  <a:pt x="8104720" y="6392094"/>
                  <a:pt x="8103813" y="6384280"/>
                  <a:pt x="8099596" y="6378104"/>
                </a:cubicBezTo>
                <a:cubicBezTo>
                  <a:pt x="8095002" y="6367487"/>
                  <a:pt x="8087158" y="6365085"/>
                  <a:pt x="8081593" y="6375105"/>
                </a:cubicBezTo>
                <a:cubicBezTo>
                  <a:pt x="8070778" y="6393008"/>
                  <a:pt x="8061464" y="6393645"/>
                  <a:pt x="8045557" y="6383332"/>
                </a:cubicBezTo>
                <a:cubicBezTo>
                  <a:pt x="8034337" y="6375989"/>
                  <a:pt x="8021336" y="6373823"/>
                  <a:pt x="8008648" y="6369520"/>
                </a:cubicBezTo>
                <a:cubicBezTo>
                  <a:pt x="7994960" y="6365051"/>
                  <a:pt x="7986209" y="6354835"/>
                  <a:pt x="7982085" y="6341013"/>
                </a:cubicBezTo>
                <a:cubicBezTo>
                  <a:pt x="7979867" y="6335169"/>
                  <a:pt x="7978962" y="6327355"/>
                  <a:pt x="7971274" y="6323886"/>
                </a:cubicBezTo>
                <a:cubicBezTo>
                  <a:pt x="7969866" y="6333503"/>
                  <a:pt x="7971615" y="6342551"/>
                  <a:pt x="7976521" y="6351032"/>
                </a:cubicBezTo>
                <a:cubicBezTo>
                  <a:pt x="7981114" y="6361650"/>
                  <a:pt x="7986708" y="6372433"/>
                  <a:pt x="7992301" y="6383217"/>
                </a:cubicBezTo>
                <a:cubicBezTo>
                  <a:pt x="7996520" y="6389394"/>
                  <a:pt x="7997737" y="6395070"/>
                  <a:pt x="7991643" y="6401717"/>
                </a:cubicBezTo>
                <a:cubicBezTo>
                  <a:pt x="7984548" y="6408197"/>
                  <a:pt x="7979390" y="6408434"/>
                  <a:pt x="7975641" y="6399051"/>
                </a:cubicBezTo>
                <a:cubicBezTo>
                  <a:pt x="7969203" y="6387032"/>
                  <a:pt x="7958829" y="6380925"/>
                  <a:pt x="7948453" y="6374818"/>
                </a:cubicBezTo>
                <a:cubicBezTo>
                  <a:pt x="7940078" y="6369044"/>
                  <a:pt x="7930702" y="6363103"/>
                  <a:pt x="7922326" y="6357329"/>
                </a:cubicBezTo>
                <a:cubicBezTo>
                  <a:pt x="7921326" y="6357163"/>
                  <a:pt x="7920482" y="6355928"/>
                  <a:pt x="7920482" y="6355928"/>
                </a:cubicBezTo>
                <a:cubicBezTo>
                  <a:pt x="7919482" y="6355761"/>
                  <a:pt x="7918482" y="6355593"/>
                  <a:pt x="7917482" y="6355428"/>
                </a:cubicBezTo>
                <a:cubicBezTo>
                  <a:pt x="7918482" y="6355593"/>
                  <a:pt x="7918326" y="6356663"/>
                  <a:pt x="7919326" y="6356829"/>
                </a:cubicBezTo>
                <a:cubicBezTo>
                  <a:pt x="7919170" y="6357897"/>
                  <a:pt x="7919013" y="6358967"/>
                  <a:pt x="7920014" y="6359133"/>
                </a:cubicBezTo>
                <a:cubicBezTo>
                  <a:pt x="7924763" y="6368682"/>
                  <a:pt x="7930513" y="6378398"/>
                  <a:pt x="7935263" y="6387945"/>
                </a:cubicBezTo>
                <a:cubicBezTo>
                  <a:pt x="7936793" y="6391485"/>
                  <a:pt x="7939324" y="6395191"/>
                  <a:pt x="7938542" y="6400534"/>
                </a:cubicBezTo>
                <a:cubicBezTo>
                  <a:pt x="7937917" y="6404809"/>
                  <a:pt x="7935604" y="6406612"/>
                  <a:pt x="7932291" y="6408249"/>
                </a:cubicBezTo>
                <a:cubicBezTo>
                  <a:pt x="7927978" y="6409720"/>
                  <a:pt x="7926291" y="6407250"/>
                  <a:pt x="7923603" y="6404613"/>
                </a:cubicBezTo>
                <a:cubicBezTo>
                  <a:pt x="7922759" y="6403378"/>
                  <a:pt x="7922916" y="6402308"/>
                  <a:pt x="7921915" y="6402143"/>
                </a:cubicBezTo>
                <a:cubicBezTo>
                  <a:pt x="7921199" y="6379035"/>
                  <a:pt x="7902292" y="6368222"/>
                  <a:pt x="7892480" y="6351262"/>
                </a:cubicBezTo>
                <a:cubicBezTo>
                  <a:pt x="7887418" y="6343850"/>
                  <a:pt x="7881574" y="6341783"/>
                  <a:pt x="7874634" y="6347194"/>
                </a:cubicBezTo>
                <a:cubicBezTo>
                  <a:pt x="7869010" y="6350636"/>
                  <a:pt x="7866322" y="6347999"/>
                  <a:pt x="7866260" y="6341420"/>
                </a:cubicBezTo>
                <a:cubicBezTo>
                  <a:pt x="7866824" y="6330568"/>
                  <a:pt x="7862449" y="6325460"/>
                  <a:pt x="7852292" y="6324862"/>
                </a:cubicBezTo>
                <a:cubicBezTo>
                  <a:pt x="7840289" y="6322863"/>
                  <a:pt x="7829914" y="6316755"/>
                  <a:pt x="7822009" y="6307776"/>
                </a:cubicBezTo>
                <a:cubicBezTo>
                  <a:pt x="7805727" y="6293022"/>
                  <a:pt x="7788975" y="6281474"/>
                  <a:pt x="7768599" y="6273700"/>
                </a:cubicBezTo>
                <a:cubicBezTo>
                  <a:pt x="7768599" y="6273700"/>
                  <a:pt x="7767600" y="6273534"/>
                  <a:pt x="7766599" y="6273368"/>
                </a:cubicBezTo>
                <a:cubicBezTo>
                  <a:pt x="7766443" y="6274436"/>
                  <a:pt x="7767442" y="6274602"/>
                  <a:pt x="7767442" y="6274602"/>
                </a:cubicBezTo>
                <a:cubicBezTo>
                  <a:pt x="7766661" y="6279946"/>
                  <a:pt x="7767035" y="6284387"/>
                  <a:pt x="7765253" y="6289563"/>
                </a:cubicBezTo>
                <a:cubicBezTo>
                  <a:pt x="7761221" y="6303122"/>
                  <a:pt x="7765970" y="6312671"/>
                  <a:pt x="7774719" y="6322885"/>
                </a:cubicBezTo>
                <a:cubicBezTo>
                  <a:pt x="7778939" y="6329063"/>
                  <a:pt x="7782939" y="6329729"/>
                  <a:pt x="7788033" y="6322915"/>
                </a:cubicBezTo>
                <a:cubicBezTo>
                  <a:pt x="7792974" y="6317170"/>
                  <a:pt x="7794380" y="6307552"/>
                  <a:pt x="7801694" y="6306582"/>
                </a:cubicBezTo>
                <a:cubicBezTo>
                  <a:pt x="7810163" y="6304708"/>
                  <a:pt x="7811600" y="6315893"/>
                  <a:pt x="7818288" y="6319197"/>
                </a:cubicBezTo>
                <a:cubicBezTo>
                  <a:pt x="7827664" y="6325138"/>
                  <a:pt x="7829412" y="6334187"/>
                  <a:pt x="7825849" y="6344540"/>
                </a:cubicBezTo>
                <a:cubicBezTo>
                  <a:pt x="7823910" y="6350785"/>
                  <a:pt x="7821972" y="6357031"/>
                  <a:pt x="7820034" y="6363276"/>
                </a:cubicBezTo>
                <a:cubicBezTo>
                  <a:pt x="7817470" y="6373795"/>
                  <a:pt x="7809687" y="6377972"/>
                  <a:pt x="7800999" y="6374336"/>
                </a:cubicBezTo>
                <a:cubicBezTo>
                  <a:pt x="7796155" y="6372433"/>
                  <a:pt x="7792780" y="6367492"/>
                  <a:pt x="7786310" y="6369699"/>
                </a:cubicBezTo>
                <a:cubicBezTo>
                  <a:pt x="7778527" y="6373876"/>
                  <a:pt x="7771745" y="6378220"/>
                  <a:pt x="7766494" y="6386102"/>
                </a:cubicBezTo>
                <a:cubicBezTo>
                  <a:pt x="7762711" y="6390945"/>
                  <a:pt x="7758772" y="6396857"/>
                  <a:pt x="7753991" y="6401533"/>
                </a:cubicBezTo>
                <a:cubicBezTo>
                  <a:pt x="7740957" y="6413593"/>
                  <a:pt x="7725486" y="6414300"/>
                  <a:pt x="7710485" y="6411801"/>
                </a:cubicBezTo>
                <a:cubicBezTo>
                  <a:pt x="7698483" y="6409801"/>
                  <a:pt x="7697014" y="6412841"/>
                  <a:pt x="7699450" y="6424194"/>
                </a:cubicBezTo>
                <a:cubicBezTo>
                  <a:pt x="7701512" y="6431105"/>
                  <a:pt x="7704731" y="6437115"/>
                  <a:pt x="7704480" y="6445830"/>
                </a:cubicBezTo>
                <a:cubicBezTo>
                  <a:pt x="7687980" y="6425567"/>
                  <a:pt x="7667135" y="6420999"/>
                  <a:pt x="7646914" y="6412157"/>
                </a:cubicBezTo>
                <a:cubicBezTo>
                  <a:pt x="7631381" y="6406286"/>
                  <a:pt x="7618476" y="6396472"/>
                  <a:pt x="7611663" y="6380012"/>
                </a:cubicBezTo>
                <a:cubicBezTo>
                  <a:pt x="7610663" y="6379845"/>
                  <a:pt x="7609662" y="6379679"/>
                  <a:pt x="7609662" y="6379679"/>
                </a:cubicBezTo>
                <a:cubicBezTo>
                  <a:pt x="7597160" y="6395111"/>
                  <a:pt x="7593160" y="6394445"/>
                  <a:pt x="7582190" y="6378386"/>
                </a:cubicBezTo>
                <a:cubicBezTo>
                  <a:pt x="7578816" y="6373445"/>
                  <a:pt x="7575442" y="6368504"/>
                  <a:pt x="7572066" y="6363563"/>
                </a:cubicBezTo>
                <a:cubicBezTo>
                  <a:pt x="7569379" y="6360926"/>
                  <a:pt x="7566379" y="6360426"/>
                  <a:pt x="7565596" y="6365770"/>
                </a:cubicBezTo>
                <a:cubicBezTo>
                  <a:pt x="7562720" y="6378426"/>
                  <a:pt x="7565313" y="6388710"/>
                  <a:pt x="7573064" y="6398759"/>
                </a:cubicBezTo>
                <a:cubicBezTo>
                  <a:pt x="7579126" y="6406337"/>
                  <a:pt x="7586344" y="6413013"/>
                  <a:pt x="7591250" y="6421493"/>
                </a:cubicBezTo>
                <a:cubicBezTo>
                  <a:pt x="7580155" y="6427308"/>
                  <a:pt x="7569997" y="6426711"/>
                  <a:pt x="7560935" y="6418632"/>
                </a:cubicBezTo>
                <a:cubicBezTo>
                  <a:pt x="7559684" y="6427182"/>
                  <a:pt x="7563902" y="6433357"/>
                  <a:pt x="7566964" y="6440436"/>
                </a:cubicBezTo>
                <a:cubicBezTo>
                  <a:pt x="7570182" y="6446445"/>
                  <a:pt x="7572401" y="6452288"/>
                  <a:pt x="7571463" y="6458700"/>
                </a:cubicBezTo>
                <a:cubicBezTo>
                  <a:pt x="7570682" y="6464043"/>
                  <a:pt x="7568367" y="6465848"/>
                  <a:pt x="7563680" y="6462877"/>
                </a:cubicBezTo>
                <a:cubicBezTo>
                  <a:pt x="7553461" y="6455701"/>
                  <a:pt x="7547711" y="6445986"/>
                  <a:pt x="7543275" y="6434300"/>
                </a:cubicBezTo>
                <a:cubicBezTo>
                  <a:pt x="7538836" y="6422614"/>
                  <a:pt x="7535401" y="6411095"/>
                  <a:pt x="7529963" y="6399242"/>
                </a:cubicBezTo>
                <a:cubicBezTo>
                  <a:pt x="7530181" y="6404752"/>
                  <a:pt x="7529244" y="6411163"/>
                  <a:pt x="7529305" y="6417742"/>
                </a:cubicBezTo>
                <a:cubicBezTo>
                  <a:pt x="7529681" y="6422183"/>
                  <a:pt x="7527898" y="6427360"/>
                  <a:pt x="7522742" y="6427594"/>
                </a:cubicBezTo>
                <a:cubicBezTo>
                  <a:pt x="7516583" y="6427664"/>
                  <a:pt x="7510740" y="6425596"/>
                  <a:pt x="7510835" y="6417948"/>
                </a:cubicBezTo>
                <a:cubicBezTo>
                  <a:pt x="7511085" y="6409234"/>
                  <a:pt x="7508336" y="6400018"/>
                  <a:pt x="7512744" y="6390899"/>
                </a:cubicBezTo>
                <a:cubicBezTo>
                  <a:pt x="7512900" y="6389831"/>
                  <a:pt x="7514370" y="6386791"/>
                  <a:pt x="7511214" y="6387360"/>
                </a:cubicBezTo>
                <a:cubicBezTo>
                  <a:pt x="7502899" y="6388165"/>
                  <a:pt x="7499993" y="6380018"/>
                  <a:pt x="7496618" y="6375077"/>
                </a:cubicBezTo>
                <a:cubicBezTo>
                  <a:pt x="7492556" y="6367832"/>
                  <a:pt x="7487713" y="6365930"/>
                  <a:pt x="7481461" y="6373646"/>
                </a:cubicBezTo>
                <a:cubicBezTo>
                  <a:pt x="7475053" y="6382431"/>
                  <a:pt x="7473207" y="6381029"/>
                  <a:pt x="7468460" y="6371480"/>
                </a:cubicBezTo>
                <a:cubicBezTo>
                  <a:pt x="7463022" y="6359628"/>
                  <a:pt x="7453178" y="6356893"/>
                  <a:pt x="7442490" y="6352924"/>
                </a:cubicBezTo>
                <a:cubicBezTo>
                  <a:pt x="7437489" y="6352090"/>
                  <a:pt x="7432646" y="6350189"/>
                  <a:pt x="7427801" y="6348286"/>
                </a:cubicBezTo>
                <a:cubicBezTo>
                  <a:pt x="7415955" y="6345219"/>
                  <a:pt x="7408049" y="6336239"/>
                  <a:pt x="7403613" y="6324554"/>
                </a:cubicBezTo>
                <a:cubicBezTo>
                  <a:pt x="7392302" y="6289828"/>
                  <a:pt x="7367863" y="6274810"/>
                  <a:pt x="7336174" y="6267342"/>
                </a:cubicBezTo>
                <a:cubicBezTo>
                  <a:pt x="7332172" y="6266675"/>
                  <a:pt x="7327016" y="6266910"/>
                  <a:pt x="7323016" y="6266244"/>
                </a:cubicBezTo>
                <a:cubicBezTo>
                  <a:pt x="7309171" y="6262843"/>
                  <a:pt x="7302109" y="6255098"/>
                  <a:pt x="7301140" y="6240706"/>
                </a:cubicBezTo>
                <a:cubicBezTo>
                  <a:pt x="7299329" y="6225079"/>
                  <a:pt x="7295799" y="6221206"/>
                  <a:pt x="7280953" y="6217638"/>
                </a:cubicBezTo>
                <a:cubicBezTo>
                  <a:pt x="7276109" y="6215737"/>
                  <a:pt x="7269953" y="6215806"/>
                  <a:pt x="7265419" y="6211766"/>
                </a:cubicBezTo>
                <a:cubicBezTo>
                  <a:pt x="7263575" y="6210365"/>
                  <a:pt x="7261420" y="6211100"/>
                  <a:pt x="7259108" y="6212905"/>
                </a:cubicBezTo>
                <a:cubicBezTo>
                  <a:pt x="7253012" y="6219551"/>
                  <a:pt x="7248480" y="6215513"/>
                  <a:pt x="7245420" y="6208434"/>
                </a:cubicBezTo>
                <a:cubicBezTo>
                  <a:pt x="7242045" y="6203493"/>
                  <a:pt x="7239669" y="6198719"/>
                  <a:pt x="7236294" y="6193778"/>
                </a:cubicBezTo>
                <a:cubicBezTo>
                  <a:pt x="7233076" y="6187769"/>
                  <a:pt x="7228761" y="6189240"/>
                  <a:pt x="7225824" y="6195318"/>
                </a:cubicBezTo>
                <a:cubicBezTo>
                  <a:pt x="7223042" y="6200328"/>
                  <a:pt x="7224105" y="6207073"/>
                  <a:pt x="7225321" y="6212749"/>
                </a:cubicBezTo>
                <a:cubicBezTo>
                  <a:pt x="7226384" y="6219495"/>
                  <a:pt x="7227445" y="6226239"/>
                  <a:pt x="7226508" y="6232652"/>
                </a:cubicBezTo>
                <a:cubicBezTo>
                  <a:pt x="7227038" y="6236024"/>
                  <a:pt x="7225570" y="6239063"/>
                  <a:pt x="7222256" y="6240700"/>
                </a:cubicBezTo>
                <a:cubicBezTo>
                  <a:pt x="7218942" y="6242337"/>
                  <a:pt x="7217412" y="6238799"/>
                  <a:pt x="7215569" y="6237397"/>
                </a:cubicBezTo>
                <a:cubicBezTo>
                  <a:pt x="7193223" y="6215065"/>
                  <a:pt x="7175662" y="6188056"/>
                  <a:pt x="7155631" y="6163920"/>
                </a:cubicBezTo>
                <a:cubicBezTo>
                  <a:pt x="7141662" y="6147362"/>
                  <a:pt x="7126382" y="6132775"/>
                  <a:pt x="7109474" y="6122295"/>
                </a:cubicBezTo>
                <a:cubicBezTo>
                  <a:pt x="7107631" y="6120894"/>
                  <a:pt x="7105098" y="6117188"/>
                  <a:pt x="7102630" y="6120060"/>
                </a:cubicBezTo>
                <a:cubicBezTo>
                  <a:pt x="7100317" y="6121864"/>
                  <a:pt x="7103004" y="6124502"/>
                  <a:pt x="7103691" y="6126805"/>
                </a:cubicBezTo>
                <a:cubicBezTo>
                  <a:pt x="7105067" y="6131413"/>
                  <a:pt x="7108442" y="6136355"/>
                  <a:pt x="7103816" y="6139963"/>
                </a:cubicBezTo>
                <a:cubicBezTo>
                  <a:pt x="7100190" y="6143737"/>
                  <a:pt x="7095658" y="6139698"/>
                  <a:pt x="7092971" y="6137061"/>
                </a:cubicBezTo>
                <a:cubicBezTo>
                  <a:pt x="7088283" y="6134091"/>
                  <a:pt x="7082751" y="6129885"/>
                  <a:pt x="7078064" y="6126914"/>
                </a:cubicBezTo>
                <a:cubicBezTo>
                  <a:pt x="7074219" y="6125179"/>
                  <a:pt x="7070376" y="6123444"/>
                  <a:pt x="7066749" y="6127219"/>
                </a:cubicBezTo>
                <a:cubicBezTo>
                  <a:pt x="7062967" y="6132062"/>
                  <a:pt x="7063498" y="6135435"/>
                  <a:pt x="7066874" y="6140376"/>
                </a:cubicBezTo>
                <a:cubicBezTo>
                  <a:pt x="7072249" y="6145650"/>
                  <a:pt x="7077624" y="6150924"/>
                  <a:pt x="7076373" y="6159473"/>
                </a:cubicBezTo>
                <a:cubicBezTo>
                  <a:pt x="7076590" y="6164984"/>
                  <a:pt x="7075278" y="6166954"/>
                  <a:pt x="7069276" y="6165954"/>
                </a:cubicBezTo>
                <a:cubicBezTo>
                  <a:pt x="7048588" y="6160318"/>
                  <a:pt x="7031993" y="6147701"/>
                  <a:pt x="7016869" y="6132045"/>
                </a:cubicBezTo>
                <a:cubicBezTo>
                  <a:pt x="7006119" y="6121497"/>
                  <a:pt x="6996994" y="6106840"/>
                  <a:pt x="6982461" y="6101135"/>
                </a:cubicBezTo>
                <a:cubicBezTo>
                  <a:pt x="6977617" y="6099233"/>
                  <a:pt x="6976243" y="6094627"/>
                  <a:pt x="6980024" y="6089783"/>
                </a:cubicBezTo>
                <a:cubicBezTo>
                  <a:pt x="6982495" y="6086909"/>
                  <a:pt x="6984120" y="6082802"/>
                  <a:pt x="6987902" y="6077959"/>
                </a:cubicBezTo>
                <a:cubicBezTo>
                  <a:pt x="6974119" y="6081136"/>
                  <a:pt x="6963430" y="6077166"/>
                  <a:pt x="6951586" y="6074098"/>
                </a:cubicBezTo>
                <a:cubicBezTo>
                  <a:pt x="6942741" y="6071531"/>
                  <a:pt x="6933271" y="6073237"/>
                  <a:pt x="6927020" y="6080952"/>
                </a:cubicBezTo>
                <a:cubicBezTo>
                  <a:pt x="6924394" y="6084894"/>
                  <a:pt x="6922235" y="6085629"/>
                  <a:pt x="6918549" y="6082825"/>
                </a:cubicBezTo>
                <a:cubicBezTo>
                  <a:pt x="6909174" y="6076885"/>
                  <a:pt x="6899486" y="6073081"/>
                  <a:pt x="6889485" y="6071415"/>
                </a:cubicBezTo>
                <a:cubicBezTo>
                  <a:pt x="6875483" y="6069082"/>
                  <a:pt x="6862638" y="6065848"/>
                  <a:pt x="6850575" y="6057271"/>
                </a:cubicBezTo>
                <a:cubicBezTo>
                  <a:pt x="6842356" y="6050428"/>
                  <a:pt x="6838886" y="6053133"/>
                  <a:pt x="6834322" y="6063320"/>
                </a:cubicBezTo>
                <a:cubicBezTo>
                  <a:pt x="6832853" y="6066359"/>
                  <a:pt x="6834072" y="6072036"/>
                  <a:pt x="6828071" y="6071036"/>
                </a:cubicBezTo>
                <a:cubicBezTo>
                  <a:pt x="6823071" y="6070203"/>
                  <a:pt x="6820383" y="6067566"/>
                  <a:pt x="6818009" y="6062791"/>
                </a:cubicBezTo>
                <a:cubicBezTo>
                  <a:pt x="6817008" y="6062625"/>
                  <a:pt x="6817164" y="6061556"/>
                  <a:pt x="6817319" y="6060487"/>
                </a:cubicBezTo>
                <a:cubicBezTo>
                  <a:pt x="6811196" y="6046331"/>
                  <a:pt x="6809352" y="6044930"/>
                  <a:pt x="6795882" y="6045969"/>
                </a:cubicBezTo>
                <a:cubicBezTo>
                  <a:pt x="6790725" y="6046205"/>
                  <a:pt x="6788569" y="6046940"/>
                  <a:pt x="6787507" y="6040195"/>
                </a:cubicBezTo>
                <a:cubicBezTo>
                  <a:pt x="6784383" y="6026538"/>
                  <a:pt x="6764163" y="6017697"/>
                  <a:pt x="6751222" y="6022108"/>
                </a:cubicBezTo>
                <a:cubicBezTo>
                  <a:pt x="6726189" y="6032170"/>
                  <a:pt x="6720187" y="6031170"/>
                  <a:pt x="6704000" y="6008768"/>
                </a:cubicBezTo>
                <a:cubicBezTo>
                  <a:pt x="6699625" y="6003660"/>
                  <a:pt x="6694625" y="6002828"/>
                  <a:pt x="6688999" y="6006269"/>
                </a:cubicBezTo>
                <a:cubicBezTo>
                  <a:pt x="6683373" y="6009710"/>
                  <a:pt x="6678747" y="6013318"/>
                  <a:pt x="6672120" y="6016593"/>
                </a:cubicBezTo>
                <a:cubicBezTo>
                  <a:pt x="6673216" y="6009114"/>
                  <a:pt x="6677997" y="6004436"/>
                  <a:pt x="6680091" y="5997122"/>
                </a:cubicBezTo>
                <a:cubicBezTo>
                  <a:pt x="6681187" y="5989643"/>
                  <a:pt x="6678812" y="5984867"/>
                  <a:pt x="6672124" y="5981564"/>
                </a:cubicBezTo>
                <a:lnTo>
                  <a:pt x="6671208" y="5981167"/>
                </a:lnTo>
                <a:lnTo>
                  <a:pt x="6657649" y="5988745"/>
                </a:lnTo>
                <a:lnTo>
                  <a:pt x="6642917" y="5988509"/>
                </a:lnTo>
                <a:lnTo>
                  <a:pt x="6642463" y="5995233"/>
                </a:lnTo>
                <a:lnTo>
                  <a:pt x="6637538" y="5988644"/>
                </a:lnTo>
                <a:lnTo>
                  <a:pt x="6630181" y="5989532"/>
                </a:lnTo>
                <a:cubicBezTo>
                  <a:pt x="6628897" y="5991290"/>
                  <a:pt x="6629096" y="5994568"/>
                  <a:pt x="6630097" y="5999740"/>
                </a:cubicBezTo>
                <a:cubicBezTo>
                  <a:pt x="6631792" y="6006037"/>
                  <a:pt x="6634438" y="6011513"/>
                  <a:pt x="6634231" y="6019453"/>
                </a:cubicBezTo>
                <a:cubicBezTo>
                  <a:pt x="6620671" y="6000991"/>
                  <a:pt x="6603540" y="5996829"/>
                  <a:pt x="6586923" y="5988773"/>
                </a:cubicBezTo>
                <a:lnTo>
                  <a:pt x="6572829" y="5979724"/>
                </a:lnTo>
                <a:lnTo>
                  <a:pt x="6569929" y="5982465"/>
                </a:lnTo>
                <a:cubicBezTo>
                  <a:pt x="6568495" y="5982637"/>
                  <a:pt x="6567112" y="5981586"/>
                  <a:pt x="6565923" y="5979198"/>
                </a:cubicBezTo>
                <a:cubicBezTo>
                  <a:pt x="6562550" y="5974257"/>
                  <a:pt x="6560176" y="5969482"/>
                  <a:pt x="6556800" y="5964541"/>
                </a:cubicBezTo>
                <a:lnTo>
                  <a:pt x="6551738" y="5963135"/>
                </a:lnTo>
                <a:lnTo>
                  <a:pt x="6546658" y="5967528"/>
                </a:lnTo>
                <a:lnTo>
                  <a:pt x="6546392" y="5972660"/>
                </a:lnTo>
                <a:cubicBezTo>
                  <a:pt x="6549079" y="5975296"/>
                  <a:pt x="6548453" y="5979571"/>
                  <a:pt x="6548985" y="5982943"/>
                </a:cubicBezTo>
                <a:cubicBezTo>
                  <a:pt x="6549734" y="5991826"/>
                  <a:pt x="6551797" y="5998738"/>
                  <a:pt x="6558859" y="6006482"/>
                </a:cubicBezTo>
                <a:cubicBezTo>
                  <a:pt x="6549015" y="6003747"/>
                  <a:pt x="6539318" y="6003500"/>
                  <a:pt x="6529871" y="6003295"/>
                </a:cubicBezTo>
                <a:lnTo>
                  <a:pt x="6518101" y="6002037"/>
                </a:lnTo>
                <a:lnTo>
                  <a:pt x="6521219" y="6014538"/>
                </a:lnTo>
                <a:cubicBezTo>
                  <a:pt x="6523865" y="6020013"/>
                  <a:pt x="6525688" y="6025337"/>
                  <a:pt x="6524917" y="6031179"/>
                </a:cubicBezTo>
                <a:cubicBezTo>
                  <a:pt x="6524274" y="6036047"/>
                  <a:pt x="6522373" y="6037691"/>
                  <a:pt x="6518520" y="6034985"/>
                </a:cubicBezTo>
                <a:cubicBezTo>
                  <a:pt x="6510121" y="6028446"/>
                  <a:pt x="6505397" y="6019595"/>
                  <a:pt x="6501751" y="6008947"/>
                </a:cubicBezTo>
                <a:lnTo>
                  <a:pt x="6498254" y="5998736"/>
                </a:lnTo>
                <a:lnTo>
                  <a:pt x="6492694" y="5996554"/>
                </a:lnTo>
                <a:lnTo>
                  <a:pt x="6489910" y="5994462"/>
                </a:lnTo>
                <a:lnTo>
                  <a:pt x="6484877" y="6002838"/>
                </a:lnTo>
                <a:cubicBezTo>
                  <a:pt x="6479817" y="6002901"/>
                  <a:pt x="6475014" y="6001017"/>
                  <a:pt x="6475091" y="5994050"/>
                </a:cubicBezTo>
                <a:lnTo>
                  <a:pt x="6475706" y="5984397"/>
                </a:lnTo>
                <a:lnTo>
                  <a:pt x="6455631" y="5983812"/>
                </a:lnTo>
                <a:cubicBezTo>
                  <a:pt x="6448003" y="5986919"/>
                  <a:pt x="6437253" y="5976371"/>
                  <a:pt x="6434660" y="5966087"/>
                </a:cubicBezTo>
                <a:cubicBezTo>
                  <a:pt x="6432755" y="5958107"/>
                  <a:pt x="6430849" y="5950127"/>
                  <a:pt x="6422005" y="5947559"/>
                </a:cubicBezTo>
                <a:cubicBezTo>
                  <a:pt x="6411159" y="5944657"/>
                  <a:pt x="6401846" y="5945295"/>
                  <a:pt x="6392594" y="5952511"/>
                </a:cubicBezTo>
                <a:cubicBezTo>
                  <a:pt x="6390281" y="5954314"/>
                  <a:pt x="6387813" y="5957187"/>
                  <a:pt x="6384499" y="5958825"/>
                </a:cubicBezTo>
                <a:cubicBezTo>
                  <a:pt x="6374090" y="5966943"/>
                  <a:pt x="6368090" y="5965943"/>
                  <a:pt x="6359340" y="5955728"/>
                </a:cubicBezTo>
                <a:cubicBezTo>
                  <a:pt x="6353434" y="5947081"/>
                  <a:pt x="6348903" y="5943043"/>
                  <a:pt x="6338651" y="5950092"/>
                </a:cubicBezTo>
                <a:cubicBezTo>
                  <a:pt x="6329398" y="5957307"/>
                  <a:pt x="6318553" y="5954406"/>
                  <a:pt x="6308866" y="5950604"/>
                </a:cubicBezTo>
                <a:cubicBezTo>
                  <a:pt x="6300021" y="5948035"/>
                  <a:pt x="6291019" y="5946536"/>
                  <a:pt x="6281549" y="5948243"/>
                </a:cubicBezTo>
                <a:cubicBezTo>
                  <a:pt x="6272080" y="5949949"/>
                  <a:pt x="6264392" y="5946479"/>
                  <a:pt x="6257017" y="5940872"/>
                </a:cubicBezTo>
                <a:cubicBezTo>
                  <a:pt x="6247111" y="5931558"/>
                  <a:pt x="6236047" y="5923147"/>
                  <a:pt x="6229923" y="5908990"/>
                </a:cubicBezTo>
                <a:cubicBezTo>
                  <a:pt x="6227861" y="5902079"/>
                  <a:pt x="6223861" y="5901413"/>
                  <a:pt x="6218236" y="5904853"/>
                </a:cubicBezTo>
                <a:cubicBezTo>
                  <a:pt x="6211610" y="5908128"/>
                  <a:pt x="6210827" y="5913472"/>
                  <a:pt x="6215045" y="5919648"/>
                </a:cubicBezTo>
                <a:cubicBezTo>
                  <a:pt x="6216733" y="5922119"/>
                  <a:pt x="6219421" y="5924755"/>
                  <a:pt x="6221952" y="5928461"/>
                </a:cubicBezTo>
                <a:cubicBezTo>
                  <a:pt x="6212012" y="5933373"/>
                  <a:pt x="6206480" y="5929168"/>
                  <a:pt x="6201418" y="5921756"/>
                </a:cubicBezTo>
                <a:cubicBezTo>
                  <a:pt x="6198200" y="5915746"/>
                  <a:pt x="6195356" y="5914178"/>
                  <a:pt x="6192105" y="5922394"/>
                </a:cubicBezTo>
                <a:cubicBezTo>
                  <a:pt x="6186759" y="5937924"/>
                  <a:pt x="6178289" y="5939797"/>
                  <a:pt x="6165539" y="5928915"/>
                </a:cubicBezTo>
                <a:cubicBezTo>
                  <a:pt x="6161008" y="5924876"/>
                  <a:pt x="6156475" y="5920838"/>
                  <a:pt x="6150163" y="5921974"/>
                </a:cubicBezTo>
                <a:cubicBezTo>
                  <a:pt x="6136693" y="5923014"/>
                  <a:pt x="6125847" y="5920113"/>
                  <a:pt x="6121192" y="5902918"/>
                </a:cubicBezTo>
                <a:cubicBezTo>
                  <a:pt x="6120378" y="5922487"/>
                  <a:pt x="6108751" y="5924928"/>
                  <a:pt x="6095437" y="5924899"/>
                </a:cubicBezTo>
                <a:cubicBezTo>
                  <a:pt x="6086123" y="5925537"/>
                  <a:pt x="6081028" y="5932350"/>
                  <a:pt x="6081465" y="5943370"/>
                </a:cubicBezTo>
                <a:cubicBezTo>
                  <a:pt x="6076246" y="5937028"/>
                  <a:pt x="6076028" y="5931519"/>
                  <a:pt x="6079123" y="5924371"/>
                </a:cubicBezTo>
                <a:cubicBezTo>
                  <a:pt x="6082999" y="5911880"/>
                  <a:pt x="6083156" y="5910811"/>
                  <a:pt x="6071467" y="5906675"/>
                </a:cubicBezTo>
                <a:cubicBezTo>
                  <a:pt x="6057779" y="5902205"/>
                  <a:pt x="6044308" y="5903245"/>
                  <a:pt x="6031212" y="5908726"/>
                </a:cubicBezTo>
                <a:cubicBezTo>
                  <a:pt x="6027899" y="5910364"/>
                  <a:pt x="6022274" y="5913805"/>
                  <a:pt x="6022648" y="5918247"/>
                </a:cubicBezTo>
                <a:cubicBezTo>
                  <a:pt x="6023241" y="5928197"/>
                  <a:pt x="6016396" y="5925962"/>
                  <a:pt x="6011083" y="5927266"/>
                </a:cubicBezTo>
                <a:cubicBezTo>
                  <a:pt x="6003926" y="5927170"/>
                  <a:pt x="5996612" y="5928140"/>
                  <a:pt x="5990455" y="5928208"/>
                </a:cubicBezTo>
                <a:cubicBezTo>
                  <a:pt x="5970672" y="5930387"/>
                  <a:pt x="5956922" y="5919339"/>
                  <a:pt x="5944796" y="5904182"/>
                </a:cubicBezTo>
                <a:cubicBezTo>
                  <a:pt x="5937890" y="5895369"/>
                  <a:pt x="5936890" y="5895202"/>
                  <a:pt x="5929326" y="5904888"/>
                </a:cubicBezTo>
                <a:cubicBezTo>
                  <a:pt x="5925544" y="5909732"/>
                  <a:pt x="5922388" y="5910301"/>
                  <a:pt x="5919012" y="5905360"/>
                </a:cubicBezTo>
                <a:cubicBezTo>
                  <a:pt x="5910575" y="5893007"/>
                  <a:pt x="5898731" y="5889940"/>
                  <a:pt x="5885572" y="5888842"/>
                </a:cubicBezTo>
                <a:cubicBezTo>
                  <a:pt x="5872414" y="5887744"/>
                  <a:pt x="5858100" y="5887550"/>
                  <a:pt x="5847507" y="5875932"/>
                </a:cubicBezTo>
                <a:cubicBezTo>
                  <a:pt x="5844819" y="5873295"/>
                  <a:pt x="5844506" y="5875432"/>
                  <a:pt x="5843194" y="5877403"/>
                </a:cubicBezTo>
                <a:cubicBezTo>
                  <a:pt x="5839412" y="5882246"/>
                  <a:pt x="5834098" y="5883551"/>
                  <a:pt x="5829099" y="5882718"/>
                </a:cubicBezTo>
                <a:cubicBezTo>
                  <a:pt x="5820252" y="5880150"/>
                  <a:pt x="5811940" y="5880954"/>
                  <a:pt x="5803782" y="5880689"/>
                </a:cubicBezTo>
                <a:cubicBezTo>
                  <a:pt x="5790311" y="5881729"/>
                  <a:pt x="5783936" y="5876289"/>
                  <a:pt x="5782969" y="5861897"/>
                </a:cubicBezTo>
                <a:cubicBezTo>
                  <a:pt x="5780689" y="5849476"/>
                  <a:pt x="5776001" y="5846505"/>
                  <a:pt x="5763905" y="5852153"/>
                </a:cubicBezTo>
                <a:cubicBezTo>
                  <a:pt x="5748340" y="5860507"/>
                  <a:pt x="5731402" y="5864252"/>
                  <a:pt x="5713929" y="5864626"/>
                </a:cubicBezTo>
                <a:cubicBezTo>
                  <a:pt x="5702772" y="5863861"/>
                  <a:pt x="5692771" y="5862195"/>
                  <a:pt x="5681926" y="5859294"/>
                </a:cubicBezTo>
                <a:cubicBezTo>
                  <a:pt x="5665926" y="5856628"/>
                  <a:pt x="5660986" y="5862373"/>
                  <a:pt x="5664641" y="5879403"/>
                </a:cubicBezTo>
                <a:cubicBezTo>
                  <a:pt x="5665327" y="5881707"/>
                  <a:pt x="5666015" y="5884011"/>
                  <a:pt x="5667390" y="5888619"/>
                </a:cubicBezTo>
                <a:cubicBezTo>
                  <a:pt x="5655796" y="5876835"/>
                  <a:pt x="5635856" y="5880081"/>
                  <a:pt x="5634139" y="5856806"/>
                </a:cubicBezTo>
                <a:cubicBezTo>
                  <a:pt x="5628889" y="5864689"/>
                  <a:pt x="5630793" y="5872669"/>
                  <a:pt x="5623636" y="5872572"/>
                </a:cubicBezTo>
                <a:cubicBezTo>
                  <a:pt x="5618323" y="5873876"/>
                  <a:pt x="5613792" y="5869837"/>
                  <a:pt x="5609104" y="5866867"/>
                </a:cubicBezTo>
                <a:cubicBezTo>
                  <a:pt x="5604416" y="5863896"/>
                  <a:pt x="5598729" y="5860760"/>
                  <a:pt x="5594790" y="5866671"/>
                </a:cubicBezTo>
                <a:cubicBezTo>
                  <a:pt x="5588382" y="5875456"/>
                  <a:pt x="5580381" y="5874122"/>
                  <a:pt x="5572693" y="5870653"/>
                </a:cubicBezTo>
                <a:cubicBezTo>
                  <a:pt x="5567006" y="5867517"/>
                  <a:pt x="5562005" y="5866683"/>
                  <a:pt x="5555066" y="5872095"/>
                </a:cubicBezTo>
                <a:cubicBezTo>
                  <a:pt x="5545971" y="5878243"/>
                  <a:pt x="5525438" y="5871538"/>
                  <a:pt x="5518157" y="5858284"/>
                </a:cubicBezTo>
                <a:cubicBezTo>
                  <a:pt x="5512250" y="5849636"/>
                  <a:pt x="5508563" y="5846833"/>
                  <a:pt x="5500624" y="5852078"/>
                </a:cubicBezTo>
                <a:cubicBezTo>
                  <a:pt x="5495997" y="5855686"/>
                  <a:pt x="5493154" y="5854118"/>
                  <a:pt x="5492936" y="5848609"/>
                </a:cubicBezTo>
                <a:cubicBezTo>
                  <a:pt x="5491344" y="5838491"/>
                  <a:pt x="5497064" y="5827403"/>
                  <a:pt x="5507004" y="5822490"/>
                </a:cubicBezTo>
                <a:cubicBezTo>
                  <a:pt x="5515942" y="5817411"/>
                  <a:pt x="5523787" y="5819813"/>
                  <a:pt x="5531694" y="5828793"/>
                </a:cubicBezTo>
                <a:cubicBezTo>
                  <a:pt x="5532536" y="5830028"/>
                  <a:pt x="5533068" y="5833400"/>
                  <a:pt x="5535380" y="5831596"/>
                </a:cubicBezTo>
                <a:cubicBezTo>
                  <a:pt x="5538850" y="5828890"/>
                  <a:pt x="5539475" y="5824616"/>
                  <a:pt x="5540945" y="5821577"/>
                </a:cubicBezTo>
                <a:cubicBezTo>
                  <a:pt x="5542415" y="5818537"/>
                  <a:pt x="5540413" y="5818204"/>
                  <a:pt x="5538570" y="5816803"/>
                </a:cubicBezTo>
                <a:cubicBezTo>
                  <a:pt x="5522037" y="5810764"/>
                  <a:pt x="5504819" y="5802422"/>
                  <a:pt x="5486627" y="5814717"/>
                </a:cubicBezTo>
                <a:cubicBezTo>
                  <a:pt x="5483156" y="5817423"/>
                  <a:pt x="5479313" y="5815688"/>
                  <a:pt x="5475469" y="5813953"/>
                </a:cubicBezTo>
                <a:cubicBezTo>
                  <a:pt x="5471625" y="5812217"/>
                  <a:pt x="5467937" y="5809414"/>
                  <a:pt x="5463937" y="5808747"/>
                </a:cubicBezTo>
                <a:cubicBezTo>
                  <a:pt x="5447092" y="5804846"/>
                  <a:pt x="5435214" y="5816003"/>
                  <a:pt x="5439712" y="5834269"/>
                </a:cubicBezTo>
                <a:cubicBezTo>
                  <a:pt x="5440931" y="5839944"/>
                  <a:pt x="5443305" y="5844719"/>
                  <a:pt x="5444681" y="5849326"/>
                </a:cubicBezTo>
                <a:cubicBezTo>
                  <a:pt x="5446743" y="5856239"/>
                  <a:pt x="5443273" y="5858944"/>
                  <a:pt x="5438804" y="5861483"/>
                </a:cubicBezTo>
                <a:cubicBezTo>
                  <a:pt x="5433335" y="5863857"/>
                  <a:pt x="5431958" y="5859249"/>
                  <a:pt x="5430585" y="5854641"/>
                </a:cubicBezTo>
                <a:cubicBezTo>
                  <a:pt x="5427835" y="5845426"/>
                  <a:pt x="5424304" y="5841553"/>
                  <a:pt x="5415365" y="5846633"/>
                </a:cubicBezTo>
                <a:cubicBezTo>
                  <a:pt x="5407582" y="5850809"/>
                  <a:pt x="5399895" y="5847339"/>
                  <a:pt x="5393049" y="5845104"/>
                </a:cubicBezTo>
                <a:cubicBezTo>
                  <a:pt x="5380049" y="5842938"/>
                  <a:pt x="5368891" y="5842173"/>
                  <a:pt x="5358857" y="5854733"/>
                </a:cubicBezTo>
                <a:cubicBezTo>
                  <a:pt x="5352762" y="5861381"/>
                  <a:pt x="5335543" y="5853038"/>
                  <a:pt x="5331105" y="5841352"/>
                </a:cubicBezTo>
                <a:cubicBezTo>
                  <a:pt x="5325137" y="5826127"/>
                  <a:pt x="5325137" y="5826127"/>
                  <a:pt x="5313572" y="5835148"/>
                </a:cubicBezTo>
                <a:cubicBezTo>
                  <a:pt x="5290286" y="5854256"/>
                  <a:pt x="5265971" y="5852395"/>
                  <a:pt x="5242377" y="5838611"/>
                </a:cubicBezTo>
                <a:cubicBezTo>
                  <a:pt x="5233845" y="5833906"/>
                  <a:pt x="5225000" y="5831338"/>
                  <a:pt x="5214842" y="5830741"/>
                </a:cubicBezTo>
                <a:cubicBezTo>
                  <a:pt x="5192527" y="5829212"/>
                  <a:pt x="5185621" y="5820399"/>
                  <a:pt x="5186061" y="5796390"/>
                </a:cubicBezTo>
                <a:cubicBezTo>
                  <a:pt x="5185686" y="5791949"/>
                  <a:pt x="5186313" y="5787675"/>
                  <a:pt x="5182780" y="5783802"/>
                </a:cubicBezTo>
                <a:cubicBezTo>
                  <a:pt x="5177563" y="5777460"/>
                  <a:pt x="5172500" y="5770048"/>
                  <a:pt x="5163874" y="5772989"/>
                </a:cubicBezTo>
                <a:cubicBezTo>
                  <a:pt x="5156403" y="5775029"/>
                  <a:pt x="5151214" y="5789490"/>
                  <a:pt x="5153807" y="5799774"/>
                </a:cubicBezTo>
                <a:cubicBezTo>
                  <a:pt x="5156400" y="5810058"/>
                  <a:pt x="5163462" y="5817803"/>
                  <a:pt x="5167212" y="5827185"/>
                </a:cubicBezTo>
                <a:cubicBezTo>
                  <a:pt x="5168743" y="5830724"/>
                  <a:pt x="5170275" y="5834262"/>
                  <a:pt x="5169805" y="5837468"/>
                </a:cubicBezTo>
                <a:cubicBezTo>
                  <a:pt x="5168866" y="5843881"/>
                  <a:pt x="5165397" y="5846586"/>
                  <a:pt x="5160927" y="5849126"/>
                </a:cubicBezTo>
                <a:cubicBezTo>
                  <a:pt x="5156615" y="5850597"/>
                  <a:pt x="5152927" y="5847793"/>
                  <a:pt x="5150240" y="5845156"/>
                </a:cubicBezTo>
                <a:cubicBezTo>
                  <a:pt x="5129303" y="5813206"/>
                  <a:pt x="5097299" y="5807875"/>
                  <a:pt x="5063452" y="5801142"/>
                </a:cubicBezTo>
                <a:cubicBezTo>
                  <a:pt x="5068358" y="5809622"/>
                  <a:pt x="5075890" y="5814161"/>
                  <a:pt x="5081109" y="5820502"/>
                </a:cubicBezTo>
                <a:cubicBezTo>
                  <a:pt x="5086484" y="5825778"/>
                  <a:pt x="5090859" y="5830885"/>
                  <a:pt x="5093921" y="5837963"/>
                </a:cubicBezTo>
                <a:cubicBezTo>
                  <a:pt x="5096827" y="5846110"/>
                  <a:pt x="5095044" y="5851286"/>
                  <a:pt x="5086417" y="5854228"/>
                </a:cubicBezTo>
                <a:cubicBezTo>
                  <a:pt x="5064697" y="5862650"/>
                  <a:pt x="5041756" y="5865397"/>
                  <a:pt x="5018971" y="5867074"/>
                </a:cubicBezTo>
                <a:cubicBezTo>
                  <a:pt x="5010658" y="5867879"/>
                  <a:pt x="5003501" y="5867781"/>
                  <a:pt x="4996187" y="5868752"/>
                </a:cubicBezTo>
                <a:cubicBezTo>
                  <a:pt x="4985873" y="5869223"/>
                  <a:pt x="4976028" y="5866489"/>
                  <a:pt x="4967966" y="5858577"/>
                </a:cubicBezTo>
                <a:cubicBezTo>
                  <a:pt x="4958903" y="5850500"/>
                  <a:pt x="4952590" y="5851637"/>
                  <a:pt x="4945026" y="5861324"/>
                </a:cubicBezTo>
                <a:cubicBezTo>
                  <a:pt x="4943556" y="5864364"/>
                  <a:pt x="4942243" y="5866334"/>
                  <a:pt x="4940775" y="5869373"/>
                </a:cubicBezTo>
                <a:cubicBezTo>
                  <a:pt x="4935712" y="5861961"/>
                  <a:pt x="4937964" y="5853579"/>
                  <a:pt x="4936902" y="5846835"/>
                </a:cubicBezTo>
                <a:cubicBezTo>
                  <a:pt x="4936527" y="5842393"/>
                  <a:pt x="4936996" y="5839187"/>
                  <a:pt x="4933151" y="5837451"/>
                </a:cubicBezTo>
                <a:cubicBezTo>
                  <a:pt x="4923463" y="5833648"/>
                  <a:pt x="4919557" y="5825335"/>
                  <a:pt x="4915808" y="5815953"/>
                </a:cubicBezTo>
                <a:cubicBezTo>
                  <a:pt x="4914434" y="5811345"/>
                  <a:pt x="4911902" y="5807639"/>
                  <a:pt x="4910372" y="5804100"/>
                </a:cubicBezTo>
                <a:cubicBezTo>
                  <a:pt x="4902028" y="5784101"/>
                  <a:pt x="4892184" y="5781367"/>
                  <a:pt x="4874149" y="5792593"/>
                </a:cubicBezTo>
                <a:cubicBezTo>
                  <a:pt x="4882056" y="5801572"/>
                  <a:pt x="4895744" y="5806042"/>
                  <a:pt x="4895556" y="5821336"/>
                </a:cubicBezTo>
                <a:cubicBezTo>
                  <a:pt x="4895460" y="5828984"/>
                  <a:pt x="4892522" y="5835062"/>
                  <a:pt x="4886427" y="5841709"/>
                </a:cubicBezTo>
                <a:cubicBezTo>
                  <a:pt x="4884677" y="5832660"/>
                  <a:pt x="4889085" y="5823543"/>
                  <a:pt x="4883866" y="5817200"/>
                </a:cubicBezTo>
                <a:cubicBezTo>
                  <a:pt x="4877804" y="5809622"/>
                  <a:pt x="4869865" y="5814868"/>
                  <a:pt x="4862866" y="5813702"/>
                </a:cubicBezTo>
                <a:cubicBezTo>
                  <a:pt x="4856864" y="5812701"/>
                  <a:pt x="4853864" y="5812202"/>
                  <a:pt x="4853958" y="5804555"/>
                </a:cubicBezTo>
                <a:cubicBezTo>
                  <a:pt x="4852835" y="5791231"/>
                  <a:pt x="4848459" y="5786124"/>
                  <a:pt x="4835458" y="5783958"/>
                </a:cubicBezTo>
                <a:cubicBezTo>
                  <a:pt x="4827457" y="5782625"/>
                  <a:pt x="4818457" y="5781126"/>
                  <a:pt x="4810924" y="5776586"/>
                </a:cubicBezTo>
                <a:cubicBezTo>
                  <a:pt x="4807238" y="5773782"/>
                  <a:pt x="4803237" y="5773117"/>
                  <a:pt x="4800298" y="5779195"/>
                </a:cubicBezTo>
                <a:cubicBezTo>
                  <a:pt x="4798048" y="5787577"/>
                  <a:pt x="4792204" y="5785509"/>
                  <a:pt x="4787672" y="5781470"/>
                </a:cubicBezTo>
                <a:cubicBezTo>
                  <a:pt x="4773077" y="5769186"/>
                  <a:pt x="4756231" y="5765286"/>
                  <a:pt x="4740012" y="5757110"/>
                </a:cubicBezTo>
                <a:cubicBezTo>
                  <a:pt x="4730480" y="5752237"/>
                  <a:pt x="4722698" y="5756414"/>
                  <a:pt x="4717133" y="5766434"/>
                </a:cubicBezTo>
                <a:cubicBezTo>
                  <a:pt x="4715664" y="5769474"/>
                  <a:pt x="4714195" y="5772513"/>
                  <a:pt x="4712726" y="5775553"/>
                </a:cubicBezTo>
                <a:cubicBezTo>
                  <a:pt x="4708788" y="5781464"/>
                  <a:pt x="4704631" y="5781866"/>
                  <a:pt x="4701412" y="5775857"/>
                </a:cubicBezTo>
                <a:cubicBezTo>
                  <a:pt x="4700412" y="5775690"/>
                  <a:pt x="4700568" y="5774622"/>
                  <a:pt x="4699568" y="5774455"/>
                </a:cubicBezTo>
                <a:cubicBezTo>
                  <a:pt x="4692131" y="5762269"/>
                  <a:pt x="4692131" y="5762269"/>
                  <a:pt x="4683410" y="5772858"/>
                </a:cubicBezTo>
                <a:cubicBezTo>
                  <a:pt x="4674376" y="5785583"/>
                  <a:pt x="4663219" y="5784820"/>
                  <a:pt x="4654939" y="5771399"/>
                </a:cubicBezTo>
                <a:cubicBezTo>
                  <a:pt x="4647345" y="5760281"/>
                  <a:pt x="4642501" y="5758380"/>
                  <a:pt x="4629561" y="5762792"/>
                </a:cubicBezTo>
                <a:cubicBezTo>
                  <a:pt x="4616621" y="5767204"/>
                  <a:pt x="4603681" y="5771617"/>
                  <a:pt x="4590369" y="5771588"/>
                </a:cubicBezTo>
                <a:cubicBezTo>
                  <a:pt x="4581054" y="5772226"/>
                  <a:pt x="4573209" y="5769825"/>
                  <a:pt x="4566991" y="5763315"/>
                </a:cubicBezTo>
                <a:cubicBezTo>
                  <a:pt x="4559929" y="5755571"/>
                  <a:pt x="4554615" y="5756875"/>
                  <a:pt x="4549364" y="5764757"/>
                </a:cubicBezTo>
                <a:cubicBezTo>
                  <a:pt x="4542956" y="5773542"/>
                  <a:pt x="4542956" y="5773542"/>
                  <a:pt x="4538364" y="5762924"/>
                </a:cubicBezTo>
                <a:cubicBezTo>
                  <a:pt x="4535614" y="5753710"/>
                  <a:pt x="4531864" y="5744326"/>
                  <a:pt x="4528958" y="5736181"/>
                </a:cubicBezTo>
                <a:cubicBezTo>
                  <a:pt x="4525801" y="5736749"/>
                  <a:pt x="4526332" y="5740121"/>
                  <a:pt x="4525019" y="5742092"/>
                </a:cubicBezTo>
                <a:cubicBezTo>
                  <a:pt x="4520455" y="5752278"/>
                  <a:pt x="4513672" y="5756622"/>
                  <a:pt x="4502828" y="5753721"/>
                </a:cubicBezTo>
                <a:cubicBezTo>
                  <a:pt x="4493826" y="5752221"/>
                  <a:pt x="4484983" y="5749653"/>
                  <a:pt x="4475981" y="5748153"/>
                </a:cubicBezTo>
                <a:cubicBezTo>
                  <a:pt x="4458136" y="5744085"/>
                  <a:pt x="4444884" y="5750635"/>
                  <a:pt x="4434381" y="5766401"/>
                </a:cubicBezTo>
                <a:cubicBezTo>
                  <a:pt x="4430286" y="5773381"/>
                  <a:pt x="4426191" y="5780362"/>
                  <a:pt x="4421940" y="5788411"/>
                </a:cubicBezTo>
                <a:cubicBezTo>
                  <a:pt x="4420471" y="5791451"/>
                  <a:pt x="4417845" y="5795391"/>
                  <a:pt x="4414000" y="5793657"/>
                </a:cubicBezTo>
                <a:cubicBezTo>
                  <a:pt x="4410156" y="5791922"/>
                  <a:pt x="4411782" y="5787814"/>
                  <a:pt x="4412251" y="5784608"/>
                </a:cubicBezTo>
                <a:cubicBezTo>
                  <a:pt x="4413190" y="5778196"/>
                  <a:pt x="4415128" y="5771951"/>
                  <a:pt x="4410752" y="5766843"/>
                </a:cubicBezTo>
                <a:cubicBezTo>
                  <a:pt x="4408222" y="5763137"/>
                  <a:pt x="4411536" y="5761500"/>
                  <a:pt x="4413004" y="5758460"/>
                </a:cubicBezTo>
                <a:cubicBezTo>
                  <a:pt x="4418569" y="5748441"/>
                  <a:pt x="4417193" y="5743833"/>
                  <a:pt x="4406193" y="5742000"/>
                </a:cubicBezTo>
                <a:cubicBezTo>
                  <a:pt x="4393191" y="5739835"/>
                  <a:pt x="4379877" y="5739806"/>
                  <a:pt x="4367407" y="5741012"/>
                </a:cubicBezTo>
                <a:cubicBezTo>
                  <a:pt x="4360250" y="5740914"/>
                  <a:pt x="4352623" y="5744022"/>
                  <a:pt x="4347529" y="5750836"/>
                </a:cubicBezTo>
                <a:cubicBezTo>
                  <a:pt x="4343591" y="5756749"/>
                  <a:pt x="4338120" y="5759121"/>
                  <a:pt x="4330276" y="5756720"/>
                </a:cubicBezTo>
                <a:cubicBezTo>
                  <a:pt x="4307742" y="5749682"/>
                  <a:pt x="4284803" y="5752429"/>
                  <a:pt x="4262236" y="5759616"/>
                </a:cubicBezTo>
                <a:cubicBezTo>
                  <a:pt x="4261080" y="5760517"/>
                  <a:pt x="4261080" y="5760517"/>
                  <a:pt x="4260079" y="5760351"/>
                </a:cubicBezTo>
                <a:cubicBezTo>
                  <a:pt x="4231200" y="5768676"/>
                  <a:pt x="4223513" y="5765205"/>
                  <a:pt x="4209952" y="5738864"/>
                </a:cubicBezTo>
                <a:cubicBezTo>
                  <a:pt x="4206638" y="5740501"/>
                  <a:pt x="4208326" y="5742971"/>
                  <a:pt x="4208012" y="5745109"/>
                </a:cubicBezTo>
                <a:cubicBezTo>
                  <a:pt x="4208074" y="5751688"/>
                  <a:pt x="4205605" y="5754560"/>
                  <a:pt x="4199074" y="5750188"/>
                </a:cubicBezTo>
                <a:cubicBezTo>
                  <a:pt x="4197073" y="5749855"/>
                  <a:pt x="4194542" y="5746149"/>
                  <a:pt x="4193229" y="5748119"/>
                </a:cubicBezTo>
                <a:cubicBezTo>
                  <a:pt x="4190759" y="5750992"/>
                  <a:pt x="4191290" y="5754364"/>
                  <a:pt x="4191822" y="5757737"/>
                </a:cubicBezTo>
                <a:cubicBezTo>
                  <a:pt x="4192509" y="5760042"/>
                  <a:pt x="4192196" y="5762178"/>
                  <a:pt x="4192884" y="5764481"/>
                </a:cubicBezTo>
                <a:cubicBezTo>
                  <a:pt x="4193102" y="5769992"/>
                  <a:pt x="4189945" y="5770561"/>
                  <a:pt x="4187258" y="5767924"/>
                </a:cubicBezTo>
                <a:cubicBezTo>
                  <a:pt x="4179726" y="5763385"/>
                  <a:pt x="4173664" y="5755806"/>
                  <a:pt x="4164037" y="5758582"/>
                </a:cubicBezTo>
                <a:cubicBezTo>
                  <a:pt x="4155411" y="5761523"/>
                  <a:pt x="4151003" y="5770642"/>
                  <a:pt x="4146066" y="5776387"/>
                </a:cubicBezTo>
                <a:cubicBezTo>
                  <a:pt x="4136409" y="5758358"/>
                  <a:pt x="4140129" y="5746935"/>
                  <a:pt x="4156851" y="5737680"/>
                </a:cubicBezTo>
                <a:cubicBezTo>
                  <a:pt x="4157851" y="5737847"/>
                  <a:pt x="4159008" y="5736945"/>
                  <a:pt x="4160164" y="5736043"/>
                </a:cubicBezTo>
                <a:cubicBezTo>
                  <a:pt x="4165634" y="5733670"/>
                  <a:pt x="4174104" y="5731798"/>
                  <a:pt x="4173042" y="5725052"/>
                </a:cubicBezTo>
                <a:cubicBezTo>
                  <a:pt x="4171668" y="5720444"/>
                  <a:pt x="4163667" y="5719111"/>
                  <a:pt x="4157822" y="5717043"/>
                </a:cubicBezTo>
                <a:cubicBezTo>
                  <a:pt x="4143978" y="5713641"/>
                  <a:pt x="4129506" y="5714515"/>
                  <a:pt x="4115348" y="5713251"/>
                </a:cubicBezTo>
                <a:cubicBezTo>
                  <a:pt x="4112348" y="5712751"/>
                  <a:pt x="4109191" y="5713319"/>
                  <a:pt x="4106348" y="5711751"/>
                </a:cubicBezTo>
                <a:cubicBezTo>
                  <a:pt x="4098347" y="5710418"/>
                  <a:pt x="4091659" y="5707115"/>
                  <a:pt x="4086251" y="5716066"/>
                </a:cubicBezTo>
                <a:cubicBezTo>
                  <a:pt x="4083625" y="5720007"/>
                  <a:pt x="4077624" y="5719008"/>
                  <a:pt x="4072311" y="5720312"/>
                </a:cubicBezTo>
                <a:cubicBezTo>
                  <a:pt x="4065998" y="5721450"/>
                  <a:pt x="4060529" y="5723823"/>
                  <a:pt x="4059277" y="5732371"/>
                </a:cubicBezTo>
                <a:cubicBezTo>
                  <a:pt x="4057026" y="5740755"/>
                  <a:pt x="4050183" y="5738519"/>
                  <a:pt x="4044869" y="5739823"/>
                </a:cubicBezTo>
                <a:cubicBezTo>
                  <a:pt x="4040556" y="5741294"/>
                  <a:pt x="4036399" y="5741697"/>
                  <a:pt x="4035181" y="5736020"/>
                </a:cubicBezTo>
                <a:cubicBezTo>
                  <a:pt x="4033649" y="5732481"/>
                  <a:pt x="4031806" y="5731079"/>
                  <a:pt x="4028805" y="5730579"/>
                </a:cubicBezTo>
                <a:cubicBezTo>
                  <a:pt x="4020648" y="5730315"/>
                  <a:pt x="4012491" y="5730050"/>
                  <a:pt x="4005272" y="5723374"/>
                </a:cubicBezTo>
                <a:cubicBezTo>
                  <a:pt x="4001584" y="5720571"/>
                  <a:pt x="3998114" y="5723277"/>
                  <a:pt x="3994645" y="5725983"/>
                </a:cubicBezTo>
                <a:cubicBezTo>
                  <a:pt x="3974828" y="5742386"/>
                  <a:pt x="3952044" y="5744064"/>
                  <a:pt x="3929199" y="5739163"/>
                </a:cubicBezTo>
                <a:cubicBezTo>
                  <a:pt x="3918354" y="5736262"/>
                  <a:pt x="3907509" y="5733360"/>
                  <a:pt x="3896038" y="5734733"/>
                </a:cubicBezTo>
                <a:cubicBezTo>
                  <a:pt x="3886725" y="5735371"/>
                  <a:pt x="3879350" y="5729764"/>
                  <a:pt x="3875757" y="5719312"/>
                </a:cubicBezTo>
                <a:cubicBezTo>
                  <a:pt x="3870974" y="5723989"/>
                  <a:pt x="3869724" y="5732539"/>
                  <a:pt x="3860723" y="5731040"/>
                </a:cubicBezTo>
                <a:cubicBezTo>
                  <a:pt x="3849878" y="5728138"/>
                  <a:pt x="3839188" y="5724168"/>
                  <a:pt x="3832596" y="5713218"/>
                </a:cubicBezTo>
                <a:cubicBezTo>
                  <a:pt x="3830909" y="5710747"/>
                  <a:pt x="3829377" y="5707207"/>
                  <a:pt x="3827847" y="5703668"/>
                </a:cubicBezTo>
                <a:cubicBezTo>
                  <a:pt x="3825315" y="5699963"/>
                  <a:pt x="3824097" y="5694286"/>
                  <a:pt x="3817627" y="5696492"/>
                </a:cubicBezTo>
                <a:cubicBezTo>
                  <a:pt x="3811314" y="5697631"/>
                  <a:pt x="3810689" y="5701905"/>
                  <a:pt x="3810063" y="5706180"/>
                </a:cubicBezTo>
                <a:cubicBezTo>
                  <a:pt x="3807404" y="5724346"/>
                  <a:pt x="3800058" y="5739542"/>
                  <a:pt x="3789025" y="5751936"/>
                </a:cubicBezTo>
                <a:cubicBezTo>
                  <a:pt x="3782929" y="5758582"/>
                  <a:pt x="3777147" y="5763093"/>
                  <a:pt x="3767771" y="5757152"/>
                </a:cubicBezTo>
                <a:cubicBezTo>
                  <a:pt x="3760240" y="5752614"/>
                  <a:pt x="3750613" y="5755388"/>
                  <a:pt x="3742987" y="5758496"/>
                </a:cubicBezTo>
                <a:cubicBezTo>
                  <a:pt x="3733203" y="5762340"/>
                  <a:pt x="3721733" y="5763713"/>
                  <a:pt x="3710576" y="5762948"/>
                </a:cubicBezTo>
                <a:cubicBezTo>
                  <a:pt x="3696263" y="5762754"/>
                  <a:pt x="3681322" y="5766832"/>
                  <a:pt x="3667383" y="5771079"/>
                </a:cubicBezTo>
                <a:cubicBezTo>
                  <a:pt x="3655756" y="5773520"/>
                  <a:pt x="3645130" y="5776129"/>
                  <a:pt x="3633286" y="5773061"/>
                </a:cubicBezTo>
                <a:cubicBezTo>
                  <a:pt x="3622597" y="5769091"/>
                  <a:pt x="3613534" y="5761013"/>
                  <a:pt x="3607941" y="5750228"/>
                </a:cubicBezTo>
                <a:cubicBezTo>
                  <a:pt x="3592379" y="5723553"/>
                  <a:pt x="3578222" y="5722290"/>
                  <a:pt x="3560154" y="5747742"/>
                </a:cubicBezTo>
                <a:cubicBezTo>
                  <a:pt x="3559998" y="5748810"/>
                  <a:pt x="3558841" y="5749712"/>
                  <a:pt x="3558684" y="5750780"/>
                </a:cubicBezTo>
                <a:cubicBezTo>
                  <a:pt x="3550964" y="5761536"/>
                  <a:pt x="3550964" y="5761536"/>
                  <a:pt x="3545528" y="5749683"/>
                </a:cubicBezTo>
                <a:cubicBezTo>
                  <a:pt x="3539934" y="5738899"/>
                  <a:pt x="3534090" y="5736831"/>
                  <a:pt x="3521150" y="5741244"/>
                </a:cubicBezTo>
                <a:cubicBezTo>
                  <a:pt x="3500740" y="5747696"/>
                  <a:pt x="3500740" y="5747696"/>
                  <a:pt x="3488209" y="5742324"/>
                </a:cubicBezTo>
                <a:cubicBezTo>
                  <a:pt x="3495304" y="5735843"/>
                  <a:pt x="3503931" y="5732901"/>
                  <a:pt x="3512400" y="5731028"/>
                </a:cubicBezTo>
                <a:cubicBezTo>
                  <a:pt x="3521026" y="5728087"/>
                  <a:pt x="3530340" y="5727449"/>
                  <a:pt x="3539810" y="5725742"/>
                </a:cubicBezTo>
                <a:cubicBezTo>
                  <a:pt x="3533435" y="5720301"/>
                  <a:pt x="3533060" y="5715861"/>
                  <a:pt x="3537000" y="5709949"/>
                </a:cubicBezTo>
                <a:cubicBezTo>
                  <a:pt x="3541938" y="5704204"/>
                  <a:pt x="3539094" y="5702636"/>
                  <a:pt x="3533094" y="5701636"/>
                </a:cubicBezTo>
                <a:cubicBezTo>
                  <a:pt x="3522092" y="5699803"/>
                  <a:pt x="3510934" y="5699038"/>
                  <a:pt x="3500715" y="5691863"/>
                </a:cubicBezTo>
                <a:cubicBezTo>
                  <a:pt x="3494028" y="5688559"/>
                  <a:pt x="3487558" y="5690765"/>
                  <a:pt x="3483306" y="5698815"/>
                </a:cubicBezTo>
                <a:cubicBezTo>
                  <a:pt x="3481837" y="5701853"/>
                  <a:pt x="3480524" y="5703824"/>
                  <a:pt x="3476992" y="5699953"/>
                </a:cubicBezTo>
                <a:cubicBezTo>
                  <a:pt x="3466930" y="5691707"/>
                  <a:pt x="3466930" y="5691707"/>
                  <a:pt x="3464054" y="5704364"/>
                </a:cubicBezTo>
                <a:cubicBezTo>
                  <a:pt x="3463898" y="5705433"/>
                  <a:pt x="3463740" y="5706502"/>
                  <a:pt x="3462428" y="5708472"/>
                </a:cubicBezTo>
                <a:cubicBezTo>
                  <a:pt x="3458522" y="5700159"/>
                  <a:pt x="3453616" y="5691680"/>
                  <a:pt x="3449710" y="5683366"/>
                </a:cubicBezTo>
                <a:cubicBezTo>
                  <a:pt x="3447866" y="5681963"/>
                  <a:pt x="3447648" y="5676454"/>
                  <a:pt x="3444335" y="5678091"/>
                </a:cubicBezTo>
                <a:cubicBezTo>
                  <a:pt x="3440022" y="5679562"/>
                  <a:pt x="3435708" y="5681033"/>
                  <a:pt x="3434770" y="5687444"/>
                </a:cubicBezTo>
                <a:cubicBezTo>
                  <a:pt x="3434832" y="5694023"/>
                  <a:pt x="3436050" y="5699699"/>
                  <a:pt x="3437270" y="5705375"/>
                </a:cubicBezTo>
                <a:cubicBezTo>
                  <a:pt x="3438644" y="5709983"/>
                  <a:pt x="3438018" y="5714259"/>
                  <a:pt x="3432705" y="5715562"/>
                </a:cubicBezTo>
                <a:cubicBezTo>
                  <a:pt x="3413920" y="5717906"/>
                  <a:pt x="3394512" y="5724525"/>
                  <a:pt x="3375041" y="5724565"/>
                </a:cubicBezTo>
                <a:cubicBezTo>
                  <a:pt x="3365727" y="5725203"/>
                  <a:pt x="3356414" y="5725840"/>
                  <a:pt x="3354446" y="5711282"/>
                </a:cubicBezTo>
                <a:cubicBezTo>
                  <a:pt x="3353696" y="5702400"/>
                  <a:pt x="3336320" y="5695127"/>
                  <a:pt x="3330538" y="5699637"/>
                </a:cubicBezTo>
                <a:cubicBezTo>
                  <a:pt x="3328069" y="5702509"/>
                  <a:pt x="3325756" y="5704313"/>
                  <a:pt x="3328130" y="5709087"/>
                </a:cubicBezTo>
                <a:cubicBezTo>
                  <a:pt x="3330504" y="5713862"/>
                  <a:pt x="3332818" y="5712058"/>
                  <a:pt x="3335975" y="5711489"/>
                </a:cubicBezTo>
                <a:cubicBezTo>
                  <a:pt x="3340445" y="5708950"/>
                  <a:pt x="3345758" y="5707646"/>
                  <a:pt x="3348132" y="5712420"/>
                </a:cubicBezTo>
                <a:cubicBezTo>
                  <a:pt x="3350663" y="5716125"/>
                  <a:pt x="3351038" y="5720566"/>
                  <a:pt x="3347413" y="5724342"/>
                </a:cubicBezTo>
                <a:cubicBezTo>
                  <a:pt x="3343630" y="5729185"/>
                  <a:pt x="3340161" y="5731890"/>
                  <a:pt x="3334630" y="5727685"/>
                </a:cubicBezTo>
                <a:cubicBezTo>
                  <a:pt x="3328941" y="5724548"/>
                  <a:pt x="3325628" y="5726186"/>
                  <a:pt x="3324534" y="5733666"/>
                </a:cubicBezTo>
                <a:cubicBezTo>
                  <a:pt x="3324221" y="5735803"/>
                  <a:pt x="3324066" y="5736872"/>
                  <a:pt x="3323752" y="5739009"/>
                </a:cubicBezTo>
                <a:cubicBezTo>
                  <a:pt x="3322439" y="5740980"/>
                  <a:pt x="3321970" y="5744186"/>
                  <a:pt x="3319813" y="5744920"/>
                </a:cubicBezTo>
                <a:cubicBezTo>
                  <a:pt x="3316657" y="5745490"/>
                  <a:pt x="3316126" y="5742117"/>
                  <a:pt x="3314282" y="5740715"/>
                </a:cubicBezTo>
                <a:cubicBezTo>
                  <a:pt x="3308376" y="5732069"/>
                  <a:pt x="3301157" y="5725393"/>
                  <a:pt x="3289999" y="5724628"/>
                </a:cubicBezTo>
                <a:cubicBezTo>
                  <a:pt x="3284998" y="5723796"/>
                  <a:pt x="3281842" y="5724364"/>
                  <a:pt x="3281904" y="5730943"/>
                </a:cubicBezTo>
                <a:cubicBezTo>
                  <a:pt x="3281278" y="5735217"/>
                  <a:pt x="3280652" y="5739492"/>
                  <a:pt x="3280028" y="5743767"/>
                </a:cubicBezTo>
                <a:cubicBezTo>
                  <a:pt x="3276464" y="5754119"/>
                  <a:pt x="3273150" y="5755757"/>
                  <a:pt x="3263462" y="5751953"/>
                </a:cubicBezTo>
                <a:cubicBezTo>
                  <a:pt x="3257618" y="5749885"/>
                  <a:pt x="3252304" y="5751189"/>
                  <a:pt x="3246304" y="5750189"/>
                </a:cubicBezTo>
                <a:cubicBezTo>
                  <a:pt x="3236146" y="5749592"/>
                  <a:pt x="3228771" y="5743984"/>
                  <a:pt x="3226334" y="5732632"/>
                </a:cubicBezTo>
                <a:cubicBezTo>
                  <a:pt x="3224116" y="5726789"/>
                  <a:pt x="3222054" y="5719878"/>
                  <a:pt x="3219992" y="5712966"/>
                </a:cubicBezTo>
                <a:cubicBezTo>
                  <a:pt x="3222993" y="5713466"/>
                  <a:pt x="3224992" y="5713799"/>
                  <a:pt x="3226993" y="5714132"/>
                </a:cubicBezTo>
                <a:cubicBezTo>
                  <a:pt x="3247838" y="5718699"/>
                  <a:pt x="3248839" y="5718866"/>
                  <a:pt x="3259810" y="5699895"/>
                </a:cubicBezTo>
                <a:cubicBezTo>
                  <a:pt x="3262749" y="5693817"/>
                  <a:pt x="3267218" y="5691277"/>
                  <a:pt x="3273220" y="5692277"/>
                </a:cubicBezTo>
                <a:cubicBezTo>
                  <a:pt x="3293534" y="5693471"/>
                  <a:pt x="3312630" y="5688990"/>
                  <a:pt x="3331196" y="5681136"/>
                </a:cubicBezTo>
                <a:cubicBezTo>
                  <a:pt x="3354231" y="5670742"/>
                  <a:pt x="3379172" y="5668330"/>
                  <a:pt x="3403426" y="5663613"/>
                </a:cubicBezTo>
                <a:cubicBezTo>
                  <a:pt x="3417208" y="5660435"/>
                  <a:pt x="3429992" y="5657092"/>
                  <a:pt x="3441714" y="5647003"/>
                </a:cubicBezTo>
                <a:cubicBezTo>
                  <a:pt x="3449808" y="5640689"/>
                  <a:pt x="3458966" y="5641120"/>
                  <a:pt x="3467966" y="5642620"/>
                </a:cubicBezTo>
                <a:cubicBezTo>
                  <a:pt x="3480124" y="5643550"/>
                  <a:pt x="3491282" y="5644314"/>
                  <a:pt x="3494940" y="5626314"/>
                </a:cubicBezTo>
                <a:cubicBezTo>
                  <a:pt x="3504378" y="5638834"/>
                  <a:pt x="3514848" y="5637294"/>
                  <a:pt x="3525787" y="5632547"/>
                </a:cubicBezTo>
                <a:cubicBezTo>
                  <a:pt x="3538040" y="5625832"/>
                  <a:pt x="3551040" y="5627998"/>
                  <a:pt x="3563511" y="5626791"/>
                </a:cubicBezTo>
                <a:cubicBezTo>
                  <a:pt x="3576982" y="5625751"/>
                  <a:pt x="3588764" y="5622240"/>
                  <a:pt x="3600017" y="5615357"/>
                </a:cubicBezTo>
                <a:cubicBezTo>
                  <a:pt x="3605800" y="5610848"/>
                  <a:pt x="3613268" y="5608808"/>
                  <a:pt x="3621112" y="5611210"/>
                </a:cubicBezTo>
                <a:cubicBezTo>
                  <a:pt x="3630958" y="5613944"/>
                  <a:pt x="3640272" y="5613306"/>
                  <a:pt x="3649211" y="5608228"/>
                </a:cubicBezTo>
                <a:cubicBezTo>
                  <a:pt x="3677184" y="5592089"/>
                  <a:pt x="3707969" y="5591744"/>
                  <a:pt x="3738066" y="5589096"/>
                </a:cubicBezTo>
                <a:cubicBezTo>
                  <a:pt x="3756850" y="5586751"/>
                  <a:pt x="3775634" y="5584407"/>
                  <a:pt x="3792512" y="5574082"/>
                </a:cubicBezTo>
                <a:cubicBezTo>
                  <a:pt x="3798294" y="5569573"/>
                  <a:pt x="3805077" y="5565229"/>
                  <a:pt x="3798171" y="5556417"/>
                </a:cubicBezTo>
                <a:cubicBezTo>
                  <a:pt x="3796640" y="5552877"/>
                  <a:pt x="3797953" y="5550906"/>
                  <a:pt x="3799265" y="5548936"/>
                </a:cubicBezTo>
                <a:cubicBezTo>
                  <a:pt x="3801891" y="5544994"/>
                  <a:pt x="3804361" y="5542122"/>
                  <a:pt x="3806830" y="5539249"/>
                </a:cubicBezTo>
                <a:cubicBezTo>
                  <a:pt x="3820334" y="5523984"/>
                  <a:pt x="3830334" y="5525650"/>
                  <a:pt x="3836520" y="5546385"/>
                </a:cubicBezTo>
                <a:cubicBezTo>
                  <a:pt x="3837364" y="5547620"/>
                  <a:pt x="3837207" y="5548688"/>
                  <a:pt x="3838895" y="5551159"/>
                </a:cubicBezTo>
                <a:cubicBezTo>
                  <a:pt x="3842147" y="5542943"/>
                  <a:pt x="3845084" y="5536865"/>
                  <a:pt x="3848336" y="5528649"/>
                </a:cubicBezTo>
                <a:cubicBezTo>
                  <a:pt x="3851711" y="5533590"/>
                  <a:pt x="3853085" y="5538197"/>
                  <a:pt x="3855617" y="5541903"/>
                </a:cubicBezTo>
                <a:cubicBezTo>
                  <a:pt x="3865429" y="5558863"/>
                  <a:pt x="3870429" y="5559696"/>
                  <a:pt x="3883776" y="5545500"/>
                </a:cubicBezTo>
                <a:cubicBezTo>
                  <a:pt x="3889715" y="5539921"/>
                  <a:pt x="3894653" y="5534175"/>
                  <a:pt x="3899593" y="5528431"/>
                </a:cubicBezTo>
                <a:cubicBezTo>
                  <a:pt x="3909782" y="5514802"/>
                  <a:pt x="3912939" y="5514234"/>
                  <a:pt x="3927001" y="5523144"/>
                </a:cubicBezTo>
                <a:cubicBezTo>
                  <a:pt x="3933377" y="5528585"/>
                  <a:pt x="3939003" y="5525145"/>
                  <a:pt x="3944473" y="5522771"/>
                </a:cubicBezTo>
                <a:cubicBezTo>
                  <a:pt x="3957882" y="5515153"/>
                  <a:pt x="3957882" y="5515153"/>
                  <a:pt x="3965006" y="5529476"/>
                </a:cubicBezTo>
                <a:cubicBezTo>
                  <a:pt x="3968632" y="5525700"/>
                  <a:pt x="3970571" y="5519456"/>
                  <a:pt x="3976727" y="5519387"/>
                </a:cubicBezTo>
                <a:cubicBezTo>
                  <a:pt x="3983041" y="5518249"/>
                  <a:pt x="3986415" y="5523190"/>
                  <a:pt x="3990947" y="5527230"/>
                </a:cubicBezTo>
                <a:cubicBezTo>
                  <a:pt x="3996478" y="5531435"/>
                  <a:pt x="4000635" y="5531034"/>
                  <a:pt x="4006261" y="5527591"/>
                </a:cubicBezTo>
                <a:cubicBezTo>
                  <a:pt x="4016357" y="5521611"/>
                  <a:pt x="4023765" y="5512992"/>
                  <a:pt x="4033017" y="5505776"/>
                </a:cubicBezTo>
                <a:cubicBezTo>
                  <a:pt x="4037643" y="5502168"/>
                  <a:pt x="4040956" y="5500531"/>
                  <a:pt x="4044862" y="5508844"/>
                </a:cubicBezTo>
                <a:cubicBezTo>
                  <a:pt x="4047767" y="5516991"/>
                  <a:pt x="4054612" y="5519226"/>
                  <a:pt x="4063239" y="5516284"/>
                </a:cubicBezTo>
                <a:cubicBezTo>
                  <a:pt x="4069864" y="5513009"/>
                  <a:pt x="4077490" y="5509902"/>
                  <a:pt x="4085648" y="5510166"/>
                </a:cubicBezTo>
                <a:cubicBezTo>
                  <a:pt x="4092804" y="5510263"/>
                  <a:pt x="4091587" y="5504587"/>
                  <a:pt x="4091368" y="5499077"/>
                </a:cubicBezTo>
                <a:cubicBezTo>
                  <a:pt x="4091525" y="5498008"/>
                  <a:pt x="4089681" y="5496607"/>
                  <a:pt x="4089681" y="5496607"/>
                </a:cubicBezTo>
                <a:cubicBezTo>
                  <a:pt x="4079272" y="5504724"/>
                  <a:pt x="4075679" y="5494275"/>
                  <a:pt x="4072461" y="5488265"/>
                </a:cubicBezTo>
                <a:cubicBezTo>
                  <a:pt x="4067399" y="5480853"/>
                  <a:pt x="4077025" y="5478078"/>
                  <a:pt x="4081119" y="5471098"/>
                </a:cubicBezTo>
                <a:cubicBezTo>
                  <a:pt x="4073806" y="5472069"/>
                  <a:pt x="4066805" y="5470903"/>
                  <a:pt x="4060649" y="5470971"/>
                </a:cubicBezTo>
                <a:cubicBezTo>
                  <a:pt x="4053335" y="5471942"/>
                  <a:pt x="4048648" y="5468972"/>
                  <a:pt x="4044117" y="5464933"/>
                </a:cubicBezTo>
                <a:cubicBezTo>
                  <a:pt x="4041428" y="5462295"/>
                  <a:pt x="4041366" y="5455717"/>
                  <a:pt x="4037210" y="5456119"/>
                </a:cubicBezTo>
                <a:cubicBezTo>
                  <a:pt x="4029896" y="5457090"/>
                  <a:pt x="4021896" y="5455758"/>
                  <a:pt x="4014956" y="5461169"/>
                </a:cubicBezTo>
                <a:cubicBezTo>
                  <a:pt x="4013644" y="5463140"/>
                  <a:pt x="4012488" y="5464043"/>
                  <a:pt x="4009018" y="5466749"/>
                </a:cubicBezTo>
                <a:cubicBezTo>
                  <a:pt x="4009895" y="5453758"/>
                  <a:pt x="4012615" y="5442170"/>
                  <a:pt x="4013335" y="5430249"/>
                </a:cubicBezTo>
                <a:cubicBezTo>
                  <a:pt x="4012960" y="5425807"/>
                  <a:pt x="4016430" y="5423101"/>
                  <a:pt x="4020430" y="5423767"/>
                </a:cubicBezTo>
                <a:cubicBezTo>
                  <a:pt x="4024587" y="5423366"/>
                  <a:pt x="4026118" y="5426905"/>
                  <a:pt x="4025649" y="5430111"/>
                </a:cubicBezTo>
                <a:cubicBezTo>
                  <a:pt x="4026023" y="5434551"/>
                  <a:pt x="4026398" y="5438993"/>
                  <a:pt x="4031711" y="5437689"/>
                </a:cubicBezTo>
                <a:cubicBezTo>
                  <a:pt x="4036024" y="5436218"/>
                  <a:pt x="4036649" y="5431943"/>
                  <a:pt x="4036276" y="5427501"/>
                </a:cubicBezTo>
                <a:cubicBezTo>
                  <a:pt x="4032464" y="5411542"/>
                  <a:pt x="4024777" y="5408071"/>
                  <a:pt x="4012211" y="5416925"/>
                </a:cubicBezTo>
                <a:cubicBezTo>
                  <a:pt x="4006429" y="5421435"/>
                  <a:pt x="4003272" y="5422004"/>
                  <a:pt x="4000366" y="5413857"/>
                </a:cubicBezTo>
                <a:cubicBezTo>
                  <a:pt x="3997243" y="5400200"/>
                  <a:pt x="3990554" y="5396896"/>
                  <a:pt x="3977928" y="5399172"/>
                </a:cubicBezTo>
                <a:cubicBezTo>
                  <a:pt x="3971614" y="5400310"/>
                  <a:pt x="3965457" y="5400378"/>
                  <a:pt x="3959144" y="5401516"/>
                </a:cubicBezTo>
                <a:cubicBezTo>
                  <a:pt x="3946517" y="5403792"/>
                  <a:pt x="3940578" y="5409370"/>
                  <a:pt x="3939545" y="5423429"/>
                </a:cubicBezTo>
                <a:cubicBezTo>
                  <a:pt x="3938138" y="5433047"/>
                  <a:pt x="3940887" y="5442262"/>
                  <a:pt x="3937480" y="5451547"/>
                </a:cubicBezTo>
                <a:cubicBezTo>
                  <a:pt x="3927726" y="5476194"/>
                  <a:pt x="3898377" y="5487725"/>
                  <a:pt x="3873626" y="5474844"/>
                </a:cubicBezTo>
                <a:cubicBezTo>
                  <a:pt x="3867782" y="5472775"/>
                  <a:pt x="3862406" y="5467501"/>
                  <a:pt x="3856720" y="5464365"/>
                </a:cubicBezTo>
                <a:cubicBezTo>
                  <a:pt x="3849187" y="5459825"/>
                  <a:pt x="3844717" y="5462366"/>
                  <a:pt x="3843467" y="5470913"/>
                </a:cubicBezTo>
                <a:cubicBezTo>
                  <a:pt x="3842153" y="5472885"/>
                  <a:pt x="3841997" y="5473953"/>
                  <a:pt x="3842684" y="5476257"/>
                </a:cubicBezTo>
                <a:cubicBezTo>
                  <a:pt x="3840652" y="5490150"/>
                  <a:pt x="3840652" y="5490150"/>
                  <a:pt x="3829276" y="5483875"/>
                </a:cubicBezTo>
                <a:cubicBezTo>
                  <a:pt x="3824432" y="5481974"/>
                  <a:pt x="3822119" y="5483778"/>
                  <a:pt x="3817806" y="5485249"/>
                </a:cubicBezTo>
                <a:cubicBezTo>
                  <a:pt x="3805710" y="5490897"/>
                  <a:pt x="3798865" y="5488661"/>
                  <a:pt x="3795741" y="5475005"/>
                </a:cubicBezTo>
                <a:cubicBezTo>
                  <a:pt x="3792461" y="5462417"/>
                  <a:pt x="3787774" y="5459447"/>
                  <a:pt x="3777303" y="5460987"/>
                </a:cubicBezTo>
                <a:cubicBezTo>
                  <a:pt x="3767833" y="5462692"/>
                  <a:pt x="3760051" y="5466870"/>
                  <a:pt x="3753800" y="5474586"/>
                </a:cubicBezTo>
                <a:cubicBezTo>
                  <a:pt x="3748704" y="5481399"/>
                  <a:pt x="3744608" y="5488380"/>
                  <a:pt x="3738670" y="5493959"/>
                </a:cubicBezTo>
                <a:cubicBezTo>
                  <a:pt x="3727793" y="5505283"/>
                  <a:pt x="3718323" y="5506989"/>
                  <a:pt x="3705104" y="5499314"/>
                </a:cubicBezTo>
                <a:cubicBezTo>
                  <a:pt x="3700416" y="5496343"/>
                  <a:pt x="3697415" y="5495843"/>
                  <a:pt x="3693790" y="5499618"/>
                </a:cubicBezTo>
                <a:cubicBezTo>
                  <a:pt x="3688852" y="5505363"/>
                  <a:pt x="3682381" y="5507570"/>
                  <a:pt x="3675068" y="5508541"/>
                </a:cubicBezTo>
                <a:cubicBezTo>
                  <a:pt x="3669754" y="5509845"/>
                  <a:pt x="3664598" y="5510080"/>
                  <a:pt x="3659284" y="5511385"/>
                </a:cubicBezTo>
                <a:cubicBezTo>
                  <a:pt x="3656971" y="5513189"/>
                  <a:pt x="3652126" y="5511287"/>
                  <a:pt x="3652502" y="5515728"/>
                </a:cubicBezTo>
                <a:cubicBezTo>
                  <a:pt x="3652032" y="5518933"/>
                  <a:pt x="3655876" y="5520669"/>
                  <a:pt x="3658877" y="5521169"/>
                </a:cubicBezTo>
                <a:cubicBezTo>
                  <a:pt x="3662722" y="5522904"/>
                  <a:pt x="3667565" y="5524805"/>
                  <a:pt x="3667784" y="5530316"/>
                </a:cubicBezTo>
                <a:cubicBezTo>
                  <a:pt x="3668314" y="5533688"/>
                  <a:pt x="3666001" y="5535492"/>
                  <a:pt x="3663845" y="5536227"/>
                </a:cubicBezTo>
                <a:cubicBezTo>
                  <a:pt x="3658374" y="5538600"/>
                  <a:pt x="3654531" y="5536866"/>
                  <a:pt x="3649842" y="5533894"/>
                </a:cubicBezTo>
                <a:cubicBezTo>
                  <a:pt x="3649999" y="5532826"/>
                  <a:pt x="3649000" y="5532660"/>
                  <a:pt x="3649000" y="5532660"/>
                </a:cubicBezTo>
                <a:cubicBezTo>
                  <a:pt x="3637657" y="5512160"/>
                  <a:pt x="3622186" y="5512866"/>
                  <a:pt x="3603777" y="5519652"/>
                </a:cubicBezTo>
                <a:cubicBezTo>
                  <a:pt x="3600307" y="5522358"/>
                  <a:pt x="3596151" y="5522760"/>
                  <a:pt x="3591838" y="5524231"/>
                </a:cubicBezTo>
                <a:cubicBezTo>
                  <a:pt x="3570584" y="5529448"/>
                  <a:pt x="3559365" y="5522106"/>
                  <a:pt x="3554492" y="5499400"/>
                </a:cubicBezTo>
                <a:cubicBezTo>
                  <a:pt x="3553961" y="5496028"/>
                  <a:pt x="3554742" y="5490684"/>
                  <a:pt x="3549742" y="5489852"/>
                </a:cubicBezTo>
                <a:cubicBezTo>
                  <a:pt x="3545742" y="5489184"/>
                  <a:pt x="3542272" y="5491890"/>
                  <a:pt x="3539646" y="5495832"/>
                </a:cubicBezTo>
                <a:cubicBezTo>
                  <a:pt x="3537708" y="5502077"/>
                  <a:pt x="3533926" y="5506921"/>
                  <a:pt x="3531144" y="5511931"/>
                </a:cubicBezTo>
                <a:cubicBezTo>
                  <a:pt x="3528144" y="5511430"/>
                  <a:pt x="3528456" y="5509293"/>
                  <a:pt x="3527769" y="5506990"/>
                </a:cubicBezTo>
                <a:cubicBezTo>
                  <a:pt x="3526394" y="5502382"/>
                  <a:pt x="3527646" y="5493832"/>
                  <a:pt x="3518863" y="5497843"/>
                </a:cubicBezTo>
                <a:cubicBezTo>
                  <a:pt x="3512236" y="5501118"/>
                  <a:pt x="3503924" y="5501922"/>
                  <a:pt x="3509516" y="5512706"/>
                </a:cubicBezTo>
                <a:cubicBezTo>
                  <a:pt x="3511578" y="5519617"/>
                  <a:pt x="3509953" y="5523726"/>
                  <a:pt x="3502640" y="5524697"/>
                </a:cubicBezTo>
                <a:cubicBezTo>
                  <a:pt x="3497482" y="5524932"/>
                  <a:pt x="3492856" y="5528540"/>
                  <a:pt x="3487700" y="5528776"/>
                </a:cubicBezTo>
                <a:cubicBezTo>
                  <a:pt x="3483543" y="5529179"/>
                  <a:pt x="3481918" y="5533286"/>
                  <a:pt x="3480135" y="5538462"/>
                </a:cubicBezTo>
                <a:cubicBezTo>
                  <a:pt x="3479822" y="5540600"/>
                  <a:pt x="3479196" y="5544874"/>
                  <a:pt x="3476040" y="5545444"/>
                </a:cubicBezTo>
                <a:cubicBezTo>
                  <a:pt x="3471884" y="5545845"/>
                  <a:pt x="3471509" y="5541404"/>
                  <a:pt x="3470822" y="5539100"/>
                </a:cubicBezTo>
                <a:cubicBezTo>
                  <a:pt x="3469603" y="5533424"/>
                  <a:pt x="3466916" y="5530787"/>
                  <a:pt x="3461290" y="5534228"/>
                </a:cubicBezTo>
                <a:cubicBezTo>
                  <a:pt x="3437473" y="5549964"/>
                  <a:pt x="3410750" y="5557554"/>
                  <a:pt x="3385714" y="5567614"/>
                </a:cubicBezTo>
                <a:cubicBezTo>
                  <a:pt x="3377088" y="5570556"/>
                  <a:pt x="3368462" y="5573498"/>
                  <a:pt x="3360680" y="5577675"/>
                </a:cubicBezTo>
                <a:cubicBezTo>
                  <a:pt x="3351740" y="5582754"/>
                  <a:pt x="3342270" y="5584460"/>
                  <a:pt x="3332426" y="5581725"/>
                </a:cubicBezTo>
                <a:cubicBezTo>
                  <a:pt x="3324424" y="5580392"/>
                  <a:pt x="3316799" y="5583500"/>
                  <a:pt x="3309172" y="5586608"/>
                </a:cubicBezTo>
                <a:cubicBezTo>
                  <a:pt x="3311518" y="5570579"/>
                  <a:pt x="3312708" y="5555452"/>
                  <a:pt x="3325584" y="5544461"/>
                </a:cubicBezTo>
                <a:cubicBezTo>
                  <a:pt x="3330524" y="5538716"/>
                  <a:pt x="3328618" y="5530735"/>
                  <a:pt x="3329714" y="5523255"/>
                </a:cubicBezTo>
                <a:cubicBezTo>
                  <a:pt x="3329182" y="5519882"/>
                  <a:pt x="3328807" y="5515441"/>
                  <a:pt x="3329276" y="5512236"/>
                </a:cubicBezTo>
                <a:cubicBezTo>
                  <a:pt x="3332996" y="5500814"/>
                  <a:pt x="3324996" y="5499481"/>
                  <a:pt x="3317682" y="5500452"/>
                </a:cubicBezTo>
                <a:cubicBezTo>
                  <a:pt x="3308526" y="5500021"/>
                  <a:pt x="3298742" y="5503865"/>
                  <a:pt x="3292334" y="5512649"/>
                </a:cubicBezTo>
                <a:cubicBezTo>
                  <a:pt x="3286770" y="5522669"/>
                  <a:pt x="3279614" y="5522571"/>
                  <a:pt x="3270925" y="5518935"/>
                </a:cubicBezTo>
                <a:cubicBezTo>
                  <a:pt x="3269082" y="5517533"/>
                  <a:pt x="3267080" y="5517200"/>
                  <a:pt x="3265080" y="5516866"/>
                </a:cubicBezTo>
                <a:cubicBezTo>
                  <a:pt x="3257393" y="5513396"/>
                  <a:pt x="3251924" y="5515769"/>
                  <a:pt x="3250515" y="5525386"/>
                </a:cubicBezTo>
                <a:cubicBezTo>
                  <a:pt x="3249578" y="5531798"/>
                  <a:pt x="3246952" y="5535740"/>
                  <a:pt x="3241889" y="5528328"/>
                </a:cubicBezTo>
                <a:cubicBezTo>
                  <a:pt x="3235670" y="5521819"/>
                  <a:pt x="3229139" y="5517447"/>
                  <a:pt x="3221356" y="5521623"/>
                </a:cubicBezTo>
                <a:cubicBezTo>
                  <a:pt x="3212730" y="5524565"/>
                  <a:pt x="3207636" y="5531379"/>
                  <a:pt x="3207228" y="5541163"/>
                </a:cubicBezTo>
                <a:cubicBezTo>
                  <a:pt x="3206977" y="5549879"/>
                  <a:pt x="3202194" y="5554556"/>
                  <a:pt x="3194724" y="5556595"/>
                </a:cubicBezTo>
                <a:cubicBezTo>
                  <a:pt x="3188254" y="5558801"/>
                  <a:pt x="3181098" y="5558704"/>
                  <a:pt x="3178846" y="5567087"/>
                </a:cubicBezTo>
                <a:cubicBezTo>
                  <a:pt x="3178378" y="5570292"/>
                  <a:pt x="3175690" y="5567655"/>
                  <a:pt x="3174846" y="5566420"/>
                </a:cubicBezTo>
                <a:cubicBezTo>
                  <a:pt x="3167314" y="5561881"/>
                  <a:pt x="3168409" y="5554401"/>
                  <a:pt x="3169504" y="5546920"/>
                </a:cubicBezTo>
                <a:cubicBezTo>
                  <a:pt x="3170537" y="5532861"/>
                  <a:pt x="3165943" y="5522243"/>
                  <a:pt x="3154567" y="5515970"/>
                </a:cubicBezTo>
                <a:cubicBezTo>
                  <a:pt x="3153568" y="5515803"/>
                  <a:pt x="3152568" y="5515638"/>
                  <a:pt x="3152411" y="5516706"/>
                </a:cubicBezTo>
                <a:cubicBezTo>
                  <a:pt x="3143846" y="5526225"/>
                  <a:pt x="3133314" y="5521187"/>
                  <a:pt x="3123314" y="5519520"/>
                </a:cubicBezTo>
                <a:cubicBezTo>
                  <a:pt x="3108156" y="5518090"/>
                  <a:pt x="3104686" y="5520797"/>
                  <a:pt x="3099340" y="5536326"/>
                </a:cubicBezTo>
                <a:cubicBezTo>
                  <a:pt x="3090964" y="5530552"/>
                  <a:pt x="3089746" y="5524876"/>
                  <a:pt x="3093467" y="5513454"/>
                </a:cubicBezTo>
                <a:cubicBezTo>
                  <a:pt x="3100595" y="5492748"/>
                  <a:pt x="3100595" y="5492748"/>
                  <a:pt x="3080654" y="5495994"/>
                </a:cubicBezTo>
                <a:cubicBezTo>
                  <a:pt x="3056870" y="5497505"/>
                  <a:pt x="3037836" y="5508564"/>
                  <a:pt x="3023707" y="5528104"/>
                </a:cubicBezTo>
                <a:cubicBezTo>
                  <a:pt x="3018612" y="5534918"/>
                  <a:pt x="3013986" y="5538527"/>
                  <a:pt x="3006829" y="5538429"/>
                </a:cubicBezTo>
                <a:cubicBezTo>
                  <a:pt x="2997515" y="5539066"/>
                  <a:pt x="2991828" y="5535930"/>
                  <a:pt x="2991235" y="5525980"/>
                </a:cubicBezTo>
                <a:cubicBezTo>
                  <a:pt x="2988205" y="5504675"/>
                  <a:pt x="2982674" y="5500470"/>
                  <a:pt x="2962890" y="5502647"/>
                </a:cubicBezTo>
                <a:cubicBezTo>
                  <a:pt x="2958734" y="5503049"/>
                  <a:pt x="2955733" y="5502549"/>
                  <a:pt x="2951732" y="5501883"/>
                </a:cubicBezTo>
                <a:cubicBezTo>
                  <a:pt x="2950889" y="5500648"/>
                  <a:pt x="2950889" y="5500648"/>
                  <a:pt x="2949888" y="5500481"/>
                </a:cubicBezTo>
                <a:cubicBezTo>
                  <a:pt x="2949888" y="5500481"/>
                  <a:pt x="2950732" y="5501716"/>
                  <a:pt x="2950576" y="5502785"/>
                </a:cubicBezTo>
                <a:cubicBezTo>
                  <a:pt x="2950106" y="5505991"/>
                  <a:pt x="2950481" y="5510431"/>
                  <a:pt x="2951013" y="5513805"/>
                </a:cubicBezTo>
                <a:cubicBezTo>
                  <a:pt x="2952823" y="5529432"/>
                  <a:pt x="2943103" y="5539853"/>
                  <a:pt x="2927944" y="5538424"/>
                </a:cubicBezTo>
                <a:cubicBezTo>
                  <a:pt x="2918944" y="5536924"/>
                  <a:pt x="2911256" y="5533454"/>
                  <a:pt x="2905037" y="5526944"/>
                </a:cubicBezTo>
                <a:cubicBezTo>
                  <a:pt x="2899662" y="5521670"/>
                  <a:pt x="2893818" y="5519602"/>
                  <a:pt x="2887034" y="5523945"/>
                </a:cubicBezTo>
                <a:cubicBezTo>
                  <a:pt x="2883566" y="5526651"/>
                  <a:pt x="2878096" y="5529025"/>
                  <a:pt x="2875878" y="5523181"/>
                </a:cubicBezTo>
                <a:cubicBezTo>
                  <a:pt x="2874659" y="5517504"/>
                  <a:pt x="2874441" y="5511995"/>
                  <a:pt x="2880068" y="5508553"/>
                </a:cubicBezTo>
                <a:cubicBezTo>
                  <a:pt x="2900946" y="5498896"/>
                  <a:pt x="2910700" y="5474248"/>
                  <a:pt x="2932266" y="5466894"/>
                </a:cubicBezTo>
                <a:cubicBezTo>
                  <a:pt x="2937578" y="5465590"/>
                  <a:pt x="2940516" y="5459512"/>
                  <a:pt x="2942298" y="5454335"/>
                </a:cubicBezTo>
                <a:cubicBezTo>
                  <a:pt x="2945488" y="5439541"/>
                  <a:pt x="2955053" y="5430187"/>
                  <a:pt x="2965462" y="5422070"/>
                </a:cubicBezTo>
                <a:cubicBezTo>
                  <a:pt x="2974556" y="5415922"/>
                  <a:pt x="2983808" y="5408705"/>
                  <a:pt x="2990529" y="5397783"/>
                </a:cubicBezTo>
                <a:cubicBezTo>
                  <a:pt x="2995624" y="5390969"/>
                  <a:pt x="2999625" y="5391636"/>
                  <a:pt x="3003687" y="5398881"/>
                </a:cubicBezTo>
                <a:cubicBezTo>
                  <a:pt x="3005530" y="5400283"/>
                  <a:pt x="3005062" y="5403489"/>
                  <a:pt x="3008062" y="5403989"/>
                </a:cubicBezTo>
                <a:cubicBezTo>
                  <a:pt x="3010532" y="5401115"/>
                  <a:pt x="3008844" y="5398645"/>
                  <a:pt x="3009312" y="5395439"/>
                </a:cubicBezTo>
                <a:cubicBezTo>
                  <a:pt x="3009016" y="5390464"/>
                  <a:pt x="3011259" y="5385638"/>
                  <a:pt x="3014702" y="5382243"/>
                </a:cubicBezTo>
                <a:lnTo>
                  <a:pt x="3027133" y="5377691"/>
                </a:lnTo>
                <a:lnTo>
                  <a:pt x="3026329" y="5377013"/>
                </a:lnTo>
                <a:cubicBezTo>
                  <a:pt x="3021476" y="5369135"/>
                  <a:pt x="3015543" y="5363052"/>
                  <a:pt x="3006374" y="5362356"/>
                </a:cubicBezTo>
                <a:cubicBezTo>
                  <a:pt x="3002264" y="5361597"/>
                  <a:pt x="2999670" y="5362115"/>
                  <a:pt x="2999720" y="5368109"/>
                </a:cubicBezTo>
                <a:cubicBezTo>
                  <a:pt x="2999207" y="5372003"/>
                  <a:pt x="2998692" y="5375898"/>
                  <a:pt x="2998179" y="5379793"/>
                </a:cubicBezTo>
                <a:cubicBezTo>
                  <a:pt x="2995250" y="5389225"/>
                  <a:pt x="2992527" y="5390717"/>
                  <a:pt x="2984566" y="5387251"/>
                </a:cubicBezTo>
                <a:cubicBezTo>
                  <a:pt x="2979762" y="5385367"/>
                  <a:pt x="2975396" y="5386556"/>
                  <a:pt x="2970465" y="5385644"/>
                </a:cubicBezTo>
                <a:cubicBezTo>
                  <a:pt x="2962117" y="5385100"/>
                  <a:pt x="2956056" y="5379991"/>
                  <a:pt x="2954054" y="5369648"/>
                </a:cubicBezTo>
                <a:cubicBezTo>
                  <a:pt x="2952231" y="5364324"/>
                  <a:pt x="2950536" y="5358027"/>
                  <a:pt x="2948841" y="5351730"/>
                </a:cubicBezTo>
                <a:cubicBezTo>
                  <a:pt x="2951308" y="5352185"/>
                  <a:pt x="2952951" y="5352489"/>
                  <a:pt x="2954595" y="5352792"/>
                </a:cubicBezTo>
                <a:cubicBezTo>
                  <a:pt x="2971726" y="5356953"/>
                  <a:pt x="2972548" y="5357106"/>
                  <a:pt x="2981564" y="5339821"/>
                </a:cubicBezTo>
                <a:cubicBezTo>
                  <a:pt x="2983979" y="5334283"/>
                  <a:pt x="2987652" y="5331968"/>
                  <a:pt x="2992584" y="5332879"/>
                </a:cubicBezTo>
                <a:cubicBezTo>
                  <a:pt x="3009279" y="5333968"/>
                  <a:pt x="3024972" y="5329885"/>
                  <a:pt x="3040230" y="5322729"/>
                </a:cubicBezTo>
                <a:cubicBezTo>
                  <a:pt x="3059160" y="5313259"/>
                  <a:pt x="3079656" y="5311061"/>
                  <a:pt x="3099588" y="5306763"/>
                </a:cubicBezTo>
                <a:cubicBezTo>
                  <a:pt x="3110916" y="5303868"/>
                  <a:pt x="3121420" y="5300822"/>
                  <a:pt x="3131054" y="5291630"/>
                </a:cubicBezTo>
                <a:cubicBezTo>
                  <a:pt x="3137706" y="5285877"/>
                  <a:pt x="3145232" y="5286270"/>
                  <a:pt x="3152629" y="5287636"/>
                </a:cubicBezTo>
                <a:lnTo>
                  <a:pt x="3152903" y="5287617"/>
                </a:lnTo>
                <a:lnTo>
                  <a:pt x="3149384" y="5280982"/>
                </a:lnTo>
                <a:cubicBezTo>
                  <a:pt x="3146185" y="5279217"/>
                  <a:pt x="3141950" y="5280154"/>
                  <a:pt x="3136246" y="5284129"/>
                </a:cubicBezTo>
                <a:cubicBezTo>
                  <a:pt x="3106490" y="5305444"/>
                  <a:pt x="3073705" y="5305456"/>
                  <a:pt x="3040702" y="5299958"/>
                </a:cubicBezTo>
                <a:cubicBezTo>
                  <a:pt x="3032701" y="5298625"/>
                  <a:pt x="3024700" y="5297292"/>
                  <a:pt x="3017700" y="5296126"/>
                </a:cubicBezTo>
                <a:cubicBezTo>
                  <a:pt x="3005698" y="5294126"/>
                  <a:pt x="2994072" y="5296568"/>
                  <a:pt x="2983132" y="5301313"/>
                </a:cubicBezTo>
                <a:cubicBezTo>
                  <a:pt x="2975506" y="5304422"/>
                  <a:pt x="2965724" y="5308265"/>
                  <a:pt x="2957816" y="5299286"/>
                </a:cubicBezTo>
                <a:cubicBezTo>
                  <a:pt x="2951754" y="5291708"/>
                  <a:pt x="2951569" y="5271972"/>
                  <a:pt x="2955820" y="5263923"/>
                </a:cubicBezTo>
                <a:cubicBezTo>
                  <a:pt x="2960072" y="5255874"/>
                  <a:pt x="2966168" y="5249226"/>
                  <a:pt x="2974418" y="5241844"/>
                </a:cubicBezTo>
                <a:cubicBezTo>
                  <a:pt x="2971230" y="5256638"/>
                  <a:pt x="2974979" y="5266020"/>
                  <a:pt x="2985510" y="5271059"/>
                </a:cubicBezTo>
                <a:cubicBezTo>
                  <a:pt x="2991198" y="5274196"/>
                  <a:pt x="2995668" y="5271657"/>
                  <a:pt x="2995606" y="5265078"/>
                </a:cubicBezTo>
                <a:cubicBezTo>
                  <a:pt x="2994388" y="5259402"/>
                  <a:pt x="2995170" y="5254058"/>
                  <a:pt x="2995952" y="5248715"/>
                </a:cubicBezTo>
                <a:cubicBezTo>
                  <a:pt x="2998141" y="5233754"/>
                  <a:pt x="3007393" y="5226538"/>
                  <a:pt x="3021551" y="5227802"/>
                </a:cubicBezTo>
                <a:lnTo>
                  <a:pt x="3023546" y="5228135"/>
                </a:lnTo>
                <a:lnTo>
                  <a:pt x="3025629" y="5215681"/>
                </a:lnTo>
                <a:lnTo>
                  <a:pt x="3032683" y="5203339"/>
                </a:lnTo>
                <a:lnTo>
                  <a:pt x="3031618" y="5201017"/>
                </a:lnTo>
                <a:cubicBezTo>
                  <a:pt x="3032009" y="5198346"/>
                  <a:pt x="3033704" y="5197260"/>
                  <a:pt x="3035822" y="5196792"/>
                </a:cubicBezTo>
                <a:lnTo>
                  <a:pt x="3035866" y="5196788"/>
                </a:lnTo>
                <a:lnTo>
                  <a:pt x="3039011" y="5178881"/>
                </a:lnTo>
                <a:cubicBezTo>
                  <a:pt x="3038574" y="5175809"/>
                  <a:pt x="3038266" y="5171762"/>
                  <a:pt x="3038652" y="5168842"/>
                </a:cubicBezTo>
                <a:cubicBezTo>
                  <a:pt x="3041709" y="5158435"/>
                  <a:pt x="3035134" y="5157220"/>
                  <a:pt x="3029124" y="5158105"/>
                </a:cubicBezTo>
                <a:cubicBezTo>
                  <a:pt x="3021599" y="5157713"/>
                  <a:pt x="3013558" y="5161215"/>
                  <a:pt x="3008293" y="5169218"/>
                </a:cubicBezTo>
                <a:cubicBezTo>
                  <a:pt x="3003720" y="5178348"/>
                  <a:pt x="2997839" y="5178259"/>
                  <a:pt x="2990698" y="5174945"/>
                </a:cubicBezTo>
                <a:cubicBezTo>
                  <a:pt x="2989183" y="5173668"/>
                  <a:pt x="2987539" y="5173364"/>
                  <a:pt x="2985896" y="5173060"/>
                </a:cubicBezTo>
                <a:cubicBezTo>
                  <a:pt x="2979578" y="5169899"/>
                  <a:pt x="2975083" y="5172061"/>
                  <a:pt x="2973925" y="5180823"/>
                </a:cubicBezTo>
                <a:cubicBezTo>
                  <a:pt x="2973155" y="5186665"/>
                  <a:pt x="2970996" y="5190257"/>
                  <a:pt x="2966836" y="5183504"/>
                </a:cubicBezTo>
                <a:cubicBezTo>
                  <a:pt x="2961726" y="5177573"/>
                  <a:pt x="2956358" y="5173589"/>
                  <a:pt x="2949962" y="5177394"/>
                </a:cubicBezTo>
                <a:cubicBezTo>
                  <a:pt x="2942873" y="5180075"/>
                  <a:pt x="2938686" y="5186283"/>
                  <a:pt x="2938351" y="5195198"/>
                </a:cubicBezTo>
                <a:cubicBezTo>
                  <a:pt x="2938145" y="5203139"/>
                  <a:pt x="2934215" y="5207400"/>
                  <a:pt x="2928076" y="5209258"/>
                </a:cubicBezTo>
                <a:cubicBezTo>
                  <a:pt x="2922759" y="5211268"/>
                  <a:pt x="2916877" y="5211179"/>
                  <a:pt x="2915028" y="5218817"/>
                </a:cubicBezTo>
                <a:cubicBezTo>
                  <a:pt x="2914642" y="5221737"/>
                  <a:pt x="2912433" y="5219335"/>
                  <a:pt x="2911740" y="5218210"/>
                </a:cubicBezTo>
                <a:cubicBezTo>
                  <a:pt x="2905550" y="5214074"/>
                  <a:pt x="2906450" y="5207259"/>
                  <a:pt x="2907350" y="5200443"/>
                </a:cubicBezTo>
                <a:cubicBezTo>
                  <a:pt x="2908198" y="5187634"/>
                  <a:pt x="2904423" y="5177960"/>
                  <a:pt x="2895074" y="5172244"/>
                </a:cubicBezTo>
                <a:cubicBezTo>
                  <a:pt x="2894253" y="5172092"/>
                  <a:pt x="2893432" y="5171941"/>
                  <a:pt x="2893303" y="5172914"/>
                </a:cubicBezTo>
                <a:cubicBezTo>
                  <a:pt x="2886264" y="5181588"/>
                  <a:pt x="2877609" y="5176997"/>
                  <a:pt x="2869390" y="5175478"/>
                </a:cubicBezTo>
                <a:cubicBezTo>
                  <a:pt x="2856933" y="5174176"/>
                  <a:pt x="2854082" y="5176641"/>
                  <a:pt x="2849689" y="5190791"/>
                </a:cubicBezTo>
                <a:cubicBezTo>
                  <a:pt x="2842805" y="5185530"/>
                  <a:pt x="2841804" y="5180358"/>
                  <a:pt x="2844862" y="5169952"/>
                </a:cubicBezTo>
                <a:cubicBezTo>
                  <a:pt x="2850720" y="5151086"/>
                  <a:pt x="2850720" y="5151086"/>
                  <a:pt x="2834332" y="5154044"/>
                </a:cubicBezTo>
                <a:cubicBezTo>
                  <a:pt x="2814786" y="5155420"/>
                  <a:pt x="2799144" y="5165496"/>
                  <a:pt x="2787532" y="5183300"/>
                </a:cubicBezTo>
                <a:cubicBezTo>
                  <a:pt x="2783346" y="5189508"/>
                  <a:pt x="2779544" y="5192796"/>
                  <a:pt x="2773662" y="5192707"/>
                </a:cubicBezTo>
                <a:cubicBezTo>
                  <a:pt x="2766008" y="5193287"/>
                  <a:pt x="2761334" y="5190429"/>
                  <a:pt x="2760847" y="5181364"/>
                </a:cubicBezTo>
                <a:cubicBezTo>
                  <a:pt x="2758356" y="5161953"/>
                  <a:pt x="2753812" y="5158121"/>
                  <a:pt x="2737552" y="5160105"/>
                </a:cubicBezTo>
                <a:cubicBezTo>
                  <a:pt x="2734136" y="5160472"/>
                  <a:pt x="2731671" y="5160016"/>
                  <a:pt x="2728383" y="5159409"/>
                </a:cubicBezTo>
                <a:cubicBezTo>
                  <a:pt x="2727690" y="5158284"/>
                  <a:pt x="2727690" y="5158284"/>
                  <a:pt x="2726868" y="5158132"/>
                </a:cubicBezTo>
                <a:cubicBezTo>
                  <a:pt x="2726868" y="5158132"/>
                  <a:pt x="2727562" y="5159257"/>
                  <a:pt x="2727432" y="5160231"/>
                </a:cubicBezTo>
                <a:cubicBezTo>
                  <a:pt x="2727047" y="5163152"/>
                  <a:pt x="2727355" y="5167198"/>
                  <a:pt x="2727792" y="5170271"/>
                </a:cubicBezTo>
                <a:cubicBezTo>
                  <a:pt x="2729280" y="5184509"/>
                  <a:pt x="2721292" y="5194004"/>
                  <a:pt x="2708834" y="5192702"/>
                </a:cubicBezTo>
                <a:cubicBezTo>
                  <a:pt x="2701438" y="5191335"/>
                  <a:pt x="2695119" y="5188173"/>
                  <a:pt x="2690008" y="5182243"/>
                </a:cubicBezTo>
                <a:cubicBezTo>
                  <a:pt x="2685592" y="5177438"/>
                  <a:pt x="2680788" y="5175553"/>
                  <a:pt x="2675214" y="5179510"/>
                </a:cubicBezTo>
                <a:cubicBezTo>
                  <a:pt x="2672363" y="5181976"/>
                  <a:pt x="2667868" y="5184138"/>
                  <a:pt x="2666046" y="5178814"/>
                </a:cubicBezTo>
                <a:cubicBezTo>
                  <a:pt x="2665044" y="5173642"/>
                  <a:pt x="2664864" y="5168622"/>
                  <a:pt x="2669488" y="5165486"/>
                </a:cubicBezTo>
                <a:cubicBezTo>
                  <a:pt x="2686646" y="5156688"/>
                  <a:pt x="2694662" y="5134230"/>
                  <a:pt x="2712386" y="5127530"/>
                </a:cubicBezTo>
                <a:cubicBezTo>
                  <a:pt x="2716751" y="5126342"/>
                  <a:pt x="2719166" y="5120804"/>
                  <a:pt x="2720630" y="5116088"/>
                </a:cubicBezTo>
                <a:cubicBezTo>
                  <a:pt x="2723252" y="5102608"/>
                  <a:pt x="2731112" y="5094086"/>
                  <a:pt x="2739666" y="5086690"/>
                </a:cubicBezTo>
                <a:cubicBezTo>
                  <a:pt x="2747140" y="5081089"/>
                  <a:pt x="2754744" y="5074513"/>
                  <a:pt x="2760266" y="5064562"/>
                </a:cubicBezTo>
                <a:cubicBezTo>
                  <a:pt x="2764454" y="5058354"/>
                  <a:pt x="2767742" y="5058961"/>
                  <a:pt x="2771080" y="5065563"/>
                </a:cubicBezTo>
                <a:cubicBezTo>
                  <a:pt x="2772595" y="5066840"/>
                  <a:pt x="2772210" y="5069761"/>
                  <a:pt x="2774675" y="5070216"/>
                </a:cubicBezTo>
                <a:cubicBezTo>
                  <a:pt x="2776705" y="5067598"/>
                  <a:pt x="2775318" y="5065347"/>
                  <a:pt x="2775703" y="5062427"/>
                </a:cubicBezTo>
                <a:cubicBezTo>
                  <a:pt x="2775216" y="5053360"/>
                  <a:pt x="2783076" y="5044838"/>
                  <a:pt x="2790474" y="5046204"/>
                </a:cubicBezTo>
                <a:cubicBezTo>
                  <a:pt x="2795276" y="5048089"/>
                  <a:pt x="2794763" y="5051984"/>
                  <a:pt x="2795070" y="5056030"/>
                </a:cubicBezTo>
                <a:cubicBezTo>
                  <a:pt x="2794556" y="5059924"/>
                  <a:pt x="2793914" y="5064793"/>
                  <a:pt x="2797330" y="5064426"/>
                </a:cubicBezTo>
                <a:cubicBezTo>
                  <a:pt x="2801440" y="5065185"/>
                  <a:pt x="2804419" y="5061746"/>
                  <a:pt x="2805062" y="5056878"/>
                </a:cubicBezTo>
                <a:cubicBezTo>
                  <a:pt x="2804496" y="5054779"/>
                  <a:pt x="2804754" y="5052832"/>
                  <a:pt x="2804882" y="5051858"/>
                </a:cubicBezTo>
                <a:cubicBezTo>
                  <a:pt x="2805088" y="5043917"/>
                  <a:pt x="2808326" y="5038531"/>
                  <a:pt x="2815158" y="5037798"/>
                </a:cubicBezTo>
                <a:cubicBezTo>
                  <a:pt x="2822940" y="5036244"/>
                  <a:pt x="2830722" y="5034688"/>
                  <a:pt x="2837683" y="5032982"/>
                </a:cubicBezTo>
                <a:cubicBezTo>
                  <a:pt x="2844516" y="5032249"/>
                  <a:pt x="2849267" y="5028140"/>
                  <a:pt x="2851118" y="5020502"/>
                </a:cubicBezTo>
                <a:cubicBezTo>
                  <a:pt x="2852710" y="5014812"/>
                  <a:pt x="2854482" y="5014142"/>
                  <a:pt x="2858206" y="5017822"/>
                </a:cubicBezTo>
                <a:cubicBezTo>
                  <a:pt x="2862495" y="5023601"/>
                  <a:pt x="2868506" y="5022717"/>
                  <a:pt x="2874516" y="5021832"/>
                </a:cubicBezTo>
                <a:cubicBezTo>
                  <a:pt x="2891288" y="5015953"/>
                  <a:pt x="2907290" y="5015916"/>
                  <a:pt x="2923214" y="5022847"/>
                </a:cubicBezTo>
                <a:cubicBezTo>
                  <a:pt x="2931176" y="5026313"/>
                  <a:pt x="2941630" y="5017272"/>
                  <a:pt x="2943044" y="5006562"/>
                </a:cubicBezTo>
                <a:cubicBezTo>
                  <a:pt x="2943430" y="5003641"/>
                  <a:pt x="2940398" y="5001087"/>
                  <a:pt x="2939012" y="4998836"/>
                </a:cubicBezTo>
                <a:cubicBezTo>
                  <a:pt x="2933851" y="4986911"/>
                  <a:pt x="2925324" y="4981347"/>
                  <a:pt x="2914690" y="4985367"/>
                </a:cubicBezTo>
                <a:cubicBezTo>
                  <a:pt x="2911967" y="4986859"/>
                  <a:pt x="2910324" y="4986555"/>
                  <a:pt x="2909065" y="4983331"/>
                </a:cubicBezTo>
                <a:cubicBezTo>
                  <a:pt x="2907679" y="4981080"/>
                  <a:pt x="2908886" y="4978311"/>
                  <a:pt x="2910787" y="4976668"/>
                </a:cubicBezTo>
                <a:cubicBezTo>
                  <a:pt x="2910915" y="4975693"/>
                  <a:pt x="2911737" y="4975845"/>
                  <a:pt x="2911866" y="4974871"/>
                </a:cubicBezTo>
                <a:cubicBezTo>
                  <a:pt x="2913895" y="4972254"/>
                  <a:pt x="2920599" y="4972495"/>
                  <a:pt x="2916310" y="4966716"/>
                </a:cubicBezTo>
                <a:cubicBezTo>
                  <a:pt x="2912843" y="4961088"/>
                  <a:pt x="2909042" y="4964376"/>
                  <a:pt x="2905933" y="4968789"/>
                </a:cubicBezTo>
                <a:cubicBezTo>
                  <a:pt x="2904982" y="4969611"/>
                  <a:pt x="2903904" y="4971406"/>
                  <a:pt x="2902825" y="4973202"/>
                </a:cubicBezTo>
                <a:cubicBezTo>
                  <a:pt x="2901746" y="4974998"/>
                  <a:pt x="2899845" y="4976641"/>
                  <a:pt x="2897379" y="4976185"/>
                </a:cubicBezTo>
                <a:cubicBezTo>
                  <a:pt x="2895042" y="4974757"/>
                  <a:pt x="2897072" y="4972139"/>
                  <a:pt x="2896507" y="4970040"/>
                </a:cubicBezTo>
                <a:cubicBezTo>
                  <a:pt x="2893940" y="4957597"/>
                  <a:pt x="2889393" y="4953766"/>
                  <a:pt x="2880018" y="4961011"/>
                </a:cubicBezTo>
                <a:cubicBezTo>
                  <a:pt x="2855564" y="4980431"/>
                  <a:pt x="2828622" y="4980442"/>
                  <a:pt x="2801499" y="4975432"/>
                </a:cubicBezTo>
                <a:cubicBezTo>
                  <a:pt x="2794924" y="4974218"/>
                  <a:pt x="2788348" y="4973004"/>
                  <a:pt x="2782596" y="4971940"/>
                </a:cubicBezTo>
                <a:cubicBezTo>
                  <a:pt x="2772732" y="4970119"/>
                  <a:pt x="2763178" y="4972343"/>
                  <a:pt x="2754188" y="4976667"/>
                </a:cubicBezTo>
                <a:cubicBezTo>
                  <a:pt x="2747920" y="4979500"/>
                  <a:pt x="2739882" y="4983001"/>
                  <a:pt x="2733384" y="4974820"/>
                </a:cubicBezTo>
                <a:cubicBezTo>
                  <a:pt x="2728402" y="4967915"/>
                  <a:pt x="2728249" y="4949934"/>
                  <a:pt x="2731742" y="4942600"/>
                </a:cubicBezTo>
                <a:cubicBezTo>
                  <a:pt x="2735236" y="4935266"/>
                  <a:pt x="2740246" y="4929210"/>
                  <a:pt x="2747026" y="4922484"/>
                </a:cubicBezTo>
                <a:cubicBezTo>
                  <a:pt x="2744406" y="4935963"/>
                  <a:pt x="2747488" y="4944511"/>
                  <a:pt x="2756142" y="4949102"/>
                </a:cubicBezTo>
                <a:cubicBezTo>
                  <a:pt x="2760817" y="4951960"/>
                  <a:pt x="2764490" y="4949646"/>
                  <a:pt x="2764439" y="4943653"/>
                </a:cubicBezTo>
                <a:cubicBezTo>
                  <a:pt x="2763438" y="4938481"/>
                  <a:pt x="2764080" y="4933612"/>
                  <a:pt x="2764724" y="4928744"/>
                </a:cubicBezTo>
                <a:cubicBezTo>
                  <a:pt x="2766522" y="4915113"/>
                  <a:pt x="2774126" y="4908538"/>
                  <a:pt x="2785761" y="4909690"/>
                </a:cubicBezTo>
                <a:cubicBezTo>
                  <a:pt x="2788226" y="4910146"/>
                  <a:pt x="2790692" y="4910601"/>
                  <a:pt x="2793158" y="4911056"/>
                </a:cubicBezTo>
                <a:cubicBezTo>
                  <a:pt x="2796574" y="4910690"/>
                  <a:pt x="2800118" y="4909349"/>
                  <a:pt x="2801583" y="4904633"/>
                </a:cubicBezTo>
                <a:cubicBezTo>
                  <a:pt x="2803740" y="4901042"/>
                  <a:pt x="2800710" y="4898488"/>
                  <a:pt x="2798502" y="4896085"/>
                </a:cubicBezTo>
                <a:cubicBezTo>
                  <a:pt x="2796422" y="4892708"/>
                  <a:pt x="2792569" y="4890003"/>
                  <a:pt x="2794034" y="4885286"/>
                </a:cubicBezTo>
                <a:cubicBezTo>
                  <a:pt x="2794676" y="4880418"/>
                  <a:pt x="2799607" y="4881329"/>
                  <a:pt x="2803023" y="4880963"/>
                </a:cubicBezTo>
                <a:cubicBezTo>
                  <a:pt x="2844916" y="4869750"/>
                  <a:pt x="2887296" y="4867603"/>
                  <a:pt x="2929625" y="4859463"/>
                </a:cubicBezTo>
                <a:cubicBezTo>
                  <a:pt x="2943418" y="4857024"/>
                  <a:pt x="2957210" y="4854584"/>
                  <a:pt x="2971260" y="4850198"/>
                </a:cubicBezTo>
                <a:cubicBezTo>
                  <a:pt x="2976577" y="4848188"/>
                  <a:pt x="2979736" y="4849769"/>
                  <a:pt x="2984410" y="4852627"/>
                </a:cubicBezTo>
                <a:cubicBezTo>
                  <a:pt x="2995017" y="4861567"/>
                  <a:pt x="2995017" y="4861567"/>
                  <a:pt x="3004084" y="4850277"/>
                </a:cubicBezTo>
                <a:cubicBezTo>
                  <a:pt x="3007731" y="4860924"/>
                  <a:pt x="3001258" y="4871696"/>
                  <a:pt x="3004904" y="4882344"/>
                </a:cubicBezTo>
                <a:cubicBezTo>
                  <a:pt x="3010170" y="4874340"/>
                  <a:pt x="3017516" y="4869712"/>
                  <a:pt x="3024862" y="4865085"/>
                </a:cubicBezTo>
                <a:cubicBezTo>
                  <a:pt x="3033030" y="4860609"/>
                  <a:pt x="3038990" y="4853731"/>
                  <a:pt x="3043434" y="4845575"/>
                </a:cubicBezTo>
                <a:cubicBezTo>
                  <a:pt x="3055174" y="4826799"/>
                  <a:pt x="3072255" y="4824967"/>
                  <a:pt x="3085121" y="4842304"/>
                </a:cubicBezTo>
                <a:cubicBezTo>
                  <a:pt x="3088716" y="4846957"/>
                  <a:pt x="3091490" y="4851459"/>
                  <a:pt x="3094263" y="4855961"/>
                </a:cubicBezTo>
                <a:cubicBezTo>
                  <a:pt x="3097730" y="4861588"/>
                  <a:pt x="3101146" y="4861221"/>
                  <a:pt x="3103690" y="4854710"/>
                </a:cubicBezTo>
                <a:cubicBezTo>
                  <a:pt x="3103946" y="4852763"/>
                  <a:pt x="3104897" y="4851941"/>
                  <a:pt x="3105154" y="4849993"/>
                </a:cubicBezTo>
                <a:cubicBezTo>
                  <a:pt x="3111962" y="4830306"/>
                  <a:pt x="3121774" y="4826134"/>
                  <a:pt x="3137648" y="4827071"/>
                </a:cubicBezTo>
                <a:cubicBezTo>
                  <a:pt x="3149282" y="4828223"/>
                  <a:pt x="3160916" y="4829374"/>
                  <a:pt x="3172244" y="4826479"/>
                </a:cubicBezTo>
                <a:cubicBezTo>
                  <a:pt x="3180026" y="4824925"/>
                  <a:pt x="3188117" y="4827416"/>
                  <a:pt x="3193664" y="4836420"/>
                </a:cubicBezTo>
                <a:lnTo>
                  <a:pt x="3196909" y="4834506"/>
                </a:lnTo>
                <a:lnTo>
                  <a:pt x="3196925" y="4834471"/>
                </a:lnTo>
                <a:lnTo>
                  <a:pt x="3197053" y="4834421"/>
                </a:lnTo>
                <a:lnTo>
                  <a:pt x="3216034" y="4823222"/>
                </a:lnTo>
                <a:lnTo>
                  <a:pt x="3234064" y="4825396"/>
                </a:lnTo>
                <a:lnTo>
                  <a:pt x="3249778" y="4809341"/>
                </a:lnTo>
                <a:cubicBezTo>
                  <a:pt x="3271126" y="4796478"/>
                  <a:pt x="3292910" y="4794633"/>
                  <a:pt x="3316382" y="4795259"/>
                </a:cubicBezTo>
                <a:cubicBezTo>
                  <a:pt x="3345854" y="4796886"/>
                  <a:pt x="3374795" y="4795139"/>
                  <a:pt x="3402674" y="4786647"/>
                </a:cubicBezTo>
                <a:cubicBezTo>
                  <a:pt x="3405830" y="4786079"/>
                  <a:pt x="3408988" y="4785509"/>
                  <a:pt x="3410300" y="4783539"/>
                </a:cubicBezTo>
                <a:cubicBezTo>
                  <a:pt x="3417396" y="4777058"/>
                  <a:pt x="3417020" y="4772617"/>
                  <a:pt x="3408176" y="4770049"/>
                </a:cubicBezTo>
                <a:cubicBezTo>
                  <a:pt x="3399332" y="4767480"/>
                  <a:pt x="3393800" y="4763275"/>
                  <a:pt x="3397521" y="4751853"/>
                </a:cubicBezTo>
                <a:cubicBezTo>
                  <a:pt x="3399146" y="4747746"/>
                  <a:pt x="3396146" y="4747246"/>
                  <a:pt x="3393145" y="4746746"/>
                </a:cubicBezTo>
                <a:cubicBezTo>
                  <a:pt x="3389990" y="4747315"/>
                  <a:pt x="3386301" y="4744512"/>
                  <a:pt x="3385519" y="4749854"/>
                </a:cubicBezTo>
                <a:cubicBezTo>
                  <a:pt x="3384738" y="4755197"/>
                  <a:pt x="3384642" y="4762844"/>
                  <a:pt x="3378330" y="4763981"/>
                </a:cubicBezTo>
                <a:cubicBezTo>
                  <a:pt x="3375173" y="4764550"/>
                  <a:pt x="3373118" y="4762841"/>
                  <a:pt x="3371306" y="4760348"/>
                </a:cubicBezTo>
                <a:lnTo>
                  <a:pt x="3366560" y="4753261"/>
                </a:lnTo>
                <a:lnTo>
                  <a:pt x="3320665" y="4767458"/>
                </a:lnTo>
                <a:cubicBezTo>
                  <a:pt x="3303797" y="4771028"/>
                  <a:pt x="3286688" y="4773339"/>
                  <a:pt x="3269622" y="4775248"/>
                </a:cubicBezTo>
                <a:cubicBezTo>
                  <a:pt x="3257180" y="4776930"/>
                  <a:pt x="3246428" y="4777190"/>
                  <a:pt x="3235494" y="4779064"/>
                </a:cubicBezTo>
                <a:cubicBezTo>
                  <a:pt x="3220030" y="4780359"/>
                  <a:pt x="3205111" y="4776813"/>
                  <a:pt x="3192608" y="4765393"/>
                </a:cubicBezTo>
                <a:cubicBezTo>
                  <a:pt x="3178596" y="4753779"/>
                  <a:pt x="3169173" y="4755846"/>
                  <a:pt x="3158298" y="4770823"/>
                </a:cubicBezTo>
                <a:cubicBezTo>
                  <a:pt x="3156244" y="4775470"/>
                  <a:pt x="3154371" y="4778504"/>
                  <a:pt x="3152317" y="4783152"/>
                </a:cubicBezTo>
                <a:cubicBezTo>
                  <a:pt x="3144346" y="4772310"/>
                  <a:pt x="3147306" y="4759596"/>
                  <a:pt x="3145374" y="4749527"/>
                </a:cubicBezTo>
                <a:cubicBezTo>
                  <a:pt x="3144590" y="4742881"/>
                  <a:pt x="3145133" y="4738040"/>
                  <a:pt x="3139275" y="4735653"/>
                </a:cubicBezTo>
                <a:cubicBezTo>
                  <a:pt x="3124536" y="4730493"/>
                  <a:pt x="3118256" y="4718233"/>
                  <a:pt x="3112156" y="4704358"/>
                </a:cubicBezTo>
                <a:lnTo>
                  <a:pt x="3110460" y="4700969"/>
                </a:lnTo>
                <a:lnTo>
                  <a:pt x="3101180" y="4701492"/>
                </a:lnTo>
                <a:cubicBezTo>
                  <a:pt x="3096554" y="4703014"/>
                  <a:pt x="3091536" y="4705804"/>
                  <a:pt x="3086082" y="4709821"/>
                </a:cubicBezTo>
                <a:lnTo>
                  <a:pt x="3081562" y="4711845"/>
                </a:lnTo>
                <a:lnTo>
                  <a:pt x="3082014" y="4713595"/>
                </a:lnTo>
                <a:cubicBezTo>
                  <a:pt x="3082254" y="4725083"/>
                  <a:pt x="3078146" y="4734378"/>
                  <a:pt x="3069326" y="4744706"/>
                </a:cubicBezTo>
                <a:cubicBezTo>
                  <a:pt x="3067786" y="4737962"/>
                  <a:pt x="3068557" y="4731104"/>
                  <a:pt x="3068694" y="4724780"/>
                </a:cubicBezTo>
                <a:lnTo>
                  <a:pt x="3065919" y="4714321"/>
                </a:lnTo>
                <a:lnTo>
                  <a:pt x="3052144" y="4713335"/>
                </a:lnTo>
                <a:cubicBezTo>
                  <a:pt x="3047054" y="4713992"/>
                  <a:pt x="3042122" y="4716181"/>
                  <a:pt x="3037262" y="4721392"/>
                </a:cubicBezTo>
                <a:cubicBezTo>
                  <a:pt x="3033324" y="4727304"/>
                  <a:pt x="3030418" y="4719157"/>
                  <a:pt x="3027886" y="4715452"/>
                </a:cubicBezTo>
                <a:cubicBezTo>
                  <a:pt x="3026199" y="4712981"/>
                  <a:pt x="3026824" y="4708707"/>
                  <a:pt x="3027294" y="4705500"/>
                </a:cubicBezTo>
                <a:lnTo>
                  <a:pt x="3027791" y="4702717"/>
                </a:lnTo>
                <a:lnTo>
                  <a:pt x="3022320" y="4701250"/>
                </a:lnTo>
                <a:lnTo>
                  <a:pt x="3021104" y="4697716"/>
                </a:lnTo>
                <a:lnTo>
                  <a:pt x="3014914" y="4696460"/>
                </a:lnTo>
                <a:cubicBezTo>
                  <a:pt x="3011192" y="4696524"/>
                  <a:pt x="3007496" y="4697276"/>
                  <a:pt x="3003760" y="4698296"/>
                </a:cubicBezTo>
                <a:cubicBezTo>
                  <a:pt x="2999448" y="4699767"/>
                  <a:pt x="2997822" y="4703875"/>
                  <a:pt x="2997039" y="4709218"/>
                </a:cubicBezTo>
                <a:cubicBezTo>
                  <a:pt x="2993694" y="4725080"/>
                  <a:pt x="2988068" y="4728522"/>
                  <a:pt x="2973066" y="4726022"/>
                </a:cubicBezTo>
                <a:cubicBezTo>
                  <a:pt x="2969222" y="4724288"/>
                  <a:pt x="2967535" y="4721818"/>
                  <a:pt x="2970004" y="4718945"/>
                </a:cubicBezTo>
                <a:cubicBezTo>
                  <a:pt x="2976569" y="4709091"/>
                  <a:pt x="2969881" y="4705788"/>
                  <a:pt x="2964192" y="4702651"/>
                </a:cubicBezTo>
                <a:cubicBezTo>
                  <a:pt x="2957505" y="4699348"/>
                  <a:pt x="2950192" y="4700318"/>
                  <a:pt x="2944034" y="4700387"/>
                </a:cubicBezTo>
                <a:cubicBezTo>
                  <a:pt x="2936878" y="4700290"/>
                  <a:pt x="2929876" y="4699124"/>
                  <a:pt x="2922407" y="4701163"/>
                </a:cubicBezTo>
                <a:cubicBezTo>
                  <a:pt x="2916937" y="4703536"/>
                  <a:pt x="2914874" y="4696625"/>
                  <a:pt x="2914501" y="4692183"/>
                </a:cubicBezTo>
                <a:cubicBezTo>
                  <a:pt x="2914596" y="4684536"/>
                  <a:pt x="2911751" y="4682968"/>
                  <a:pt x="2905438" y="4684105"/>
                </a:cubicBezTo>
                <a:cubicBezTo>
                  <a:pt x="2903281" y="4684841"/>
                  <a:pt x="2901125" y="4685576"/>
                  <a:pt x="2898124" y="4685076"/>
                </a:cubicBezTo>
                <a:cubicBezTo>
                  <a:pt x="2894968" y="4685645"/>
                  <a:pt x="2890810" y="4686047"/>
                  <a:pt x="2888280" y="4682341"/>
                </a:cubicBezTo>
                <a:cubicBezTo>
                  <a:pt x="2886748" y="4678803"/>
                  <a:pt x="2891062" y="4677332"/>
                  <a:pt x="2892531" y="4674292"/>
                </a:cubicBezTo>
                <a:cubicBezTo>
                  <a:pt x="2897938" y="4665341"/>
                  <a:pt x="2895721" y="4659499"/>
                  <a:pt x="2881876" y="4656097"/>
                </a:cubicBezTo>
                <a:lnTo>
                  <a:pt x="2884021" y="4641435"/>
                </a:lnTo>
                <a:lnTo>
                  <a:pt x="2882469" y="4640593"/>
                </a:lnTo>
                <a:cubicBezTo>
                  <a:pt x="2870185" y="4635748"/>
                  <a:pt x="2857620" y="4631685"/>
                  <a:pt x="2845238" y="4626008"/>
                </a:cubicBezTo>
                <a:cubicBezTo>
                  <a:pt x="2830682" y="4619235"/>
                  <a:pt x="2819204" y="4625951"/>
                  <a:pt x="2811350" y="4641313"/>
                </a:cubicBezTo>
                <a:cubicBezTo>
                  <a:pt x="2809296" y="4645961"/>
                  <a:pt x="2807242" y="4650608"/>
                  <a:pt x="2805188" y="4655255"/>
                </a:cubicBezTo>
                <a:cubicBezTo>
                  <a:pt x="2799569" y="4664357"/>
                  <a:pt x="2793348" y="4665197"/>
                  <a:pt x="2788214" y="4656357"/>
                </a:cubicBezTo>
                <a:cubicBezTo>
                  <a:pt x="2786704" y="4656163"/>
                  <a:pt x="2786886" y="4654550"/>
                  <a:pt x="2785376" y="4654356"/>
                </a:cubicBezTo>
                <a:cubicBezTo>
                  <a:pt x="2773598" y="4636482"/>
                  <a:pt x="2773598" y="4636482"/>
                  <a:pt x="2761032" y="4652878"/>
                </a:cubicBezTo>
                <a:cubicBezTo>
                  <a:pt x="2748104" y="4672502"/>
                  <a:pt x="2731312" y="4671990"/>
                  <a:pt x="2718206" y="4652309"/>
                </a:cubicBezTo>
                <a:cubicBezTo>
                  <a:pt x="2706248" y="4636047"/>
                  <a:pt x="2698880" y="4633467"/>
                  <a:pt x="2679670" y="4640829"/>
                </a:cubicBezTo>
                <a:cubicBezTo>
                  <a:pt x="2660460" y="4648192"/>
                  <a:pt x="2641252" y="4655555"/>
                  <a:pt x="2621257" y="4656270"/>
                </a:cubicBezTo>
                <a:cubicBezTo>
                  <a:pt x="2607304" y="4657757"/>
                  <a:pt x="2595404" y="4654598"/>
                  <a:pt x="2585740" y="4645177"/>
                </a:cubicBezTo>
                <a:cubicBezTo>
                  <a:pt x="2574748" y="4633950"/>
                  <a:pt x="2566836" y="4636211"/>
                  <a:pt x="2559344" y="4648347"/>
                </a:cubicBezTo>
                <a:cubicBezTo>
                  <a:pt x="2550161" y="4661903"/>
                  <a:pt x="2550161" y="4661903"/>
                  <a:pt x="2542733" y="4646222"/>
                </a:cubicBezTo>
                <a:cubicBezTo>
                  <a:pt x="2538144" y="4632540"/>
                  <a:pt x="2532044" y="4618666"/>
                  <a:pt x="2527274" y="4606597"/>
                </a:cubicBezTo>
                <a:cubicBezTo>
                  <a:pt x="2522563" y="4607631"/>
                  <a:pt x="2523528" y="4612665"/>
                  <a:pt x="2521655" y="4615699"/>
                </a:cubicBezTo>
                <a:cubicBezTo>
                  <a:pt x="2515312" y="4631254"/>
                  <a:pt x="2505344" y="4638163"/>
                  <a:pt x="2488914" y="4634424"/>
                </a:cubicBezTo>
                <a:cubicBezTo>
                  <a:pt x="2475324" y="4632685"/>
                  <a:pt x="2461914" y="4629332"/>
                  <a:pt x="2448324" y="4627593"/>
                </a:cubicBezTo>
                <a:cubicBezTo>
                  <a:pt x="2421324" y="4622500"/>
                  <a:pt x="2401752" y="4633090"/>
                  <a:pt x="2386768" y="4657362"/>
                </a:cubicBezTo>
                <a:cubicBezTo>
                  <a:pt x="2380969" y="4668076"/>
                  <a:pt x="2375169" y="4678792"/>
                  <a:pt x="2369188" y="4691120"/>
                </a:cubicBezTo>
                <a:cubicBezTo>
                  <a:pt x="2367134" y="4695768"/>
                  <a:pt x="2363388" y="4701835"/>
                  <a:pt x="2357529" y="4699449"/>
                </a:cubicBezTo>
                <a:cubicBezTo>
                  <a:pt x="2351670" y="4697062"/>
                  <a:pt x="2353906" y="4690801"/>
                  <a:pt x="2354450" y="4685960"/>
                </a:cubicBezTo>
                <a:cubicBezTo>
                  <a:pt x="2355538" y="4676279"/>
                  <a:pt x="2358136" y="4666792"/>
                  <a:pt x="2351312" y="4659371"/>
                </a:cubicBezTo>
                <a:cubicBezTo>
                  <a:pt x="2347326" y="4653951"/>
                  <a:pt x="2352218" y="4651303"/>
                  <a:pt x="2354272" y="4646656"/>
                </a:cubicBezTo>
                <a:cubicBezTo>
                  <a:pt x="2362126" y="4631293"/>
                  <a:pt x="2359832" y="4624453"/>
                  <a:pt x="2343221" y="4622327"/>
                </a:cubicBezTo>
                <a:cubicBezTo>
                  <a:pt x="2323590" y="4619815"/>
                  <a:pt x="2303596" y="4620530"/>
                  <a:pt x="2284931" y="4623051"/>
                </a:cubicBezTo>
                <a:cubicBezTo>
                  <a:pt x="2274180" y="4623312"/>
                  <a:pt x="2262883" y="4628414"/>
                  <a:pt x="2255573" y="4638936"/>
                </a:cubicBezTo>
                <a:cubicBezTo>
                  <a:pt x="2249954" y="4648038"/>
                  <a:pt x="2241860" y="4651911"/>
                  <a:pt x="2229960" y="4648752"/>
                </a:cubicBezTo>
                <a:cubicBezTo>
                  <a:pt x="2195773" y="4639467"/>
                  <a:pt x="2161462" y="4644898"/>
                  <a:pt x="2127938" y="4656975"/>
                </a:cubicBezTo>
                <a:cubicBezTo>
                  <a:pt x="2126246" y="4658395"/>
                  <a:pt x="2126246" y="4658395"/>
                  <a:pt x="2124736" y="4658202"/>
                </a:cubicBezTo>
                <a:cubicBezTo>
                  <a:pt x="2081787" y="4672347"/>
                  <a:pt x="2070070" y="4667574"/>
                  <a:pt x="2048388" y="4628790"/>
                </a:cubicBezTo>
                <a:cubicBezTo>
                  <a:pt x="2043496" y="4631438"/>
                  <a:pt x="2046152" y="4635051"/>
                  <a:pt x="2045790" y="4638278"/>
                </a:cubicBezTo>
                <a:cubicBezTo>
                  <a:pt x="2046212" y="4648153"/>
                  <a:pt x="2042648" y="4652608"/>
                  <a:pt x="2032621" y="4646414"/>
                </a:cubicBezTo>
                <a:cubicBezTo>
                  <a:pt x="2029601" y="4646027"/>
                  <a:pt x="2025614" y="4640607"/>
                  <a:pt x="2023742" y="4643641"/>
                </a:cubicBezTo>
                <a:cubicBezTo>
                  <a:pt x="2020178" y="4648095"/>
                  <a:pt x="2021143" y="4653130"/>
                  <a:pt x="2022109" y="4658163"/>
                </a:cubicBezTo>
                <a:cubicBezTo>
                  <a:pt x="2023256" y="4661583"/>
                  <a:pt x="2022894" y="4664810"/>
                  <a:pt x="2024042" y="4668231"/>
                </a:cubicBezTo>
                <a:cubicBezTo>
                  <a:pt x="2024644" y="4676492"/>
                  <a:pt x="2019933" y="4677525"/>
                  <a:pt x="2015765" y="4673718"/>
                </a:cubicBezTo>
                <a:cubicBezTo>
                  <a:pt x="2004229" y="4667332"/>
                  <a:pt x="1994746" y="4656298"/>
                  <a:pt x="1980430" y="4661013"/>
                </a:cubicBezTo>
                <a:cubicBezTo>
                  <a:pt x="1967624" y="4665921"/>
                  <a:pt x="1961462" y="4679864"/>
                  <a:pt x="1954333" y="4688772"/>
                </a:cubicBezTo>
                <a:cubicBezTo>
                  <a:pt x="1938932" y="4662250"/>
                  <a:pt x="1943948" y="4644887"/>
                  <a:pt x="1968594" y="4630037"/>
                </a:cubicBezTo>
                <a:cubicBezTo>
                  <a:pt x="1970104" y="4630230"/>
                  <a:pt x="1971796" y="4628810"/>
                  <a:pt x="1973488" y="4627390"/>
                </a:cubicBezTo>
                <a:cubicBezTo>
                  <a:pt x="1981582" y="4623515"/>
                  <a:pt x="1994206" y="4620220"/>
                  <a:pt x="1992275" y="4610152"/>
                </a:cubicBezTo>
                <a:cubicBezTo>
                  <a:pt x="1989980" y="4603312"/>
                  <a:pt x="1977900" y="4601766"/>
                  <a:pt x="1969020" y="4598992"/>
                </a:cubicBezTo>
                <a:cubicBezTo>
                  <a:pt x="1948060" y="4594674"/>
                  <a:pt x="1926375" y="4596809"/>
                  <a:pt x="1905053" y="4595718"/>
                </a:cubicBezTo>
                <a:cubicBezTo>
                  <a:pt x="1900522" y="4595138"/>
                  <a:pt x="1895811" y="4596171"/>
                  <a:pt x="1891462" y="4593978"/>
                </a:cubicBezTo>
                <a:cubicBezTo>
                  <a:pt x="1879381" y="4592433"/>
                  <a:pt x="1869174" y="4587852"/>
                  <a:pt x="1861501" y="4601601"/>
                </a:cubicBezTo>
                <a:cubicBezTo>
                  <a:pt x="1857754" y="4607669"/>
                  <a:pt x="1848694" y="4606510"/>
                  <a:pt x="1840782" y="4608771"/>
                </a:cubicBezTo>
                <a:cubicBezTo>
                  <a:pt x="1831358" y="4610839"/>
                  <a:pt x="1823264" y="4614712"/>
                  <a:pt x="1821812" y="4627620"/>
                </a:cubicBezTo>
                <a:cubicBezTo>
                  <a:pt x="1818852" y="4640336"/>
                  <a:pt x="1808462" y="4637370"/>
                  <a:pt x="1800549" y="4639631"/>
                </a:cubicBezTo>
                <a:cubicBezTo>
                  <a:pt x="1794146" y="4642085"/>
                  <a:pt x="1787924" y="4642926"/>
                  <a:pt x="1785811" y="4634471"/>
                </a:cubicBezTo>
                <a:cubicBezTo>
                  <a:pt x="1783334" y="4629244"/>
                  <a:pt x="1780496" y="4627245"/>
                  <a:pt x="1775966" y="4626665"/>
                </a:cubicBezTo>
                <a:cubicBezTo>
                  <a:pt x="1763704" y="4626733"/>
                  <a:pt x="1751442" y="4626800"/>
                  <a:pt x="1740268" y="4617186"/>
                </a:cubicBezTo>
                <a:cubicBezTo>
                  <a:pt x="1734590" y="4613186"/>
                  <a:pt x="1729516" y="4617447"/>
                  <a:pt x="1724442" y="4621708"/>
                </a:cubicBezTo>
                <a:cubicBezTo>
                  <a:pt x="1695506" y="4647467"/>
                  <a:pt x="1661377" y="4651284"/>
                  <a:pt x="1626826" y="4645226"/>
                </a:cubicBezTo>
                <a:cubicBezTo>
                  <a:pt x="1610396" y="4641486"/>
                  <a:pt x="1593968" y="4637746"/>
                  <a:pt x="1576812" y="4640462"/>
                </a:cubicBezTo>
                <a:cubicBezTo>
                  <a:pt x="1562859" y="4641950"/>
                  <a:pt x="1551504" y="4633949"/>
                  <a:pt x="1545586" y="4618462"/>
                </a:cubicBezTo>
                <a:cubicBezTo>
                  <a:pt x="1538639" y="4625756"/>
                  <a:pt x="1537188" y="4638665"/>
                  <a:pt x="1523596" y="4636925"/>
                </a:cubicBezTo>
                <a:cubicBezTo>
                  <a:pt x="1507167" y="4633186"/>
                  <a:pt x="1490919" y="4627833"/>
                  <a:pt x="1480471" y="4611766"/>
                </a:cubicBezTo>
                <a:cubicBezTo>
                  <a:pt x="1477814" y="4608152"/>
                  <a:pt x="1475337" y="4602925"/>
                  <a:pt x="1472861" y="4597697"/>
                </a:cubicBezTo>
                <a:cubicBezTo>
                  <a:pt x="1468874" y="4592277"/>
                  <a:pt x="1466762" y="4583823"/>
                  <a:pt x="1457158" y="4587504"/>
                </a:cubicBezTo>
                <a:cubicBezTo>
                  <a:pt x="1447734" y="4589572"/>
                  <a:pt x="1447008" y="4596026"/>
                  <a:pt x="1446283" y="4602481"/>
                </a:cubicBezTo>
                <a:cubicBezTo>
                  <a:pt x="1443200" y="4629911"/>
                  <a:pt x="1432928" y="4653148"/>
                  <a:pt x="1416980" y="4672384"/>
                </a:cubicBezTo>
                <a:cubicBezTo>
                  <a:pt x="1408160" y="4682714"/>
                  <a:pt x="1399703" y="4689815"/>
                  <a:pt x="1385328" y="4681429"/>
                </a:cubicBezTo>
                <a:cubicBezTo>
                  <a:pt x="1373790" y="4675042"/>
                  <a:pt x="1359475" y="4679757"/>
                  <a:pt x="1348178" y="4684859"/>
                </a:cubicBezTo>
                <a:cubicBezTo>
                  <a:pt x="1333680" y="4691188"/>
                  <a:pt x="1316526" y="4693902"/>
                  <a:pt x="1299734" y="4693390"/>
                </a:cubicBezTo>
                <a:cubicBezTo>
                  <a:pt x="1278230" y="4693912"/>
                  <a:pt x="1256000" y="4700888"/>
                  <a:pt x="1235281" y="4708057"/>
                </a:cubicBezTo>
                <a:cubicBezTo>
                  <a:pt x="1217944" y="4712385"/>
                  <a:pt x="1202118" y="4716907"/>
                  <a:pt x="1184178" y="4712974"/>
                </a:cubicBezTo>
                <a:cubicBezTo>
                  <a:pt x="1167930" y="4707622"/>
                  <a:pt x="1153918" y="4696008"/>
                  <a:pt x="1144980" y="4680134"/>
                </a:cubicBezTo>
                <a:cubicBezTo>
                  <a:pt x="1120278" y="4640964"/>
                  <a:pt x="1098956" y="4639872"/>
                  <a:pt x="1073098" y="4679119"/>
                </a:cubicBezTo>
                <a:cubicBezTo>
                  <a:pt x="1072918" y="4680732"/>
                  <a:pt x="1071226" y="4682153"/>
                  <a:pt x="1071045" y="4683766"/>
                </a:cubicBezTo>
                <a:cubicBezTo>
                  <a:pt x="1059989" y="4700356"/>
                  <a:pt x="1059989" y="4700356"/>
                  <a:pt x="1051232" y="4682868"/>
                </a:cubicBezTo>
                <a:cubicBezTo>
                  <a:pt x="1042294" y="4666993"/>
                  <a:pt x="1033415" y="4664220"/>
                  <a:pt x="1014206" y="4671582"/>
                </a:cubicBezTo>
                <a:cubicBezTo>
                  <a:pt x="983881" y="4682433"/>
                  <a:pt x="983881" y="4682433"/>
                  <a:pt x="964795" y="4675080"/>
                </a:cubicBezTo>
                <a:cubicBezTo>
                  <a:pt x="975124" y="4664945"/>
                  <a:pt x="987932" y="4660036"/>
                  <a:pt x="1000556" y="4656742"/>
                </a:cubicBezTo>
                <a:cubicBezTo>
                  <a:pt x="1013362" y="4651833"/>
                  <a:pt x="1027316" y="4650346"/>
                  <a:pt x="1041450" y="4647244"/>
                </a:cubicBezTo>
                <a:cubicBezTo>
                  <a:pt x="1031605" y="4639437"/>
                  <a:pt x="1030820" y="4632790"/>
                  <a:pt x="1036440" y="4623688"/>
                </a:cubicBezTo>
                <a:cubicBezTo>
                  <a:pt x="1043568" y="4614779"/>
                  <a:pt x="1039219" y="4612587"/>
                  <a:pt x="1030159" y="4611427"/>
                </a:cubicBezTo>
                <a:cubicBezTo>
                  <a:pt x="1013548" y="4609302"/>
                  <a:pt x="996756" y="4608789"/>
                  <a:pt x="981051" y="4598596"/>
                </a:cubicBezTo>
                <a:cubicBezTo>
                  <a:pt x="970844" y="4594016"/>
                  <a:pt x="961238" y="4597697"/>
                  <a:pt x="955258" y="4610025"/>
                </a:cubicBezTo>
                <a:cubicBezTo>
                  <a:pt x="953204" y="4614674"/>
                  <a:pt x="951330" y="4617707"/>
                  <a:pt x="945834" y="4612094"/>
                </a:cubicBezTo>
                <a:cubicBezTo>
                  <a:pt x="930310" y="4600287"/>
                  <a:pt x="930310" y="4600287"/>
                  <a:pt x="926626" y="4619456"/>
                </a:cubicBezTo>
                <a:cubicBezTo>
                  <a:pt x="926444" y="4621070"/>
                  <a:pt x="926262" y="4622683"/>
                  <a:pt x="924390" y="4625717"/>
                </a:cubicBezTo>
                <a:cubicBezTo>
                  <a:pt x="918108" y="4613455"/>
                  <a:pt x="910318" y="4601001"/>
                  <a:pt x="904037" y="4588740"/>
                </a:cubicBezTo>
                <a:cubicBezTo>
                  <a:pt x="901198" y="4586741"/>
                  <a:pt x="900595" y="4578480"/>
                  <a:pt x="895702" y="4581127"/>
                </a:cubicBezTo>
                <a:cubicBezTo>
                  <a:pt x="889298" y="4583580"/>
                  <a:pt x="882896" y="4586035"/>
                  <a:pt x="881807" y="4595716"/>
                </a:cubicBezTo>
                <a:cubicBezTo>
                  <a:pt x="882230" y="4605591"/>
                  <a:pt x="884342" y="4614045"/>
                  <a:pt x="886456" y="4622500"/>
                </a:cubicBezTo>
                <a:cubicBezTo>
                  <a:pt x="888750" y="4629340"/>
                  <a:pt x="888024" y="4635795"/>
                  <a:pt x="880112" y="4638055"/>
                </a:cubicBezTo>
                <a:cubicBezTo>
                  <a:pt x="852024" y="4642645"/>
                  <a:pt x="823210" y="4653689"/>
                  <a:pt x="793974" y="4654858"/>
                </a:cubicBezTo>
                <a:cubicBezTo>
                  <a:pt x="780021" y="4656345"/>
                  <a:pt x="766067" y="4657834"/>
                  <a:pt x="762385" y="4636084"/>
                </a:cubicBezTo>
                <a:cubicBezTo>
                  <a:pt x="760816" y="4622789"/>
                  <a:pt x="734360" y="4612857"/>
                  <a:pt x="725902" y="4619958"/>
                </a:cubicBezTo>
                <a:cubicBezTo>
                  <a:pt x="722338" y="4624413"/>
                  <a:pt x="718955" y="4627253"/>
                  <a:pt x="722760" y="4634287"/>
                </a:cubicBezTo>
                <a:cubicBezTo>
                  <a:pt x="726565" y="4641322"/>
                  <a:pt x="729948" y="4638480"/>
                  <a:pt x="734659" y="4637447"/>
                </a:cubicBezTo>
                <a:cubicBezTo>
                  <a:pt x="741244" y="4633379"/>
                  <a:pt x="749157" y="4631118"/>
                  <a:pt x="752962" y="4638152"/>
                </a:cubicBezTo>
                <a:cubicBezTo>
                  <a:pt x="756947" y="4643572"/>
                  <a:pt x="757732" y="4650220"/>
                  <a:pt x="752476" y="4656095"/>
                </a:cubicBezTo>
                <a:cubicBezTo>
                  <a:pt x="747040" y="4663583"/>
                  <a:pt x="741965" y="4667844"/>
                  <a:pt x="733449" y="4661844"/>
                </a:cubicBezTo>
                <a:cubicBezTo>
                  <a:pt x="724750" y="4657457"/>
                  <a:pt x="719858" y="4660104"/>
                  <a:pt x="718588" y="4671399"/>
                </a:cubicBezTo>
                <a:cubicBezTo>
                  <a:pt x="718225" y="4674626"/>
                  <a:pt x="718044" y="4676240"/>
                  <a:pt x="717682" y="4679467"/>
                </a:cubicBezTo>
                <a:cubicBezTo>
                  <a:pt x="715808" y="4682500"/>
                  <a:pt x="715264" y="4687341"/>
                  <a:pt x="712062" y="4688569"/>
                </a:cubicBezTo>
                <a:cubicBezTo>
                  <a:pt x="707352" y="4689602"/>
                  <a:pt x="706386" y="4684568"/>
                  <a:pt x="703546" y="4682568"/>
                </a:cubicBezTo>
                <a:cubicBezTo>
                  <a:pt x="694246" y="4669920"/>
                  <a:pt x="683072" y="4660307"/>
                  <a:pt x="666280" y="4659795"/>
                </a:cubicBezTo>
                <a:cubicBezTo>
                  <a:pt x="658729" y="4658829"/>
                  <a:pt x="654017" y="4659863"/>
                  <a:pt x="654439" y="4669737"/>
                </a:cubicBezTo>
                <a:cubicBezTo>
                  <a:pt x="653714" y="4676191"/>
                  <a:pt x="652988" y="4682645"/>
                  <a:pt x="652262" y="4689099"/>
                </a:cubicBezTo>
                <a:cubicBezTo>
                  <a:pt x="647429" y="4704849"/>
                  <a:pt x="642536" y="4707496"/>
                  <a:pt x="627798" y="4702336"/>
                </a:cubicBezTo>
                <a:cubicBezTo>
                  <a:pt x="618918" y="4699563"/>
                  <a:pt x="611006" y="4701824"/>
                  <a:pt x="601944" y="4700665"/>
                </a:cubicBezTo>
                <a:cubicBezTo>
                  <a:pt x="586663" y="4700346"/>
                  <a:pt x="575308" y="4692346"/>
                  <a:pt x="571081" y="4675437"/>
                </a:cubicBezTo>
                <a:cubicBezTo>
                  <a:pt x="567458" y="4666790"/>
                  <a:pt x="564016" y="4656528"/>
                  <a:pt x="560574" y="4646268"/>
                </a:cubicBezTo>
                <a:cubicBezTo>
                  <a:pt x="565104" y="4646848"/>
                  <a:pt x="568124" y="4647234"/>
                  <a:pt x="571144" y="4647621"/>
                </a:cubicBezTo>
                <a:cubicBezTo>
                  <a:pt x="602675" y="4653292"/>
                  <a:pt x="604184" y="4653486"/>
                  <a:pt x="619711" y="4624374"/>
                </a:cubicBezTo>
                <a:cubicBezTo>
                  <a:pt x="623820" y="4615079"/>
                  <a:pt x="630404" y="4611011"/>
                  <a:pt x="639464" y="4612170"/>
                </a:cubicBezTo>
                <a:cubicBezTo>
                  <a:pt x="670029" y="4612808"/>
                  <a:pt x="698480" y="4604992"/>
                  <a:pt x="725965" y="4592142"/>
                </a:cubicBezTo>
                <a:cubicBezTo>
                  <a:pt x="760035" y="4575223"/>
                  <a:pt x="797366" y="4570179"/>
                  <a:pt x="833548" y="4561716"/>
                </a:cubicBezTo>
                <a:cubicBezTo>
                  <a:pt x="854086" y="4556160"/>
                  <a:pt x="873114" y="4550411"/>
                  <a:pt x="890210" y="4534594"/>
                </a:cubicBezTo>
                <a:cubicBezTo>
                  <a:pt x="902050" y="4524653"/>
                  <a:pt x="915822" y="4524778"/>
                  <a:pt x="929413" y="4526517"/>
                </a:cubicBezTo>
                <a:cubicBezTo>
                  <a:pt x="947716" y="4527222"/>
                  <a:pt x="964508" y="4527734"/>
                  <a:pt x="969101" y="4500498"/>
                </a:cubicBezTo>
                <a:cubicBezTo>
                  <a:pt x="983898" y="4518758"/>
                  <a:pt x="999542" y="4515851"/>
                  <a:pt x="1015732" y="4508102"/>
                </a:cubicBezTo>
                <a:cubicBezTo>
                  <a:pt x="1033794" y="4497318"/>
                  <a:pt x="1053426" y="4499831"/>
                  <a:pt x="1072090" y="4497310"/>
                </a:cubicBezTo>
                <a:cubicBezTo>
                  <a:pt x="1092266" y="4494980"/>
                  <a:pt x="1109784" y="4489038"/>
                  <a:pt x="1126336" y="4478063"/>
                </a:cubicBezTo>
                <a:cubicBezTo>
                  <a:pt x="1134792" y="4470961"/>
                  <a:pt x="1145908" y="4467473"/>
                  <a:pt x="1157806" y="4470633"/>
                </a:cubicBezTo>
                <a:cubicBezTo>
                  <a:pt x="1172726" y="4474178"/>
                  <a:pt x="1186680" y="4472691"/>
                  <a:pt x="1199848" y="4464554"/>
                </a:cubicBezTo>
                <a:cubicBezTo>
                  <a:pt x="1220447" y="4451642"/>
                  <a:pt x="1242299" y="4444618"/>
                  <a:pt x="1264634" y="4440110"/>
                </a:cubicBezTo>
                <a:lnTo>
                  <a:pt x="1273080" y="4438944"/>
                </a:lnTo>
                <a:lnTo>
                  <a:pt x="1257433" y="4429257"/>
                </a:lnTo>
                <a:cubicBezTo>
                  <a:pt x="1251967" y="4424195"/>
                  <a:pt x="1247251" y="4417933"/>
                  <a:pt x="1243579" y="4410701"/>
                </a:cubicBezTo>
                <a:cubicBezTo>
                  <a:pt x="1223279" y="4375013"/>
                  <a:pt x="1205756" y="4374018"/>
                  <a:pt x="1184506" y="4409777"/>
                </a:cubicBezTo>
                <a:cubicBezTo>
                  <a:pt x="1184358" y="4411247"/>
                  <a:pt x="1182968" y="4412541"/>
                  <a:pt x="1182818" y="4414011"/>
                </a:cubicBezTo>
                <a:cubicBezTo>
                  <a:pt x="1173732" y="4429126"/>
                  <a:pt x="1173732" y="4429126"/>
                  <a:pt x="1166536" y="4413192"/>
                </a:cubicBezTo>
                <a:cubicBezTo>
                  <a:pt x="1159190" y="4398729"/>
                  <a:pt x="1151894" y="4396202"/>
                  <a:pt x="1136108" y="4402910"/>
                </a:cubicBezTo>
                <a:cubicBezTo>
                  <a:pt x="1111186" y="4412796"/>
                  <a:pt x="1111186" y="4412796"/>
                  <a:pt x="1095502" y="4406097"/>
                </a:cubicBezTo>
                <a:cubicBezTo>
                  <a:pt x="1103990" y="4396862"/>
                  <a:pt x="1114516" y="4392390"/>
                  <a:pt x="1124890" y="4389389"/>
                </a:cubicBezTo>
                <a:cubicBezTo>
                  <a:pt x="1135414" y="4384916"/>
                  <a:pt x="1146882" y="4383561"/>
                  <a:pt x="1158498" y="4380735"/>
                </a:cubicBezTo>
                <a:cubicBezTo>
                  <a:pt x="1150406" y="4373622"/>
                  <a:pt x="1149762" y="4367566"/>
                  <a:pt x="1154380" y="4359272"/>
                </a:cubicBezTo>
                <a:cubicBezTo>
                  <a:pt x="1160238" y="4351156"/>
                  <a:pt x="1156664" y="4349159"/>
                  <a:pt x="1149218" y="4348102"/>
                </a:cubicBezTo>
                <a:cubicBezTo>
                  <a:pt x="1142393" y="4347133"/>
                  <a:pt x="1135530" y="4346533"/>
                  <a:pt x="1128760" y="4345013"/>
                </a:cubicBezTo>
                <a:lnTo>
                  <a:pt x="1115324" y="4339205"/>
                </a:lnTo>
                <a:lnTo>
                  <a:pt x="1109496" y="4341693"/>
                </a:lnTo>
                <a:lnTo>
                  <a:pt x="1089548" y="4344599"/>
                </a:lnTo>
                <a:lnTo>
                  <a:pt x="1087664" y="4346825"/>
                </a:lnTo>
                <a:cubicBezTo>
                  <a:pt x="1085976" y="4351060"/>
                  <a:pt x="1084436" y="4353823"/>
                  <a:pt x="1079919" y="4348709"/>
                </a:cubicBezTo>
                <a:cubicBezTo>
                  <a:pt x="1067162" y="4337952"/>
                  <a:pt x="1067162" y="4337952"/>
                  <a:pt x="1064134" y="4355417"/>
                </a:cubicBezTo>
                <a:cubicBezTo>
                  <a:pt x="1063984" y="4356888"/>
                  <a:pt x="1063835" y="4358357"/>
                  <a:pt x="1062296" y="4361122"/>
                </a:cubicBezTo>
                <a:cubicBezTo>
                  <a:pt x="1057134" y="4349950"/>
                  <a:pt x="1050732" y="4338603"/>
                  <a:pt x="1045570" y="4327431"/>
                </a:cubicBezTo>
                <a:cubicBezTo>
                  <a:pt x="1043238" y="4325610"/>
                  <a:pt x="1042742" y="4318083"/>
                  <a:pt x="1038720" y="4320495"/>
                </a:cubicBezTo>
                <a:cubicBezTo>
                  <a:pt x="1033458" y="4322730"/>
                  <a:pt x="1028196" y="4324966"/>
                  <a:pt x="1027302" y="4333788"/>
                </a:cubicBezTo>
                <a:cubicBezTo>
                  <a:pt x="1027648" y="4342784"/>
                  <a:pt x="1029385" y="4350487"/>
                  <a:pt x="1031122" y="4358190"/>
                </a:cubicBezTo>
                <a:cubicBezTo>
                  <a:pt x="1033008" y="4364423"/>
                  <a:pt x="1032411" y="4370304"/>
                  <a:pt x="1025908" y="4372363"/>
                </a:cubicBezTo>
                <a:cubicBezTo>
                  <a:pt x="1002825" y="4376544"/>
                  <a:pt x="979146" y="4386607"/>
                  <a:pt x="955120" y="4387672"/>
                </a:cubicBezTo>
                <a:cubicBezTo>
                  <a:pt x="946519" y="4388689"/>
                  <a:pt x="937919" y="4389705"/>
                  <a:pt x="932880" y="4381790"/>
                </a:cubicBezTo>
                <a:lnTo>
                  <a:pt x="931460" y="4377507"/>
                </a:lnTo>
                <a:lnTo>
                  <a:pt x="930696" y="4377122"/>
                </a:lnTo>
                <a:cubicBezTo>
                  <a:pt x="929579" y="4375137"/>
                  <a:pt x="929096" y="4372621"/>
                  <a:pt x="928522" y="4370910"/>
                </a:cubicBezTo>
                <a:lnTo>
                  <a:pt x="926831" y="4367977"/>
                </a:lnTo>
                <a:lnTo>
                  <a:pt x="921994" y="4362596"/>
                </a:lnTo>
                <a:lnTo>
                  <a:pt x="913965" y="4364137"/>
                </a:lnTo>
                <a:lnTo>
                  <a:pt x="899869" y="4371910"/>
                </a:lnTo>
                <a:lnTo>
                  <a:pt x="901205" y="4373126"/>
                </a:lnTo>
                <a:cubicBezTo>
                  <a:pt x="902775" y="4373162"/>
                  <a:pt x="904438" y="4372280"/>
                  <a:pt x="906374" y="4371809"/>
                </a:cubicBezTo>
                <a:cubicBezTo>
                  <a:pt x="911785" y="4368102"/>
                  <a:pt x="918288" y="4366042"/>
                  <a:pt x="921415" y="4372451"/>
                </a:cubicBezTo>
                <a:cubicBezTo>
                  <a:pt x="924690" y="4377390"/>
                  <a:pt x="925336" y="4383446"/>
                  <a:pt x="921016" y="4388799"/>
                </a:cubicBezTo>
                <a:cubicBezTo>
                  <a:pt x="916548" y="4395621"/>
                  <a:pt x="912378" y="4399504"/>
                  <a:pt x="905380" y="4394037"/>
                </a:cubicBezTo>
                <a:cubicBezTo>
                  <a:pt x="898231" y="4390040"/>
                  <a:pt x="894210" y="4392452"/>
                  <a:pt x="893166" y="4402743"/>
                </a:cubicBezTo>
                <a:cubicBezTo>
                  <a:pt x="892868" y="4405683"/>
                  <a:pt x="892720" y="4407153"/>
                  <a:pt x="892422" y="4410094"/>
                </a:cubicBezTo>
                <a:cubicBezTo>
                  <a:pt x="890882" y="4412857"/>
                  <a:pt x="890435" y="4417268"/>
                  <a:pt x="887804" y="4418386"/>
                </a:cubicBezTo>
                <a:cubicBezTo>
                  <a:pt x="883932" y="4419328"/>
                  <a:pt x="883138" y="4414741"/>
                  <a:pt x="880806" y="4412919"/>
                </a:cubicBezTo>
                <a:cubicBezTo>
                  <a:pt x="876984" y="4407157"/>
                  <a:pt x="872777" y="4402087"/>
                  <a:pt x="867801" y="4398398"/>
                </a:cubicBezTo>
                <a:lnTo>
                  <a:pt x="857939" y="4394913"/>
                </a:lnTo>
                <a:lnTo>
                  <a:pt x="840331" y="4402381"/>
                </a:lnTo>
                <a:lnTo>
                  <a:pt x="838660" y="4418870"/>
                </a:lnTo>
                <a:cubicBezTo>
                  <a:pt x="834688" y="4433220"/>
                  <a:pt x="830666" y="4435632"/>
                  <a:pt x="818554" y="4430931"/>
                </a:cubicBezTo>
                <a:cubicBezTo>
                  <a:pt x="811258" y="4428404"/>
                  <a:pt x="804754" y="4430464"/>
                  <a:pt x="797308" y="4429408"/>
                </a:cubicBezTo>
                <a:lnTo>
                  <a:pt x="786568" y="4425520"/>
                </a:lnTo>
                <a:lnTo>
                  <a:pt x="765062" y="4435105"/>
                </a:lnTo>
                <a:cubicBezTo>
                  <a:pt x="751894" y="4443240"/>
                  <a:pt x="737759" y="4446342"/>
                  <a:pt x="722840" y="4442796"/>
                </a:cubicBezTo>
                <a:cubicBezTo>
                  <a:pt x="710759" y="4441249"/>
                  <a:pt x="699462" y="4446351"/>
                  <a:pt x="688166" y="4451453"/>
                </a:cubicBezTo>
                <a:cubicBezTo>
                  <a:pt x="690887" y="4427250"/>
                  <a:pt x="691916" y="4404467"/>
                  <a:pt x="710703" y="4387230"/>
                </a:cubicBezTo>
                <a:cubicBezTo>
                  <a:pt x="717832" y="4378321"/>
                  <a:pt x="714572" y="4366447"/>
                  <a:pt x="715841" y="4355152"/>
                </a:cubicBezTo>
                <a:cubicBezTo>
                  <a:pt x="714876" y="4350118"/>
                  <a:pt x="714091" y="4343470"/>
                  <a:pt x="714636" y="4338630"/>
                </a:cubicBezTo>
                <a:cubicBezTo>
                  <a:pt x="719650" y="4321266"/>
                  <a:pt x="707570" y="4319721"/>
                  <a:pt x="696636" y="4321596"/>
                </a:cubicBezTo>
                <a:cubicBezTo>
                  <a:pt x="682864" y="4321470"/>
                  <a:pt x="668366" y="4327799"/>
                  <a:pt x="659184" y="4341354"/>
                </a:cubicBezTo>
                <a:cubicBezTo>
                  <a:pt x="651330" y="4356717"/>
                  <a:pt x="640578" y="4356978"/>
                  <a:pt x="627350" y="4352011"/>
                </a:cubicBezTo>
                <a:cubicBezTo>
                  <a:pt x="624512" y="4350011"/>
                  <a:pt x="621491" y="4349625"/>
                  <a:pt x="618470" y="4349238"/>
                </a:cubicBezTo>
                <a:cubicBezTo>
                  <a:pt x="606753" y="4344466"/>
                  <a:pt x="598658" y="4348340"/>
                  <a:pt x="597026" y="4362862"/>
                </a:cubicBezTo>
                <a:cubicBezTo>
                  <a:pt x="595938" y="4372543"/>
                  <a:pt x="592192" y="4378611"/>
                  <a:pt x="584220" y="4367770"/>
                </a:cubicBezTo>
                <a:cubicBezTo>
                  <a:pt x="574556" y="4358350"/>
                  <a:pt x="564530" y="4352156"/>
                  <a:pt x="553052" y="4358872"/>
                </a:cubicBezTo>
                <a:cubicBezTo>
                  <a:pt x="540246" y="4363780"/>
                  <a:pt x="532936" y="4374302"/>
                  <a:pt x="532814" y="4389018"/>
                </a:cubicBezTo>
                <a:cubicBezTo>
                  <a:pt x="532873" y="4402118"/>
                  <a:pt x="525926" y="4409413"/>
                  <a:pt x="514811" y="4412902"/>
                </a:cubicBezTo>
                <a:cubicBezTo>
                  <a:pt x="505206" y="4416583"/>
                  <a:pt x="494454" y="4416843"/>
                  <a:pt x="491493" y="4429559"/>
                </a:cubicBezTo>
                <a:cubicBezTo>
                  <a:pt x="490949" y="4434399"/>
                  <a:pt x="486782" y="4430593"/>
                  <a:pt x="485453" y="4428785"/>
                </a:cubicBezTo>
                <a:cubicBezTo>
                  <a:pt x="473916" y="4422399"/>
                  <a:pt x="475186" y="4411104"/>
                  <a:pt x="476456" y="4399810"/>
                </a:cubicBezTo>
                <a:cubicBezTo>
                  <a:pt x="477304" y="4378640"/>
                  <a:pt x="469876" y="4362958"/>
                  <a:pt x="452480" y="4354185"/>
                </a:cubicBezTo>
                <a:cubicBezTo>
                  <a:pt x="450970" y="4353992"/>
                  <a:pt x="449460" y="4353799"/>
                  <a:pt x="449278" y="4355413"/>
                </a:cubicBezTo>
                <a:cubicBezTo>
                  <a:pt x="436894" y="4370196"/>
                  <a:pt x="420828" y="4363229"/>
                  <a:pt x="405726" y="4361297"/>
                </a:cubicBezTo>
                <a:cubicBezTo>
                  <a:pt x="382894" y="4360011"/>
                  <a:pt x="377820" y="4364273"/>
                  <a:pt x="370568" y="4387896"/>
                </a:cubicBezTo>
                <a:cubicBezTo>
                  <a:pt x="357704" y="4379703"/>
                  <a:pt x="355590" y="4371249"/>
                  <a:pt x="360606" y="4353886"/>
                </a:cubicBezTo>
                <a:cubicBezTo>
                  <a:pt x="370272" y="4322387"/>
                  <a:pt x="370272" y="4322387"/>
                  <a:pt x="340493" y="4328398"/>
                </a:cubicBezTo>
                <a:cubicBezTo>
                  <a:pt x="304854" y="4332020"/>
                  <a:pt x="276826" y="4349712"/>
                  <a:pt x="256587" y="4379857"/>
                </a:cubicBezTo>
                <a:cubicBezTo>
                  <a:pt x="249276" y="4390379"/>
                  <a:pt x="242511" y="4396060"/>
                  <a:pt x="231758" y="4396321"/>
                </a:cubicBezTo>
                <a:cubicBezTo>
                  <a:pt x="217806" y="4397809"/>
                  <a:pt x="209108" y="4393422"/>
                  <a:pt x="207720" y="4378514"/>
                </a:cubicBezTo>
                <a:cubicBezTo>
                  <a:pt x="202106" y="4346697"/>
                  <a:pt x="193589" y="4340697"/>
                  <a:pt x="163990" y="4345093"/>
                </a:cubicBezTo>
                <a:cubicBezTo>
                  <a:pt x="157770" y="4345934"/>
                  <a:pt x="153239" y="4345354"/>
                  <a:pt x="147198" y="4344581"/>
                </a:cubicBezTo>
                <a:cubicBezTo>
                  <a:pt x="145870" y="4342774"/>
                  <a:pt x="145870" y="4342774"/>
                  <a:pt x="144360" y="4342581"/>
                </a:cubicBezTo>
                <a:cubicBezTo>
                  <a:pt x="144360" y="4342581"/>
                  <a:pt x="145688" y="4344387"/>
                  <a:pt x="145506" y="4346002"/>
                </a:cubicBezTo>
                <a:cubicBezTo>
                  <a:pt x="144963" y="4350842"/>
                  <a:pt x="145748" y="4357489"/>
                  <a:pt x="146714" y="4362524"/>
                </a:cubicBezTo>
                <a:cubicBezTo>
                  <a:pt x="150215" y="4385885"/>
                  <a:pt x="136138" y="4402090"/>
                  <a:pt x="113306" y="4400805"/>
                </a:cubicBezTo>
                <a:cubicBezTo>
                  <a:pt x="99716" y="4399065"/>
                  <a:pt x="87997" y="4394292"/>
                  <a:pt x="78334" y="4384871"/>
                </a:cubicBezTo>
                <a:cubicBezTo>
                  <a:pt x="69999" y="4377259"/>
                  <a:pt x="61120" y="4374485"/>
                  <a:pt x="51152" y="4381394"/>
                </a:cubicBezTo>
                <a:cubicBezTo>
                  <a:pt x="46078" y="4385654"/>
                  <a:pt x="37983" y="4389529"/>
                  <a:pt x="34360" y="4380882"/>
                </a:cubicBezTo>
                <a:cubicBezTo>
                  <a:pt x="32247" y="4372427"/>
                  <a:pt x="31644" y="4364166"/>
                  <a:pt x="39920" y="4358678"/>
                </a:cubicBezTo>
                <a:cubicBezTo>
                  <a:pt x="70788" y="4342987"/>
                  <a:pt x="84201" y="4305421"/>
                  <a:pt x="116216" y="4293150"/>
                </a:cubicBezTo>
                <a:cubicBezTo>
                  <a:pt x="124130" y="4290889"/>
                  <a:pt x="128238" y="4281595"/>
                  <a:pt x="130655" y="4273720"/>
                </a:cubicBezTo>
                <a:cubicBezTo>
                  <a:pt x="134704" y="4251323"/>
                  <a:pt x="148598" y="4236734"/>
                  <a:pt x="163822" y="4223951"/>
                </a:cubicBezTo>
                <a:cubicBezTo>
                  <a:pt x="177172" y="4214203"/>
                  <a:pt x="190704" y="4202840"/>
                  <a:pt x="200248" y="4186056"/>
                </a:cubicBezTo>
                <a:cubicBezTo>
                  <a:pt x="207560" y="4175534"/>
                  <a:pt x="213600" y="4176308"/>
                  <a:pt x="220062" y="4186955"/>
                </a:cubicBezTo>
                <a:cubicBezTo>
                  <a:pt x="222900" y="4188955"/>
                  <a:pt x="222356" y="4193796"/>
                  <a:pt x="226886" y="4194376"/>
                </a:cubicBezTo>
                <a:cubicBezTo>
                  <a:pt x="230451" y="4189921"/>
                  <a:pt x="227794" y="4186308"/>
                  <a:pt x="228338" y="4181467"/>
                </a:cubicBezTo>
                <a:cubicBezTo>
                  <a:pt x="226950" y="4166558"/>
                  <a:pt x="240844" y="4151969"/>
                  <a:pt x="254436" y="4153708"/>
                </a:cubicBezTo>
                <a:cubicBezTo>
                  <a:pt x="263314" y="4156481"/>
                  <a:pt x="262588" y="4162935"/>
                  <a:pt x="263373" y="4169583"/>
                </a:cubicBezTo>
                <a:cubicBezTo>
                  <a:pt x="262648" y="4176036"/>
                  <a:pt x="261741" y="4184105"/>
                  <a:pt x="267962" y="4183264"/>
                </a:cubicBezTo>
                <a:cubicBezTo>
                  <a:pt x="275513" y="4184230"/>
                  <a:pt x="280768" y="4178356"/>
                  <a:pt x="281676" y="4170288"/>
                </a:cubicBezTo>
                <a:cubicBezTo>
                  <a:pt x="280528" y="4166868"/>
                  <a:pt x="280891" y="4163641"/>
                  <a:pt x="281072" y="4162027"/>
                </a:cubicBezTo>
                <a:cubicBezTo>
                  <a:pt x="281014" y="4148926"/>
                  <a:pt x="286632" y="4139824"/>
                  <a:pt x="299075" y="4138142"/>
                </a:cubicBezTo>
                <a:lnTo>
                  <a:pt x="332600" y="4130357"/>
                </a:lnTo>
                <a:lnTo>
                  <a:pt x="335432" y="4117818"/>
                </a:lnTo>
                <a:cubicBezTo>
                  <a:pt x="360798" y="4103522"/>
                  <a:pt x="371822" y="4069295"/>
                  <a:pt x="398132" y="4058115"/>
                </a:cubicBezTo>
                <a:cubicBezTo>
                  <a:pt x="404636" y="4056055"/>
                  <a:pt x="408012" y="4047586"/>
                  <a:pt x="409998" y="4040412"/>
                </a:cubicBezTo>
                <a:cubicBezTo>
                  <a:pt x="411662" y="4030209"/>
                  <a:pt x="415349" y="4021784"/>
                  <a:pt x="420183" y="4014455"/>
                </a:cubicBezTo>
                <a:lnTo>
                  <a:pt x="431005" y="4002165"/>
                </a:lnTo>
                <a:lnTo>
                  <a:pt x="413373" y="4007096"/>
                </a:lnTo>
                <a:cubicBezTo>
                  <a:pt x="369758" y="4040798"/>
                  <a:pt x="320528" y="4042682"/>
                  <a:pt x="270696" y="4036305"/>
                </a:cubicBezTo>
                <a:cubicBezTo>
                  <a:pt x="258614" y="4034759"/>
                  <a:pt x="246534" y="4033213"/>
                  <a:pt x="235964" y="4031861"/>
                </a:cubicBezTo>
                <a:cubicBezTo>
                  <a:pt x="217842" y="4029542"/>
                  <a:pt x="200506" y="4033870"/>
                  <a:pt x="184318" y="4041619"/>
                </a:cubicBezTo>
                <a:cubicBezTo>
                  <a:pt x="173021" y="4046721"/>
                  <a:pt x="158523" y="4053049"/>
                  <a:pt x="146202" y="4040015"/>
                </a:cubicBezTo>
                <a:cubicBezTo>
                  <a:pt x="136720" y="4028982"/>
                  <a:pt x="135454" y="3999357"/>
                  <a:pt x="141436" y="3987029"/>
                </a:cubicBezTo>
                <a:cubicBezTo>
                  <a:pt x="147417" y="3974699"/>
                  <a:pt x="156236" y="3964372"/>
                  <a:pt x="168259" y="3952815"/>
                </a:cubicBezTo>
                <a:cubicBezTo>
                  <a:pt x="164209" y="3975212"/>
                  <a:pt x="170308" y="3989087"/>
                  <a:pt x="186376" y="3996053"/>
                </a:cubicBezTo>
                <a:cubicBezTo>
                  <a:pt x="195073" y="4000439"/>
                  <a:pt x="201658" y="3996371"/>
                  <a:pt x="201236" y="3986497"/>
                </a:cubicBezTo>
                <a:cubicBezTo>
                  <a:pt x="199123" y="3978044"/>
                  <a:pt x="200029" y="3969975"/>
                  <a:pt x="200936" y="3961907"/>
                </a:cubicBezTo>
                <a:cubicBezTo>
                  <a:pt x="203475" y="3939318"/>
                  <a:pt x="217008" y="3927955"/>
                  <a:pt x="238330" y="3929047"/>
                </a:cubicBezTo>
                <a:cubicBezTo>
                  <a:pt x="242860" y="3929627"/>
                  <a:pt x="247390" y="3930207"/>
                  <a:pt x="251920" y="3930787"/>
                </a:cubicBezTo>
                <a:cubicBezTo>
                  <a:pt x="258142" y="3929946"/>
                  <a:pt x="264546" y="3927491"/>
                  <a:pt x="266962" y="3919618"/>
                </a:cubicBezTo>
                <a:cubicBezTo>
                  <a:pt x="270708" y="3913549"/>
                  <a:pt x="265030" y="3909549"/>
                  <a:pt x="260863" y="3905742"/>
                </a:cubicBezTo>
                <a:cubicBezTo>
                  <a:pt x="256877" y="3900322"/>
                  <a:pt x="249689" y="3896129"/>
                  <a:pt x="252106" y="3888254"/>
                </a:cubicBezTo>
                <a:cubicBezTo>
                  <a:pt x="253013" y="3880187"/>
                  <a:pt x="262074" y="3881346"/>
                  <a:pt x="268295" y="3880505"/>
                </a:cubicBezTo>
                <a:cubicBezTo>
                  <a:pt x="344225" y="3859124"/>
                  <a:pt x="421543" y="3852650"/>
                  <a:pt x="498439" y="3836302"/>
                </a:cubicBezTo>
                <a:lnTo>
                  <a:pt x="548603" y="3824250"/>
                </a:lnTo>
                <a:lnTo>
                  <a:pt x="525085" y="3824100"/>
                </a:lnTo>
                <a:cubicBezTo>
                  <a:pt x="515156" y="3822691"/>
                  <a:pt x="505229" y="3821283"/>
                  <a:pt x="496542" y="3820050"/>
                </a:cubicBezTo>
                <a:cubicBezTo>
                  <a:pt x="481650" y="3817937"/>
                  <a:pt x="467403" y="3821881"/>
                  <a:pt x="454098" y="3828942"/>
                </a:cubicBezTo>
                <a:cubicBezTo>
                  <a:pt x="444815" y="3833590"/>
                  <a:pt x="432900" y="3839355"/>
                  <a:pt x="422776" y="3827480"/>
                </a:cubicBezTo>
                <a:cubicBezTo>
                  <a:pt x="414983" y="3817427"/>
                  <a:pt x="413942" y="3790436"/>
                  <a:pt x="418858" y="3779204"/>
                </a:cubicBezTo>
                <a:cubicBezTo>
                  <a:pt x="423774" y="3767970"/>
                  <a:pt x="431022" y="3758560"/>
                  <a:pt x="440902" y="3748031"/>
                </a:cubicBezTo>
                <a:cubicBezTo>
                  <a:pt x="437574" y="3768437"/>
                  <a:pt x="442586" y="3781078"/>
                  <a:pt x="455790" y="3787426"/>
                </a:cubicBezTo>
                <a:cubicBezTo>
                  <a:pt x="462938" y="3791422"/>
                  <a:pt x="468349" y="3787715"/>
                  <a:pt x="468002" y="3778719"/>
                </a:cubicBezTo>
                <a:cubicBezTo>
                  <a:pt x="466266" y="3771017"/>
                  <a:pt x="467010" y="3763665"/>
                  <a:pt x="467756" y="3756315"/>
                </a:cubicBezTo>
                <a:cubicBezTo>
                  <a:pt x="469842" y="3735733"/>
                  <a:pt x="480964" y="3725381"/>
                  <a:pt x="498486" y="3726375"/>
                </a:cubicBezTo>
                <a:cubicBezTo>
                  <a:pt x="502209" y="3726904"/>
                  <a:pt x="505932" y="3727432"/>
                  <a:pt x="509655" y="3727960"/>
                </a:cubicBezTo>
                <a:cubicBezTo>
                  <a:pt x="514768" y="3727194"/>
                  <a:pt x="520030" y="3724958"/>
                  <a:pt x="522017" y="3717784"/>
                </a:cubicBezTo>
                <a:cubicBezTo>
                  <a:pt x="525095" y="3712255"/>
                  <a:pt x="520429" y="3708610"/>
                  <a:pt x="517004" y="3705141"/>
                </a:cubicBezTo>
                <a:cubicBezTo>
                  <a:pt x="513728" y="3700203"/>
                  <a:pt x="507822" y="3696383"/>
                  <a:pt x="509808" y="3689208"/>
                </a:cubicBezTo>
                <a:cubicBezTo>
                  <a:pt x="510553" y="3681858"/>
                  <a:pt x="517999" y="3682914"/>
                  <a:pt x="523112" y="3682148"/>
                </a:cubicBezTo>
                <a:cubicBezTo>
                  <a:pt x="585512" y="3662667"/>
                  <a:pt x="649052" y="3656769"/>
                  <a:pt x="712246" y="3641874"/>
                </a:cubicBezTo>
                <a:cubicBezTo>
                  <a:pt x="732848" y="3637340"/>
                  <a:pt x="753449" y="3632807"/>
                  <a:pt x="774348" y="3625333"/>
                </a:cubicBezTo>
                <a:cubicBezTo>
                  <a:pt x="782241" y="3621979"/>
                  <a:pt x="787056" y="3624153"/>
                  <a:pt x="794204" y="3628149"/>
                </a:cubicBezTo>
                <a:cubicBezTo>
                  <a:pt x="810534" y="3640905"/>
                  <a:pt x="810534" y="3640905"/>
                  <a:pt x="823642" y="3623378"/>
                </a:cubicBezTo>
                <a:cubicBezTo>
                  <a:pt x="829596" y="3639136"/>
                  <a:pt x="820362" y="3655721"/>
                  <a:pt x="826318" y="3671479"/>
                </a:cubicBezTo>
                <a:cubicBezTo>
                  <a:pt x="833864" y="3659128"/>
                  <a:pt x="844686" y="3651715"/>
                  <a:pt x="855509" y="3644303"/>
                </a:cubicBezTo>
                <a:cubicBezTo>
                  <a:pt x="867571" y="3637067"/>
                  <a:pt x="876210" y="3626363"/>
                  <a:pt x="882516" y="3613836"/>
                </a:cubicBezTo>
                <a:cubicBezTo>
                  <a:pt x="899297" y="3584899"/>
                  <a:pt x="924862" y="3581070"/>
                  <a:pt x="944964" y="3606291"/>
                </a:cubicBezTo>
                <a:cubicBezTo>
                  <a:pt x="950574" y="3613052"/>
                  <a:pt x="954941" y="3619637"/>
                  <a:pt x="959309" y="3626222"/>
                </a:cubicBezTo>
                <a:cubicBezTo>
                  <a:pt x="964768" y="3634453"/>
                  <a:pt x="969882" y="3633687"/>
                  <a:pt x="973407" y="3623748"/>
                </a:cubicBezTo>
                <a:cubicBezTo>
                  <a:pt x="973706" y="3620807"/>
                  <a:pt x="975095" y="3619514"/>
                  <a:pt x="975394" y="3616573"/>
                </a:cubicBezTo>
                <a:cubicBezTo>
                  <a:pt x="984728" y="3586581"/>
                  <a:pt x="999274" y="3579697"/>
                  <a:pt x="1023150" y="3580102"/>
                </a:cubicBezTo>
                <a:cubicBezTo>
                  <a:pt x="1040674" y="3581096"/>
                  <a:pt x="1058196" y="3582092"/>
                  <a:pt x="1075075" y="3577029"/>
                </a:cubicBezTo>
                <a:cubicBezTo>
                  <a:pt x="1086691" y="3574204"/>
                  <a:pt x="1098952" y="3577434"/>
                  <a:pt x="1107688" y="3590604"/>
                </a:cubicBezTo>
                <a:cubicBezTo>
                  <a:pt x="1121092" y="3570137"/>
                  <a:pt x="1158572" y="3560541"/>
                  <a:pt x="1178774" y="3572356"/>
                </a:cubicBezTo>
                <a:cubicBezTo>
                  <a:pt x="1183440" y="3575999"/>
                  <a:pt x="1187312" y="3575058"/>
                  <a:pt x="1191483" y="3571176"/>
                </a:cubicBezTo>
                <a:cubicBezTo>
                  <a:pt x="1208957" y="3560233"/>
                  <a:pt x="1225090" y="3562522"/>
                  <a:pt x="1240329" y="3573631"/>
                </a:cubicBezTo>
                <a:cubicBezTo>
                  <a:pt x="1247328" y="3579099"/>
                  <a:pt x="1252292" y="3579802"/>
                  <a:pt x="1260334" y="3574979"/>
                </a:cubicBezTo>
                <a:lnTo>
                  <a:pt x="1287420" y="3567083"/>
                </a:lnTo>
                <a:lnTo>
                  <a:pt x="1259194" y="3568655"/>
                </a:lnTo>
                <a:cubicBezTo>
                  <a:pt x="1246933" y="3568723"/>
                  <a:pt x="1237088" y="3560915"/>
                  <a:pt x="1227242" y="3553108"/>
                </a:cubicBezTo>
                <a:cubicBezTo>
                  <a:pt x="1206042" y="3537301"/>
                  <a:pt x="1184298" y="3526335"/>
                  <a:pt x="1159352" y="3516596"/>
                </a:cubicBezTo>
                <a:cubicBezTo>
                  <a:pt x="1141594" y="3511049"/>
                  <a:pt x="1124802" y="3510538"/>
                  <a:pt x="1109578" y="3523320"/>
                </a:cubicBezTo>
                <a:cubicBezTo>
                  <a:pt x="1102994" y="3527388"/>
                  <a:pt x="1096772" y="3528229"/>
                  <a:pt x="1089404" y="3525649"/>
                </a:cubicBezTo>
                <a:cubicBezTo>
                  <a:pt x="1043679" y="3509977"/>
                  <a:pt x="1000490" y="3512634"/>
                  <a:pt x="958929" y="3541688"/>
                </a:cubicBezTo>
                <a:cubicBezTo>
                  <a:pt x="950653" y="3547176"/>
                  <a:pt x="944976" y="3543176"/>
                  <a:pt x="935734" y="3543630"/>
                </a:cubicBezTo>
                <a:cubicBezTo>
                  <a:pt x="920451" y="3543312"/>
                  <a:pt x="917190" y="3531437"/>
                  <a:pt x="910728" y="3520789"/>
                </a:cubicBezTo>
                <a:cubicBezTo>
                  <a:pt x="905594" y="3511949"/>
                  <a:pt x="897864" y="3512595"/>
                  <a:pt x="891460" y="3515050"/>
                </a:cubicBezTo>
                <a:cubicBezTo>
                  <a:pt x="881855" y="3518731"/>
                  <a:pt x="872069" y="3524026"/>
                  <a:pt x="862464" y="3527707"/>
                </a:cubicBezTo>
                <a:cubicBezTo>
                  <a:pt x="841564" y="3536490"/>
                  <a:pt x="832866" y="3532104"/>
                  <a:pt x="824654" y="3509774"/>
                </a:cubicBezTo>
                <a:cubicBezTo>
                  <a:pt x="822540" y="3501320"/>
                  <a:pt x="818736" y="3494286"/>
                  <a:pt x="813240" y="3488672"/>
                </a:cubicBezTo>
                <a:cubicBezTo>
                  <a:pt x="810401" y="3486672"/>
                  <a:pt x="809435" y="3481638"/>
                  <a:pt x="804542" y="3484286"/>
                </a:cubicBezTo>
                <a:cubicBezTo>
                  <a:pt x="801158" y="3487126"/>
                  <a:pt x="800615" y="3491968"/>
                  <a:pt x="803272" y="3495580"/>
                </a:cubicBezTo>
                <a:cubicBezTo>
                  <a:pt x="804420" y="3499001"/>
                  <a:pt x="805748" y="3500808"/>
                  <a:pt x="806896" y="3504228"/>
                </a:cubicBezTo>
                <a:cubicBezTo>
                  <a:pt x="812210" y="3511456"/>
                  <a:pt x="812814" y="3519716"/>
                  <a:pt x="803209" y="3523397"/>
                </a:cubicBezTo>
                <a:cubicBezTo>
                  <a:pt x="793423" y="3528692"/>
                  <a:pt x="787564" y="3526306"/>
                  <a:pt x="782611" y="3515852"/>
                </a:cubicBezTo>
                <a:cubicBezTo>
                  <a:pt x="781827" y="3509204"/>
                  <a:pt x="779352" y="3503977"/>
                  <a:pt x="777057" y="3497137"/>
                </a:cubicBezTo>
                <a:cubicBezTo>
                  <a:pt x="773615" y="3486876"/>
                  <a:pt x="765702" y="3489136"/>
                  <a:pt x="757970" y="3489784"/>
                </a:cubicBezTo>
                <a:cubicBezTo>
                  <a:pt x="750056" y="3492044"/>
                  <a:pt x="753862" y="3499078"/>
                  <a:pt x="754827" y="3504112"/>
                </a:cubicBezTo>
                <a:cubicBezTo>
                  <a:pt x="754646" y="3505726"/>
                  <a:pt x="754464" y="3507339"/>
                  <a:pt x="754284" y="3508953"/>
                </a:cubicBezTo>
                <a:cubicBezTo>
                  <a:pt x="755368" y="3540190"/>
                  <a:pt x="748602" y="3545872"/>
                  <a:pt x="720454" y="3537359"/>
                </a:cubicBezTo>
                <a:cubicBezTo>
                  <a:pt x="699676" y="3531427"/>
                  <a:pt x="677024" y="3528528"/>
                  <a:pt x="655520" y="3529050"/>
                </a:cubicBezTo>
                <a:cubicBezTo>
                  <a:pt x="632688" y="3527765"/>
                  <a:pt x="627192" y="3522151"/>
                  <a:pt x="623872" y="3497175"/>
                </a:cubicBezTo>
                <a:cubicBezTo>
                  <a:pt x="622906" y="3492141"/>
                  <a:pt x="622122" y="3485493"/>
                  <a:pt x="617591" y="3484913"/>
                </a:cubicBezTo>
                <a:cubicBezTo>
                  <a:pt x="610041" y="3483947"/>
                  <a:pt x="604785" y="3489822"/>
                  <a:pt x="600858" y="3497503"/>
                </a:cubicBezTo>
                <a:cubicBezTo>
                  <a:pt x="612758" y="3500663"/>
                  <a:pt x="619582" y="3508083"/>
                  <a:pt x="614930" y="3522218"/>
                </a:cubicBezTo>
                <a:cubicBezTo>
                  <a:pt x="612694" y="3528479"/>
                  <a:pt x="609311" y="3531320"/>
                  <a:pt x="602486" y="3523900"/>
                </a:cubicBezTo>
                <a:cubicBezTo>
                  <a:pt x="592822" y="3514479"/>
                  <a:pt x="583340" y="3503445"/>
                  <a:pt x="582134" y="3486923"/>
                </a:cubicBezTo>
                <a:cubicBezTo>
                  <a:pt x="582315" y="3485310"/>
                  <a:pt x="582496" y="3483696"/>
                  <a:pt x="580986" y="3483502"/>
                </a:cubicBezTo>
                <a:cubicBezTo>
                  <a:pt x="571867" y="3469242"/>
                  <a:pt x="574283" y="3461367"/>
                  <a:pt x="590292" y="3455232"/>
                </a:cubicBezTo>
                <a:cubicBezTo>
                  <a:pt x="617051" y="3448836"/>
                  <a:pt x="642120" y="3443860"/>
                  <a:pt x="670026" y="3440884"/>
                </a:cubicBezTo>
                <a:cubicBezTo>
                  <a:pt x="685490" y="3439589"/>
                  <a:pt x="693947" y="3432487"/>
                  <a:pt x="695942" y="3414738"/>
                </a:cubicBezTo>
                <a:cubicBezTo>
                  <a:pt x="695158" y="3408092"/>
                  <a:pt x="698722" y="3403637"/>
                  <a:pt x="700958" y="3397376"/>
                </a:cubicBezTo>
                <a:cubicBezTo>
                  <a:pt x="703374" y="3389501"/>
                  <a:pt x="704100" y="3383047"/>
                  <a:pt x="697094" y="3377241"/>
                </a:cubicBezTo>
                <a:cubicBezTo>
                  <a:pt x="690088" y="3371434"/>
                  <a:pt x="686342" y="3377501"/>
                  <a:pt x="681267" y="3381762"/>
                </a:cubicBezTo>
                <a:cubicBezTo>
                  <a:pt x="671300" y="3388670"/>
                  <a:pt x="659822" y="3395386"/>
                  <a:pt x="647380" y="3397067"/>
                </a:cubicBezTo>
                <a:cubicBezTo>
                  <a:pt x="633426" y="3398554"/>
                  <a:pt x="619835" y="3396816"/>
                  <a:pt x="606970" y="3388622"/>
                </a:cubicBezTo>
                <a:cubicBezTo>
                  <a:pt x="582386" y="3375656"/>
                  <a:pt x="555205" y="3372177"/>
                  <a:pt x="528446" y="3378573"/>
                </a:cubicBezTo>
                <a:cubicBezTo>
                  <a:pt x="522042" y="3381028"/>
                  <a:pt x="518841" y="3382254"/>
                  <a:pt x="518115" y="3388709"/>
                </a:cubicBezTo>
                <a:cubicBezTo>
                  <a:pt x="518538" y="3398583"/>
                  <a:pt x="515154" y="3401424"/>
                  <a:pt x="508510" y="3392390"/>
                </a:cubicBezTo>
                <a:cubicBezTo>
                  <a:pt x="499210" y="3379743"/>
                  <a:pt x="486766" y="3381424"/>
                  <a:pt x="475108" y="3389752"/>
                </a:cubicBezTo>
                <a:cubicBezTo>
                  <a:pt x="463268" y="3399695"/>
                  <a:pt x="451608" y="3408024"/>
                  <a:pt x="433669" y="3404091"/>
                </a:cubicBezTo>
                <a:cubicBezTo>
                  <a:pt x="429138" y="3403511"/>
                  <a:pt x="424246" y="3406159"/>
                  <a:pt x="423520" y="3412613"/>
                </a:cubicBezTo>
                <a:cubicBezTo>
                  <a:pt x="423942" y="3422488"/>
                  <a:pt x="420560" y="3425327"/>
                  <a:pt x="412646" y="3427589"/>
                </a:cubicBezTo>
                <a:cubicBezTo>
                  <a:pt x="401894" y="3427849"/>
                  <a:pt x="396035" y="3425463"/>
                  <a:pt x="390901" y="3416623"/>
                </a:cubicBezTo>
                <a:cubicBezTo>
                  <a:pt x="381964" y="3400748"/>
                  <a:pt x="382448" y="3382806"/>
                  <a:pt x="381422" y="3364670"/>
                </a:cubicBezTo>
                <a:cubicBezTo>
                  <a:pt x="381002" y="3354795"/>
                  <a:pt x="393989" y="3348274"/>
                  <a:pt x="404741" y="3348013"/>
                </a:cubicBezTo>
                <a:cubicBezTo>
                  <a:pt x="417184" y="3346331"/>
                  <a:pt x="426789" y="3342650"/>
                  <a:pt x="424436" y="3322708"/>
                </a:cubicBezTo>
                <a:cubicBezTo>
                  <a:pt x="432407" y="3333549"/>
                  <a:pt x="431320" y="3343229"/>
                  <a:pt x="433432" y="3351684"/>
                </a:cubicBezTo>
                <a:cubicBezTo>
                  <a:pt x="437056" y="3360331"/>
                  <a:pt x="440679" y="3368979"/>
                  <a:pt x="451612" y="3367105"/>
                </a:cubicBezTo>
                <a:cubicBezTo>
                  <a:pt x="462365" y="3366844"/>
                  <a:pt x="473479" y="3363356"/>
                  <a:pt x="473602" y="3348641"/>
                </a:cubicBezTo>
                <a:cubicBezTo>
                  <a:pt x="472998" y="3340379"/>
                  <a:pt x="476926" y="3332698"/>
                  <a:pt x="482000" y="3328437"/>
                </a:cubicBezTo>
                <a:cubicBezTo>
                  <a:pt x="498914" y="3314234"/>
                  <a:pt x="506282" y="3316814"/>
                  <a:pt x="514678" y="3337529"/>
                </a:cubicBezTo>
                <a:cubicBezTo>
                  <a:pt x="527606" y="3317906"/>
                  <a:pt x="541863" y="3300088"/>
                  <a:pt x="560106" y="3287693"/>
                </a:cubicBezTo>
                <a:cubicBezTo>
                  <a:pt x="575812" y="3277427"/>
                  <a:pt x="591820" y="3271292"/>
                  <a:pt x="608310" y="3267673"/>
                </a:cubicBezTo>
                <a:lnTo>
                  <a:pt x="629338" y="3265650"/>
                </a:lnTo>
                <a:lnTo>
                  <a:pt x="623871" y="3259498"/>
                </a:lnTo>
                <a:cubicBezTo>
                  <a:pt x="616526" y="3245034"/>
                  <a:pt x="616924" y="3228687"/>
                  <a:pt x="616082" y="3212163"/>
                </a:cubicBezTo>
                <a:cubicBezTo>
                  <a:pt x="615735" y="3203166"/>
                  <a:pt x="626408" y="3197224"/>
                  <a:pt x="635244" y="3196987"/>
                </a:cubicBezTo>
                <a:cubicBezTo>
                  <a:pt x="640357" y="3196221"/>
                  <a:pt x="644887" y="3194999"/>
                  <a:pt x="647897" y="3191698"/>
                </a:cubicBezTo>
                <a:lnTo>
                  <a:pt x="650496" y="3178627"/>
                </a:lnTo>
                <a:lnTo>
                  <a:pt x="646012" y="3177565"/>
                </a:lnTo>
                <a:cubicBezTo>
                  <a:pt x="632602" y="3174213"/>
                  <a:pt x="622032" y="3172860"/>
                  <a:pt x="609226" y="3177769"/>
                </a:cubicBezTo>
                <a:cubicBezTo>
                  <a:pt x="599621" y="3181450"/>
                  <a:pt x="594306" y="3174222"/>
                  <a:pt x="593885" y="3164348"/>
                </a:cubicBezTo>
                <a:cubicBezTo>
                  <a:pt x="593100" y="3157700"/>
                  <a:pt x="601920" y="3147372"/>
                  <a:pt x="590021" y="3144212"/>
                </a:cubicBezTo>
                <a:cubicBezTo>
                  <a:pt x="579450" y="3142859"/>
                  <a:pt x="568334" y="3146348"/>
                  <a:pt x="562354" y="3158676"/>
                </a:cubicBezTo>
                <a:cubicBezTo>
                  <a:pt x="556736" y="3167778"/>
                  <a:pt x="557339" y="3176039"/>
                  <a:pt x="556069" y="3187333"/>
                </a:cubicBezTo>
                <a:cubicBezTo>
                  <a:pt x="550274" y="3157130"/>
                  <a:pt x="530642" y="3154618"/>
                  <a:pt x="507628" y="3154947"/>
                </a:cubicBezTo>
                <a:cubicBezTo>
                  <a:pt x="493856" y="3154821"/>
                  <a:pt x="481957" y="3151662"/>
                  <a:pt x="469696" y="3151729"/>
                </a:cubicBezTo>
                <a:cubicBezTo>
                  <a:pt x="445352" y="3150251"/>
                  <a:pt x="421976" y="3153806"/>
                  <a:pt x="401678" y="3170850"/>
                </a:cubicBezTo>
                <a:cubicBezTo>
                  <a:pt x="393040" y="3179566"/>
                  <a:pt x="385852" y="3175372"/>
                  <a:pt x="380900" y="3164918"/>
                </a:cubicBezTo>
                <a:cubicBezTo>
                  <a:pt x="363748" y="3126714"/>
                  <a:pt x="341279" y="3122202"/>
                  <a:pt x="309322" y="3147574"/>
                </a:cubicBezTo>
                <a:cubicBezTo>
                  <a:pt x="300866" y="3154676"/>
                  <a:pt x="291624" y="3155130"/>
                  <a:pt x="282382" y="3155584"/>
                </a:cubicBezTo>
                <a:cubicBezTo>
                  <a:pt x="265771" y="3153458"/>
                  <a:pt x="250670" y="3151526"/>
                  <a:pt x="236594" y="3167728"/>
                </a:cubicBezTo>
                <a:cubicBezTo>
                  <a:pt x="230976" y="3176830"/>
                  <a:pt x="226205" y="3164763"/>
                  <a:pt x="222219" y="3159343"/>
                </a:cubicBezTo>
                <a:cubicBezTo>
                  <a:pt x="219560" y="3155729"/>
                  <a:pt x="220286" y="3149275"/>
                  <a:pt x="220831" y="3144434"/>
                </a:cubicBezTo>
                <a:cubicBezTo>
                  <a:pt x="222703" y="3141400"/>
                  <a:pt x="221920" y="3134753"/>
                  <a:pt x="218898" y="3134366"/>
                </a:cubicBezTo>
                <a:cubicBezTo>
                  <a:pt x="207181" y="3129594"/>
                  <a:pt x="196248" y="3131468"/>
                  <a:pt x="185134" y="3134955"/>
                </a:cubicBezTo>
                <a:cubicBezTo>
                  <a:pt x="178730" y="3137410"/>
                  <a:pt x="176494" y="3143671"/>
                  <a:pt x="175588" y="3151738"/>
                </a:cubicBezTo>
                <a:cubicBezTo>
                  <a:pt x="171357" y="3175749"/>
                  <a:pt x="163082" y="3181237"/>
                  <a:pt x="140430" y="3178338"/>
                </a:cubicBezTo>
                <a:cubicBezTo>
                  <a:pt x="134571" y="3175952"/>
                  <a:pt x="131913" y="3172338"/>
                  <a:pt x="135478" y="3167884"/>
                </a:cubicBezTo>
                <a:cubicBezTo>
                  <a:pt x="144842" y="3152715"/>
                  <a:pt x="134634" y="3148135"/>
                  <a:pt x="125936" y="3143747"/>
                </a:cubicBezTo>
                <a:cubicBezTo>
                  <a:pt x="115728" y="3139168"/>
                  <a:pt x="104796" y="3141042"/>
                  <a:pt x="95553" y="3141497"/>
                </a:cubicBezTo>
                <a:cubicBezTo>
                  <a:pt x="84802" y="3141757"/>
                  <a:pt x="74231" y="3140404"/>
                  <a:pt x="63116" y="3143893"/>
                </a:cubicBezTo>
                <a:cubicBezTo>
                  <a:pt x="55022" y="3147768"/>
                  <a:pt x="51580" y="3137506"/>
                  <a:pt x="50795" y="3130859"/>
                </a:cubicBezTo>
                <a:cubicBezTo>
                  <a:pt x="50554" y="3119371"/>
                  <a:pt x="46206" y="3117178"/>
                  <a:pt x="36782" y="3119246"/>
                </a:cubicBezTo>
                <a:cubicBezTo>
                  <a:pt x="33581" y="3120472"/>
                  <a:pt x="30380" y="3121699"/>
                  <a:pt x="25849" y="3121119"/>
                </a:cubicBezTo>
                <a:cubicBezTo>
                  <a:pt x="21138" y="3122154"/>
                  <a:pt x="14916" y="3122994"/>
                  <a:pt x="10930" y="3117574"/>
                </a:cubicBezTo>
                <a:cubicBezTo>
                  <a:pt x="8454" y="3112346"/>
                  <a:pt x="14856" y="3109892"/>
                  <a:pt x="16911" y="3105245"/>
                </a:cubicBezTo>
                <a:cubicBezTo>
                  <a:pt x="24584" y="3091496"/>
                  <a:pt x="20960" y="3082848"/>
                  <a:pt x="0" y="3078530"/>
                </a:cubicBezTo>
                <a:cubicBezTo>
                  <a:pt x="3446" y="3047872"/>
                  <a:pt x="6711" y="3018828"/>
                  <a:pt x="10158" y="2988170"/>
                </a:cubicBezTo>
                <a:cubicBezTo>
                  <a:pt x="22420" y="2988102"/>
                  <a:pt x="29244" y="2995523"/>
                  <a:pt x="32324" y="3009011"/>
                </a:cubicBezTo>
                <a:cubicBezTo>
                  <a:pt x="40776" y="3042829"/>
                  <a:pt x="56480" y="3053022"/>
                  <a:pt x="88496" y="3040751"/>
                </a:cubicBezTo>
                <a:cubicBezTo>
                  <a:pt x="102812" y="3036036"/>
                  <a:pt x="113746" y="3034162"/>
                  <a:pt x="127336" y="3035901"/>
                </a:cubicBezTo>
                <a:cubicBezTo>
                  <a:pt x="133195" y="3038287"/>
                  <a:pt x="140746" y="3039254"/>
                  <a:pt x="142981" y="3032992"/>
                </a:cubicBezTo>
                <a:cubicBezTo>
                  <a:pt x="146727" y="3026925"/>
                  <a:pt x="139539" y="3022732"/>
                  <a:pt x="136882" y="3019118"/>
                </a:cubicBezTo>
                <a:cubicBezTo>
                  <a:pt x="134224" y="3015504"/>
                  <a:pt x="131386" y="3013504"/>
                  <a:pt x="128728" y="3009891"/>
                </a:cubicBezTo>
                <a:cubicBezTo>
                  <a:pt x="124742" y="3004470"/>
                  <a:pt x="117736" y="2998663"/>
                  <a:pt x="119972" y="2992402"/>
                </a:cubicBezTo>
                <a:cubicBezTo>
                  <a:pt x="123899" y="2984721"/>
                  <a:pt x="132959" y="2985881"/>
                  <a:pt x="139000" y="2986653"/>
                </a:cubicBezTo>
                <a:cubicBezTo>
                  <a:pt x="149752" y="2986393"/>
                  <a:pt x="160322" y="2987746"/>
                  <a:pt x="170712" y="2990711"/>
                </a:cubicBezTo>
                <a:cubicBezTo>
                  <a:pt x="193181" y="2995224"/>
                  <a:pt x="213719" y="2989668"/>
                  <a:pt x="232325" y="2974044"/>
                </a:cubicBezTo>
                <a:cubicBezTo>
                  <a:pt x="235708" y="2971204"/>
                  <a:pt x="238728" y="2971591"/>
                  <a:pt x="241385" y="2975203"/>
                </a:cubicBezTo>
                <a:cubicBezTo>
                  <a:pt x="244043" y="2978817"/>
                  <a:pt x="247063" y="2979204"/>
                  <a:pt x="251593" y="2979783"/>
                </a:cubicBezTo>
                <a:cubicBezTo>
                  <a:pt x="254613" y="2980171"/>
                  <a:pt x="258962" y="2982364"/>
                  <a:pt x="260836" y="2979330"/>
                </a:cubicBezTo>
                <a:cubicBezTo>
                  <a:pt x="262890" y="2974682"/>
                  <a:pt x="260050" y="2972681"/>
                  <a:pt x="257212" y="2970682"/>
                </a:cubicBezTo>
                <a:cubicBezTo>
                  <a:pt x="251714" y="2965068"/>
                  <a:pt x="250930" y="2958421"/>
                  <a:pt x="247126" y="2951387"/>
                </a:cubicBezTo>
                <a:cubicBezTo>
                  <a:pt x="243140" y="2945967"/>
                  <a:pt x="243866" y="2939513"/>
                  <a:pt x="248940" y="2935252"/>
                </a:cubicBezTo>
                <a:cubicBezTo>
                  <a:pt x="255706" y="2929570"/>
                  <a:pt x="260054" y="2931764"/>
                  <a:pt x="264040" y="2937184"/>
                </a:cubicBezTo>
                <a:cubicBezTo>
                  <a:pt x="268390" y="2939377"/>
                  <a:pt x="271047" y="2942991"/>
                  <a:pt x="273704" y="2946605"/>
                </a:cubicBezTo>
                <a:cubicBezTo>
                  <a:pt x="282824" y="2960865"/>
                  <a:pt x="289830" y="2966673"/>
                  <a:pt x="306201" y="2957310"/>
                </a:cubicBezTo>
                <a:lnTo>
                  <a:pt x="311682" y="2956595"/>
                </a:lnTo>
                <a:lnTo>
                  <a:pt x="302625" y="2951457"/>
                </a:lnTo>
                <a:cubicBezTo>
                  <a:pt x="305457" y="2923523"/>
                  <a:pt x="308140" y="2897061"/>
                  <a:pt x="310972" y="2869129"/>
                </a:cubicBezTo>
                <a:cubicBezTo>
                  <a:pt x="321050" y="2869067"/>
                  <a:pt x="326658" y="2875828"/>
                  <a:pt x="329188" y="2888117"/>
                </a:cubicBezTo>
                <a:cubicBezTo>
                  <a:pt x="334399" y="2911226"/>
                  <a:pt x="342961" y="2922227"/>
                  <a:pt x="358016" y="2921567"/>
                </a:cubicBezTo>
                <a:lnTo>
                  <a:pt x="363726" y="2920075"/>
                </a:lnTo>
                <a:lnTo>
                  <a:pt x="365642" y="2919088"/>
                </a:lnTo>
                <a:cubicBezTo>
                  <a:pt x="376062" y="2918375"/>
                  <a:pt x="385330" y="2915981"/>
                  <a:pt x="393738" y="2912300"/>
                </a:cubicBezTo>
                <a:lnTo>
                  <a:pt x="415576" y="2898485"/>
                </a:lnTo>
                <a:lnTo>
                  <a:pt x="415116" y="2897325"/>
                </a:lnTo>
                <a:cubicBezTo>
                  <a:pt x="412932" y="2894034"/>
                  <a:pt x="410599" y="2892211"/>
                  <a:pt x="408415" y="2888919"/>
                </a:cubicBezTo>
                <a:cubicBezTo>
                  <a:pt x="405139" y="2883980"/>
                  <a:pt x="399382" y="2878690"/>
                  <a:pt x="401218" y="2872984"/>
                </a:cubicBezTo>
                <a:cubicBezTo>
                  <a:pt x="404446" y="2865986"/>
                  <a:pt x="411892" y="2867042"/>
                  <a:pt x="416856" y="2867747"/>
                </a:cubicBezTo>
                <a:lnTo>
                  <a:pt x="440077" y="2871041"/>
                </a:lnTo>
                <a:lnTo>
                  <a:pt x="454019" y="2855106"/>
                </a:lnTo>
                <a:cubicBezTo>
                  <a:pt x="455892" y="2852072"/>
                  <a:pt x="456437" y="2847231"/>
                  <a:pt x="456981" y="2842389"/>
                </a:cubicBezTo>
                <a:cubicBezTo>
                  <a:pt x="458613" y="2827868"/>
                  <a:pt x="463506" y="2825222"/>
                  <a:pt x="476734" y="2830187"/>
                </a:cubicBezTo>
                <a:cubicBezTo>
                  <a:pt x="485477" y="2834171"/>
                  <a:pt x="494179" y="2836818"/>
                  <a:pt x="502786" y="2838176"/>
                </a:cubicBezTo>
                <a:lnTo>
                  <a:pt x="506941" y="2838216"/>
                </a:lnTo>
                <a:lnTo>
                  <a:pt x="505715" y="2835615"/>
                </a:lnTo>
                <a:cubicBezTo>
                  <a:pt x="502440" y="2830676"/>
                  <a:pt x="503036" y="2824796"/>
                  <a:pt x="507206" y="2820914"/>
                </a:cubicBezTo>
                <a:cubicBezTo>
                  <a:pt x="512766" y="2815737"/>
                  <a:pt x="516340" y="2817736"/>
                  <a:pt x="519616" y="2822675"/>
                </a:cubicBezTo>
                <a:cubicBezTo>
                  <a:pt x="523190" y="2824673"/>
                  <a:pt x="525374" y="2827965"/>
                  <a:pt x="527558" y="2831258"/>
                </a:cubicBezTo>
                <a:lnTo>
                  <a:pt x="532189" y="2836651"/>
                </a:lnTo>
                <a:lnTo>
                  <a:pt x="576282" y="2816737"/>
                </a:lnTo>
                <a:cubicBezTo>
                  <a:pt x="586430" y="2808216"/>
                  <a:pt x="597107" y="2801808"/>
                  <a:pt x="608366" y="2798747"/>
                </a:cubicBezTo>
                <a:lnTo>
                  <a:pt x="626470" y="2799814"/>
                </a:lnTo>
                <a:lnTo>
                  <a:pt x="645048" y="2786784"/>
                </a:lnTo>
                <a:cubicBezTo>
                  <a:pt x="656516" y="2776109"/>
                  <a:pt x="666110" y="2762184"/>
                  <a:pt x="675742" y="2747891"/>
                </a:cubicBezTo>
                <a:cubicBezTo>
                  <a:pt x="677282" y="2745127"/>
                  <a:pt x="677728" y="2740718"/>
                  <a:pt x="678176" y="2736306"/>
                </a:cubicBezTo>
                <a:cubicBezTo>
                  <a:pt x="679517" y="2723075"/>
                  <a:pt x="683538" y="2720664"/>
                  <a:pt x="694408" y="2725188"/>
                </a:cubicBezTo>
                <a:cubicBezTo>
                  <a:pt x="723150" y="2739704"/>
                  <a:pt x="751346" y="2734758"/>
                  <a:pt x="776218" y="2712935"/>
                </a:cubicBezTo>
                <a:cubicBezTo>
                  <a:pt x="792899" y="2697405"/>
                  <a:pt x="811316" y="2689579"/>
                  <a:pt x="831816" y="2698452"/>
                </a:cubicBezTo>
                <a:cubicBezTo>
                  <a:pt x="841446" y="2702801"/>
                  <a:pt x="848694" y="2693391"/>
                  <a:pt x="854553" y="2685275"/>
                </a:cubicBezTo>
                <a:cubicBezTo>
                  <a:pt x="859022" y="2678451"/>
                  <a:pt x="864284" y="2676216"/>
                  <a:pt x="872822" y="2678919"/>
                </a:cubicBezTo>
                <a:cubicBezTo>
                  <a:pt x="894712" y="2686499"/>
                  <a:pt x="916554" y="2682141"/>
                  <a:pt x="938546" y="2676313"/>
                </a:cubicBezTo>
                <a:cubicBezTo>
                  <a:pt x="963019" y="2670838"/>
                  <a:pt x="987790" y="2662421"/>
                  <a:pt x="1014000" y="2664648"/>
                </a:cubicBezTo>
                <a:cubicBezTo>
                  <a:pt x="1021446" y="2665705"/>
                  <a:pt x="1028248" y="2660706"/>
                  <a:pt x="1034106" y="2652588"/>
                </a:cubicBezTo>
                <a:cubicBezTo>
                  <a:pt x="1049992" y="2632473"/>
                  <a:pt x="1056347" y="2631884"/>
                  <a:pt x="1076400" y="2645168"/>
                </a:cubicBezTo>
                <a:cubicBezTo>
                  <a:pt x="1085732" y="2652457"/>
                  <a:pt x="1095810" y="2652395"/>
                  <a:pt x="1106334" y="2647923"/>
                </a:cubicBezTo>
                <a:cubicBezTo>
                  <a:pt x="1137608" y="2637447"/>
                  <a:pt x="1171413" y="2639261"/>
                  <a:pt x="1202390" y="2631726"/>
                </a:cubicBezTo>
                <a:cubicBezTo>
                  <a:pt x="1212764" y="2628723"/>
                  <a:pt x="1222544" y="2631601"/>
                  <a:pt x="1230784" y="2637245"/>
                </a:cubicBezTo>
                <a:cubicBezTo>
                  <a:pt x="1236690" y="2641065"/>
                  <a:pt x="1241804" y="2640300"/>
                  <a:pt x="1246122" y="2634947"/>
                </a:cubicBezTo>
                <a:cubicBezTo>
                  <a:pt x="1258931" y="2620360"/>
                  <a:pt x="1271938" y="2616240"/>
                  <a:pt x="1288864" y="2623115"/>
                </a:cubicBezTo>
                <a:cubicBezTo>
                  <a:pt x="1308124" y="2631814"/>
                  <a:pt x="1327633" y="2625633"/>
                  <a:pt x="1346695" y="2623864"/>
                </a:cubicBezTo>
                <a:cubicBezTo>
                  <a:pt x="1359404" y="2622684"/>
                  <a:pt x="1370722" y="2622798"/>
                  <a:pt x="1381444" y="2628794"/>
                </a:cubicBezTo>
                <a:cubicBezTo>
                  <a:pt x="1398222" y="2637139"/>
                  <a:pt x="1415744" y="2638134"/>
                  <a:pt x="1430588" y="2628309"/>
                </a:cubicBezTo>
                <a:lnTo>
                  <a:pt x="1443003" y="2621973"/>
                </a:lnTo>
                <a:lnTo>
                  <a:pt x="1439960" y="2614638"/>
                </a:lnTo>
                <a:cubicBezTo>
                  <a:pt x="1440141" y="2613024"/>
                  <a:pt x="1438630" y="2612832"/>
                  <a:pt x="1438630" y="2612832"/>
                </a:cubicBezTo>
                <a:cubicBezTo>
                  <a:pt x="1436159" y="2566687"/>
                  <a:pt x="1431266" y="2569333"/>
                  <a:pt x="1391822" y="2565922"/>
                </a:cubicBezTo>
                <a:cubicBezTo>
                  <a:pt x="1381252" y="2564569"/>
                  <a:pt x="1368990" y="2564638"/>
                  <a:pt x="1356908" y="2563091"/>
                </a:cubicBezTo>
                <a:cubicBezTo>
                  <a:pt x="1346338" y="2561738"/>
                  <a:pt x="1339210" y="2570648"/>
                  <a:pt x="1332080" y="2579556"/>
                </a:cubicBezTo>
                <a:cubicBezTo>
                  <a:pt x="1326766" y="2572328"/>
                  <a:pt x="1322780" y="2566908"/>
                  <a:pt x="1317284" y="2561294"/>
                </a:cubicBezTo>
                <a:cubicBezTo>
                  <a:pt x="1305144" y="2546646"/>
                  <a:pt x="1295902" y="2547101"/>
                  <a:pt x="1286538" y="2562269"/>
                </a:cubicBezTo>
                <a:cubicBezTo>
                  <a:pt x="1277174" y="2577440"/>
                  <a:pt x="1267570" y="2581119"/>
                  <a:pt x="1254886" y="2571314"/>
                </a:cubicBezTo>
                <a:cubicBezTo>
                  <a:pt x="1250536" y="2569120"/>
                  <a:pt x="1246006" y="2568541"/>
                  <a:pt x="1242804" y="2569768"/>
                </a:cubicBezTo>
                <a:cubicBezTo>
                  <a:pt x="1197198" y="2580299"/>
                  <a:pt x="1151352" y="2579342"/>
                  <a:pt x="1105868" y="2575159"/>
                </a:cubicBezTo>
                <a:cubicBezTo>
                  <a:pt x="1093787" y="2573614"/>
                  <a:pt x="1082854" y="2575488"/>
                  <a:pt x="1076692" y="2589430"/>
                </a:cubicBezTo>
                <a:cubicBezTo>
                  <a:pt x="1074819" y="2592464"/>
                  <a:pt x="1074456" y="2595691"/>
                  <a:pt x="1069926" y="2595110"/>
                </a:cubicBezTo>
                <a:cubicBezTo>
                  <a:pt x="1049328" y="2587565"/>
                  <a:pt x="1031812" y="2593508"/>
                  <a:pt x="1011454" y="2597450"/>
                </a:cubicBezTo>
                <a:cubicBezTo>
                  <a:pt x="1002213" y="2597904"/>
                  <a:pt x="992789" y="2599971"/>
                  <a:pt x="983729" y="2598811"/>
                </a:cubicBezTo>
                <a:cubicBezTo>
                  <a:pt x="974668" y="2597652"/>
                  <a:pt x="970501" y="2593846"/>
                  <a:pt x="976119" y="2584744"/>
                </a:cubicBezTo>
                <a:cubicBezTo>
                  <a:pt x="978356" y="2578482"/>
                  <a:pt x="983610" y="2572609"/>
                  <a:pt x="978296" y="2565381"/>
                </a:cubicBezTo>
                <a:cubicBezTo>
                  <a:pt x="972800" y="2559768"/>
                  <a:pt x="966034" y="2565449"/>
                  <a:pt x="961141" y="2568097"/>
                </a:cubicBezTo>
                <a:cubicBezTo>
                  <a:pt x="953228" y="2570357"/>
                  <a:pt x="945314" y="2572618"/>
                  <a:pt x="936798" y="2566618"/>
                </a:cubicBezTo>
                <a:cubicBezTo>
                  <a:pt x="880988" y="2531651"/>
                  <a:pt x="830126" y="2548058"/>
                  <a:pt x="782766" y="2587827"/>
                </a:cubicBezTo>
                <a:cubicBezTo>
                  <a:pt x="772616" y="2596347"/>
                  <a:pt x="766214" y="2598802"/>
                  <a:pt x="756732" y="2587768"/>
                </a:cubicBezTo>
                <a:cubicBezTo>
                  <a:pt x="738732" y="2570734"/>
                  <a:pt x="716082" y="2567835"/>
                  <a:pt x="692705" y="2571391"/>
                </a:cubicBezTo>
                <a:cubicBezTo>
                  <a:pt x="666308" y="2574559"/>
                  <a:pt x="639186" y="2584183"/>
                  <a:pt x="611460" y="2585546"/>
                </a:cubicBezTo>
                <a:cubicBezTo>
                  <a:pt x="595996" y="2586841"/>
                  <a:pt x="585788" y="2582261"/>
                  <a:pt x="574796" y="2571033"/>
                </a:cubicBezTo>
                <a:cubicBezTo>
                  <a:pt x="559998" y="2552773"/>
                  <a:pt x="552268" y="2553419"/>
                  <a:pt x="536500" y="2571044"/>
                </a:cubicBezTo>
                <a:cubicBezTo>
                  <a:pt x="526170" y="2581177"/>
                  <a:pt x="513546" y="2584474"/>
                  <a:pt x="499773" y="2584346"/>
                </a:cubicBezTo>
                <a:cubicBezTo>
                  <a:pt x="485820" y="2585835"/>
                  <a:pt x="473195" y="2589130"/>
                  <a:pt x="459844" y="2598879"/>
                </a:cubicBezTo>
                <a:cubicBezTo>
                  <a:pt x="443111" y="2611469"/>
                  <a:pt x="424206" y="2602502"/>
                  <a:pt x="422214" y="2579333"/>
                </a:cubicBezTo>
                <a:cubicBezTo>
                  <a:pt x="421612" y="2571071"/>
                  <a:pt x="422518" y="2563003"/>
                  <a:pt x="424936" y="2555129"/>
                </a:cubicBezTo>
                <a:cubicBezTo>
                  <a:pt x="428259" y="2539187"/>
                  <a:pt x="437864" y="2535506"/>
                  <a:pt x="450548" y="2545313"/>
                </a:cubicBezTo>
                <a:cubicBezTo>
                  <a:pt x="474768" y="2561506"/>
                  <a:pt x="493432" y="2558984"/>
                  <a:pt x="508598" y="2533099"/>
                </a:cubicBezTo>
                <a:cubicBezTo>
                  <a:pt x="510288" y="2531681"/>
                  <a:pt x="512162" y="2528645"/>
                  <a:pt x="514034" y="2525612"/>
                </a:cubicBezTo>
                <a:cubicBezTo>
                  <a:pt x="528654" y="2504568"/>
                  <a:pt x="528654" y="2504568"/>
                  <a:pt x="517422" y="2481853"/>
                </a:cubicBezTo>
                <a:cubicBezTo>
                  <a:pt x="517603" y="2480240"/>
                  <a:pt x="519112" y="2480433"/>
                  <a:pt x="519294" y="2478819"/>
                </a:cubicBezTo>
                <a:cubicBezTo>
                  <a:pt x="529502" y="2483399"/>
                  <a:pt x="537656" y="2492626"/>
                  <a:pt x="545990" y="2500239"/>
                </a:cubicBezTo>
                <a:cubicBezTo>
                  <a:pt x="560003" y="2511854"/>
                  <a:pt x="563204" y="2510626"/>
                  <a:pt x="569548" y="2495070"/>
                </a:cubicBezTo>
                <a:cubicBezTo>
                  <a:pt x="571966" y="2487196"/>
                  <a:pt x="575530" y="2482743"/>
                  <a:pt x="584590" y="2483902"/>
                </a:cubicBezTo>
                <a:cubicBezTo>
                  <a:pt x="590631" y="2484674"/>
                  <a:pt x="598725" y="2480800"/>
                  <a:pt x="604946" y="2479959"/>
                </a:cubicBezTo>
                <a:cubicBezTo>
                  <a:pt x="614551" y="2476278"/>
                  <a:pt x="623430" y="2479051"/>
                  <a:pt x="630074" y="2488086"/>
                </a:cubicBezTo>
                <a:cubicBezTo>
                  <a:pt x="636899" y="2495505"/>
                  <a:pt x="642940" y="2496278"/>
                  <a:pt x="649705" y="2490597"/>
                </a:cubicBezTo>
                <a:lnTo>
                  <a:pt x="650228" y="2490476"/>
                </a:lnTo>
                <a:lnTo>
                  <a:pt x="651840" y="2474580"/>
                </a:lnTo>
                <a:cubicBezTo>
                  <a:pt x="654572" y="2460054"/>
                  <a:pt x="662465" y="2456700"/>
                  <a:pt x="672888" y="2465635"/>
                </a:cubicBezTo>
                <a:cubicBezTo>
                  <a:pt x="687817" y="2476701"/>
                  <a:pt x="700177" y="2478174"/>
                  <a:pt x="710682" y="2468270"/>
                </a:cubicBezTo>
                <a:lnTo>
                  <a:pt x="711707" y="2466846"/>
                </a:lnTo>
                <a:lnTo>
                  <a:pt x="712913" y="2461450"/>
                </a:lnTo>
                <a:lnTo>
                  <a:pt x="717306" y="2459072"/>
                </a:lnTo>
                <a:lnTo>
                  <a:pt x="720594" y="2454507"/>
                </a:lnTo>
                <a:cubicBezTo>
                  <a:pt x="721984" y="2453214"/>
                  <a:pt x="723524" y="2450448"/>
                  <a:pt x="725062" y="2447685"/>
                </a:cubicBezTo>
                <a:cubicBezTo>
                  <a:pt x="737077" y="2428511"/>
                  <a:pt x="737077" y="2428511"/>
                  <a:pt x="727846" y="2407816"/>
                </a:cubicBezTo>
                <a:cubicBezTo>
                  <a:pt x="727996" y="2406345"/>
                  <a:pt x="729236" y="2406522"/>
                  <a:pt x="729385" y="2405051"/>
                </a:cubicBezTo>
                <a:cubicBezTo>
                  <a:pt x="737774" y="2409224"/>
                  <a:pt x="744475" y="2417632"/>
                  <a:pt x="751324" y="2424569"/>
                </a:cubicBezTo>
                <a:cubicBezTo>
                  <a:pt x="762840" y="2435149"/>
                  <a:pt x="765471" y="2434031"/>
                  <a:pt x="770684" y="2419858"/>
                </a:cubicBezTo>
                <a:cubicBezTo>
                  <a:pt x="772671" y="2412684"/>
                  <a:pt x="775600" y="2408626"/>
                  <a:pt x="783046" y="2409682"/>
                </a:cubicBezTo>
                <a:cubicBezTo>
                  <a:pt x="788010" y="2410386"/>
                  <a:pt x="794662" y="2406856"/>
                  <a:pt x="799775" y="2406091"/>
                </a:cubicBezTo>
                <a:cubicBezTo>
                  <a:pt x="807668" y="2402736"/>
                  <a:pt x="814966" y="2405263"/>
                  <a:pt x="820425" y="2413494"/>
                </a:cubicBezTo>
                <a:cubicBezTo>
                  <a:pt x="826034" y="2420255"/>
                  <a:pt x="830998" y="2420959"/>
                  <a:pt x="836558" y="2415783"/>
                </a:cubicBezTo>
                <a:cubicBezTo>
                  <a:pt x="845842" y="2411135"/>
                  <a:pt x="853436" y="2410721"/>
                  <a:pt x="862768" y="2418009"/>
                </a:cubicBezTo>
                <a:cubicBezTo>
                  <a:pt x="874432" y="2427121"/>
                  <a:pt x="885255" y="2419708"/>
                  <a:pt x="885654" y="2403362"/>
                </a:cubicBezTo>
                <a:cubicBezTo>
                  <a:pt x="884512" y="2389778"/>
                  <a:pt x="889924" y="2386073"/>
                  <a:pt x="899058" y="2382893"/>
                </a:cubicBezTo>
                <a:cubicBezTo>
                  <a:pt x="913306" y="2378950"/>
                  <a:pt x="926808" y="2382356"/>
                  <a:pt x="940757" y="2381354"/>
                </a:cubicBezTo>
                <a:cubicBezTo>
                  <a:pt x="979030" y="2376344"/>
                  <a:pt x="1017304" y="2371335"/>
                  <a:pt x="1055577" y="2366327"/>
                </a:cubicBezTo>
                <a:cubicBezTo>
                  <a:pt x="1067044" y="2364970"/>
                  <a:pt x="1072902" y="2356854"/>
                  <a:pt x="1071911" y="2341800"/>
                </a:cubicBezTo>
                <a:cubicBezTo>
                  <a:pt x="1071415" y="2334274"/>
                  <a:pt x="1070770" y="2328218"/>
                  <a:pt x="1070274" y="2320690"/>
                </a:cubicBezTo>
                <a:cubicBezTo>
                  <a:pt x="1076330" y="2323041"/>
                  <a:pt x="1078067" y="2330745"/>
                  <a:pt x="1082734" y="2334389"/>
                </a:cubicBezTo>
                <a:cubicBezTo>
                  <a:pt x="1109188" y="2359019"/>
                  <a:pt x="1137930" y="2373536"/>
                  <a:pt x="1172629" y="2366529"/>
                </a:cubicBezTo>
                <a:cubicBezTo>
                  <a:pt x="1184096" y="2365174"/>
                  <a:pt x="1194322" y="2363641"/>
                  <a:pt x="1203654" y="2370931"/>
                </a:cubicBezTo>
                <a:cubicBezTo>
                  <a:pt x="1207228" y="2372928"/>
                  <a:pt x="1210802" y="2374927"/>
                  <a:pt x="1213731" y="2370868"/>
                </a:cubicBezTo>
                <a:cubicBezTo>
                  <a:pt x="1217752" y="2368457"/>
                  <a:pt x="1215718" y="2363694"/>
                  <a:pt x="1213534" y="2360402"/>
                </a:cubicBezTo>
                <a:cubicBezTo>
                  <a:pt x="1209464" y="2350877"/>
                  <a:pt x="1211152" y="2346641"/>
                  <a:pt x="1219839" y="2347874"/>
                </a:cubicBezTo>
                <a:cubicBezTo>
                  <a:pt x="1223562" y="2348404"/>
                  <a:pt x="1227583" y="2345992"/>
                  <a:pt x="1231456" y="2345049"/>
                </a:cubicBezTo>
                <a:cubicBezTo>
                  <a:pt x="1241532" y="2344988"/>
                  <a:pt x="1245852" y="2339636"/>
                  <a:pt x="1240839" y="2326994"/>
                </a:cubicBezTo>
                <a:cubicBezTo>
                  <a:pt x="1238804" y="2322231"/>
                  <a:pt x="1236918" y="2315999"/>
                  <a:pt x="1241088" y="2312116"/>
                </a:cubicBezTo>
                <a:cubicBezTo>
                  <a:pt x="1245258" y="2308235"/>
                  <a:pt x="1250074" y="2310408"/>
                  <a:pt x="1254888" y="2312583"/>
                </a:cubicBezTo>
                <a:cubicBezTo>
                  <a:pt x="1266852" y="2318754"/>
                  <a:pt x="1279906" y="2326571"/>
                  <a:pt x="1291571" y="2335682"/>
                </a:cubicBezTo>
                <a:cubicBezTo>
                  <a:pt x="1301994" y="2344618"/>
                  <a:pt x="1303236" y="2344794"/>
                  <a:pt x="1303634" y="2328447"/>
                </a:cubicBezTo>
                <a:cubicBezTo>
                  <a:pt x="1303932" y="2325506"/>
                  <a:pt x="1304230" y="2322566"/>
                  <a:pt x="1304678" y="2318155"/>
                </a:cubicBezTo>
                <a:cubicBezTo>
                  <a:pt x="1305274" y="2312275"/>
                  <a:pt x="1308202" y="2308216"/>
                  <a:pt x="1314110" y="2312038"/>
                </a:cubicBezTo>
                <a:cubicBezTo>
                  <a:pt x="1326222" y="2316738"/>
                  <a:pt x="1337987" y="2312442"/>
                  <a:pt x="1348512" y="2307969"/>
                </a:cubicBezTo>
                <a:cubicBezTo>
                  <a:pt x="1369708" y="2297556"/>
                  <a:pt x="1388920" y="2294316"/>
                  <a:pt x="1409618" y="2313658"/>
                </a:cubicBezTo>
                <a:cubicBezTo>
                  <a:pt x="1421134" y="2324239"/>
                  <a:pt x="1439104" y="2320822"/>
                  <a:pt x="1452706" y="2310822"/>
                </a:cubicBezTo>
                <a:cubicBezTo>
                  <a:pt x="1475741" y="2294703"/>
                  <a:pt x="1500065" y="2290699"/>
                  <a:pt x="1525977" y="2295866"/>
                </a:cubicBezTo>
                <a:cubicBezTo>
                  <a:pt x="1543202" y="2299801"/>
                  <a:pt x="1558392" y="2298974"/>
                  <a:pt x="1573385" y="2287679"/>
                </a:cubicBezTo>
                <a:cubicBezTo>
                  <a:pt x="1584506" y="2277326"/>
                  <a:pt x="1595227" y="2283321"/>
                  <a:pt x="1605650" y="2292256"/>
                </a:cubicBezTo>
                <a:cubicBezTo>
                  <a:pt x="1610168" y="2297371"/>
                  <a:pt x="1613890" y="2297900"/>
                  <a:pt x="1619450" y="2292722"/>
                </a:cubicBezTo>
                <a:cubicBezTo>
                  <a:pt x="1636132" y="2277195"/>
                  <a:pt x="1655641" y="2271014"/>
                  <a:pt x="1676738" y="2274007"/>
                </a:cubicBezTo>
                <a:cubicBezTo>
                  <a:pt x="1724044" y="2279228"/>
                  <a:pt x="1770062" y="2272335"/>
                  <a:pt x="1817022" y="2268559"/>
                </a:cubicBezTo>
                <a:cubicBezTo>
                  <a:pt x="1844920" y="2266551"/>
                  <a:pt x="1872222" y="2270426"/>
                  <a:pt x="1899376" y="2275769"/>
                </a:cubicBezTo>
                <a:cubicBezTo>
                  <a:pt x="1927770" y="2281288"/>
                  <a:pt x="1954128" y="2282045"/>
                  <a:pt x="1978852" y="2261692"/>
                </a:cubicBezTo>
                <a:cubicBezTo>
                  <a:pt x="1980936" y="2259751"/>
                  <a:pt x="1982910" y="2258912"/>
                  <a:pt x="1984982" y="2258647"/>
                </a:cubicBezTo>
                <a:cubicBezTo>
                  <a:pt x="1987054" y="2258382"/>
                  <a:pt x="1989226" y="2258690"/>
                  <a:pt x="1991708" y="2259041"/>
                </a:cubicBezTo>
                <a:cubicBezTo>
                  <a:pt x="2041050" y="2269024"/>
                  <a:pt x="2091584" y="2267247"/>
                  <a:pt x="2142417" y="2262528"/>
                </a:cubicBezTo>
                <a:cubicBezTo>
                  <a:pt x="2196972" y="2258339"/>
                  <a:pt x="2250633" y="2262969"/>
                  <a:pt x="2304294" y="2267600"/>
                </a:cubicBezTo>
                <a:cubicBezTo>
                  <a:pt x="2372996" y="2272873"/>
                  <a:pt x="2440606" y="2276500"/>
                  <a:pt x="2509756" y="2277362"/>
                </a:cubicBezTo>
                <a:cubicBezTo>
                  <a:pt x="2541228" y="2277353"/>
                  <a:pt x="2572252" y="2281755"/>
                  <a:pt x="2603576" y="2283217"/>
                </a:cubicBezTo>
                <a:cubicBezTo>
                  <a:pt x="2722663" y="2288182"/>
                  <a:pt x="2839813" y="2312258"/>
                  <a:pt x="2958452" y="2321634"/>
                </a:cubicBezTo>
                <a:cubicBezTo>
                  <a:pt x="2959694" y="2321811"/>
                  <a:pt x="2961084" y="2320516"/>
                  <a:pt x="2963565" y="2320868"/>
                </a:cubicBezTo>
                <a:cubicBezTo>
                  <a:pt x="2971012" y="2321925"/>
                  <a:pt x="2978458" y="2322980"/>
                  <a:pt x="2987144" y="2324213"/>
                </a:cubicBezTo>
                <a:cubicBezTo>
                  <a:pt x="3011815" y="2329205"/>
                  <a:pt x="3037876" y="2332903"/>
                  <a:pt x="3062696" y="2336424"/>
                </a:cubicBezTo>
                <a:cubicBezTo>
                  <a:pt x="3103351" y="2345175"/>
                  <a:pt x="3142914" y="2352278"/>
                  <a:pt x="3182477" y="2359383"/>
                </a:cubicBezTo>
                <a:cubicBezTo>
                  <a:pt x="3238024" y="2370246"/>
                  <a:pt x="3293272" y="2384049"/>
                  <a:pt x="3348522" y="2397852"/>
                </a:cubicBezTo>
                <a:lnTo>
                  <a:pt x="3477093" y="2423114"/>
                </a:lnTo>
                <a:lnTo>
                  <a:pt x="3474259" y="2413529"/>
                </a:lnTo>
                <a:cubicBezTo>
                  <a:pt x="3476415" y="2413938"/>
                  <a:pt x="3477853" y="2414211"/>
                  <a:pt x="3479290" y="2414484"/>
                </a:cubicBezTo>
                <a:cubicBezTo>
                  <a:pt x="3494249" y="2418108"/>
                  <a:pt x="3494967" y="2418244"/>
                  <a:pt x="3503266" y="2404875"/>
                </a:cubicBezTo>
                <a:cubicBezTo>
                  <a:pt x="3505508" y="2400581"/>
                  <a:pt x="3508786" y="2398843"/>
                  <a:pt x="3513098" y="2399661"/>
                </a:cubicBezTo>
                <a:cubicBezTo>
                  <a:pt x="3527740" y="2400866"/>
                  <a:pt x="3541617" y="2397993"/>
                  <a:pt x="3555176" y="2392701"/>
                </a:cubicBezTo>
                <a:cubicBezTo>
                  <a:pt x="3572013" y="2385669"/>
                  <a:pt x="3590067" y="2384375"/>
                  <a:pt x="3607670" y="2381423"/>
                </a:cubicBezTo>
                <a:cubicBezTo>
                  <a:pt x="3617684" y="2379390"/>
                  <a:pt x="3626980" y="2377222"/>
                  <a:pt x="3635642" y="2370213"/>
                </a:cubicBezTo>
                <a:cubicBezTo>
                  <a:pt x="3641612" y="2365840"/>
                  <a:pt x="3648215" y="2366306"/>
                  <a:pt x="3654683" y="2367533"/>
                </a:cubicBezTo>
                <a:cubicBezTo>
                  <a:pt x="3663442" y="2368409"/>
                  <a:pt x="3671482" y="2369148"/>
                  <a:pt x="3674481" y="2356345"/>
                </a:cubicBezTo>
                <a:cubicBezTo>
                  <a:pt x="3681046" y="2365456"/>
                  <a:pt x="3688635" y="2364537"/>
                  <a:pt x="3696627" y="2361333"/>
                </a:cubicBezTo>
                <a:cubicBezTo>
                  <a:pt x="3705606" y="2356744"/>
                  <a:pt x="3714949" y="2358518"/>
                  <a:pt x="3723976" y="2357870"/>
                </a:cubicBezTo>
                <a:cubicBezTo>
                  <a:pt x="3733722" y="2357360"/>
                  <a:pt x="3742298" y="2355055"/>
                  <a:pt x="3750559" y="2350329"/>
                </a:cubicBezTo>
                <a:cubicBezTo>
                  <a:pt x="3754823" y="2347206"/>
                  <a:pt x="3760256" y="2345877"/>
                  <a:pt x="3765872" y="2347730"/>
                </a:cubicBezTo>
                <a:cubicBezTo>
                  <a:pt x="3772925" y="2349853"/>
                  <a:pt x="3779661" y="2349558"/>
                  <a:pt x="3786216" y="2346082"/>
                </a:cubicBezTo>
                <a:cubicBezTo>
                  <a:pt x="3806733" y="2335031"/>
                  <a:pt x="3828965" y="2335317"/>
                  <a:pt x="3850746" y="2333943"/>
                </a:cubicBezTo>
                <a:cubicBezTo>
                  <a:pt x="3864354" y="2332592"/>
                  <a:pt x="3877961" y="2331241"/>
                  <a:pt x="3890352" y="2324153"/>
                </a:cubicBezTo>
                <a:cubicBezTo>
                  <a:pt x="3894616" y="2321030"/>
                  <a:pt x="3899599" y="2318042"/>
                  <a:pt x="3894789" y="2311624"/>
                </a:cubicBezTo>
                <a:cubicBezTo>
                  <a:pt x="3893753" y="2309068"/>
                  <a:pt x="3894741" y="2307682"/>
                  <a:pt x="3895728" y="2306296"/>
                </a:cubicBezTo>
                <a:cubicBezTo>
                  <a:pt x="3897702" y="2303524"/>
                  <a:pt x="3899542" y="2301515"/>
                  <a:pt x="3901382" y="2299503"/>
                </a:cubicBezTo>
                <a:cubicBezTo>
                  <a:pt x="3911434" y="2288826"/>
                  <a:pt x="3918621" y="2290190"/>
                  <a:pt x="3922674" y="2305117"/>
                </a:cubicBezTo>
                <a:cubicBezTo>
                  <a:pt x="3923259" y="2306014"/>
                  <a:pt x="3923125" y="2306775"/>
                  <a:pt x="3924294" y="2308569"/>
                </a:cubicBezTo>
                <a:cubicBezTo>
                  <a:pt x="3926805" y="2302754"/>
                  <a:pt x="3929047" y="2298461"/>
                  <a:pt x="3931558" y="2292644"/>
                </a:cubicBezTo>
                <a:cubicBezTo>
                  <a:pt x="3933896" y="2296235"/>
                  <a:pt x="3934797" y="2299551"/>
                  <a:pt x="3936550" y="2302244"/>
                </a:cubicBezTo>
                <a:cubicBezTo>
                  <a:pt x="3943297" y="2314536"/>
                  <a:pt x="3946890" y="2315217"/>
                  <a:pt x="3956808" y="2305300"/>
                </a:cubicBezTo>
                <a:cubicBezTo>
                  <a:pt x="3961207" y="2301416"/>
                  <a:pt x="3964886" y="2297395"/>
                  <a:pt x="3968566" y="2293373"/>
                </a:cubicBezTo>
                <a:cubicBezTo>
                  <a:pt x="3976194" y="2283809"/>
                  <a:pt x="3978485" y="2283457"/>
                  <a:pt x="3988460" y="2290069"/>
                </a:cubicBezTo>
                <a:cubicBezTo>
                  <a:pt x="3992954" y="2294068"/>
                  <a:pt x="3997085" y="2291706"/>
                  <a:pt x="4001081" y="2290104"/>
                </a:cubicBezTo>
                <a:cubicBezTo>
                  <a:pt x="4010913" y="2284890"/>
                  <a:pt x="4010913" y="2284890"/>
                  <a:pt x="4015771" y="2295250"/>
                </a:cubicBezTo>
                <a:cubicBezTo>
                  <a:pt x="4018463" y="2292616"/>
                  <a:pt x="4019987" y="2288185"/>
                  <a:pt x="4024434" y="2288242"/>
                </a:cubicBezTo>
                <a:cubicBezTo>
                  <a:pt x="4029015" y="2287538"/>
                  <a:pt x="4031353" y="2291128"/>
                  <a:pt x="4034543" y="2294093"/>
                </a:cubicBezTo>
                <a:cubicBezTo>
                  <a:pt x="4038453" y="2297194"/>
                  <a:pt x="4041463" y="2296979"/>
                  <a:pt x="4045592" y="2294616"/>
                </a:cubicBezTo>
                <a:cubicBezTo>
                  <a:pt x="4053000" y="2290516"/>
                  <a:pt x="4058520" y="2284484"/>
                  <a:pt x="4065343" y="2279486"/>
                </a:cubicBezTo>
                <a:cubicBezTo>
                  <a:pt x="4068754" y="2276988"/>
                  <a:pt x="4071178" y="2275874"/>
                  <a:pt x="4073833" y="2281883"/>
                </a:cubicBezTo>
                <a:cubicBezTo>
                  <a:pt x="4075769" y="2287757"/>
                  <a:pt x="4080665" y="2289472"/>
                  <a:pt x="4086952" y="2287519"/>
                </a:cubicBezTo>
                <a:cubicBezTo>
                  <a:pt x="4091801" y="2285293"/>
                  <a:pt x="4097368" y="2283203"/>
                  <a:pt x="4103252" y="2283532"/>
                </a:cubicBezTo>
                <a:cubicBezTo>
                  <a:pt x="4108417" y="2283726"/>
                  <a:pt x="4107651" y="2279648"/>
                  <a:pt x="4107603" y="2275706"/>
                </a:cubicBezTo>
                <a:cubicBezTo>
                  <a:pt x="4107737" y="2274945"/>
                  <a:pt x="4106434" y="2273911"/>
                  <a:pt x="4106434" y="2273911"/>
                </a:cubicBezTo>
                <a:cubicBezTo>
                  <a:pt x="4098758" y="2279533"/>
                  <a:pt x="4096373" y="2272002"/>
                  <a:pt x="4094168" y="2267651"/>
                </a:cubicBezTo>
                <a:cubicBezTo>
                  <a:pt x="4090660" y="2262266"/>
                  <a:pt x="4097665" y="2260449"/>
                  <a:pt x="4100761" y="2255531"/>
                </a:cubicBezTo>
                <a:cubicBezTo>
                  <a:pt x="4095461" y="2256098"/>
                  <a:pt x="4090430" y="2255143"/>
                  <a:pt x="4085985" y="2255087"/>
                </a:cubicBezTo>
                <a:cubicBezTo>
                  <a:pt x="4080685" y="2255654"/>
                  <a:pt x="4077359" y="2253450"/>
                  <a:pt x="4074168" y="2250486"/>
                </a:cubicBezTo>
                <a:cubicBezTo>
                  <a:pt x="4072280" y="2248554"/>
                  <a:pt x="4072367" y="2243851"/>
                  <a:pt x="4069358" y="2244067"/>
                </a:cubicBezTo>
                <a:cubicBezTo>
                  <a:pt x="4064059" y="2244635"/>
                  <a:pt x="4058309" y="2243544"/>
                  <a:pt x="4053192" y="2247292"/>
                </a:cubicBezTo>
                <a:cubicBezTo>
                  <a:pt x="4052205" y="2248678"/>
                  <a:pt x="4051352" y="2249303"/>
                  <a:pt x="4048793" y="2251177"/>
                </a:cubicBezTo>
                <a:cubicBezTo>
                  <a:pt x="4049685" y="2241907"/>
                  <a:pt x="4051879" y="2233672"/>
                  <a:pt x="4052636" y="2225163"/>
                </a:cubicBezTo>
                <a:cubicBezTo>
                  <a:pt x="4052454" y="2221982"/>
                  <a:pt x="4055013" y="2220109"/>
                  <a:pt x="4057887" y="2220654"/>
                </a:cubicBezTo>
                <a:cubicBezTo>
                  <a:pt x="4060896" y="2220438"/>
                  <a:pt x="4061931" y="2222994"/>
                  <a:pt x="4061529" y="2225278"/>
                </a:cubicBezTo>
                <a:cubicBezTo>
                  <a:pt x="4061711" y="2228458"/>
                  <a:pt x="4061893" y="2231639"/>
                  <a:pt x="4065755" y="2230799"/>
                </a:cubicBezTo>
                <a:cubicBezTo>
                  <a:pt x="4068898" y="2229822"/>
                  <a:pt x="4069435" y="2226777"/>
                  <a:pt x="4069253" y="2223597"/>
                </a:cubicBezTo>
                <a:cubicBezTo>
                  <a:pt x="4066819" y="2212123"/>
                  <a:pt x="4061337" y="2209510"/>
                  <a:pt x="4052090" y="2215621"/>
                </a:cubicBezTo>
                <a:cubicBezTo>
                  <a:pt x="4047825" y="2218745"/>
                  <a:pt x="4045535" y="2219097"/>
                  <a:pt x="4043600" y="2213224"/>
                </a:cubicBezTo>
                <a:cubicBezTo>
                  <a:pt x="4041616" y="2203409"/>
                  <a:pt x="4036853" y="2200932"/>
                  <a:pt x="4027692" y="2202340"/>
                </a:cubicBezTo>
                <a:cubicBezTo>
                  <a:pt x="4023112" y="2203044"/>
                  <a:pt x="4018665" y="2202988"/>
                  <a:pt x="4014085" y="2203692"/>
                </a:cubicBezTo>
                <a:cubicBezTo>
                  <a:pt x="4004924" y="2205100"/>
                  <a:pt x="4000525" y="2208984"/>
                  <a:pt x="3999500" y="2219015"/>
                </a:cubicBezTo>
                <a:cubicBezTo>
                  <a:pt x="3998292" y="2225865"/>
                  <a:pt x="4000094" y="2232498"/>
                  <a:pt x="3997449" y="2239076"/>
                </a:cubicBezTo>
                <a:cubicBezTo>
                  <a:pt x="3989917" y="2256524"/>
                  <a:pt x="3968500" y="2264258"/>
                  <a:pt x="3950886" y="2254624"/>
                </a:cubicBezTo>
                <a:cubicBezTo>
                  <a:pt x="3946708" y="2253045"/>
                  <a:pt x="3942933" y="2249183"/>
                  <a:pt x="3938889" y="2246842"/>
                </a:cubicBezTo>
                <a:cubicBezTo>
                  <a:pt x="3933542" y="2243468"/>
                  <a:pt x="3930264" y="2245206"/>
                  <a:pt x="3929191" y="2251295"/>
                </a:cubicBezTo>
                <a:cubicBezTo>
                  <a:pt x="3928204" y="2252681"/>
                  <a:pt x="3928070" y="2253442"/>
                  <a:pt x="3928520" y="2255100"/>
                </a:cubicBezTo>
                <a:cubicBezTo>
                  <a:pt x="3926776" y="2264994"/>
                  <a:pt x="3926776" y="2264994"/>
                  <a:pt x="3918688" y="2260313"/>
                </a:cubicBezTo>
                <a:cubicBezTo>
                  <a:pt x="3915229" y="2258870"/>
                  <a:pt x="3913523" y="2260121"/>
                  <a:pt x="3910380" y="2261097"/>
                </a:cubicBezTo>
                <a:cubicBezTo>
                  <a:pt x="3901535" y="2264924"/>
                  <a:pt x="3896639" y="2263209"/>
                  <a:pt x="3894655" y="2253394"/>
                </a:cubicBezTo>
                <a:cubicBezTo>
                  <a:pt x="3892537" y="2244340"/>
                  <a:pt x="3889212" y="2242137"/>
                  <a:pt x="3881622" y="2243056"/>
                </a:cubicBezTo>
                <a:cubicBezTo>
                  <a:pt x="3874752" y="2244112"/>
                  <a:pt x="3869050" y="2246963"/>
                  <a:pt x="3864383" y="2252370"/>
                </a:cubicBezTo>
                <a:cubicBezTo>
                  <a:pt x="3860569" y="2257152"/>
                  <a:pt x="3857474" y="2262070"/>
                  <a:pt x="3853075" y="2265955"/>
                </a:cubicBezTo>
                <a:cubicBezTo>
                  <a:pt x="3844997" y="2273861"/>
                  <a:pt x="3838126" y="2274917"/>
                  <a:pt x="3828735" y="2269203"/>
                </a:cubicBezTo>
                <a:cubicBezTo>
                  <a:pt x="3825410" y="2266999"/>
                  <a:pt x="3823253" y="2266590"/>
                  <a:pt x="3820561" y="2269225"/>
                </a:cubicBezTo>
                <a:cubicBezTo>
                  <a:pt x="3816881" y="2273247"/>
                  <a:pt x="3812167" y="2274711"/>
                  <a:pt x="3806867" y="2275279"/>
                </a:cubicBezTo>
                <a:cubicBezTo>
                  <a:pt x="3803005" y="2276120"/>
                  <a:pt x="3799278" y="2276199"/>
                  <a:pt x="3795415" y="2277039"/>
                </a:cubicBezTo>
                <a:cubicBezTo>
                  <a:pt x="3793710" y="2278289"/>
                  <a:pt x="3790250" y="2276845"/>
                  <a:pt x="3790433" y="2280027"/>
                </a:cubicBezTo>
                <a:cubicBezTo>
                  <a:pt x="3790030" y="2282309"/>
                  <a:pt x="3792771" y="2283616"/>
                  <a:pt x="3794927" y="2284025"/>
                </a:cubicBezTo>
                <a:cubicBezTo>
                  <a:pt x="3797668" y="2285332"/>
                  <a:pt x="3801127" y="2286775"/>
                  <a:pt x="3801175" y="2290717"/>
                </a:cubicBezTo>
                <a:cubicBezTo>
                  <a:pt x="3801491" y="2293136"/>
                  <a:pt x="3799785" y="2294385"/>
                  <a:pt x="3798214" y="2294874"/>
                </a:cubicBezTo>
                <a:cubicBezTo>
                  <a:pt x="3794218" y="2296475"/>
                  <a:pt x="3791477" y="2295169"/>
                  <a:pt x="3788152" y="2292965"/>
                </a:cubicBezTo>
                <a:cubicBezTo>
                  <a:pt x="3788286" y="2292204"/>
                  <a:pt x="3787567" y="2292068"/>
                  <a:pt x="3787567" y="2292068"/>
                </a:cubicBezTo>
                <a:cubicBezTo>
                  <a:pt x="3779786" y="2277220"/>
                  <a:pt x="3768603" y="2277458"/>
                  <a:pt x="3755178" y="2281989"/>
                </a:cubicBezTo>
                <a:cubicBezTo>
                  <a:pt x="3752619" y="2283864"/>
                  <a:pt x="3749610" y="2284079"/>
                  <a:pt x="3746467" y="2285056"/>
                </a:cubicBezTo>
                <a:cubicBezTo>
                  <a:pt x="3731020" y="2288418"/>
                  <a:pt x="3723066" y="2282975"/>
                  <a:pt x="3719999" y="2266662"/>
                </a:cubicBezTo>
                <a:cubicBezTo>
                  <a:pt x="3719683" y="2264243"/>
                  <a:pt x="3720354" y="2260438"/>
                  <a:pt x="3716761" y="2259756"/>
                </a:cubicBezTo>
                <a:cubicBezTo>
                  <a:pt x="3713885" y="2259211"/>
                  <a:pt x="3711327" y="2261085"/>
                  <a:pt x="3709353" y="2263856"/>
                </a:cubicBezTo>
                <a:cubicBezTo>
                  <a:pt x="3707829" y="2268287"/>
                  <a:pt x="3705003" y="2271683"/>
                  <a:pt x="3702894" y="2275215"/>
                </a:cubicBezTo>
                <a:cubicBezTo>
                  <a:pt x="3700738" y="2274807"/>
                  <a:pt x="3701006" y="2273284"/>
                  <a:pt x="3700556" y="2271626"/>
                </a:cubicBezTo>
                <a:cubicBezTo>
                  <a:pt x="3699655" y="2268309"/>
                  <a:pt x="3700728" y="2262220"/>
                  <a:pt x="3694308" y="2264935"/>
                </a:cubicBezTo>
                <a:cubicBezTo>
                  <a:pt x="3689459" y="2267161"/>
                  <a:pt x="3683441" y="2267592"/>
                  <a:pt x="3687265" y="2275396"/>
                </a:cubicBezTo>
                <a:cubicBezTo>
                  <a:pt x="3688616" y="2280372"/>
                  <a:pt x="3687361" y="2283280"/>
                  <a:pt x="3682062" y="2283848"/>
                </a:cubicBezTo>
                <a:cubicBezTo>
                  <a:pt x="3678334" y="2283927"/>
                  <a:pt x="3674922" y="2286426"/>
                  <a:pt x="3671195" y="2286506"/>
                </a:cubicBezTo>
                <a:cubicBezTo>
                  <a:pt x="3668186" y="2286721"/>
                  <a:pt x="3666930" y="2289630"/>
                  <a:pt x="3665541" y="2293299"/>
                </a:cubicBezTo>
                <a:cubicBezTo>
                  <a:pt x="3665272" y="2294820"/>
                  <a:pt x="3664736" y="2297865"/>
                  <a:pt x="3662445" y="2298217"/>
                </a:cubicBezTo>
                <a:cubicBezTo>
                  <a:pt x="3659436" y="2298432"/>
                  <a:pt x="3659255" y="2295252"/>
                  <a:pt x="3658804" y="2293593"/>
                </a:cubicBezTo>
                <a:cubicBezTo>
                  <a:pt x="3658037" y="2289516"/>
                  <a:pt x="3656149" y="2287584"/>
                  <a:pt x="3652019" y="2289946"/>
                </a:cubicBezTo>
                <a:cubicBezTo>
                  <a:pt x="3634512" y="2300782"/>
                  <a:pt x="3615069" y="2305746"/>
                  <a:pt x="3596794" y="2312503"/>
                </a:cubicBezTo>
                <a:cubicBezTo>
                  <a:pt x="3590508" y="2314457"/>
                  <a:pt x="3584222" y="2316410"/>
                  <a:pt x="3578520" y="2319261"/>
                </a:cubicBezTo>
                <a:cubicBezTo>
                  <a:pt x="3571965" y="2322737"/>
                  <a:pt x="3565095" y="2323793"/>
                  <a:pt x="3558041" y="2321668"/>
                </a:cubicBezTo>
                <a:cubicBezTo>
                  <a:pt x="3552292" y="2320577"/>
                  <a:pt x="3546724" y="2322667"/>
                  <a:pt x="3541156" y="2324757"/>
                </a:cubicBezTo>
                <a:cubicBezTo>
                  <a:pt x="3543169" y="2313341"/>
                  <a:pt x="3544329" y="2302549"/>
                  <a:pt x="3553844" y="2294916"/>
                </a:cubicBezTo>
                <a:cubicBezTo>
                  <a:pt x="3557524" y="2290895"/>
                  <a:pt x="3556307" y="2285159"/>
                  <a:pt x="3557246" y="2279830"/>
                </a:cubicBezTo>
                <a:cubicBezTo>
                  <a:pt x="3556930" y="2277411"/>
                  <a:pt x="3556748" y="2274230"/>
                  <a:pt x="3557151" y="2271946"/>
                </a:cubicBezTo>
                <a:cubicBezTo>
                  <a:pt x="3560064" y="2263847"/>
                  <a:pt x="3554314" y="2262756"/>
                  <a:pt x="3549015" y="2263324"/>
                </a:cubicBezTo>
                <a:cubicBezTo>
                  <a:pt x="3542412" y="2262858"/>
                  <a:pt x="3535273" y="2265436"/>
                  <a:pt x="3530472" y="2271604"/>
                </a:cubicBezTo>
                <a:cubicBezTo>
                  <a:pt x="3526256" y="2278670"/>
                  <a:pt x="3521091" y="2278477"/>
                  <a:pt x="3514890" y="2275727"/>
                </a:cubicBezTo>
                <a:cubicBezTo>
                  <a:pt x="3513587" y="2274693"/>
                  <a:pt x="3512150" y="2274420"/>
                  <a:pt x="3510712" y="2274148"/>
                </a:cubicBezTo>
                <a:cubicBezTo>
                  <a:pt x="3505231" y="2271535"/>
                  <a:pt x="3501235" y="2273136"/>
                  <a:pt x="3500028" y="2279987"/>
                </a:cubicBezTo>
                <a:cubicBezTo>
                  <a:pt x="3499222" y="2284552"/>
                  <a:pt x="3497249" y="2287324"/>
                  <a:pt x="3493741" y="2281940"/>
                </a:cubicBezTo>
                <a:cubicBezTo>
                  <a:pt x="3489381" y="2277180"/>
                  <a:pt x="3484753" y="2273941"/>
                  <a:pt x="3479051" y="2276792"/>
                </a:cubicBezTo>
                <a:cubicBezTo>
                  <a:pt x="3472765" y="2278746"/>
                  <a:pt x="3468951" y="2283528"/>
                  <a:pt x="3468462" y="2290515"/>
                </a:cubicBezTo>
                <a:cubicBezTo>
                  <a:pt x="3468107" y="2296739"/>
                  <a:pt x="3464562" y="2300000"/>
                  <a:pt x="3459128" y="2301329"/>
                </a:cubicBezTo>
                <a:cubicBezTo>
                  <a:pt x="3454414" y="2302794"/>
                  <a:pt x="3449248" y="2302600"/>
                  <a:pt x="3447456" y="2308552"/>
                </a:cubicBezTo>
                <a:cubicBezTo>
                  <a:pt x="3447054" y="2310835"/>
                  <a:pt x="3445166" y="2308905"/>
                  <a:pt x="3444582" y="2308007"/>
                </a:cubicBezTo>
                <a:cubicBezTo>
                  <a:pt x="3439234" y="2304633"/>
                  <a:pt x="3440174" y="2299305"/>
                  <a:pt x="3441113" y="2293978"/>
                </a:cubicBezTo>
                <a:cubicBezTo>
                  <a:pt x="3442138" y="2283947"/>
                  <a:pt x="3439033" y="2276278"/>
                  <a:pt x="3430946" y="2271598"/>
                </a:cubicBezTo>
                <a:cubicBezTo>
                  <a:pt x="3430227" y="2271462"/>
                  <a:pt x="3429508" y="2271325"/>
                  <a:pt x="3429374" y="2272086"/>
                </a:cubicBezTo>
                <a:cubicBezTo>
                  <a:pt x="3423002" y="2278743"/>
                  <a:pt x="3415498" y="2274960"/>
                  <a:pt x="3408311" y="2273596"/>
                </a:cubicBezTo>
                <a:cubicBezTo>
                  <a:pt x="3397396" y="2272312"/>
                  <a:pt x="3394838" y="2274186"/>
                  <a:pt x="3390669" y="2285193"/>
                </a:cubicBezTo>
                <a:cubicBezTo>
                  <a:pt x="3384738" y="2280922"/>
                  <a:pt x="3383971" y="2276844"/>
                  <a:pt x="3386884" y="2268744"/>
                </a:cubicBezTo>
                <a:cubicBezTo>
                  <a:pt x="3392442" y="2254067"/>
                  <a:pt x="3392442" y="2254067"/>
                  <a:pt x="3377982" y="2256044"/>
                </a:cubicBezTo>
                <a:cubicBezTo>
                  <a:pt x="3360781" y="2256713"/>
                  <a:pt x="3346819" y="2264289"/>
                  <a:pt x="3336230" y="2278011"/>
                </a:cubicBezTo>
                <a:cubicBezTo>
                  <a:pt x="3332416" y="2282793"/>
                  <a:pt x="3329004" y="2285291"/>
                  <a:pt x="3323839" y="2285099"/>
                </a:cubicBezTo>
                <a:cubicBezTo>
                  <a:pt x="3317102" y="2285393"/>
                  <a:pt x="3313058" y="2283053"/>
                  <a:pt x="3312829" y="2275930"/>
                </a:cubicBezTo>
                <a:cubicBezTo>
                  <a:pt x="3311065" y="2260651"/>
                  <a:pt x="3307155" y="2257550"/>
                  <a:pt x="3292829" y="2258765"/>
                </a:cubicBezTo>
                <a:cubicBezTo>
                  <a:pt x="3289821" y="2258980"/>
                  <a:pt x="3287664" y="2258571"/>
                  <a:pt x="3284789" y="2258026"/>
                </a:cubicBezTo>
                <a:cubicBezTo>
                  <a:pt x="3284205" y="2257128"/>
                  <a:pt x="3284205" y="2257128"/>
                  <a:pt x="3283487" y="2256992"/>
                </a:cubicBezTo>
                <a:cubicBezTo>
                  <a:pt x="3283487" y="2256992"/>
                  <a:pt x="3284071" y="2257890"/>
                  <a:pt x="3283936" y="2258651"/>
                </a:cubicBezTo>
                <a:cubicBezTo>
                  <a:pt x="3283534" y="2260934"/>
                  <a:pt x="3283716" y="2264114"/>
                  <a:pt x="3284033" y="2266534"/>
                </a:cubicBezTo>
                <a:cubicBezTo>
                  <a:pt x="3285029" y="2277735"/>
                  <a:pt x="3277803" y="2285016"/>
                  <a:pt x="3266889" y="2283732"/>
                </a:cubicBezTo>
                <a:cubicBezTo>
                  <a:pt x="3260420" y="2282504"/>
                  <a:pt x="3254939" y="2279892"/>
                  <a:pt x="3250579" y="2275131"/>
                </a:cubicBezTo>
                <a:cubicBezTo>
                  <a:pt x="3246803" y="2271269"/>
                  <a:pt x="3242625" y="2269689"/>
                  <a:pt x="3237642" y="2272678"/>
                </a:cubicBezTo>
                <a:cubicBezTo>
                  <a:pt x="3235084" y="2274551"/>
                  <a:pt x="3231088" y="2276153"/>
                  <a:pt x="3229602" y="2271938"/>
                </a:cubicBezTo>
                <a:cubicBezTo>
                  <a:pt x="3228836" y="2267860"/>
                  <a:pt x="3228788" y="2263918"/>
                  <a:pt x="3232918" y="2261556"/>
                </a:cubicBezTo>
                <a:cubicBezTo>
                  <a:pt x="3248183" y="2255014"/>
                  <a:pt x="3255715" y="2237565"/>
                  <a:pt x="3271431" y="2232682"/>
                </a:cubicBezTo>
                <a:cubicBezTo>
                  <a:pt x="3275293" y="2231841"/>
                  <a:pt x="3277535" y="2227548"/>
                  <a:pt x="3278925" y="2223878"/>
                </a:cubicBezTo>
                <a:cubicBezTo>
                  <a:pt x="3281522" y="2213359"/>
                  <a:pt x="3288613" y="2206839"/>
                  <a:pt x="3296289" y="2201216"/>
                </a:cubicBezTo>
                <a:cubicBezTo>
                  <a:pt x="3302978" y="2196981"/>
                  <a:pt x="3309801" y="2191982"/>
                  <a:pt x="3314870" y="2184292"/>
                </a:cubicBezTo>
                <a:cubicBezTo>
                  <a:pt x="3318684" y="2179509"/>
                  <a:pt x="3321559" y="2180055"/>
                  <a:pt x="3324347" y="2185303"/>
                </a:cubicBezTo>
                <a:cubicBezTo>
                  <a:pt x="3325651" y="2186337"/>
                  <a:pt x="3325248" y="2188620"/>
                  <a:pt x="3327404" y="2189030"/>
                </a:cubicBezTo>
                <a:cubicBezTo>
                  <a:pt x="3329244" y="2187019"/>
                  <a:pt x="3328075" y="2185224"/>
                  <a:pt x="3328478" y="2182941"/>
                </a:cubicBezTo>
                <a:cubicBezTo>
                  <a:pt x="3328248" y="2175818"/>
                  <a:pt x="3335339" y="2169298"/>
                  <a:pt x="3341807" y="2170525"/>
                </a:cubicBezTo>
                <a:cubicBezTo>
                  <a:pt x="3345985" y="2172105"/>
                  <a:pt x="3345449" y="2175149"/>
                  <a:pt x="3345631" y="2178330"/>
                </a:cubicBezTo>
                <a:cubicBezTo>
                  <a:pt x="3345094" y="2181374"/>
                  <a:pt x="3344423" y="2185180"/>
                  <a:pt x="3347432" y="2184964"/>
                </a:cubicBezTo>
                <a:cubicBezTo>
                  <a:pt x="3351026" y="2185645"/>
                  <a:pt x="3353718" y="2183010"/>
                  <a:pt x="3354389" y="2179205"/>
                </a:cubicBezTo>
                <a:cubicBezTo>
                  <a:pt x="3353939" y="2177547"/>
                  <a:pt x="3354207" y="2176024"/>
                  <a:pt x="3354342" y="2175263"/>
                </a:cubicBezTo>
                <a:cubicBezTo>
                  <a:pt x="3354696" y="2169038"/>
                  <a:pt x="3357657" y="2164881"/>
                  <a:pt x="3363675" y="2164450"/>
                </a:cubicBezTo>
                <a:cubicBezTo>
                  <a:pt x="3370546" y="2163393"/>
                  <a:pt x="3377417" y="2162337"/>
                  <a:pt x="3383569" y="2161144"/>
                </a:cubicBezTo>
                <a:cubicBezTo>
                  <a:pt x="3389587" y="2160713"/>
                  <a:pt x="3393851" y="2157589"/>
                  <a:pt x="3395643" y="2151637"/>
                </a:cubicBezTo>
                <a:cubicBezTo>
                  <a:pt x="3397167" y="2147207"/>
                  <a:pt x="3398738" y="2146719"/>
                  <a:pt x="3401930" y="2149684"/>
                </a:cubicBezTo>
                <a:cubicBezTo>
                  <a:pt x="3405571" y="2154307"/>
                  <a:pt x="3410870" y="2153739"/>
                  <a:pt x="3416169" y="2153172"/>
                </a:cubicBezTo>
                <a:lnTo>
                  <a:pt x="3437215" y="2150415"/>
                </a:lnTo>
                <a:lnTo>
                  <a:pt x="3432760" y="2129280"/>
                </a:lnTo>
                <a:lnTo>
                  <a:pt x="3449049" y="2108902"/>
                </a:lnTo>
                <a:lnTo>
                  <a:pt x="3444927" y="2112222"/>
                </a:lnTo>
                <a:cubicBezTo>
                  <a:pt x="3444074" y="2112847"/>
                  <a:pt x="3443088" y="2114233"/>
                  <a:pt x="3442100" y="2115618"/>
                </a:cubicBezTo>
                <a:cubicBezTo>
                  <a:pt x="3441114" y="2117004"/>
                  <a:pt x="3439408" y="2118253"/>
                  <a:pt x="3437251" y="2117845"/>
                </a:cubicBezTo>
                <a:cubicBezTo>
                  <a:pt x="3435230" y="2116675"/>
                  <a:pt x="3437069" y="2114664"/>
                  <a:pt x="3436619" y="2113006"/>
                </a:cubicBezTo>
                <a:cubicBezTo>
                  <a:pt x="3434635" y="2103191"/>
                  <a:pt x="3430726" y="2100089"/>
                  <a:pt x="3422331" y="2105575"/>
                </a:cubicBezTo>
                <a:cubicBezTo>
                  <a:pt x="3400425" y="2120296"/>
                  <a:pt x="3376756" y="2119738"/>
                  <a:pt x="3353039" y="2115238"/>
                </a:cubicBezTo>
                <a:cubicBezTo>
                  <a:pt x="3347289" y="2114148"/>
                  <a:pt x="3341539" y="2113056"/>
                  <a:pt x="3336508" y="2112102"/>
                </a:cubicBezTo>
                <a:lnTo>
                  <a:pt x="3316375" y="2114601"/>
                </a:lnTo>
                <a:lnTo>
                  <a:pt x="3312860" y="2115252"/>
                </a:lnTo>
                <a:lnTo>
                  <a:pt x="3306802" y="2116382"/>
                </a:lnTo>
                <a:lnTo>
                  <a:pt x="3302317" y="2117511"/>
                </a:lnTo>
                <a:cubicBezTo>
                  <a:pt x="3299145" y="2117598"/>
                  <a:pt x="3295978" y="2116603"/>
                  <a:pt x="3293213" y="2113326"/>
                </a:cubicBezTo>
                <a:lnTo>
                  <a:pt x="3290695" y="2103306"/>
                </a:lnTo>
                <a:lnTo>
                  <a:pt x="3277654" y="2102428"/>
                </a:lnTo>
                <a:cubicBezTo>
                  <a:pt x="3272727" y="2101356"/>
                  <a:pt x="3267912" y="2099181"/>
                  <a:pt x="3263320" y="2094802"/>
                </a:cubicBezTo>
                <a:cubicBezTo>
                  <a:pt x="3258655" y="2091159"/>
                  <a:pt x="3254484" y="2095040"/>
                  <a:pt x="3250314" y="2098922"/>
                </a:cubicBezTo>
                <a:cubicBezTo>
                  <a:pt x="3226534" y="2122392"/>
                  <a:pt x="3198488" y="2125869"/>
                  <a:pt x="3170094" y="2120350"/>
                </a:cubicBezTo>
                <a:cubicBezTo>
                  <a:pt x="3156592" y="2116942"/>
                  <a:pt x="3143090" y="2113535"/>
                  <a:pt x="3128992" y="2116009"/>
                </a:cubicBezTo>
                <a:cubicBezTo>
                  <a:pt x="3117524" y="2117365"/>
                  <a:pt x="3108193" y="2110076"/>
                  <a:pt x="3103330" y="2095965"/>
                </a:cubicBezTo>
                <a:cubicBezTo>
                  <a:pt x="3097620" y="2102610"/>
                  <a:pt x="3096428" y="2114372"/>
                  <a:pt x="3085258" y="2112787"/>
                </a:cubicBezTo>
                <a:cubicBezTo>
                  <a:pt x="3071756" y="2109380"/>
                  <a:pt x="3058404" y="2104503"/>
                  <a:pt x="3049818" y="2089864"/>
                </a:cubicBezTo>
                <a:cubicBezTo>
                  <a:pt x="3047634" y="2086571"/>
                  <a:pt x="3045598" y="2081809"/>
                  <a:pt x="3043564" y="2077045"/>
                </a:cubicBezTo>
                <a:cubicBezTo>
                  <a:pt x="3040287" y="2072108"/>
                  <a:pt x="3038552" y="2064405"/>
                  <a:pt x="3030658" y="2067759"/>
                </a:cubicBezTo>
                <a:cubicBezTo>
                  <a:pt x="3022914" y="2069643"/>
                  <a:pt x="3022318" y="2075523"/>
                  <a:pt x="3021722" y="2081404"/>
                </a:cubicBezTo>
                <a:cubicBezTo>
                  <a:pt x="3019188" y="2106397"/>
                  <a:pt x="3010746" y="2127568"/>
                  <a:pt x="2997640" y="2145094"/>
                </a:cubicBezTo>
                <a:cubicBezTo>
                  <a:pt x="2990392" y="2154506"/>
                  <a:pt x="2983442" y="2160976"/>
                  <a:pt x="2971628" y="2153335"/>
                </a:cubicBezTo>
                <a:cubicBezTo>
                  <a:pt x="2962146" y="2147517"/>
                  <a:pt x="2950382" y="2151811"/>
                  <a:pt x="2941098" y="2156460"/>
                </a:cubicBezTo>
                <a:cubicBezTo>
                  <a:pt x="2929184" y="2162227"/>
                  <a:pt x="2915086" y="2164700"/>
                  <a:pt x="2901286" y="2164233"/>
                </a:cubicBezTo>
                <a:cubicBezTo>
                  <a:pt x="2883614" y="2164709"/>
                  <a:pt x="2865346" y="2171064"/>
                  <a:pt x="2848318" y="2177596"/>
                </a:cubicBezTo>
                <a:cubicBezTo>
                  <a:pt x="2834071" y="2181540"/>
                  <a:pt x="2821064" y="2185661"/>
                  <a:pt x="2806322" y="2182076"/>
                </a:cubicBezTo>
                <a:cubicBezTo>
                  <a:pt x="2792969" y="2177200"/>
                  <a:pt x="2781453" y="2166619"/>
                  <a:pt x="2774108" y="2152155"/>
                </a:cubicBezTo>
                <a:cubicBezTo>
                  <a:pt x="2753808" y="2116466"/>
                  <a:pt x="2736285" y="2115472"/>
                  <a:pt x="2715036" y="2151230"/>
                </a:cubicBezTo>
                <a:cubicBezTo>
                  <a:pt x="2714886" y="2152700"/>
                  <a:pt x="2713496" y="2153994"/>
                  <a:pt x="2713348" y="2155466"/>
                </a:cubicBezTo>
                <a:cubicBezTo>
                  <a:pt x="2704262" y="2170579"/>
                  <a:pt x="2704262" y="2170579"/>
                  <a:pt x="2697066" y="2154646"/>
                </a:cubicBezTo>
                <a:cubicBezTo>
                  <a:pt x="2689720" y="2140182"/>
                  <a:pt x="2682423" y="2137655"/>
                  <a:pt x="2666637" y="2144364"/>
                </a:cubicBezTo>
                <a:cubicBezTo>
                  <a:pt x="2641716" y="2154250"/>
                  <a:pt x="2641716" y="2154250"/>
                  <a:pt x="2626030" y="2147551"/>
                </a:cubicBezTo>
                <a:cubicBezTo>
                  <a:pt x="2634520" y="2138316"/>
                  <a:pt x="2645044" y="2133844"/>
                  <a:pt x="2655420" y="2130843"/>
                </a:cubicBezTo>
                <a:cubicBezTo>
                  <a:pt x="2665944" y="2126370"/>
                  <a:pt x="2677410" y="2125014"/>
                  <a:pt x="2689026" y="2122188"/>
                </a:cubicBezTo>
                <a:cubicBezTo>
                  <a:pt x="2680936" y="2115076"/>
                  <a:pt x="2680290" y="2109019"/>
                  <a:pt x="2684908" y="2100726"/>
                </a:cubicBezTo>
                <a:cubicBezTo>
                  <a:pt x="2690767" y="2092609"/>
                  <a:pt x="2687193" y="2090612"/>
                  <a:pt x="2679747" y="2089555"/>
                </a:cubicBezTo>
                <a:cubicBezTo>
                  <a:pt x="2666096" y="2087619"/>
                  <a:pt x="2652296" y="2087151"/>
                  <a:pt x="2639390" y="2077865"/>
                </a:cubicBezTo>
                <a:cubicBezTo>
                  <a:pt x="2631001" y="2073692"/>
                  <a:pt x="2623108" y="2077045"/>
                  <a:pt x="2618192" y="2088278"/>
                </a:cubicBezTo>
                <a:cubicBezTo>
                  <a:pt x="2616504" y="2092513"/>
                  <a:pt x="2614965" y="2095276"/>
                  <a:pt x="2610448" y="2090163"/>
                </a:cubicBezTo>
                <a:cubicBezTo>
                  <a:pt x="2597691" y="2079405"/>
                  <a:pt x="2597691" y="2079405"/>
                  <a:pt x="2594662" y="2096870"/>
                </a:cubicBezTo>
                <a:cubicBezTo>
                  <a:pt x="2594514" y="2098342"/>
                  <a:pt x="2594364" y="2099811"/>
                  <a:pt x="2592825" y="2102575"/>
                </a:cubicBezTo>
                <a:cubicBezTo>
                  <a:pt x="2587664" y="2091403"/>
                  <a:pt x="2581260" y="2080056"/>
                  <a:pt x="2576099" y="2068884"/>
                </a:cubicBezTo>
                <a:cubicBezTo>
                  <a:pt x="2573766" y="2067063"/>
                  <a:pt x="2573270" y="2059536"/>
                  <a:pt x="2569250" y="2061948"/>
                </a:cubicBezTo>
                <a:cubicBezTo>
                  <a:pt x="2563987" y="2064184"/>
                  <a:pt x="2558725" y="2066420"/>
                  <a:pt x="2557830" y="2075241"/>
                </a:cubicBezTo>
                <a:cubicBezTo>
                  <a:pt x="2558178" y="2084238"/>
                  <a:pt x="2559914" y="2091941"/>
                  <a:pt x="2561651" y="2099644"/>
                </a:cubicBezTo>
                <a:cubicBezTo>
                  <a:pt x="2563536" y="2105876"/>
                  <a:pt x="2562940" y="2111758"/>
                  <a:pt x="2556438" y="2113817"/>
                </a:cubicBezTo>
                <a:cubicBezTo>
                  <a:pt x="2533354" y="2117997"/>
                  <a:pt x="2509675" y="2128060"/>
                  <a:pt x="2485649" y="2129126"/>
                </a:cubicBezTo>
                <a:cubicBezTo>
                  <a:pt x="2474182" y="2130481"/>
                  <a:pt x="2462714" y="2131838"/>
                  <a:pt x="2459688" y="2112021"/>
                </a:cubicBezTo>
                <a:cubicBezTo>
                  <a:pt x="2458398" y="2099907"/>
                  <a:pt x="2436657" y="2090857"/>
                  <a:pt x="2429707" y="2097329"/>
                </a:cubicBezTo>
                <a:cubicBezTo>
                  <a:pt x="2426778" y="2101386"/>
                  <a:pt x="2423998" y="2103974"/>
                  <a:pt x="2427124" y="2110383"/>
                </a:cubicBezTo>
                <a:cubicBezTo>
                  <a:pt x="2430251" y="2116793"/>
                  <a:pt x="2433031" y="2114204"/>
                  <a:pt x="2436903" y="2113262"/>
                </a:cubicBezTo>
                <a:cubicBezTo>
                  <a:pt x="2442314" y="2109556"/>
                  <a:pt x="2448818" y="2107495"/>
                  <a:pt x="2451944" y="2113905"/>
                </a:cubicBezTo>
                <a:cubicBezTo>
                  <a:pt x="2455220" y="2118844"/>
                  <a:pt x="2455864" y="2124900"/>
                  <a:pt x="2451546" y="2130253"/>
                </a:cubicBezTo>
                <a:cubicBezTo>
                  <a:pt x="2447078" y="2137074"/>
                  <a:pt x="2442907" y="2140957"/>
                  <a:pt x="2435908" y="2135491"/>
                </a:cubicBezTo>
                <a:cubicBezTo>
                  <a:pt x="2428760" y="2131494"/>
                  <a:pt x="2424740" y="2133905"/>
                  <a:pt x="2423696" y="2144197"/>
                </a:cubicBezTo>
                <a:cubicBezTo>
                  <a:pt x="2423398" y="2147136"/>
                  <a:pt x="2423248" y="2148608"/>
                  <a:pt x="2422950" y="2151547"/>
                </a:cubicBezTo>
                <a:cubicBezTo>
                  <a:pt x="2421412" y="2154311"/>
                  <a:pt x="2420964" y="2158722"/>
                  <a:pt x="2418333" y="2159840"/>
                </a:cubicBezTo>
                <a:cubicBezTo>
                  <a:pt x="2414462" y="2160782"/>
                  <a:pt x="2413668" y="2156195"/>
                  <a:pt x="2411334" y="2154373"/>
                </a:cubicBezTo>
                <a:cubicBezTo>
                  <a:pt x="2403691" y="2142849"/>
                  <a:pt x="2394508" y="2134091"/>
                  <a:pt x="2380708" y="2133624"/>
                </a:cubicBezTo>
                <a:cubicBezTo>
                  <a:pt x="2374503" y="2132744"/>
                  <a:pt x="2370630" y="2133685"/>
                  <a:pt x="2370978" y="2142682"/>
                </a:cubicBezTo>
                <a:cubicBezTo>
                  <a:pt x="2370382" y="2148563"/>
                  <a:pt x="2369785" y="2154444"/>
                  <a:pt x="2369189" y="2160324"/>
                </a:cubicBezTo>
                <a:cubicBezTo>
                  <a:pt x="2365216" y="2174673"/>
                  <a:pt x="2361195" y="2177086"/>
                  <a:pt x="2349084" y="2172385"/>
                </a:cubicBezTo>
                <a:cubicBezTo>
                  <a:pt x="2341786" y="2169857"/>
                  <a:pt x="2335284" y="2171917"/>
                  <a:pt x="2327837" y="2170861"/>
                </a:cubicBezTo>
                <a:cubicBezTo>
                  <a:pt x="2315278" y="2170571"/>
                  <a:pt x="2305946" y="2163282"/>
                  <a:pt x="2302473" y="2147876"/>
                </a:cubicBezTo>
                <a:cubicBezTo>
                  <a:pt x="2299495" y="2139997"/>
                  <a:pt x="2296666" y="2130648"/>
                  <a:pt x="2293838" y="2121300"/>
                </a:cubicBezTo>
                <a:cubicBezTo>
                  <a:pt x="2297560" y="2121827"/>
                  <a:pt x="2300043" y="2122179"/>
                  <a:pt x="2302525" y="2122532"/>
                </a:cubicBezTo>
                <a:cubicBezTo>
                  <a:pt x="2328437" y="2127699"/>
                  <a:pt x="2329678" y="2127875"/>
                  <a:pt x="2342438" y="2101351"/>
                </a:cubicBezTo>
                <a:cubicBezTo>
                  <a:pt x="2345814" y="2092883"/>
                  <a:pt x="2351226" y="2089177"/>
                  <a:pt x="2358672" y="2090232"/>
                </a:cubicBezTo>
                <a:cubicBezTo>
                  <a:pt x="2383790" y="2090813"/>
                  <a:pt x="2407171" y="2083692"/>
                  <a:pt x="2429758" y="2071984"/>
                </a:cubicBezTo>
                <a:cubicBezTo>
                  <a:pt x="2457757" y="2056569"/>
                  <a:pt x="2488436" y="2051974"/>
                  <a:pt x="2518171" y="2044263"/>
                </a:cubicBezTo>
                <a:cubicBezTo>
                  <a:pt x="2535050" y="2039201"/>
                  <a:pt x="2550686" y="2033963"/>
                  <a:pt x="2564736" y="2019551"/>
                </a:cubicBezTo>
                <a:cubicBezTo>
                  <a:pt x="2574466" y="2010494"/>
                  <a:pt x="2585784" y="2010607"/>
                  <a:pt x="2596954" y="2012192"/>
                </a:cubicBezTo>
                <a:cubicBezTo>
                  <a:pt x="2611994" y="2012835"/>
                  <a:pt x="2625794" y="2013301"/>
                  <a:pt x="2629570" y="1988486"/>
                </a:cubicBezTo>
                <a:cubicBezTo>
                  <a:pt x="2641730" y="2005124"/>
                  <a:pt x="2654586" y="2002474"/>
                  <a:pt x="2667891" y="1995414"/>
                </a:cubicBezTo>
                <a:cubicBezTo>
                  <a:pt x="2682735" y="1985589"/>
                  <a:pt x="2698868" y="1987878"/>
                  <a:pt x="2714207" y="1985581"/>
                </a:cubicBezTo>
                <a:cubicBezTo>
                  <a:pt x="2730787" y="1983458"/>
                  <a:pt x="2745184" y="1978044"/>
                  <a:pt x="2758786" y="1968045"/>
                </a:cubicBezTo>
                <a:cubicBezTo>
                  <a:pt x="2765736" y="1961575"/>
                  <a:pt x="2774870" y="1958396"/>
                  <a:pt x="2784649" y="1961276"/>
                </a:cubicBezTo>
                <a:cubicBezTo>
                  <a:pt x="2796910" y="1964506"/>
                  <a:pt x="2808377" y="1963150"/>
                  <a:pt x="2819199" y="1955737"/>
                </a:cubicBezTo>
                <a:cubicBezTo>
                  <a:pt x="2853056" y="1932207"/>
                  <a:pt x="2891032" y="1930138"/>
                  <a:pt x="2928064" y="1924953"/>
                </a:cubicBezTo>
                <a:cubicBezTo>
                  <a:pt x="2951147" y="1920771"/>
                  <a:pt x="2974230" y="1916590"/>
                  <a:pt x="2994634" y="1901589"/>
                </a:cubicBezTo>
                <a:cubicBezTo>
                  <a:pt x="3001584" y="1895119"/>
                  <a:pt x="3009776" y="1888824"/>
                  <a:pt x="3000891" y="1877125"/>
                </a:cubicBezTo>
                <a:cubicBezTo>
                  <a:pt x="2998855" y="1872363"/>
                  <a:pt x="3000396" y="1869599"/>
                  <a:pt x="3001934" y="1866835"/>
                </a:cubicBezTo>
                <a:cubicBezTo>
                  <a:pt x="3005012" y="1861306"/>
                  <a:pt x="3007942" y="1857248"/>
                  <a:pt x="3010871" y="1853189"/>
                </a:cubicBezTo>
                <a:cubicBezTo>
                  <a:pt x="3026907" y="1831604"/>
                  <a:pt x="3039316" y="1833364"/>
                  <a:pt x="3047802" y="1861412"/>
                </a:cubicBezTo>
                <a:cubicBezTo>
                  <a:pt x="3048894" y="1863058"/>
                  <a:pt x="3048746" y="1864528"/>
                  <a:pt x="3050929" y="1867820"/>
                </a:cubicBezTo>
                <a:cubicBezTo>
                  <a:pt x="3054604" y="1856411"/>
                  <a:pt x="3057980" y="1847942"/>
                  <a:pt x="3061654" y="1836534"/>
                </a:cubicBezTo>
                <a:cubicBezTo>
                  <a:pt x="3066022" y="1843119"/>
                  <a:pt x="3067908" y="1849352"/>
                  <a:pt x="3071184" y="1854290"/>
                </a:cubicBezTo>
                <a:cubicBezTo>
                  <a:pt x="3083990" y="1876985"/>
                  <a:pt x="3090194" y="1877865"/>
                  <a:pt x="3106081" y="1857749"/>
                </a:cubicBezTo>
                <a:cubicBezTo>
                  <a:pt x="3113180" y="1849810"/>
                  <a:pt x="3119038" y="1841692"/>
                  <a:pt x="3124897" y="1833576"/>
                </a:cubicBezTo>
                <a:cubicBezTo>
                  <a:pt x="3136912" y="1814402"/>
                  <a:pt x="3140784" y="1813461"/>
                  <a:pt x="3158504" y="1824922"/>
                </a:cubicBezTo>
                <a:cubicBezTo>
                  <a:pt x="3166595" y="1832035"/>
                  <a:pt x="3173397" y="1827035"/>
                  <a:pt x="3180048" y="1823506"/>
                </a:cubicBezTo>
                <a:cubicBezTo>
                  <a:pt x="3196282" y="1812387"/>
                  <a:pt x="3196282" y="1812387"/>
                  <a:pt x="3205662" y="1831612"/>
                </a:cubicBezTo>
                <a:cubicBezTo>
                  <a:pt x="3209981" y="1826260"/>
                  <a:pt x="3212117" y="1817617"/>
                  <a:pt x="3219712" y="1817202"/>
                </a:cubicBezTo>
                <a:cubicBezTo>
                  <a:pt x="3227456" y="1815319"/>
                  <a:pt x="3231824" y="1821903"/>
                  <a:pt x="3237582" y="1827193"/>
                </a:cubicBezTo>
                <a:cubicBezTo>
                  <a:pt x="3244580" y="1832660"/>
                  <a:pt x="3249694" y="1831895"/>
                  <a:pt x="3256494" y="1826895"/>
                </a:cubicBezTo>
                <a:cubicBezTo>
                  <a:pt x="3268708" y="1818188"/>
                  <a:pt x="3277494" y="1806013"/>
                  <a:pt x="3288615" y="1795661"/>
                </a:cubicBezTo>
                <a:cubicBezTo>
                  <a:pt x="3294175" y="1790484"/>
                  <a:pt x="3298196" y="1788072"/>
                  <a:pt x="3303358" y="1799244"/>
                </a:cubicBezTo>
                <a:cubicBezTo>
                  <a:pt x="3307279" y="1810239"/>
                  <a:pt x="3315816" y="1812941"/>
                  <a:pt x="3326341" y="1808469"/>
                </a:cubicBezTo>
                <a:cubicBezTo>
                  <a:pt x="3334383" y="1803646"/>
                  <a:pt x="3343666" y="1798997"/>
                  <a:pt x="3353744" y="1798936"/>
                </a:cubicBezTo>
                <a:cubicBezTo>
                  <a:pt x="3362578" y="1798698"/>
                  <a:pt x="3360842" y="1790996"/>
                  <a:pt x="3360347" y="1783468"/>
                </a:cubicBezTo>
                <a:cubicBezTo>
                  <a:pt x="3360496" y="1781999"/>
                  <a:pt x="3358163" y="1780176"/>
                  <a:pt x="3358163" y="1780176"/>
                </a:cubicBezTo>
                <a:cubicBezTo>
                  <a:pt x="3345652" y="1791822"/>
                  <a:pt x="3340789" y="1777711"/>
                  <a:pt x="3336570" y="1769656"/>
                </a:cubicBezTo>
                <a:cubicBezTo>
                  <a:pt x="3330018" y="1759779"/>
                  <a:pt x="3341784" y="1755484"/>
                  <a:pt x="3346550" y="1745721"/>
                </a:cubicBezTo>
                <a:cubicBezTo>
                  <a:pt x="3337565" y="1747428"/>
                  <a:pt x="3328878" y="1746195"/>
                  <a:pt x="3321283" y="1746609"/>
                </a:cubicBezTo>
                <a:cubicBezTo>
                  <a:pt x="3312298" y="1748317"/>
                  <a:pt x="3306391" y="1744497"/>
                  <a:pt x="3300633" y="1739206"/>
                </a:cubicBezTo>
                <a:cubicBezTo>
                  <a:pt x="3297208" y="1735738"/>
                  <a:pt x="3296862" y="1726741"/>
                  <a:pt x="3291748" y="1727507"/>
                </a:cubicBezTo>
                <a:cubicBezTo>
                  <a:pt x="3282764" y="1729215"/>
                  <a:pt x="3272836" y="1727806"/>
                  <a:pt x="3264495" y="1735571"/>
                </a:cubicBezTo>
                <a:cubicBezTo>
                  <a:pt x="3262956" y="1738335"/>
                  <a:pt x="3261566" y="1739628"/>
                  <a:pt x="3257396" y="1743511"/>
                </a:cubicBezTo>
                <a:cubicBezTo>
                  <a:pt x="3257944" y="1725693"/>
                  <a:pt x="3260824" y="1709698"/>
                  <a:pt x="3261222" y="1693350"/>
                </a:cubicBezTo>
                <a:cubicBezTo>
                  <a:pt x="3260578" y="1687294"/>
                  <a:pt x="3264748" y="1683411"/>
                  <a:pt x="3269712" y="1684115"/>
                </a:cubicBezTo>
                <a:cubicBezTo>
                  <a:pt x="3274825" y="1683350"/>
                  <a:pt x="3276860" y="1688112"/>
                  <a:pt x="3276413" y="1692522"/>
                </a:cubicBezTo>
                <a:cubicBezTo>
                  <a:pt x="3277058" y="1698579"/>
                  <a:pt x="3277702" y="1704636"/>
                  <a:pt x="3284206" y="1702576"/>
                </a:cubicBezTo>
                <a:cubicBezTo>
                  <a:pt x="3289468" y="1700340"/>
                  <a:pt x="3290064" y="1694459"/>
                  <a:pt x="3289419" y="1688403"/>
                </a:cubicBezTo>
                <a:lnTo>
                  <a:pt x="3287501" y="1685119"/>
                </a:lnTo>
                <a:lnTo>
                  <a:pt x="3279550" y="1685212"/>
                </a:lnTo>
                <a:cubicBezTo>
                  <a:pt x="3275554" y="1686813"/>
                  <a:pt x="3274203" y="1681837"/>
                  <a:pt x="3274021" y="1678656"/>
                </a:cubicBezTo>
                <a:cubicBezTo>
                  <a:pt x="3274241" y="1673192"/>
                  <a:pt x="3272219" y="1672023"/>
                  <a:pt x="3267638" y="1672727"/>
                </a:cubicBezTo>
                <a:lnTo>
                  <a:pt x="3266108" y="1672890"/>
                </a:lnTo>
                <a:lnTo>
                  <a:pt x="3259288" y="1675180"/>
                </a:lnTo>
                <a:cubicBezTo>
                  <a:pt x="3252338" y="1681651"/>
                  <a:pt x="3248466" y="1682593"/>
                  <a:pt x="3244546" y="1671597"/>
                </a:cubicBezTo>
                <a:cubicBezTo>
                  <a:pt x="3240129" y="1653075"/>
                  <a:pt x="3231740" y="1648903"/>
                  <a:pt x="3216252" y="1652671"/>
                </a:cubicBezTo>
                <a:cubicBezTo>
                  <a:pt x="3208508" y="1654555"/>
                  <a:pt x="3200913" y="1654969"/>
                  <a:pt x="3193168" y="1656852"/>
                </a:cubicBezTo>
                <a:cubicBezTo>
                  <a:pt x="3177680" y="1660620"/>
                  <a:pt x="3170582" y="1668560"/>
                  <a:pt x="3169884" y="1687848"/>
                </a:cubicBezTo>
                <a:cubicBezTo>
                  <a:pt x="3168542" y="1701080"/>
                  <a:pt x="3172315" y="1713545"/>
                  <a:pt x="3168490" y="1726423"/>
                </a:cubicBezTo>
                <a:cubicBezTo>
                  <a:pt x="3157468" y="1760651"/>
                  <a:pt x="3121725" y="1777948"/>
                  <a:pt x="3090652" y="1761609"/>
                </a:cubicBezTo>
                <a:cubicBezTo>
                  <a:pt x="3083354" y="1759083"/>
                  <a:pt x="3076505" y="1752147"/>
                  <a:pt x="3069357" y="1748150"/>
                </a:cubicBezTo>
                <a:cubicBezTo>
                  <a:pt x="3059876" y="1742331"/>
                  <a:pt x="3054465" y="1746037"/>
                  <a:pt x="3053273" y="1757799"/>
                </a:cubicBezTo>
                <a:cubicBezTo>
                  <a:pt x="3051734" y="1760562"/>
                  <a:pt x="3051584" y="1762032"/>
                  <a:pt x="3052528" y="1765149"/>
                </a:cubicBezTo>
                <a:cubicBezTo>
                  <a:pt x="3050589" y="1784261"/>
                  <a:pt x="3050589" y="1784261"/>
                  <a:pt x="3036294" y="1776267"/>
                </a:cubicBezTo>
                <a:cubicBezTo>
                  <a:pt x="3030238" y="1773917"/>
                  <a:pt x="3027458" y="1776505"/>
                  <a:pt x="3022196" y="1778741"/>
                </a:cubicBezTo>
                <a:cubicBezTo>
                  <a:pt x="3007501" y="1787095"/>
                  <a:pt x="2998964" y="1784393"/>
                  <a:pt x="2994547" y="1765870"/>
                </a:cubicBezTo>
                <a:cubicBezTo>
                  <a:pt x="2989982" y="1748819"/>
                  <a:pt x="2984075" y="1744998"/>
                  <a:pt x="2971218" y="1747648"/>
                </a:cubicBezTo>
                <a:cubicBezTo>
                  <a:pt x="2959602" y="1750474"/>
                  <a:pt x="2950169" y="1756592"/>
                  <a:pt x="2942772" y="1767473"/>
                </a:cubicBezTo>
                <a:cubicBezTo>
                  <a:pt x="2936764" y="1777060"/>
                  <a:pt x="2931998" y="1786822"/>
                  <a:pt x="2924899" y="1794762"/>
                </a:cubicBezTo>
                <a:cubicBezTo>
                  <a:pt x="2911941" y="1810820"/>
                  <a:pt x="2900325" y="1813645"/>
                  <a:pt x="2883696" y="1803830"/>
                </a:cubicBezTo>
                <a:cubicBezTo>
                  <a:pt x="2877790" y="1800010"/>
                  <a:pt x="2874066" y="1799481"/>
                  <a:pt x="2869747" y="1804833"/>
                </a:cubicBezTo>
                <a:cubicBezTo>
                  <a:pt x="2863889" y="1812950"/>
                  <a:pt x="2855996" y="1816304"/>
                  <a:pt x="2847010" y="1818012"/>
                </a:cubicBezTo>
                <a:cubicBezTo>
                  <a:pt x="2840508" y="1820072"/>
                  <a:pt x="2834154" y="1820662"/>
                  <a:pt x="2827650" y="1822722"/>
                </a:cubicBezTo>
                <a:cubicBezTo>
                  <a:pt x="2824870" y="1825309"/>
                  <a:pt x="2818814" y="1822959"/>
                  <a:pt x="2819459" y="1829016"/>
                </a:cubicBezTo>
                <a:cubicBezTo>
                  <a:pt x="2819012" y="1833426"/>
                  <a:pt x="2823827" y="1835601"/>
                  <a:pt x="2827550" y="1836129"/>
                </a:cubicBezTo>
                <a:cubicBezTo>
                  <a:pt x="2832365" y="1838303"/>
                  <a:pt x="2838420" y="1840654"/>
                  <a:pt x="2838916" y="1848180"/>
                </a:cubicBezTo>
                <a:cubicBezTo>
                  <a:pt x="2839710" y="1852767"/>
                  <a:pt x="2836930" y="1855355"/>
                  <a:pt x="2834299" y="1856473"/>
                </a:cubicBezTo>
                <a:cubicBezTo>
                  <a:pt x="2827647" y="1860003"/>
                  <a:pt x="2822832" y="1857829"/>
                  <a:pt x="2816925" y="1854008"/>
                </a:cubicBezTo>
                <a:cubicBezTo>
                  <a:pt x="2817074" y="1852538"/>
                  <a:pt x="2815833" y="1852361"/>
                  <a:pt x="2815833" y="1852361"/>
                </a:cubicBezTo>
                <a:cubicBezTo>
                  <a:pt x="2800993" y="1824905"/>
                  <a:pt x="2781931" y="1826673"/>
                  <a:pt x="2759492" y="1836912"/>
                </a:cubicBezTo>
                <a:cubicBezTo>
                  <a:pt x="2755322" y="1840795"/>
                  <a:pt x="2750210" y="1841560"/>
                  <a:pt x="2744947" y="1843796"/>
                </a:cubicBezTo>
                <a:cubicBezTo>
                  <a:pt x="2718934" y="1852036"/>
                  <a:pt x="2704788" y="1842572"/>
                  <a:pt x="2697841" y="1811761"/>
                </a:cubicBezTo>
                <a:cubicBezTo>
                  <a:pt x="2697047" y="1807175"/>
                  <a:pt x="2697792" y="1799825"/>
                  <a:pt x="2691588" y="1798944"/>
                </a:cubicBezTo>
                <a:cubicBezTo>
                  <a:pt x="2686624" y="1798240"/>
                  <a:pt x="2682454" y="1802122"/>
                  <a:pt x="2679375" y="1807650"/>
                </a:cubicBezTo>
                <a:cubicBezTo>
                  <a:pt x="2677240" y="1816295"/>
                  <a:pt x="2672772" y="1823118"/>
                  <a:pt x="2669544" y="1830116"/>
                </a:cubicBezTo>
                <a:cubicBezTo>
                  <a:pt x="2665822" y="1829588"/>
                  <a:pt x="2666120" y="1826647"/>
                  <a:pt x="2665176" y="1823531"/>
                </a:cubicBezTo>
                <a:cubicBezTo>
                  <a:pt x="2663291" y="1817299"/>
                  <a:pt x="2664483" y="1805538"/>
                  <a:pt x="2653810" y="1811479"/>
                </a:cubicBezTo>
                <a:cubicBezTo>
                  <a:pt x="2645768" y="1816304"/>
                  <a:pt x="2635542" y="1817835"/>
                  <a:pt x="2642888" y="1832299"/>
                </a:cubicBezTo>
                <a:cubicBezTo>
                  <a:pt x="2645716" y="1841648"/>
                  <a:pt x="2643878" y="1847352"/>
                  <a:pt x="2634894" y="1849061"/>
                </a:cubicBezTo>
                <a:cubicBezTo>
                  <a:pt x="2628540" y="1849650"/>
                  <a:pt x="2622980" y="1854826"/>
                  <a:pt x="2616625" y="1855416"/>
                </a:cubicBezTo>
                <a:cubicBezTo>
                  <a:pt x="2611512" y="1856182"/>
                  <a:pt x="2609675" y="1861887"/>
                  <a:pt x="2607689" y="1869061"/>
                </a:cubicBezTo>
                <a:cubicBezTo>
                  <a:pt x="2607390" y="1872002"/>
                  <a:pt x="2606794" y="1877882"/>
                  <a:pt x="2602922" y="1878825"/>
                </a:cubicBezTo>
                <a:cubicBezTo>
                  <a:pt x="2597809" y="1879589"/>
                  <a:pt x="2597164" y="1873533"/>
                  <a:pt x="2596222" y="1870417"/>
                </a:cubicBezTo>
                <a:cubicBezTo>
                  <a:pt x="2594484" y="1862714"/>
                  <a:pt x="2591060" y="1859246"/>
                  <a:pt x="2584258" y="1864246"/>
                </a:cubicBezTo>
                <a:cubicBezTo>
                  <a:pt x="2555515" y="1887011"/>
                  <a:pt x="2522850" y="1898781"/>
                  <a:pt x="2492370" y="1913843"/>
                </a:cubicBezTo>
                <a:cubicBezTo>
                  <a:pt x="2481846" y="1918316"/>
                  <a:pt x="2471322" y="1922787"/>
                  <a:pt x="2461888" y="1928906"/>
                </a:cubicBezTo>
                <a:cubicBezTo>
                  <a:pt x="2451066" y="1936318"/>
                  <a:pt x="2439450" y="1939143"/>
                  <a:pt x="2427190" y="1935912"/>
                </a:cubicBezTo>
                <a:cubicBezTo>
                  <a:pt x="2417262" y="1934504"/>
                  <a:pt x="2407978" y="1939152"/>
                  <a:pt x="2398695" y="1943800"/>
                </a:cubicBezTo>
                <a:cubicBezTo>
                  <a:pt x="2400930" y="1921748"/>
                  <a:pt x="2401776" y="1900991"/>
                  <a:pt x="2417216" y="1885285"/>
                </a:cubicBezTo>
                <a:cubicBezTo>
                  <a:pt x="2423074" y="1877169"/>
                  <a:pt x="2420395" y="1866350"/>
                  <a:pt x="2421438" y="1856059"/>
                </a:cubicBezTo>
                <a:cubicBezTo>
                  <a:pt x="2420645" y="1851472"/>
                  <a:pt x="2420000" y="1845416"/>
                  <a:pt x="2420448" y="1841005"/>
                </a:cubicBezTo>
                <a:cubicBezTo>
                  <a:pt x="2424568" y="1825185"/>
                  <a:pt x="2414641" y="1823778"/>
                  <a:pt x="2405656" y="1825485"/>
                </a:cubicBezTo>
                <a:cubicBezTo>
                  <a:pt x="2394338" y="1825371"/>
                  <a:pt x="2382423" y="1831137"/>
                  <a:pt x="2374876" y="1843487"/>
                </a:cubicBezTo>
                <a:cubicBezTo>
                  <a:pt x="2368422" y="1857485"/>
                  <a:pt x="2359586" y="1857723"/>
                  <a:pt x="2348716" y="1853197"/>
                </a:cubicBezTo>
                <a:cubicBezTo>
                  <a:pt x="2346382" y="1851375"/>
                  <a:pt x="2343900" y="1851023"/>
                  <a:pt x="2341418" y="1850671"/>
                </a:cubicBezTo>
                <a:cubicBezTo>
                  <a:pt x="2331788" y="1846323"/>
                  <a:pt x="2325136" y="1849852"/>
                  <a:pt x="2323795" y="1863084"/>
                </a:cubicBezTo>
                <a:cubicBezTo>
                  <a:pt x="2322900" y="1871904"/>
                  <a:pt x="2319822" y="1877433"/>
                  <a:pt x="2313270" y="1867556"/>
                </a:cubicBezTo>
                <a:cubicBezTo>
                  <a:pt x="2305328" y="1858973"/>
                  <a:pt x="2297090" y="1853329"/>
                  <a:pt x="2287657" y="1859449"/>
                </a:cubicBezTo>
                <a:cubicBezTo>
                  <a:pt x="2277132" y="1863920"/>
                  <a:pt x="2271125" y="1873507"/>
                  <a:pt x="2271024" y="1886915"/>
                </a:cubicBezTo>
                <a:cubicBezTo>
                  <a:pt x="2271074" y="1898851"/>
                  <a:pt x="2265364" y="1905497"/>
                  <a:pt x="2256230" y="1908676"/>
                </a:cubicBezTo>
                <a:cubicBezTo>
                  <a:pt x="2248337" y="1912029"/>
                  <a:pt x="2239500" y="1912267"/>
                  <a:pt x="2237067" y="1923852"/>
                </a:cubicBezTo>
                <a:cubicBezTo>
                  <a:pt x="2236620" y="1928262"/>
                  <a:pt x="2233196" y="1924794"/>
                  <a:pt x="2232104" y="1923147"/>
                </a:cubicBezTo>
                <a:cubicBezTo>
                  <a:pt x="2222622" y="1917328"/>
                  <a:pt x="2223666" y="1907038"/>
                  <a:pt x="2224709" y="1896747"/>
                </a:cubicBezTo>
                <a:cubicBezTo>
                  <a:pt x="2225406" y="1877460"/>
                  <a:pt x="2219302" y="1863171"/>
                  <a:pt x="2205006" y="1855178"/>
                </a:cubicBezTo>
                <a:cubicBezTo>
                  <a:pt x="2203765" y="1855003"/>
                  <a:pt x="2202524" y="1854826"/>
                  <a:pt x="2202374" y="1856296"/>
                </a:cubicBezTo>
                <a:cubicBezTo>
                  <a:pt x="2192197" y="1869766"/>
                  <a:pt x="2178994" y="1863419"/>
                  <a:pt x="2166583" y="1861657"/>
                </a:cubicBezTo>
                <a:cubicBezTo>
                  <a:pt x="2147819" y="1860486"/>
                  <a:pt x="2143650" y="1864369"/>
                  <a:pt x="2137690" y="1885892"/>
                </a:cubicBezTo>
                <a:cubicBezTo>
                  <a:pt x="2127118" y="1878427"/>
                  <a:pt x="2125380" y="1870725"/>
                  <a:pt x="2129502" y="1854906"/>
                </a:cubicBezTo>
                <a:cubicBezTo>
                  <a:pt x="2137447" y="1826207"/>
                  <a:pt x="2137447" y="1826207"/>
                  <a:pt x="2112974" y="1831683"/>
                </a:cubicBezTo>
                <a:cubicBezTo>
                  <a:pt x="2083686" y="1834984"/>
                  <a:pt x="2060652" y="1851103"/>
                  <a:pt x="2044019" y="1878569"/>
                </a:cubicBezTo>
                <a:cubicBezTo>
                  <a:pt x="2038012" y="1888155"/>
                  <a:pt x="2032452" y="1893331"/>
                  <a:pt x="2023615" y="1893569"/>
                </a:cubicBezTo>
                <a:cubicBezTo>
                  <a:pt x="2012148" y="1894924"/>
                  <a:pt x="2005000" y="1890928"/>
                  <a:pt x="2003860" y="1877344"/>
                </a:cubicBezTo>
                <a:cubicBezTo>
                  <a:pt x="1999246" y="1848355"/>
                  <a:pt x="1992247" y="1842889"/>
                  <a:pt x="1967922" y="1846894"/>
                </a:cubicBezTo>
                <a:cubicBezTo>
                  <a:pt x="1962810" y="1847660"/>
                  <a:pt x="1959088" y="1847133"/>
                  <a:pt x="1954123" y="1846428"/>
                </a:cubicBezTo>
                <a:cubicBezTo>
                  <a:pt x="1953031" y="1844781"/>
                  <a:pt x="1953031" y="1844781"/>
                  <a:pt x="1951790" y="1844605"/>
                </a:cubicBezTo>
                <a:cubicBezTo>
                  <a:pt x="1951790" y="1844605"/>
                  <a:pt x="1952882" y="1846251"/>
                  <a:pt x="1952732" y="1847723"/>
                </a:cubicBezTo>
                <a:cubicBezTo>
                  <a:pt x="1952286" y="1852132"/>
                  <a:pt x="1952930" y="1858189"/>
                  <a:pt x="1953724" y="1862776"/>
                </a:cubicBezTo>
                <a:cubicBezTo>
                  <a:pt x="1956602" y="1884061"/>
                  <a:pt x="1945034" y="1898825"/>
                  <a:pt x="1926270" y="1897654"/>
                </a:cubicBezTo>
                <a:cubicBezTo>
                  <a:pt x="1915101" y="1896068"/>
                  <a:pt x="1905471" y="1891720"/>
                  <a:pt x="1897530" y="1883136"/>
                </a:cubicBezTo>
                <a:cubicBezTo>
                  <a:pt x="1890680" y="1876201"/>
                  <a:pt x="1883382" y="1873673"/>
                  <a:pt x="1875191" y="1879968"/>
                </a:cubicBezTo>
                <a:cubicBezTo>
                  <a:pt x="1871022" y="1883849"/>
                  <a:pt x="1864369" y="1887381"/>
                  <a:pt x="1861391" y="1879502"/>
                </a:cubicBezTo>
                <a:cubicBezTo>
                  <a:pt x="1859654" y="1871798"/>
                  <a:pt x="1859159" y="1864272"/>
                  <a:pt x="1865960" y="1859272"/>
                </a:cubicBezTo>
                <a:cubicBezTo>
                  <a:pt x="1891328" y="1844975"/>
                  <a:pt x="1902351" y="1810748"/>
                  <a:pt x="1928662" y="1799568"/>
                </a:cubicBezTo>
                <a:cubicBezTo>
                  <a:pt x="1935165" y="1797508"/>
                  <a:pt x="1938541" y="1789040"/>
                  <a:pt x="1940528" y="1781865"/>
                </a:cubicBezTo>
                <a:cubicBezTo>
                  <a:pt x="1943855" y="1761459"/>
                  <a:pt x="1955273" y="1748167"/>
                  <a:pt x="1967784" y="1736520"/>
                </a:cubicBezTo>
                <a:cubicBezTo>
                  <a:pt x="1978756" y="1727638"/>
                  <a:pt x="1989876" y="1717286"/>
                  <a:pt x="1997720" y="1701994"/>
                </a:cubicBezTo>
                <a:cubicBezTo>
                  <a:pt x="2003728" y="1692407"/>
                  <a:pt x="2008692" y="1693112"/>
                  <a:pt x="2014002" y="1702813"/>
                </a:cubicBezTo>
                <a:cubicBezTo>
                  <a:pt x="2016336" y="1704635"/>
                  <a:pt x="2015888" y="1709045"/>
                  <a:pt x="2019611" y="1709573"/>
                </a:cubicBezTo>
                <a:cubicBezTo>
                  <a:pt x="2022540" y="1705515"/>
                  <a:pt x="2020356" y="1702223"/>
                  <a:pt x="2020804" y="1697813"/>
                </a:cubicBezTo>
                <a:cubicBezTo>
                  <a:pt x="2019664" y="1684229"/>
                  <a:pt x="2031082" y="1670936"/>
                  <a:pt x="2042251" y="1672520"/>
                </a:cubicBezTo>
                <a:cubicBezTo>
                  <a:pt x="2049548" y="1675047"/>
                  <a:pt x="2048952" y="1680927"/>
                  <a:pt x="2049596" y="1686985"/>
                </a:cubicBezTo>
                <a:cubicBezTo>
                  <a:pt x="2049000" y="1692865"/>
                  <a:pt x="2048255" y="1700216"/>
                  <a:pt x="2053368" y="1699450"/>
                </a:cubicBezTo>
                <a:cubicBezTo>
                  <a:pt x="2059573" y="1700330"/>
                  <a:pt x="2063892" y="1694978"/>
                  <a:pt x="2064638" y="1687627"/>
                </a:cubicBezTo>
                <a:cubicBezTo>
                  <a:pt x="2063694" y="1684511"/>
                  <a:pt x="2063992" y="1681570"/>
                  <a:pt x="2064142" y="1680100"/>
                </a:cubicBezTo>
                <a:cubicBezTo>
                  <a:pt x="2064094" y="1668164"/>
                  <a:pt x="2068710" y="1659871"/>
                  <a:pt x="2078936" y="1658339"/>
                </a:cubicBezTo>
                <a:cubicBezTo>
                  <a:pt x="2090552" y="1655513"/>
                  <a:pt x="2102169" y="1652687"/>
                  <a:pt x="2112544" y="1649685"/>
                </a:cubicBezTo>
                <a:cubicBezTo>
                  <a:pt x="2122770" y="1648153"/>
                  <a:pt x="2129720" y="1641683"/>
                  <a:pt x="2132154" y="1630098"/>
                </a:cubicBezTo>
                <a:cubicBezTo>
                  <a:pt x="2134289" y="1621453"/>
                  <a:pt x="2136920" y="1620336"/>
                  <a:pt x="2142678" y="1625627"/>
                </a:cubicBezTo>
                <a:cubicBezTo>
                  <a:pt x="2149378" y="1634033"/>
                  <a:pt x="2158364" y="1632325"/>
                  <a:pt x="2167349" y="1630618"/>
                </a:cubicBezTo>
                <a:cubicBezTo>
                  <a:pt x="2192270" y="1620732"/>
                  <a:pt x="2216296" y="1619666"/>
                  <a:pt x="2240519" y="1629068"/>
                </a:cubicBezTo>
                <a:cubicBezTo>
                  <a:pt x="2252631" y="1633769"/>
                  <a:pt x="2267922" y="1619535"/>
                  <a:pt x="2269561" y="1603363"/>
                </a:cubicBezTo>
                <a:cubicBezTo>
                  <a:pt x="2270008" y="1598953"/>
                  <a:pt x="2265342" y="1595308"/>
                  <a:pt x="2263158" y="1592016"/>
                </a:cubicBezTo>
                <a:cubicBezTo>
                  <a:pt x="2254870" y="1574435"/>
                  <a:pt x="2241816" y="1566618"/>
                  <a:pt x="2226030" y="1573326"/>
                </a:cubicBezTo>
                <a:cubicBezTo>
                  <a:pt x="2222008" y="1575739"/>
                  <a:pt x="2219526" y="1575386"/>
                  <a:pt x="2217492" y="1570624"/>
                </a:cubicBezTo>
                <a:cubicBezTo>
                  <a:pt x="2215308" y="1567331"/>
                  <a:pt x="2216996" y="1563097"/>
                  <a:pt x="2219776" y="1560509"/>
                </a:cubicBezTo>
                <a:cubicBezTo>
                  <a:pt x="2219924" y="1559039"/>
                  <a:pt x="2221166" y="1559215"/>
                  <a:pt x="2221314" y="1557745"/>
                </a:cubicBezTo>
                <a:cubicBezTo>
                  <a:pt x="2224244" y="1553686"/>
                  <a:pt x="2234321" y="1553625"/>
                  <a:pt x="2227620" y="1545218"/>
                </a:cubicBezTo>
                <a:cubicBezTo>
                  <a:pt x="2222160" y="1536987"/>
                  <a:pt x="2216600" y="1542163"/>
                  <a:pt x="2212132" y="1548985"/>
                </a:cubicBezTo>
                <a:cubicBezTo>
                  <a:pt x="2210742" y="1550280"/>
                  <a:pt x="2209203" y="1553044"/>
                  <a:pt x="2207664" y="1555808"/>
                </a:cubicBezTo>
                <a:cubicBezTo>
                  <a:pt x="2206124" y="1558572"/>
                  <a:pt x="2203344" y="1561160"/>
                  <a:pt x="2199622" y="1560632"/>
                </a:cubicBezTo>
                <a:cubicBezTo>
                  <a:pt x="2196048" y="1558635"/>
                  <a:pt x="2198976" y="1554575"/>
                  <a:pt x="2198034" y="1551459"/>
                </a:cubicBezTo>
                <a:cubicBezTo>
                  <a:pt x="2193618" y="1532938"/>
                  <a:pt x="2186619" y="1527470"/>
                  <a:pt x="2172868" y="1538941"/>
                </a:cubicBezTo>
                <a:cubicBezTo>
                  <a:pt x="2137024" y="1569646"/>
                  <a:pt x="2096567" y="1571363"/>
                  <a:pt x="2055614" y="1565553"/>
                </a:cubicBezTo>
                <a:cubicBezTo>
                  <a:pt x="2045686" y="1564144"/>
                  <a:pt x="2035758" y="1562736"/>
                  <a:pt x="2027071" y="1561504"/>
                </a:cubicBezTo>
                <a:cubicBezTo>
                  <a:pt x="2012178" y="1559391"/>
                  <a:pt x="1997932" y="1563335"/>
                  <a:pt x="1984628" y="1570395"/>
                </a:cubicBezTo>
                <a:cubicBezTo>
                  <a:pt x="1975344" y="1575043"/>
                  <a:pt x="1963430" y="1580809"/>
                  <a:pt x="1953304" y="1568933"/>
                </a:cubicBezTo>
                <a:cubicBezTo>
                  <a:pt x="1945512" y="1558881"/>
                  <a:pt x="1944472" y="1531890"/>
                  <a:pt x="1949387" y="1520657"/>
                </a:cubicBezTo>
                <a:cubicBezTo>
                  <a:pt x="1954302" y="1509423"/>
                  <a:pt x="1961550" y="1500013"/>
                  <a:pt x="1971430" y="1489484"/>
                </a:cubicBezTo>
                <a:cubicBezTo>
                  <a:pt x="1968102" y="1509891"/>
                  <a:pt x="1973115" y="1522532"/>
                  <a:pt x="1986319" y="1528879"/>
                </a:cubicBezTo>
                <a:cubicBezTo>
                  <a:pt x="1993466" y="1532875"/>
                  <a:pt x="1998878" y="1529169"/>
                  <a:pt x="1998531" y="1520172"/>
                </a:cubicBezTo>
                <a:cubicBezTo>
                  <a:pt x="1996795" y="1512470"/>
                  <a:pt x="1997540" y="1505119"/>
                  <a:pt x="1998285" y="1497768"/>
                </a:cubicBezTo>
                <a:cubicBezTo>
                  <a:pt x="2000372" y="1477187"/>
                  <a:pt x="2011492" y="1466834"/>
                  <a:pt x="2029016" y="1467829"/>
                </a:cubicBezTo>
                <a:cubicBezTo>
                  <a:pt x="2032738" y="1468357"/>
                  <a:pt x="2036462" y="1468885"/>
                  <a:pt x="2040184" y="1469414"/>
                </a:cubicBezTo>
                <a:cubicBezTo>
                  <a:pt x="2045298" y="1468647"/>
                  <a:pt x="2050560" y="1466411"/>
                  <a:pt x="2052546" y="1459237"/>
                </a:cubicBezTo>
                <a:cubicBezTo>
                  <a:pt x="2055624" y="1453708"/>
                  <a:pt x="2050958" y="1450063"/>
                  <a:pt x="2047534" y="1446595"/>
                </a:cubicBezTo>
                <a:cubicBezTo>
                  <a:pt x="2044258" y="1441657"/>
                  <a:pt x="2038350" y="1437837"/>
                  <a:pt x="2040336" y="1430661"/>
                </a:cubicBezTo>
                <a:cubicBezTo>
                  <a:pt x="2041082" y="1423311"/>
                  <a:pt x="2048528" y="1424368"/>
                  <a:pt x="2053641" y="1423601"/>
                </a:cubicBezTo>
                <a:cubicBezTo>
                  <a:pt x="2116041" y="1404121"/>
                  <a:pt x="2179582" y="1398222"/>
                  <a:pt x="2242776" y="1383327"/>
                </a:cubicBezTo>
                <a:cubicBezTo>
                  <a:pt x="2263376" y="1378794"/>
                  <a:pt x="2283978" y="1374260"/>
                  <a:pt x="2304877" y="1366786"/>
                </a:cubicBezTo>
                <a:cubicBezTo>
                  <a:pt x="2312770" y="1363433"/>
                  <a:pt x="2317586" y="1365606"/>
                  <a:pt x="2324733" y="1369603"/>
                </a:cubicBezTo>
                <a:cubicBezTo>
                  <a:pt x="2341064" y="1382359"/>
                  <a:pt x="2341064" y="1382359"/>
                  <a:pt x="2354170" y="1364832"/>
                </a:cubicBezTo>
                <a:cubicBezTo>
                  <a:pt x="2360126" y="1380589"/>
                  <a:pt x="2350892" y="1397175"/>
                  <a:pt x="2356847" y="1412933"/>
                </a:cubicBezTo>
                <a:cubicBezTo>
                  <a:pt x="2364393" y="1400582"/>
                  <a:pt x="2375216" y="1393169"/>
                  <a:pt x="2386038" y="1385757"/>
                </a:cubicBezTo>
                <a:cubicBezTo>
                  <a:pt x="2398100" y="1378521"/>
                  <a:pt x="2406740" y="1367816"/>
                  <a:pt x="2413045" y="1355289"/>
                </a:cubicBezTo>
                <a:cubicBezTo>
                  <a:pt x="2429826" y="1326353"/>
                  <a:pt x="2455392" y="1322524"/>
                  <a:pt x="2475494" y="1347744"/>
                </a:cubicBezTo>
                <a:cubicBezTo>
                  <a:pt x="2481102" y="1354506"/>
                  <a:pt x="2485470" y="1361090"/>
                  <a:pt x="2489838" y="1367675"/>
                </a:cubicBezTo>
                <a:cubicBezTo>
                  <a:pt x="2495298" y="1375907"/>
                  <a:pt x="2500410" y="1375140"/>
                  <a:pt x="2503936" y="1365201"/>
                </a:cubicBezTo>
                <a:cubicBezTo>
                  <a:pt x="2504234" y="1362261"/>
                  <a:pt x="2505624" y="1360968"/>
                  <a:pt x="2505922" y="1358027"/>
                </a:cubicBezTo>
                <a:cubicBezTo>
                  <a:pt x="2515257" y="1328035"/>
                  <a:pt x="2529803" y="1321150"/>
                  <a:pt x="2553680" y="1321556"/>
                </a:cubicBezTo>
                <a:cubicBezTo>
                  <a:pt x="2571203" y="1322550"/>
                  <a:pt x="2588726" y="1323546"/>
                  <a:pt x="2605604" y="1318483"/>
                </a:cubicBezTo>
                <a:cubicBezTo>
                  <a:pt x="2617220" y="1315658"/>
                  <a:pt x="2629482" y="1318888"/>
                  <a:pt x="2638217" y="1332057"/>
                </a:cubicBezTo>
                <a:cubicBezTo>
                  <a:pt x="2651621" y="1311590"/>
                  <a:pt x="2689101" y="1301995"/>
                  <a:pt x="2709303" y="1313809"/>
                </a:cubicBezTo>
                <a:cubicBezTo>
                  <a:pt x="2713970" y="1317453"/>
                  <a:pt x="2717842" y="1316511"/>
                  <a:pt x="2722012" y="1312629"/>
                </a:cubicBezTo>
                <a:cubicBezTo>
                  <a:pt x="2739486" y="1301687"/>
                  <a:pt x="2755619" y="1303976"/>
                  <a:pt x="2770858" y="1315085"/>
                </a:cubicBezTo>
                <a:cubicBezTo>
                  <a:pt x="2777857" y="1320552"/>
                  <a:pt x="2782821" y="1321256"/>
                  <a:pt x="2790863" y="1316432"/>
                </a:cubicBezTo>
                <a:cubicBezTo>
                  <a:pt x="2811117" y="1302902"/>
                  <a:pt x="2832214" y="1305895"/>
                  <a:pt x="2853807" y="1316415"/>
                </a:cubicBezTo>
                <a:cubicBezTo>
                  <a:pt x="2859863" y="1318765"/>
                  <a:pt x="2862345" y="1319117"/>
                  <a:pt x="2865572" y="1312118"/>
                </a:cubicBezTo>
                <a:cubicBezTo>
                  <a:pt x="2873119" y="1299768"/>
                  <a:pt x="2885827" y="1298588"/>
                  <a:pt x="2898684" y="1295939"/>
                </a:cubicBezTo>
                <a:cubicBezTo>
                  <a:pt x="2912633" y="1294935"/>
                  <a:pt x="2926582" y="1293931"/>
                  <a:pt x="2935817" y="1277346"/>
                </a:cubicBezTo>
                <a:cubicBezTo>
                  <a:pt x="2937505" y="1273112"/>
                  <a:pt x="2941228" y="1273640"/>
                  <a:pt x="2946043" y="1275814"/>
                </a:cubicBezTo>
                <a:cubicBezTo>
                  <a:pt x="2959395" y="1280692"/>
                  <a:pt x="2974139" y="1284274"/>
                  <a:pt x="2985356" y="1297796"/>
                </a:cubicBezTo>
                <a:cubicBezTo>
                  <a:pt x="2991908" y="1307673"/>
                  <a:pt x="2994837" y="1303615"/>
                  <a:pt x="2998362" y="1293676"/>
                </a:cubicBezTo>
                <a:cubicBezTo>
                  <a:pt x="3005115" y="1276739"/>
                  <a:pt x="3013108" y="1259977"/>
                  <a:pt x="3003878" y="1239281"/>
                </a:cubicBezTo>
                <a:cubicBezTo>
                  <a:pt x="3001992" y="1233049"/>
                  <a:pt x="3007403" y="1229342"/>
                  <a:pt x="3011424" y="1226930"/>
                </a:cubicBezTo>
                <a:cubicBezTo>
                  <a:pt x="3017927" y="1224870"/>
                  <a:pt x="3022742" y="1227045"/>
                  <a:pt x="3024479" y="1234747"/>
                </a:cubicBezTo>
                <a:cubicBezTo>
                  <a:pt x="3025918" y="1245391"/>
                  <a:pt x="3028597" y="1256210"/>
                  <a:pt x="3032518" y="1267205"/>
                </a:cubicBezTo>
                <a:cubicBezTo>
                  <a:pt x="3033610" y="1268851"/>
                  <a:pt x="3034552" y="1271967"/>
                  <a:pt x="3035644" y="1273614"/>
                </a:cubicBezTo>
                <a:cubicBezTo>
                  <a:pt x="3038622" y="1281493"/>
                  <a:pt x="3042692" y="1291018"/>
                  <a:pt x="3048897" y="1291898"/>
                </a:cubicBezTo>
                <a:cubicBezTo>
                  <a:pt x="3056343" y="1292954"/>
                  <a:pt x="3051480" y="1278843"/>
                  <a:pt x="3056890" y="1275136"/>
                </a:cubicBezTo>
                <a:cubicBezTo>
                  <a:pt x="3056890" y="1275136"/>
                  <a:pt x="3058132" y="1275313"/>
                  <a:pt x="3059372" y="1275489"/>
                </a:cubicBezTo>
                <a:cubicBezTo>
                  <a:pt x="3070490" y="1302418"/>
                  <a:pt x="3083048" y="1302709"/>
                  <a:pt x="3105188" y="1295411"/>
                </a:cubicBezTo>
                <a:cubicBezTo>
                  <a:pt x="3133982" y="1284582"/>
                  <a:pt x="3162624" y="1275224"/>
                  <a:pt x="3193799" y="1278156"/>
                </a:cubicBezTo>
                <a:cubicBezTo>
                  <a:pt x="3203726" y="1279565"/>
                  <a:pt x="3209585" y="1271448"/>
                  <a:pt x="3208147" y="1260805"/>
                </a:cubicBezTo>
                <a:cubicBezTo>
                  <a:pt x="3207156" y="1245752"/>
                  <a:pt x="3213807" y="1242221"/>
                  <a:pt x="3222792" y="1240513"/>
                </a:cubicBezTo>
                <a:cubicBezTo>
                  <a:pt x="3238430" y="1235276"/>
                  <a:pt x="3253024" y="1240329"/>
                  <a:pt x="3269156" y="1242618"/>
                </a:cubicBezTo>
                <a:cubicBezTo>
                  <a:pt x="3278935" y="1245496"/>
                  <a:pt x="3289956" y="1248551"/>
                  <a:pt x="3301124" y="1250136"/>
                </a:cubicBezTo>
                <a:cubicBezTo>
                  <a:pt x="3318498" y="1252601"/>
                  <a:pt x="3322668" y="1248718"/>
                  <a:pt x="3319791" y="1227433"/>
                </a:cubicBezTo>
                <a:cubicBezTo>
                  <a:pt x="3317558" y="1212202"/>
                  <a:pt x="3322026" y="1205380"/>
                  <a:pt x="3335529" y="1208787"/>
                </a:cubicBezTo>
                <a:cubicBezTo>
                  <a:pt x="3341734" y="1209667"/>
                  <a:pt x="3343769" y="1214430"/>
                  <a:pt x="3344265" y="1221957"/>
                </a:cubicBezTo>
                <a:cubicBezTo>
                  <a:pt x="3344314" y="1233894"/>
                  <a:pt x="3349128" y="1236068"/>
                  <a:pt x="3358262" y="1232891"/>
                </a:cubicBezTo>
                <a:cubicBezTo>
                  <a:pt x="3369878" y="1230065"/>
                  <a:pt x="3382736" y="1227415"/>
                  <a:pt x="3395592" y="1224765"/>
                </a:cubicBezTo>
                <a:cubicBezTo>
                  <a:pt x="3409691" y="1222292"/>
                  <a:pt x="3423044" y="1227168"/>
                  <a:pt x="3434560" y="1237750"/>
                </a:cubicBezTo>
                <a:cubicBezTo>
                  <a:pt x="3440317" y="1243041"/>
                  <a:pt x="3446522" y="1243921"/>
                  <a:pt x="3453025" y="1241861"/>
                </a:cubicBezTo>
                <a:cubicBezTo>
                  <a:pt x="3464940" y="1236094"/>
                  <a:pt x="3476854" y="1230329"/>
                  <a:pt x="3486734" y="1219800"/>
                </a:cubicBezTo>
                <a:cubicBezTo>
                  <a:pt x="3492293" y="1214624"/>
                  <a:pt x="3497406" y="1213858"/>
                  <a:pt x="3501923" y="1218972"/>
                </a:cubicBezTo>
                <a:cubicBezTo>
                  <a:pt x="3516864" y="1233022"/>
                  <a:pt x="3532996" y="1235311"/>
                  <a:pt x="3549875" y="1230249"/>
                </a:cubicBezTo>
                <a:cubicBezTo>
                  <a:pt x="3574498" y="1223304"/>
                  <a:pt x="3599120" y="1216358"/>
                  <a:pt x="3625478" y="1217115"/>
                </a:cubicBezTo>
                <a:cubicBezTo>
                  <a:pt x="3634166" y="1218348"/>
                  <a:pt x="3644541" y="1215346"/>
                  <a:pt x="3651790" y="1205935"/>
                </a:cubicBezTo>
                <a:cubicBezTo>
                  <a:pt x="3648663" y="1199526"/>
                  <a:pt x="3642458" y="1198646"/>
                  <a:pt x="3636252" y="1197766"/>
                </a:cubicBezTo>
                <a:cubicBezTo>
                  <a:pt x="3631288" y="1197062"/>
                  <a:pt x="3625084" y="1196181"/>
                  <a:pt x="3620567" y="1191066"/>
                </a:cubicBezTo>
                <a:cubicBezTo>
                  <a:pt x="3615900" y="1187421"/>
                  <a:pt x="3614164" y="1179719"/>
                  <a:pt x="3616001" y="1174015"/>
                </a:cubicBezTo>
                <a:cubicBezTo>
                  <a:pt x="3617988" y="1166840"/>
                  <a:pt x="3624044" y="1169190"/>
                  <a:pt x="3627766" y="1169719"/>
                </a:cubicBezTo>
                <a:cubicBezTo>
                  <a:pt x="3632730" y="1170423"/>
                  <a:pt x="3638488" y="1175714"/>
                  <a:pt x="3641716" y="1168715"/>
                </a:cubicBezTo>
                <a:cubicBezTo>
                  <a:pt x="3645092" y="1160247"/>
                  <a:pt x="3643355" y="1152544"/>
                  <a:pt x="3637746" y="1145783"/>
                </a:cubicBezTo>
                <a:lnTo>
                  <a:pt x="3629262" y="1137834"/>
                </a:lnTo>
                <a:lnTo>
                  <a:pt x="3628726" y="1142555"/>
                </a:lnTo>
                <a:cubicBezTo>
                  <a:pt x="3629278" y="1144183"/>
                  <a:pt x="3629104" y="1145719"/>
                  <a:pt x="3629655" y="1147347"/>
                </a:cubicBezTo>
                <a:cubicBezTo>
                  <a:pt x="3629945" y="1151278"/>
                  <a:pt x="3627680" y="1151770"/>
                  <a:pt x="3625678" y="1149958"/>
                </a:cubicBezTo>
                <a:cubicBezTo>
                  <a:pt x="3620134" y="1146919"/>
                  <a:pt x="3615576" y="1141668"/>
                  <a:pt x="3608696" y="1143912"/>
                </a:cubicBezTo>
                <a:cubicBezTo>
                  <a:pt x="3602542" y="1146247"/>
                  <a:pt x="3599580" y="1152883"/>
                  <a:pt x="3596154" y="1157122"/>
                </a:cubicBezTo>
                <a:cubicBezTo>
                  <a:pt x="3592453" y="1150811"/>
                  <a:pt x="3591206" y="1145590"/>
                  <a:pt x="3592364" y="1141063"/>
                </a:cubicBezTo>
                <a:lnTo>
                  <a:pt x="3595057" y="1138054"/>
                </a:lnTo>
                <a:lnTo>
                  <a:pt x="3576850" y="1144227"/>
                </a:lnTo>
                <a:cubicBezTo>
                  <a:pt x="3565172" y="1150772"/>
                  <a:pt x="3556111" y="1162535"/>
                  <a:pt x="3552014" y="1184323"/>
                </a:cubicBezTo>
                <a:cubicBezTo>
                  <a:pt x="3551369" y="1178267"/>
                  <a:pt x="3551965" y="1172386"/>
                  <a:pt x="3551320" y="1166329"/>
                </a:cubicBezTo>
                <a:cubicBezTo>
                  <a:pt x="3550974" y="1157332"/>
                  <a:pt x="3548889" y="1149953"/>
                  <a:pt x="3545086" y="1144007"/>
                </a:cubicBezTo>
                <a:lnTo>
                  <a:pt x="3529632" y="1131196"/>
                </a:lnTo>
                <a:lnTo>
                  <a:pt x="3528250" y="1132744"/>
                </a:lnTo>
                <a:cubicBezTo>
                  <a:pt x="3526349" y="1133282"/>
                  <a:pt x="3524150" y="1133198"/>
                  <a:pt x="3522248" y="1133736"/>
                </a:cubicBezTo>
                <a:cubicBezTo>
                  <a:pt x="3519170" y="1134904"/>
                  <a:pt x="3516180" y="1135304"/>
                  <a:pt x="3515165" y="1131280"/>
                </a:cubicBezTo>
                <a:cubicBezTo>
                  <a:pt x="3513975" y="1128793"/>
                  <a:pt x="3512610" y="1127841"/>
                  <a:pt x="3510434" y="1127565"/>
                </a:cubicBezTo>
                <a:lnTo>
                  <a:pt x="3498094" y="1124321"/>
                </a:lnTo>
                <a:lnTo>
                  <a:pt x="3494584" y="1129946"/>
                </a:lnTo>
                <a:cubicBezTo>
                  <a:pt x="3491059" y="1139885"/>
                  <a:pt x="3484407" y="1143414"/>
                  <a:pt x="3476960" y="1142358"/>
                </a:cubicBezTo>
                <a:cubicBezTo>
                  <a:pt x="3466884" y="1142420"/>
                  <a:pt x="3456807" y="1142481"/>
                  <a:pt x="3446730" y="1142543"/>
                </a:cubicBezTo>
                <a:lnTo>
                  <a:pt x="3435127" y="1136056"/>
                </a:lnTo>
                <a:lnTo>
                  <a:pt x="3414723" y="1134131"/>
                </a:lnTo>
                <a:lnTo>
                  <a:pt x="3403771" y="1126491"/>
                </a:lnTo>
                <a:lnTo>
                  <a:pt x="3396741" y="1128034"/>
                </a:lnTo>
                <a:lnTo>
                  <a:pt x="3395630" y="1129667"/>
                </a:lnTo>
                <a:cubicBezTo>
                  <a:pt x="3394222" y="1131533"/>
                  <a:pt x="3392414" y="1132862"/>
                  <a:pt x="3389148" y="1132448"/>
                </a:cubicBezTo>
                <a:lnTo>
                  <a:pt x="3386484" y="1131567"/>
                </a:lnTo>
                <a:lnTo>
                  <a:pt x="3342732" y="1150157"/>
                </a:lnTo>
                <a:cubicBezTo>
                  <a:pt x="3334988" y="1152042"/>
                  <a:pt x="3333300" y="1156276"/>
                  <a:pt x="3336278" y="1164155"/>
                </a:cubicBezTo>
                <a:cubicBezTo>
                  <a:pt x="3340050" y="1176620"/>
                  <a:pt x="3331411" y="1187325"/>
                  <a:pt x="3320391" y="1184270"/>
                </a:cubicBezTo>
                <a:cubicBezTo>
                  <a:pt x="3312945" y="1183214"/>
                  <a:pt x="3316321" y="1174745"/>
                  <a:pt x="3316768" y="1170335"/>
                </a:cubicBezTo>
                <a:cubicBezTo>
                  <a:pt x="3316968" y="1162161"/>
                  <a:pt x="3316211" y="1157207"/>
                  <a:pt x="3313661" y="1154422"/>
                </a:cubicBezTo>
                <a:lnTo>
                  <a:pt x="3309887" y="1153633"/>
                </a:lnTo>
                <a:lnTo>
                  <a:pt x="3304845" y="1155260"/>
                </a:lnTo>
                <a:lnTo>
                  <a:pt x="3288231" y="1158157"/>
                </a:lnTo>
                <a:lnTo>
                  <a:pt x="3286388" y="1171990"/>
                </a:lnTo>
                <a:cubicBezTo>
                  <a:pt x="3287033" y="1178046"/>
                  <a:pt x="3289068" y="1182809"/>
                  <a:pt x="3289862" y="1187395"/>
                </a:cubicBezTo>
                <a:cubicBezTo>
                  <a:pt x="3289712" y="1188866"/>
                  <a:pt x="3288322" y="1190159"/>
                  <a:pt x="3288322" y="1190159"/>
                </a:cubicBezTo>
                <a:lnTo>
                  <a:pt x="3259861" y="1164210"/>
                </a:lnTo>
                <a:lnTo>
                  <a:pt x="3250588" y="1166300"/>
                </a:lnTo>
                <a:cubicBezTo>
                  <a:pt x="3242256" y="1168360"/>
                  <a:pt x="3234650" y="1170512"/>
                  <a:pt x="3226029" y="1168640"/>
                </a:cubicBezTo>
                <a:cubicBezTo>
                  <a:pt x="3218220" y="1166093"/>
                  <a:pt x="3211486" y="1160566"/>
                  <a:pt x="3207191" y="1153011"/>
                </a:cubicBezTo>
                <a:cubicBezTo>
                  <a:pt x="3195320" y="1134370"/>
                  <a:pt x="3185072" y="1133850"/>
                  <a:pt x="3172646" y="1152528"/>
                </a:cubicBezTo>
                <a:cubicBezTo>
                  <a:pt x="3172558" y="1153296"/>
                  <a:pt x="3171746" y="1153972"/>
                  <a:pt x="3171658" y="1154740"/>
                </a:cubicBezTo>
                <a:cubicBezTo>
                  <a:pt x="3166345" y="1162635"/>
                  <a:pt x="3166345" y="1162635"/>
                  <a:pt x="3162137" y="1154312"/>
                </a:cubicBezTo>
                <a:cubicBezTo>
                  <a:pt x="3157841" y="1146757"/>
                  <a:pt x="3153574" y="1145438"/>
                  <a:pt x="3144343" y="1148942"/>
                </a:cubicBezTo>
                <a:cubicBezTo>
                  <a:pt x="3129769" y="1154105"/>
                  <a:pt x="3129769" y="1154105"/>
                  <a:pt x="3120596" y="1150606"/>
                </a:cubicBezTo>
                <a:cubicBezTo>
                  <a:pt x="3125561" y="1145783"/>
                  <a:pt x="3131716" y="1143447"/>
                  <a:pt x="3137783" y="1141879"/>
                </a:cubicBezTo>
                <a:cubicBezTo>
                  <a:pt x="3143937" y="1139543"/>
                  <a:pt x="3150643" y="1138835"/>
                  <a:pt x="3157436" y="1137359"/>
                </a:cubicBezTo>
                <a:lnTo>
                  <a:pt x="3155855" y="1130000"/>
                </a:lnTo>
                <a:lnTo>
                  <a:pt x="3140152" y="1124399"/>
                </a:lnTo>
                <a:cubicBezTo>
                  <a:pt x="3129430" y="1118404"/>
                  <a:pt x="3125259" y="1122287"/>
                  <a:pt x="3122676" y="1135342"/>
                </a:cubicBezTo>
                <a:cubicBezTo>
                  <a:pt x="3121932" y="1142693"/>
                  <a:pt x="3119300" y="1143810"/>
                  <a:pt x="3113096" y="1142931"/>
                </a:cubicBezTo>
                <a:cubicBezTo>
                  <a:pt x="3104260" y="1143168"/>
                  <a:pt x="3095870" y="1138995"/>
                  <a:pt x="3087630" y="1133352"/>
                </a:cubicBezTo>
                <a:lnTo>
                  <a:pt x="3081158" y="1129929"/>
                </a:lnTo>
                <a:lnTo>
                  <a:pt x="3079899" y="1132986"/>
                </a:lnTo>
                <a:cubicBezTo>
                  <a:pt x="3066400" y="1135170"/>
                  <a:pt x="3052553" y="1140426"/>
                  <a:pt x="3038503" y="1140982"/>
                </a:cubicBezTo>
                <a:cubicBezTo>
                  <a:pt x="3031797" y="1141690"/>
                  <a:pt x="3025091" y="1142399"/>
                  <a:pt x="3023321" y="1132048"/>
                </a:cubicBezTo>
                <a:lnTo>
                  <a:pt x="3022230" y="1130964"/>
                </a:lnTo>
                <a:lnTo>
                  <a:pt x="3020127" y="1132164"/>
                </a:lnTo>
                <a:lnTo>
                  <a:pt x="3018767" y="1133948"/>
                </a:lnTo>
                <a:lnTo>
                  <a:pt x="3018559" y="1141571"/>
                </a:lnTo>
                <a:lnTo>
                  <a:pt x="3011296" y="1143744"/>
                </a:lnTo>
                <a:lnTo>
                  <a:pt x="3002296" y="1155546"/>
                </a:lnTo>
                <a:cubicBezTo>
                  <a:pt x="2997381" y="1166778"/>
                  <a:pt x="2992316" y="1179481"/>
                  <a:pt x="2978368" y="1180484"/>
                </a:cubicBezTo>
                <a:cubicBezTo>
                  <a:pt x="2973254" y="1181251"/>
                  <a:pt x="2965510" y="1183134"/>
                  <a:pt x="2965014" y="1175607"/>
                </a:cubicBezTo>
                <a:cubicBezTo>
                  <a:pt x="2964668" y="1166611"/>
                  <a:pt x="2969285" y="1158318"/>
                  <a:pt x="2977972" y="1159550"/>
                </a:cubicBezTo>
                <a:lnTo>
                  <a:pt x="2990151" y="1151209"/>
                </a:lnTo>
                <a:lnTo>
                  <a:pt x="2977134" y="1143332"/>
                </a:lnTo>
                <a:cubicBezTo>
                  <a:pt x="2973506" y="1142872"/>
                  <a:pt x="2971241" y="1143364"/>
                  <a:pt x="2971444" y="1148063"/>
                </a:cubicBezTo>
                <a:cubicBezTo>
                  <a:pt x="2971096" y="1151135"/>
                  <a:pt x="2970747" y="1154206"/>
                  <a:pt x="2970398" y="1157278"/>
                </a:cubicBezTo>
                <a:cubicBezTo>
                  <a:pt x="2968075" y="1164773"/>
                  <a:pt x="2965723" y="1166033"/>
                  <a:pt x="2958641" y="1163578"/>
                </a:cubicBezTo>
                <a:cubicBezTo>
                  <a:pt x="2954373" y="1162258"/>
                  <a:pt x="2950570" y="1163334"/>
                  <a:pt x="2946216" y="1162782"/>
                </a:cubicBezTo>
                <a:cubicBezTo>
                  <a:pt x="2938872" y="1162630"/>
                  <a:pt x="2933414" y="1158823"/>
                  <a:pt x="2931383" y="1150776"/>
                </a:cubicBezTo>
                <a:cubicBezTo>
                  <a:pt x="2929642" y="1146661"/>
                  <a:pt x="2927988" y="1141777"/>
                  <a:pt x="2926334" y="1136895"/>
                </a:cubicBezTo>
                <a:cubicBezTo>
                  <a:pt x="2928510" y="1137170"/>
                  <a:pt x="2929962" y="1137354"/>
                  <a:pt x="2931414" y="1137538"/>
                </a:cubicBezTo>
                <a:cubicBezTo>
                  <a:pt x="2938990" y="1138888"/>
                  <a:pt x="2942960" y="1139585"/>
                  <a:pt x="2945968" y="1138214"/>
                </a:cubicBezTo>
                <a:lnTo>
                  <a:pt x="2953235" y="1128505"/>
                </a:lnTo>
                <a:lnTo>
                  <a:pt x="2918325" y="1136362"/>
                </a:lnTo>
                <a:cubicBezTo>
                  <a:pt x="2901527" y="1137520"/>
                  <a:pt x="2884550" y="1137349"/>
                  <a:pt x="2867970" y="1139471"/>
                </a:cubicBezTo>
                <a:cubicBezTo>
                  <a:pt x="2857894" y="1139532"/>
                  <a:pt x="2849803" y="1132419"/>
                  <a:pt x="2841712" y="1125306"/>
                </a:cubicBezTo>
                <a:cubicBezTo>
                  <a:pt x="2824290" y="1110904"/>
                  <a:pt x="2806420" y="1100912"/>
                  <a:pt x="2785920" y="1092039"/>
                </a:cubicBezTo>
                <a:cubicBezTo>
                  <a:pt x="2771326" y="1086985"/>
                  <a:pt x="2757526" y="1086519"/>
                  <a:pt x="2745014" y="1098165"/>
                </a:cubicBezTo>
                <a:cubicBezTo>
                  <a:pt x="2739604" y="1101871"/>
                  <a:pt x="2734490" y="1102638"/>
                  <a:pt x="2728435" y="1100287"/>
                </a:cubicBezTo>
                <a:cubicBezTo>
                  <a:pt x="2690858" y="1086008"/>
                  <a:pt x="2655365" y="1088429"/>
                  <a:pt x="2621210" y="1114901"/>
                </a:cubicBezTo>
                <a:cubicBezTo>
                  <a:pt x="2614408" y="1119901"/>
                  <a:pt x="2609742" y="1116256"/>
                  <a:pt x="2602148" y="1116669"/>
                </a:cubicBezTo>
                <a:cubicBezTo>
                  <a:pt x="2589588" y="1116380"/>
                  <a:pt x="2586909" y="1105560"/>
                  <a:pt x="2581598" y="1095859"/>
                </a:cubicBezTo>
                <a:cubicBezTo>
                  <a:pt x="2577380" y="1087804"/>
                  <a:pt x="2571026" y="1088394"/>
                  <a:pt x="2565764" y="1090630"/>
                </a:cubicBezTo>
                <a:cubicBezTo>
                  <a:pt x="2557870" y="1093984"/>
                  <a:pt x="2549828" y="1098809"/>
                  <a:pt x="2541934" y="1102162"/>
                </a:cubicBezTo>
                <a:cubicBezTo>
                  <a:pt x="2524758" y="1110164"/>
                  <a:pt x="2517610" y="1106168"/>
                  <a:pt x="2510862" y="1085823"/>
                </a:cubicBezTo>
                <a:cubicBezTo>
                  <a:pt x="2509124" y="1078120"/>
                  <a:pt x="2505998" y="1071712"/>
                  <a:pt x="2501481" y="1066597"/>
                </a:cubicBezTo>
                <a:cubicBezTo>
                  <a:pt x="2499148" y="1064775"/>
                  <a:pt x="2498354" y="1060188"/>
                  <a:pt x="2494333" y="1062601"/>
                </a:cubicBezTo>
                <a:cubicBezTo>
                  <a:pt x="2491553" y="1065188"/>
                  <a:pt x="2491106" y="1069600"/>
                  <a:pt x="2493290" y="1072891"/>
                </a:cubicBezTo>
                <a:cubicBezTo>
                  <a:pt x="2494233" y="1076008"/>
                  <a:pt x="2495324" y="1077654"/>
                  <a:pt x="2496268" y="1080770"/>
                </a:cubicBezTo>
                <a:cubicBezTo>
                  <a:pt x="2500635" y="1087355"/>
                  <a:pt x="2501131" y="1094882"/>
                  <a:pt x="2493238" y="1098236"/>
                </a:cubicBezTo>
                <a:cubicBezTo>
                  <a:pt x="2485196" y="1103060"/>
                  <a:pt x="2480381" y="1100885"/>
                  <a:pt x="2476310" y="1091361"/>
                </a:cubicBezTo>
                <a:cubicBezTo>
                  <a:pt x="2475666" y="1085303"/>
                  <a:pt x="2473632" y="1080541"/>
                  <a:pt x="2471746" y="1074309"/>
                </a:cubicBezTo>
                <a:cubicBezTo>
                  <a:pt x="2468917" y="1064960"/>
                  <a:pt x="2462414" y="1067020"/>
                  <a:pt x="2456060" y="1067610"/>
                </a:cubicBezTo>
                <a:cubicBezTo>
                  <a:pt x="2449557" y="1069669"/>
                  <a:pt x="2452684" y="1076078"/>
                  <a:pt x="2453477" y="1080665"/>
                </a:cubicBezTo>
                <a:cubicBezTo>
                  <a:pt x="2453328" y="1082135"/>
                  <a:pt x="2453179" y="1083605"/>
                  <a:pt x="2453030" y="1085075"/>
                </a:cubicBezTo>
                <a:cubicBezTo>
                  <a:pt x="2453922" y="1113536"/>
                  <a:pt x="2448361" y="1118712"/>
                  <a:pt x="2425229" y="1110956"/>
                </a:cubicBezTo>
                <a:cubicBezTo>
                  <a:pt x="2408153" y="1105551"/>
                  <a:pt x="2389538" y="1102911"/>
                  <a:pt x="2371866" y="1103386"/>
                </a:cubicBezTo>
                <a:cubicBezTo>
                  <a:pt x="2353102" y="1102215"/>
                  <a:pt x="2348586" y="1097100"/>
                  <a:pt x="2345857" y="1074344"/>
                </a:cubicBezTo>
                <a:cubicBezTo>
                  <a:pt x="2345064" y="1069757"/>
                  <a:pt x="2344418" y="1063701"/>
                  <a:pt x="2340696" y="1063172"/>
                </a:cubicBezTo>
                <a:cubicBezTo>
                  <a:pt x="2334491" y="1062292"/>
                  <a:pt x="2330171" y="1067644"/>
                  <a:pt x="2326944" y="1074643"/>
                </a:cubicBezTo>
                <a:cubicBezTo>
                  <a:pt x="2336723" y="1077522"/>
                  <a:pt x="2342331" y="1084283"/>
                  <a:pt x="2338508" y="1097161"/>
                </a:cubicBezTo>
                <a:cubicBezTo>
                  <a:pt x="2336671" y="1102866"/>
                  <a:pt x="2333891" y="1105454"/>
                  <a:pt x="2328282" y="1098694"/>
                </a:cubicBezTo>
                <a:cubicBezTo>
                  <a:pt x="2320340" y="1090110"/>
                  <a:pt x="2312548" y="1080057"/>
                  <a:pt x="2311556" y="1065003"/>
                </a:cubicBezTo>
                <a:cubicBezTo>
                  <a:pt x="2311706" y="1063534"/>
                  <a:pt x="2311854" y="1062063"/>
                  <a:pt x="2310614" y="1061887"/>
                </a:cubicBezTo>
                <a:cubicBezTo>
                  <a:pt x="2303119" y="1048894"/>
                  <a:pt x="2305104" y="1041719"/>
                  <a:pt x="2318260" y="1036129"/>
                </a:cubicBezTo>
                <a:cubicBezTo>
                  <a:pt x="2340252" y="1030302"/>
                  <a:pt x="2360853" y="1025768"/>
                  <a:pt x="2383787" y="1023057"/>
                </a:cubicBezTo>
                <a:cubicBezTo>
                  <a:pt x="2396496" y="1021877"/>
                  <a:pt x="2403446" y="1015406"/>
                  <a:pt x="2405085" y="999235"/>
                </a:cubicBezTo>
                <a:cubicBezTo>
                  <a:pt x="2404440" y="993179"/>
                  <a:pt x="2407370" y="989120"/>
                  <a:pt x="2409207" y="983415"/>
                </a:cubicBezTo>
                <a:cubicBezTo>
                  <a:pt x="2411193" y="976241"/>
                  <a:pt x="2411789" y="970361"/>
                  <a:pt x="2406031" y="965070"/>
                </a:cubicBezTo>
                <a:cubicBezTo>
                  <a:pt x="2400274" y="959779"/>
                  <a:pt x="2397196" y="965308"/>
                  <a:pt x="2393025" y="969190"/>
                </a:cubicBezTo>
                <a:cubicBezTo>
                  <a:pt x="2384834" y="975484"/>
                  <a:pt x="2375402" y="981603"/>
                  <a:pt x="2365176" y="983134"/>
                </a:cubicBezTo>
                <a:cubicBezTo>
                  <a:pt x="2353708" y="984489"/>
                  <a:pt x="2342540" y="982905"/>
                  <a:pt x="2331967" y="975440"/>
                </a:cubicBezTo>
                <a:cubicBezTo>
                  <a:pt x="2311764" y="963626"/>
                  <a:pt x="2289426" y="960456"/>
                  <a:pt x="2267435" y="966284"/>
                </a:cubicBezTo>
                <a:cubicBezTo>
                  <a:pt x="2262173" y="968520"/>
                  <a:pt x="2259542" y="969638"/>
                  <a:pt x="2258946" y="975519"/>
                </a:cubicBezTo>
                <a:cubicBezTo>
                  <a:pt x="2259292" y="984515"/>
                  <a:pt x="2256512" y="987104"/>
                  <a:pt x="2251052" y="978873"/>
                </a:cubicBezTo>
                <a:cubicBezTo>
                  <a:pt x="2243409" y="967349"/>
                  <a:pt x="2233182" y="968882"/>
                  <a:pt x="2223601" y="976470"/>
                </a:cubicBezTo>
                <a:cubicBezTo>
                  <a:pt x="2213871" y="985528"/>
                  <a:pt x="2204290" y="993117"/>
                  <a:pt x="2189547" y="989534"/>
                </a:cubicBezTo>
                <a:cubicBezTo>
                  <a:pt x="2185824" y="989005"/>
                  <a:pt x="2181802" y="991418"/>
                  <a:pt x="2181206" y="997298"/>
                </a:cubicBezTo>
                <a:cubicBezTo>
                  <a:pt x="2181553" y="1006295"/>
                  <a:pt x="2178773" y="1008883"/>
                  <a:pt x="2172270" y="1010943"/>
                </a:cubicBezTo>
                <a:cubicBezTo>
                  <a:pt x="2163434" y="1011180"/>
                  <a:pt x="2158619" y="1009007"/>
                  <a:pt x="2154400" y="1000952"/>
                </a:cubicBezTo>
                <a:cubicBezTo>
                  <a:pt x="2147054" y="986488"/>
                  <a:pt x="2147453" y="970140"/>
                  <a:pt x="2146610" y="953617"/>
                </a:cubicBezTo>
                <a:cubicBezTo>
                  <a:pt x="2146264" y="944619"/>
                  <a:pt x="2156938" y="938678"/>
                  <a:pt x="2165774" y="938441"/>
                </a:cubicBezTo>
                <a:cubicBezTo>
                  <a:pt x="2176000" y="936908"/>
                  <a:pt x="2183892" y="933554"/>
                  <a:pt x="2181958" y="915385"/>
                </a:cubicBezTo>
                <a:cubicBezTo>
                  <a:pt x="2188510" y="925262"/>
                  <a:pt x="2187616" y="934082"/>
                  <a:pt x="2189352" y="941785"/>
                </a:cubicBezTo>
                <a:cubicBezTo>
                  <a:pt x="2192330" y="949664"/>
                  <a:pt x="2195308" y="957543"/>
                  <a:pt x="2204293" y="955835"/>
                </a:cubicBezTo>
                <a:cubicBezTo>
                  <a:pt x="2213129" y="955597"/>
                  <a:pt x="2222263" y="952420"/>
                  <a:pt x="2222364" y="939012"/>
                </a:cubicBezTo>
                <a:cubicBezTo>
                  <a:pt x="2221868" y="931485"/>
                  <a:pt x="2225095" y="924487"/>
                  <a:pt x="2229265" y="920605"/>
                </a:cubicBezTo>
                <a:cubicBezTo>
                  <a:pt x="2243166" y="907664"/>
                  <a:pt x="2249221" y="910015"/>
                  <a:pt x="2256120" y="928888"/>
                </a:cubicBezTo>
                <a:cubicBezTo>
                  <a:pt x="2266745" y="911009"/>
                  <a:pt x="2278462" y="894775"/>
                  <a:pt x="2293454" y="883482"/>
                </a:cubicBezTo>
                <a:cubicBezTo>
                  <a:pt x="2319268" y="864775"/>
                  <a:pt x="2346075" y="861122"/>
                  <a:pt x="2375065" y="860761"/>
                </a:cubicBezTo>
                <a:cubicBezTo>
                  <a:pt x="2411502" y="861456"/>
                  <a:pt x="2447144" y="857565"/>
                  <a:pt x="2481198" y="844501"/>
                </a:cubicBezTo>
                <a:cubicBezTo>
                  <a:pt x="2485070" y="843559"/>
                  <a:pt x="2488942" y="842617"/>
                  <a:pt x="2490482" y="839853"/>
                </a:cubicBezTo>
                <a:cubicBezTo>
                  <a:pt x="2498970" y="830618"/>
                  <a:pt x="2498326" y="824562"/>
                  <a:pt x="2487306" y="821507"/>
                </a:cubicBezTo>
                <a:cubicBezTo>
                  <a:pt x="2476286" y="818453"/>
                  <a:pt x="2469287" y="812985"/>
                  <a:pt x="2473408" y="797166"/>
                </a:cubicBezTo>
                <a:cubicBezTo>
                  <a:pt x="2475246" y="791462"/>
                  <a:pt x="2471523" y="790934"/>
                  <a:pt x="2467800" y="790406"/>
                </a:cubicBezTo>
                <a:cubicBezTo>
                  <a:pt x="2463928" y="791348"/>
                  <a:pt x="2459262" y="787703"/>
                  <a:pt x="2458517" y="795054"/>
                </a:cubicBezTo>
                <a:cubicBezTo>
                  <a:pt x="2457772" y="802404"/>
                  <a:pt x="2457969" y="812871"/>
                  <a:pt x="2450225" y="814755"/>
                </a:cubicBezTo>
                <a:cubicBezTo>
                  <a:pt x="2442481" y="816639"/>
                  <a:pt x="2439802" y="805820"/>
                  <a:pt x="2434193" y="799059"/>
                </a:cubicBezTo>
                <a:cubicBezTo>
                  <a:pt x="2432008" y="795767"/>
                  <a:pt x="2428733" y="790828"/>
                  <a:pt x="2425457" y="785889"/>
                </a:cubicBezTo>
                <a:cubicBezTo>
                  <a:pt x="2419998" y="777658"/>
                  <a:pt x="2412700" y="775132"/>
                  <a:pt x="2404509" y="781426"/>
                </a:cubicBezTo>
                <a:cubicBezTo>
                  <a:pt x="2390906" y="791426"/>
                  <a:pt x="2377256" y="789490"/>
                  <a:pt x="2364052" y="783143"/>
                </a:cubicBezTo>
                <a:cubicBezTo>
                  <a:pt x="2353032" y="780088"/>
                  <a:pt x="2344345" y="778855"/>
                  <a:pt x="2333821" y="783328"/>
                </a:cubicBezTo>
                <a:cubicBezTo>
                  <a:pt x="2325928" y="786682"/>
                  <a:pt x="2321560" y="780097"/>
                  <a:pt x="2321214" y="771100"/>
                </a:cubicBezTo>
                <a:cubicBezTo>
                  <a:pt x="2320568" y="765043"/>
                  <a:pt x="2327817" y="755632"/>
                  <a:pt x="2318038" y="752754"/>
                </a:cubicBezTo>
                <a:cubicBezTo>
                  <a:pt x="2309351" y="751522"/>
                  <a:pt x="2300216" y="754700"/>
                  <a:pt x="2295302" y="765932"/>
                </a:cubicBezTo>
                <a:cubicBezTo>
                  <a:pt x="2290684" y="774225"/>
                  <a:pt x="2291180" y="781752"/>
                  <a:pt x="2290136" y="792042"/>
                </a:cubicBezTo>
                <a:cubicBezTo>
                  <a:pt x="2285374" y="764524"/>
                  <a:pt x="2269240" y="762235"/>
                  <a:pt x="2250327" y="762534"/>
                </a:cubicBezTo>
                <a:cubicBezTo>
                  <a:pt x="2239009" y="762420"/>
                  <a:pt x="2229230" y="759541"/>
                  <a:pt x="2219154" y="759603"/>
                </a:cubicBezTo>
                <a:cubicBezTo>
                  <a:pt x="2199148" y="758256"/>
                  <a:pt x="2179937" y="761495"/>
                  <a:pt x="2163256" y="777024"/>
                </a:cubicBezTo>
                <a:cubicBezTo>
                  <a:pt x="2156157" y="784965"/>
                  <a:pt x="2150250" y="781144"/>
                  <a:pt x="2146180" y="771619"/>
                </a:cubicBezTo>
                <a:cubicBezTo>
                  <a:pt x="2132086" y="736811"/>
                  <a:pt x="2113620" y="732700"/>
                  <a:pt x="2087358" y="755817"/>
                </a:cubicBezTo>
                <a:cubicBezTo>
                  <a:pt x="2080408" y="762288"/>
                  <a:pt x="2072812" y="762701"/>
                  <a:pt x="2065218" y="763115"/>
                </a:cubicBezTo>
                <a:cubicBezTo>
                  <a:pt x="2051567" y="761178"/>
                  <a:pt x="2039156" y="759418"/>
                  <a:pt x="2027588" y="774180"/>
                </a:cubicBezTo>
                <a:cubicBezTo>
                  <a:pt x="2022972" y="782473"/>
                  <a:pt x="2019052" y="771478"/>
                  <a:pt x="2015776" y="766540"/>
                </a:cubicBezTo>
                <a:cubicBezTo>
                  <a:pt x="2013590" y="763247"/>
                  <a:pt x="2014188" y="757367"/>
                  <a:pt x="2014635" y="752956"/>
                </a:cubicBezTo>
                <a:cubicBezTo>
                  <a:pt x="2016173" y="750192"/>
                  <a:pt x="2015530" y="744136"/>
                  <a:pt x="2013047" y="743783"/>
                </a:cubicBezTo>
                <a:cubicBezTo>
                  <a:pt x="2003417" y="739435"/>
                  <a:pt x="1994432" y="741143"/>
                  <a:pt x="1985298" y="744320"/>
                </a:cubicBezTo>
                <a:cubicBezTo>
                  <a:pt x="1980036" y="746556"/>
                  <a:pt x="1978198" y="752261"/>
                  <a:pt x="1977454" y="759611"/>
                </a:cubicBezTo>
                <a:cubicBezTo>
                  <a:pt x="1973976" y="781487"/>
                  <a:pt x="1967176" y="786488"/>
                  <a:pt x="1948560" y="783847"/>
                </a:cubicBezTo>
                <a:cubicBezTo>
                  <a:pt x="1943746" y="781673"/>
                  <a:pt x="1941561" y="778380"/>
                  <a:pt x="1944491" y="774322"/>
                </a:cubicBezTo>
                <a:cubicBezTo>
                  <a:pt x="1952186" y="760501"/>
                  <a:pt x="1943798" y="756328"/>
                  <a:pt x="1936650" y="752330"/>
                </a:cubicBezTo>
                <a:cubicBezTo>
                  <a:pt x="1928260" y="748158"/>
                  <a:pt x="1919276" y="749866"/>
                  <a:pt x="1911680" y="750280"/>
                </a:cubicBezTo>
                <a:cubicBezTo>
                  <a:pt x="1902844" y="750517"/>
                  <a:pt x="1894158" y="749285"/>
                  <a:pt x="1885023" y="752464"/>
                </a:cubicBezTo>
                <a:cubicBezTo>
                  <a:pt x="1878372" y="755994"/>
                  <a:pt x="1875542" y="746644"/>
                  <a:pt x="1874898" y="740587"/>
                </a:cubicBezTo>
                <a:cubicBezTo>
                  <a:pt x="1874700" y="730121"/>
                  <a:pt x="1871126" y="728123"/>
                  <a:pt x="1863382" y="730007"/>
                </a:cubicBezTo>
                <a:cubicBezTo>
                  <a:pt x="1860751" y="731124"/>
                  <a:pt x="1858120" y="732242"/>
                  <a:pt x="1854397" y="731714"/>
                </a:cubicBezTo>
                <a:cubicBezTo>
                  <a:pt x="1850525" y="732656"/>
                  <a:pt x="1845412" y="733421"/>
                  <a:pt x="1842136" y="728483"/>
                </a:cubicBezTo>
                <a:cubicBezTo>
                  <a:pt x="1840101" y="723720"/>
                  <a:pt x="1845363" y="721484"/>
                  <a:pt x="1847052" y="717251"/>
                </a:cubicBezTo>
                <a:cubicBezTo>
                  <a:pt x="1853357" y="704724"/>
                  <a:pt x="1850379" y="696844"/>
                  <a:pt x="1833154" y="692910"/>
                </a:cubicBezTo>
                <a:cubicBezTo>
                  <a:pt x="1835986" y="664977"/>
                  <a:pt x="1838670" y="638515"/>
                  <a:pt x="1841502" y="610582"/>
                </a:cubicBezTo>
                <a:cubicBezTo>
                  <a:pt x="1851578" y="610520"/>
                  <a:pt x="1857187" y="617281"/>
                  <a:pt x="1859718" y="629570"/>
                </a:cubicBezTo>
                <a:cubicBezTo>
                  <a:pt x="1866664" y="660382"/>
                  <a:pt x="1879570" y="669669"/>
                  <a:pt x="1905881" y="658489"/>
                </a:cubicBezTo>
                <a:cubicBezTo>
                  <a:pt x="1917646" y="654193"/>
                  <a:pt x="1926631" y="652485"/>
                  <a:pt x="1937800" y="654070"/>
                </a:cubicBezTo>
                <a:cubicBezTo>
                  <a:pt x="1942615" y="656244"/>
                  <a:pt x="1948820" y="657125"/>
                  <a:pt x="1950657" y="651420"/>
                </a:cubicBezTo>
                <a:cubicBezTo>
                  <a:pt x="1953736" y="645892"/>
                  <a:pt x="1947828" y="642071"/>
                  <a:pt x="1945644" y="638779"/>
                </a:cubicBezTo>
                <a:cubicBezTo>
                  <a:pt x="1943461" y="635487"/>
                  <a:pt x="1941128" y="633664"/>
                  <a:pt x="1938944" y="630372"/>
                </a:cubicBezTo>
                <a:cubicBezTo>
                  <a:pt x="1935668" y="625433"/>
                  <a:pt x="1929910" y="620142"/>
                  <a:pt x="1931748" y="614438"/>
                </a:cubicBezTo>
                <a:cubicBezTo>
                  <a:pt x="1934975" y="607439"/>
                  <a:pt x="1942421" y="608496"/>
                  <a:pt x="1947385" y="609200"/>
                </a:cubicBezTo>
                <a:cubicBezTo>
                  <a:pt x="1956221" y="608962"/>
                  <a:pt x="1964908" y="610195"/>
                  <a:pt x="1973446" y="612897"/>
                </a:cubicBezTo>
                <a:cubicBezTo>
                  <a:pt x="1991912" y="617008"/>
                  <a:pt x="2008790" y="611947"/>
                  <a:pt x="2024080" y="597712"/>
                </a:cubicBezTo>
                <a:cubicBezTo>
                  <a:pt x="2026860" y="595124"/>
                  <a:pt x="2029342" y="595476"/>
                  <a:pt x="2031526" y="598768"/>
                </a:cubicBezTo>
                <a:cubicBezTo>
                  <a:pt x="2033710" y="602061"/>
                  <a:pt x="2036192" y="602413"/>
                  <a:pt x="2039915" y="602940"/>
                </a:cubicBezTo>
                <a:cubicBezTo>
                  <a:pt x="2042397" y="603293"/>
                  <a:pt x="2045971" y="605291"/>
                  <a:pt x="2047510" y="602527"/>
                </a:cubicBezTo>
                <a:cubicBezTo>
                  <a:pt x="2049198" y="598293"/>
                  <a:pt x="2046866" y="596470"/>
                  <a:pt x="2044533" y="594648"/>
                </a:cubicBezTo>
                <a:cubicBezTo>
                  <a:pt x="2040015" y="589534"/>
                  <a:pt x="2039371" y="583477"/>
                  <a:pt x="2036244" y="577068"/>
                </a:cubicBezTo>
                <a:cubicBezTo>
                  <a:pt x="2032969" y="572130"/>
                  <a:pt x="2033564" y="566249"/>
                  <a:pt x="2037735" y="562367"/>
                </a:cubicBezTo>
                <a:cubicBezTo>
                  <a:pt x="2043296" y="557191"/>
                  <a:pt x="2046869" y="559189"/>
                  <a:pt x="2050144" y="564128"/>
                </a:cubicBezTo>
                <a:cubicBezTo>
                  <a:pt x="2053719" y="566126"/>
                  <a:pt x="2055902" y="569418"/>
                  <a:pt x="2058086" y="572711"/>
                </a:cubicBezTo>
                <a:cubicBezTo>
                  <a:pt x="2065581" y="585704"/>
                  <a:pt x="2071338" y="590995"/>
                  <a:pt x="2084792" y="582465"/>
                </a:cubicBezTo>
                <a:cubicBezTo>
                  <a:pt x="2095615" y="575052"/>
                  <a:pt x="2108818" y="581399"/>
                  <a:pt x="2120782" y="587571"/>
                </a:cubicBezTo>
                <a:cubicBezTo>
                  <a:pt x="2126838" y="589921"/>
                  <a:pt x="2132446" y="596682"/>
                  <a:pt x="2137064" y="588389"/>
                </a:cubicBezTo>
                <a:cubicBezTo>
                  <a:pt x="2142922" y="580273"/>
                  <a:pt x="2138404" y="575158"/>
                  <a:pt x="2134037" y="568573"/>
                </a:cubicBezTo>
                <a:cubicBezTo>
                  <a:pt x="2131854" y="565281"/>
                  <a:pt x="2129669" y="561988"/>
                  <a:pt x="2128726" y="558872"/>
                </a:cubicBezTo>
                <a:cubicBezTo>
                  <a:pt x="2126840" y="552639"/>
                  <a:pt x="2126046" y="548053"/>
                  <a:pt x="2133642" y="547639"/>
                </a:cubicBezTo>
                <a:cubicBezTo>
                  <a:pt x="2167894" y="545043"/>
                  <a:pt x="2187008" y="517929"/>
                  <a:pt x="2206271" y="489345"/>
                </a:cubicBezTo>
                <a:cubicBezTo>
                  <a:pt x="2207810" y="486580"/>
                  <a:pt x="2208258" y="482170"/>
                  <a:pt x="2208705" y="477759"/>
                </a:cubicBezTo>
                <a:cubicBezTo>
                  <a:pt x="2210046" y="464528"/>
                  <a:pt x="2214068" y="462117"/>
                  <a:pt x="2224938" y="466641"/>
                </a:cubicBezTo>
                <a:cubicBezTo>
                  <a:pt x="2253678" y="481157"/>
                  <a:pt x="2281875" y="476211"/>
                  <a:pt x="2306747" y="454387"/>
                </a:cubicBezTo>
                <a:cubicBezTo>
                  <a:pt x="2323428" y="438858"/>
                  <a:pt x="2341845" y="431033"/>
                  <a:pt x="2362346" y="439906"/>
                </a:cubicBezTo>
                <a:cubicBezTo>
                  <a:pt x="2371976" y="444255"/>
                  <a:pt x="2379223" y="434844"/>
                  <a:pt x="2385082" y="426728"/>
                </a:cubicBezTo>
                <a:cubicBezTo>
                  <a:pt x="2389550" y="419904"/>
                  <a:pt x="2394812" y="417669"/>
                  <a:pt x="2403350" y="420372"/>
                </a:cubicBezTo>
                <a:cubicBezTo>
                  <a:pt x="2425241" y="427952"/>
                  <a:pt x="2447084" y="423594"/>
                  <a:pt x="2469074" y="417766"/>
                </a:cubicBezTo>
                <a:cubicBezTo>
                  <a:pt x="2493548" y="412291"/>
                  <a:pt x="2518320" y="403875"/>
                  <a:pt x="2544530" y="406102"/>
                </a:cubicBezTo>
                <a:cubicBezTo>
                  <a:pt x="2551976" y="407158"/>
                  <a:pt x="2558777" y="402158"/>
                  <a:pt x="2564635" y="394041"/>
                </a:cubicBezTo>
                <a:cubicBezTo>
                  <a:pt x="2580522" y="373926"/>
                  <a:pt x="2586876" y="373337"/>
                  <a:pt x="2606930" y="386621"/>
                </a:cubicBezTo>
                <a:cubicBezTo>
                  <a:pt x="2616262" y="393909"/>
                  <a:pt x="2626338" y="393848"/>
                  <a:pt x="2636862" y="389376"/>
                </a:cubicBezTo>
                <a:lnTo>
                  <a:pt x="2657541" y="385423"/>
                </a:lnTo>
                <a:lnTo>
                  <a:pt x="2661812" y="347800"/>
                </a:lnTo>
                <a:cubicBezTo>
                  <a:pt x="2667704" y="347768"/>
                  <a:pt x="2670984" y="351299"/>
                  <a:pt x="2672464" y="357718"/>
                </a:cubicBezTo>
                <a:cubicBezTo>
                  <a:pt x="2676527" y="373812"/>
                  <a:pt x="2684074" y="378664"/>
                  <a:pt x="2699460" y="372824"/>
                </a:cubicBezTo>
                <a:cubicBezTo>
                  <a:pt x="2706340" y="370580"/>
                  <a:pt x="2711594" y="369688"/>
                  <a:pt x="2718126" y="370515"/>
                </a:cubicBezTo>
                <a:cubicBezTo>
                  <a:pt x="2720942" y="371651"/>
                  <a:pt x="2724570" y="372111"/>
                  <a:pt x="2725645" y="369131"/>
                </a:cubicBezTo>
                <a:cubicBezTo>
                  <a:pt x="2727445" y="366244"/>
                  <a:pt x="2723990" y="364248"/>
                  <a:pt x="2722714" y="362528"/>
                </a:cubicBezTo>
                <a:cubicBezTo>
                  <a:pt x="2721436" y="360809"/>
                  <a:pt x="2720072" y="359857"/>
                  <a:pt x="2718795" y="358137"/>
                </a:cubicBezTo>
                <a:cubicBezTo>
                  <a:pt x="2716879" y="355557"/>
                  <a:pt x="2713512" y="352794"/>
                  <a:pt x="2714586" y="349814"/>
                </a:cubicBezTo>
                <a:cubicBezTo>
                  <a:pt x="2716474" y="346159"/>
                  <a:pt x="2720828" y="346711"/>
                  <a:pt x="2723731" y="347078"/>
                </a:cubicBezTo>
                <a:cubicBezTo>
                  <a:pt x="2728898" y="346954"/>
                  <a:pt x="2733978" y="347598"/>
                  <a:pt x="2738972" y="349010"/>
                </a:cubicBezTo>
                <a:cubicBezTo>
                  <a:pt x="2749770" y="351157"/>
                  <a:pt x="2759640" y="348513"/>
                  <a:pt x="2768582" y="341078"/>
                </a:cubicBezTo>
                <a:cubicBezTo>
                  <a:pt x="2770208" y="339726"/>
                  <a:pt x="2771659" y="339910"/>
                  <a:pt x="2772936" y="341629"/>
                </a:cubicBezTo>
                <a:cubicBezTo>
                  <a:pt x="2774214" y="343349"/>
                  <a:pt x="2775665" y="343533"/>
                  <a:pt x="2777842" y="343809"/>
                </a:cubicBezTo>
                <a:cubicBezTo>
                  <a:pt x="2779293" y="343993"/>
                  <a:pt x="2781384" y="345037"/>
                  <a:pt x="2782284" y="343593"/>
                </a:cubicBezTo>
                <a:cubicBezTo>
                  <a:pt x="2783271" y="341381"/>
                  <a:pt x="2781906" y="340429"/>
                  <a:pt x="2780542" y="339478"/>
                </a:cubicBezTo>
                <a:cubicBezTo>
                  <a:pt x="2777900" y="336806"/>
                  <a:pt x="2777524" y="333643"/>
                  <a:pt x="2775695" y="330295"/>
                </a:cubicBezTo>
                <a:cubicBezTo>
                  <a:pt x="2773780" y="327715"/>
                  <a:pt x="2774128" y="324644"/>
                  <a:pt x="2776567" y="322616"/>
                </a:cubicBezTo>
                <a:cubicBezTo>
                  <a:pt x="2779818" y="319913"/>
                  <a:pt x="2781908" y="320956"/>
                  <a:pt x="2783824" y="323536"/>
                </a:cubicBezTo>
                <a:cubicBezTo>
                  <a:pt x="2785914" y="324580"/>
                  <a:pt x="2787191" y="326299"/>
                  <a:pt x="2788468" y="328019"/>
                </a:cubicBezTo>
                <a:cubicBezTo>
                  <a:pt x="2792851" y="334806"/>
                  <a:pt x="2796218" y="337569"/>
                  <a:pt x="2804086" y="333114"/>
                </a:cubicBezTo>
                <a:cubicBezTo>
                  <a:pt x="2810414" y="329242"/>
                  <a:pt x="2818136" y="332557"/>
                  <a:pt x="2825132" y="335781"/>
                </a:cubicBezTo>
                <a:cubicBezTo>
                  <a:pt x="2828673" y="337009"/>
                  <a:pt x="2831953" y="340540"/>
                  <a:pt x="2834653" y="336208"/>
                </a:cubicBezTo>
                <a:cubicBezTo>
                  <a:pt x="2838079" y="331969"/>
                  <a:pt x="2835438" y="329297"/>
                  <a:pt x="2832884" y="325858"/>
                </a:cubicBezTo>
                <a:cubicBezTo>
                  <a:pt x="2831606" y="324138"/>
                  <a:pt x="2830329" y="322418"/>
                  <a:pt x="2829778" y="320791"/>
                </a:cubicBezTo>
                <a:cubicBezTo>
                  <a:pt x="2828675" y="317535"/>
                  <a:pt x="2828211" y="315140"/>
                  <a:pt x="2832652" y="314923"/>
                </a:cubicBezTo>
                <a:cubicBezTo>
                  <a:pt x="2852683" y="313567"/>
                  <a:pt x="2863860" y="299405"/>
                  <a:pt x="2875125" y="284474"/>
                </a:cubicBezTo>
                <a:cubicBezTo>
                  <a:pt x="2876025" y="283030"/>
                  <a:pt x="2876287" y="280727"/>
                  <a:pt x="2876548" y="278423"/>
                </a:cubicBezTo>
                <a:cubicBezTo>
                  <a:pt x="2877333" y="271512"/>
                  <a:pt x="2879684" y="270252"/>
                  <a:pt x="2886041" y="272616"/>
                </a:cubicBezTo>
                <a:cubicBezTo>
                  <a:pt x="2902849" y="280198"/>
                  <a:pt x="2919338" y="277614"/>
                  <a:pt x="2933882" y="266215"/>
                </a:cubicBezTo>
                <a:cubicBezTo>
                  <a:pt x="2943637" y="258104"/>
                  <a:pt x="2954408" y="254016"/>
                  <a:pt x="2966396" y="258651"/>
                </a:cubicBezTo>
                <a:cubicBezTo>
                  <a:pt x="2972028" y="260922"/>
                  <a:pt x="2976266" y="256007"/>
                  <a:pt x="2979692" y="251768"/>
                </a:cubicBezTo>
                <a:cubicBezTo>
                  <a:pt x="2982305" y="248204"/>
                  <a:pt x="2985382" y="247036"/>
                  <a:pt x="2990375" y="248448"/>
                </a:cubicBezTo>
                <a:cubicBezTo>
                  <a:pt x="2996776" y="250427"/>
                  <a:pt x="3003170" y="250848"/>
                  <a:pt x="3009571" y="250393"/>
                </a:cubicBezTo>
                <a:lnTo>
                  <a:pt x="3013612" y="249699"/>
                </a:lnTo>
                <a:lnTo>
                  <a:pt x="3013124" y="244627"/>
                </a:lnTo>
                <a:cubicBezTo>
                  <a:pt x="3009616" y="227422"/>
                  <a:pt x="3001276" y="228196"/>
                  <a:pt x="2976965" y="225866"/>
                </a:cubicBezTo>
                <a:cubicBezTo>
                  <a:pt x="2968278" y="224633"/>
                  <a:pt x="2958201" y="224695"/>
                  <a:pt x="2948273" y="223286"/>
                </a:cubicBezTo>
                <a:cubicBezTo>
                  <a:pt x="2939586" y="222053"/>
                  <a:pt x="2933728" y="230171"/>
                  <a:pt x="2927869" y="238286"/>
                </a:cubicBezTo>
                <a:cubicBezTo>
                  <a:pt x="2923502" y="231702"/>
                  <a:pt x="2920226" y="226763"/>
                  <a:pt x="2915709" y="221648"/>
                </a:cubicBezTo>
                <a:cubicBezTo>
                  <a:pt x="2905732" y="208302"/>
                  <a:pt x="2898137" y="208717"/>
                  <a:pt x="2890442" y="222537"/>
                </a:cubicBezTo>
                <a:cubicBezTo>
                  <a:pt x="2882746" y="236358"/>
                  <a:pt x="2874853" y="239712"/>
                  <a:pt x="2864430" y="230778"/>
                </a:cubicBezTo>
                <a:cubicBezTo>
                  <a:pt x="2860856" y="228779"/>
                  <a:pt x="2857132" y="228251"/>
                  <a:pt x="2854501" y="229369"/>
                </a:cubicBezTo>
                <a:cubicBezTo>
                  <a:pt x="2817022" y="238964"/>
                  <a:pt x="2779345" y="238092"/>
                  <a:pt x="2741966" y="234282"/>
                </a:cubicBezTo>
                <a:cubicBezTo>
                  <a:pt x="2732037" y="232873"/>
                  <a:pt x="2723052" y="234581"/>
                  <a:pt x="2717988" y="247283"/>
                </a:cubicBezTo>
                <a:cubicBezTo>
                  <a:pt x="2716449" y="250048"/>
                  <a:pt x="2716151" y="252988"/>
                  <a:pt x="2712428" y="252460"/>
                </a:cubicBezTo>
                <a:cubicBezTo>
                  <a:pt x="2695501" y="245584"/>
                  <a:pt x="2681105" y="250998"/>
                  <a:pt x="2664376" y="254590"/>
                </a:cubicBezTo>
                <a:cubicBezTo>
                  <a:pt x="2656781" y="255004"/>
                  <a:pt x="2649036" y="256887"/>
                  <a:pt x="2641590" y="255831"/>
                </a:cubicBezTo>
                <a:cubicBezTo>
                  <a:pt x="2634144" y="254775"/>
                  <a:pt x="2630720" y="251307"/>
                  <a:pt x="2635337" y="243014"/>
                </a:cubicBezTo>
                <a:cubicBezTo>
                  <a:pt x="2637174" y="237309"/>
                  <a:pt x="2641494" y="231957"/>
                  <a:pt x="2637126" y="225372"/>
                </a:cubicBezTo>
                <a:cubicBezTo>
                  <a:pt x="2632609" y="220258"/>
                  <a:pt x="2627048" y="225434"/>
                  <a:pt x="2623028" y="227846"/>
                </a:cubicBezTo>
                <a:cubicBezTo>
                  <a:pt x="2616524" y="229906"/>
                  <a:pt x="2610021" y="231966"/>
                  <a:pt x="2603022" y="226500"/>
                </a:cubicBezTo>
                <a:cubicBezTo>
                  <a:pt x="2557158" y="194640"/>
                  <a:pt x="2515359" y="209588"/>
                  <a:pt x="2476437" y="245822"/>
                </a:cubicBezTo>
                <a:cubicBezTo>
                  <a:pt x="2468097" y="253586"/>
                  <a:pt x="2462835" y="255822"/>
                  <a:pt x="2455042" y="245769"/>
                </a:cubicBezTo>
                <a:cubicBezTo>
                  <a:pt x="2440250" y="230249"/>
                  <a:pt x="2421636" y="227608"/>
                  <a:pt x="2402424" y="230848"/>
                </a:cubicBezTo>
                <a:cubicBezTo>
                  <a:pt x="2380732" y="233735"/>
                  <a:pt x="2358442" y="242503"/>
                  <a:pt x="2335656" y="243744"/>
                </a:cubicBezTo>
                <a:cubicBezTo>
                  <a:pt x="2322949" y="244924"/>
                  <a:pt x="2314560" y="240751"/>
                  <a:pt x="2305526" y="230522"/>
                </a:cubicBezTo>
                <a:cubicBezTo>
                  <a:pt x="2293366" y="213884"/>
                  <a:pt x="2287012" y="214473"/>
                  <a:pt x="2274054" y="230531"/>
                </a:cubicBezTo>
                <a:cubicBezTo>
                  <a:pt x="2265565" y="239765"/>
                  <a:pt x="2255190" y="242767"/>
                  <a:pt x="2243872" y="242652"/>
                </a:cubicBezTo>
                <a:cubicBezTo>
                  <a:pt x="2232404" y="244008"/>
                  <a:pt x="2222030" y="247010"/>
                  <a:pt x="2211058" y="255893"/>
                </a:cubicBezTo>
                <a:cubicBezTo>
                  <a:pt x="2197306" y="267363"/>
                  <a:pt x="2181770" y="259194"/>
                  <a:pt x="2180134" y="238083"/>
                </a:cubicBezTo>
                <a:cubicBezTo>
                  <a:pt x="2179638" y="230557"/>
                  <a:pt x="2180383" y="223206"/>
                  <a:pt x="2182370" y="216032"/>
                </a:cubicBezTo>
                <a:cubicBezTo>
                  <a:pt x="2185101" y="201506"/>
                  <a:pt x="2192994" y="198152"/>
                  <a:pt x="2203418" y="207088"/>
                </a:cubicBezTo>
                <a:cubicBezTo>
                  <a:pt x="2223322" y="221842"/>
                  <a:pt x="2238661" y="219544"/>
                  <a:pt x="2251124" y="195960"/>
                </a:cubicBezTo>
                <a:cubicBezTo>
                  <a:pt x="2252514" y="194667"/>
                  <a:pt x="2254052" y="191901"/>
                  <a:pt x="2255592" y="189138"/>
                </a:cubicBezTo>
                <a:cubicBezTo>
                  <a:pt x="2267606" y="169964"/>
                  <a:pt x="2267606" y="169964"/>
                  <a:pt x="2258376" y="149268"/>
                </a:cubicBezTo>
                <a:cubicBezTo>
                  <a:pt x="2258524" y="147798"/>
                  <a:pt x="2259765" y="147974"/>
                  <a:pt x="2259914" y="146504"/>
                </a:cubicBezTo>
                <a:cubicBezTo>
                  <a:pt x="2268303" y="150677"/>
                  <a:pt x="2275004" y="159084"/>
                  <a:pt x="2281854" y="166021"/>
                </a:cubicBezTo>
                <a:cubicBezTo>
                  <a:pt x="2293369" y="176602"/>
                  <a:pt x="2296000" y="175484"/>
                  <a:pt x="2301214" y="161311"/>
                </a:cubicBezTo>
                <a:cubicBezTo>
                  <a:pt x="2303200" y="154136"/>
                  <a:pt x="2306129" y="150079"/>
                  <a:pt x="2313576" y="151135"/>
                </a:cubicBezTo>
                <a:cubicBezTo>
                  <a:pt x="2318540" y="151839"/>
                  <a:pt x="2325191" y="148309"/>
                  <a:pt x="2330304" y="147543"/>
                </a:cubicBezTo>
                <a:cubicBezTo>
                  <a:pt x="2338198" y="144189"/>
                  <a:pt x="2345494" y="146716"/>
                  <a:pt x="2350954" y="154947"/>
                </a:cubicBezTo>
                <a:cubicBezTo>
                  <a:pt x="2356563" y="161707"/>
                  <a:pt x="2361527" y="162412"/>
                  <a:pt x="2367087" y="157235"/>
                </a:cubicBezTo>
                <a:cubicBezTo>
                  <a:pt x="2376370" y="152588"/>
                  <a:pt x="2383966" y="152174"/>
                  <a:pt x="2393298" y="159462"/>
                </a:cubicBezTo>
                <a:cubicBezTo>
                  <a:pt x="2404962" y="168573"/>
                  <a:pt x="2415784" y="161161"/>
                  <a:pt x="2416183" y="144814"/>
                </a:cubicBezTo>
                <a:cubicBezTo>
                  <a:pt x="2415042" y="131231"/>
                  <a:pt x="2420453" y="127525"/>
                  <a:pt x="2429588" y="124346"/>
                </a:cubicBezTo>
                <a:cubicBezTo>
                  <a:pt x="2443836" y="120403"/>
                  <a:pt x="2457337" y="123810"/>
                  <a:pt x="2471286" y="122806"/>
                </a:cubicBezTo>
                <a:cubicBezTo>
                  <a:pt x="2509560" y="117797"/>
                  <a:pt x="2547832" y="112788"/>
                  <a:pt x="2586106" y="107779"/>
                </a:cubicBezTo>
                <a:cubicBezTo>
                  <a:pt x="2597573" y="106423"/>
                  <a:pt x="2603431" y="98306"/>
                  <a:pt x="2602440" y="83253"/>
                </a:cubicBezTo>
                <a:cubicBezTo>
                  <a:pt x="2601944" y="75727"/>
                  <a:pt x="2601300" y="69670"/>
                  <a:pt x="2600804" y="62143"/>
                </a:cubicBezTo>
                <a:cubicBezTo>
                  <a:pt x="2606860" y="64494"/>
                  <a:pt x="2608596" y="72197"/>
                  <a:pt x="2613262" y="75842"/>
                </a:cubicBezTo>
                <a:cubicBezTo>
                  <a:pt x="2639718" y="100472"/>
                  <a:pt x="2668459" y="114989"/>
                  <a:pt x="2703158" y="107982"/>
                </a:cubicBezTo>
                <a:cubicBezTo>
                  <a:pt x="2714626" y="106626"/>
                  <a:pt x="2724851" y="105094"/>
                  <a:pt x="2734183" y="112383"/>
                </a:cubicBezTo>
                <a:cubicBezTo>
                  <a:pt x="2737758" y="114381"/>
                  <a:pt x="2741331" y="116380"/>
                  <a:pt x="2744260" y="112321"/>
                </a:cubicBezTo>
                <a:cubicBezTo>
                  <a:pt x="2748282" y="109910"/>
                  <a:pt x="2746247" y="105147"/>
                  <a:pt x="2744062" y="101855"/>
                </a:cubicBezTo>
                <a:cubicBezTo>
                  <a:pt x="2739993" y="92330"/>
                  <a:pt x="2741681" y="88095"/>
                  <a:pt x="2750368" y="89327"/>
                </a:cubicBezTo>
                <a:cubicBezTo>
                  <a:pt x="2754092" y="89856"/>
                  <a:pt x="2758112" y="87444"/>
                  <a:pt x="2761984" y="86502"/>
                </a:cubicBezTo>
                <a:cubicBezTo>
                  <a:pt x="2772060" y="86441"/>
                  <a:pt x="2776380" y="81088"/>
                  <a:pt x="2771368" y="68446"/>
                </a:cubicBezTo>
                <a:cubicBezTo>
                  <a:pt x="2769334" y="63683"/>
                  <a:pt x="2767447" y="57451"/>
                  <a:pt x="2771618" y="53569"/>
                </a:cubicBezTo>
                <a:cubicBezTo>
                  <a:pt x="2775788" y="49687"/>
                  <a:pt x="2780603" y="51861"/>
                  <a:pt x="2785418" y="54036"/>
                </a:cubicBezTo>
                <a:cubicBezTo>
                  <a:pt x="2797380" y="60207"/>
                  <a:pt x="2810435" y="68024"/>
                  <a:pt x="2822100" y="77135"/>
                </a:cubicBezTo>
                <a:cubicBezTo>
                  <a:pt x="2832524" y="86070"/>
                  <a:pt x="2833765" y="86247"/>
                  <a:pt x="2834163" y="69899"/>
                </a:cubicBezTo>
                <a:cubicBezTo>
                  <a:pt x="2834461" y="66959"/>
                  <a:pt x="2834759" y="64019"/>
                  <a:pt x="2835206" y="59608"/>
                </a:cubicBezTo>
                <a:cubicBezTo>
                  <a:pt x="2835803" y="53728"/>
                  <a:pt x="2838732" y="49669"/>
                  <a:pt x="2844638" y="53490"/>
                </a:cubicBezTo>
                <a:cubicBezTo>
                  <a:pt x="2856750" y="58191"/>
                  <a:pt x="2868516" y="53895"/>
                  <a:pt x="2879040" y="49422"/>
                </a:cubicBezTo>
                <a:cubicBezTo>
                  <a:pt x="2900238" y="39008"/>
                  <a:pt x="2919449" y="35769"/>
                  <a:pt x="2940148" y="55110"/>
                </a:cubicBezTo>
                <a:cubicBezTo>
                  <a:pt x="2951663" y="65692"/>
                  <a:pt x="2969633" y="62275"/>
                  <a:pt x="2983236" y="52275"/>
                </a:cubicBezTo>
                <a:cubicBezTo>
                  <a:pt x="3006270" y="36156"/>
                  <a:pt x="3030594" y="32152"/>
                  <a:pt x="3056506" y="37319"/>
                </a:cubicBezTo>
                <a:cubicBezTo>
                  <a:pt x="3073732" y="41254"/>
                  <a:pt x="3088921" y="40426"/>
                  <a:pt x="3103914" y="29132"/>
                </a:cubicBezTo>
                <a:cubicBezTo>
                  <a:pt x="3115034" y="18779"/>
                  <a:pt x="3125756" y="24774"/>
                  <a:pt x="3136180" y="33709"/>
                </a:cubicBezTo>
                <a:cubicBezTo>
                  <a:pt x="3140696" y="38824"/>
                  <a:pt x="3144420" y="39352"/>
                  <a:pt x="3149980" y="34175"/>
                </a:cubicBezTo>
                <a:cubicBezTo>
                  <a:pt x="3166660" y="18647"/>
                  <a:pt x="3186170" y="12467"/>
                  <a:pt x="3207266" y="15460"/>
                </a:cubicBezTo>
                <a:cubicBezTo>
                  <a:pt x="3254574" y="20681"/>
                  <a:pt x="3300591" y="13787"/>
                  <a:pt x="3347552" y="10012"/>
                </a:cubicBezTo>
                <a:cubicBezTo>
                  <a:pt x="3375450" y="8004"/>
                  <a:pt x="3402752" y="11878"/>
                  <a:pt x="3429904" y="17221"/>
                </a:cubicBezTo>
                <a:cubicBezTo>
                  <a:pt x="3458298" y="22740"/>
                  <a:pt x="3484658" y="23498"/>
                  <a:pt x="3509380" y="3145"/>
                </a:cubicBezTo>
                <a:cubicBezTo>
                  <a:pt x="3511466" y="1204"/>
                  <a:pt x="3513439" y="365"/>
                  <a:pt x="3515511" y="10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30825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a:off x="5145210" y="2702253"/>
            <a:ext cx="7046790" cy="1433016"/>
          </a:xfrm>
          <a:custGeom>
            <a:avLst/>
            <a:gdLst>
              <a:gd name="connsiteX0" fmla="*/ 716508 w 7046790"/>
              <a:gd name="connsiteY0" fmla="*/ 0 h 1433016"/>
              <a:gd name="connsiteX1" fmla="*/ 7046790 w 7046790"/>
              <a:gd name="connsiteY1" fmla="*/ 0 h 1433016"/>
              <a:gd name="connsiteX2" fmla="*/ 7046790 w 7046790"/>
              <a:gd name="connsiteY2" fmla="*/ 1433016 h 1433016"/>
              <a:gd name="connsiteX3" fmla="*/ 716508 w 7046790"/>
              <a:gd name="connsiteY3" fmla="*/ 1433015 h 1433016"/>
              <a:gd name="connsiteX4" fmla="*/ 14557 w 7046790"/>
              <a:gd name="connsiteY4" fmla="*/ 860908 h 1433016"/>
              <a:gd name="connsiteX5" fmla="*/ 0 w 7046790"/>
              <a:gd name="connsiteY5" fmla="*/ 716508 h 1433016"/>
              <a:gd name="connsiteX6" fmla="*/ 14557 w 7046790"/>
              <a:gd name="connsiteY6" fmla="*/ 572107 h 1433016"/>
              <a:gd name="connsiteX7" fmla="*/ 716508 w 7046790"/>
              <a:gd name="connsiteY7" fmla="*/ 0 h 14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6790" h="1433016">
                <a:moveTo>
                  <a:pt x="716508" y="0"/>
                </a:moveTo>
                <a:lnTo>
                  <a:pt x="7046790" y="0"/>
                </a:lnTo>
                <a:lnTo>
                  <a:pt x="7046790" y="1433016"/>
                </a:lnTo>
                <a:lnTo>
                  <a:pt x="716508" y="1433015"/>
                </a:lnTo>
                <a:cubicBezTo>
                  <a:pt x="370257" y="1433015"/>
                  <a:pt x="81369" y="1187409"/>
                  <a:pt x="14557" y="860908"/>
                </a:cubicBezTo>
                <a:lnTo>
                  <a:pt x="0" y="716508"/>
                </a:lnTo>
                <a:lnTo>
                  <a:pt x="14557" y="572107"/>
                </a:lnTo>
                <a:cubicBezTo>
                  <a:pt x="81369" y="245607"/>
                  <a:pt x="370257" y="0"/>
                  <a:pt x="7165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91371" y="2940667"/>
            <a:ext cx="620063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91371" y="3618083"/>
            <a:ext cx="620063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1020" y="1768391"/>
            <a:ext cx="3871062" cy="3322224"/>
          </a:xfrm>
          <a:prstGeom prst="rect">
            <a:avLst/>
          </a:prstGeom>
        </p:spPr>
      </p:pic>
      <p:grpSp>
        <p:nvGrpSpPr>
          <p:cNvPr id="7" name="Group 6"/>
          <p:cNvGrpSpPr/>
          <p:nvPr userDrawn="1"/>
        </p:nvGrpSpPr>
        <p:grpSpPr>
          <a:xfrm rot="20902188">
            <a:off x="9365848" y="916983"/>
            <a:ext cx="2238834" cy="1019540"/>
            <a:chOff x="5854179" y="4149929"/>
            <a:chExt cx="3042404" cy="1385477"/>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384226">
              <a:off x="5854179" y="4641593"/>
              <a:ext cx="2160473" cy="893813"/>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567481">
              <a:off x="7979555" y="4127563"/>
              <a:ext cx="894661" cy="939394"/>
            </a:xfrm>
            <a:prstGeom prst="rect">
              <a:avLst/>
            </a:prstGeom>
          </p:spPr>
        </p:pic>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42069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67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036023" y="0"/>
            <a:ext cx="2156346" cy="6858000"/>
          </a:xfrm>
          <a:prstGeom prst="rect">
            <a:avLst/>
          </a:prstGeom>
          <a:solidFill>
            <a:schemeClr val="accent2">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851443"/>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509395"/>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93090" y="646036"/>
            <a:ext cx="4233115" cy="3632945"/>
          </a:xfrm>
          <a:prstGeom prst="rect">
            <a:avLst/>
          </a:prstGeom>
        </p:spPr>
      </p:pic>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8430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userDrawn="1">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그룹 2">
            <a:extLst>
              <a:ext uri="{FF2B5EF4-FFF2-40B4-BE49-F238E27FC236}">
                <a16:creationId xmlns:a16="http://schemas.microsoft.com/office/drawing/2014/main" id="{A78451C5-B8CA-4E35-8763-FA65423527B0}"/>
              </a:ext>
            </a:extLst>
          </p:cNvPr>
          <p:cNvGrpSpPr/>
          <p:nvPr userDrawn="1"/>
        </p:nvGrpSpPr>
        <p:grpSpPr>
          <a:xfrm>
            <a:off x="9563890" y="5525204"/>
            <a:ext cx="2564846" cy="1152584"/>
            <a:chOff x="9563890" y="5525204"/>
            <a:chExt cx="2564846" cy="1152584"/>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57"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59"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Tree>
    <p:extLst>
      <p:ext uri="{BB962C8B-B14F-4D97-AF65-F5344CB8AC3E}">
        <p14:creationId xmlns:p14="http://schemas.microsoft.com/office/powerpoint/2010/main" val="264600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15" name="Rectangle 14"/>
          <p:cNvSpPr/>
          <p:nvPr userDrawn="1"/>
        </p:nvSpPr>
        <p:spPr>
          <a:xfrm>
            <a:off x="0" y="6578220"/>
            <a:ext cx="12192000" cy="279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그룹 4">
            <a:extLst>
              <a:ext uri="{FF2B5EF4-FFF2-40B4-BE49-F238E27FC236}">
                <a16:creationId xmlns:a16="http://schemas.microsoft.com/office/drawing/2014/main" id="{484EC83C-90C3-44F9-9FB4-2FF0523F037F}"/>
              </a:ext>
            </a:extLst>
          </p:cNvPr>
          <p:cNvGrpSpPr/>
          <p:nvPr userDrawn="1"/>
        </p:nvGrpSpPr>
        <p:grpSpPr>
          <a:xfrm>
            <a:off x="9546239" y="5502281"/>
            <a:ext cx="2582497" cy="1175507"/>
            <a:chOff x="5909905" y="2428755"/>
            <a:chExt cx="2582497" cy="1175507"/>
          </a:xfrm>
        </p:grpSpPr>
        <p:pic>
          <p:nvPicPr>
            <p:cNvPr id="17" name="Picture 3">
              <a:extLst>
                <a:ext uri="{FF2B5EF4-FFF2-40B4-BE49-F238E27FC236}">
                  <a16:creationId xmlns:a16="http://schemas.microsoft.com/office/drawing/2014/main" id="{556ECAD0-8F48-4C95-8410-7CAE1195704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9619" y="2428755"/>
              <a:ext cx="518419" cy="1095748"/>
            </a:xfrm>
            <a:prstGeom prst="rect">
              <a:avLst/>
            </a:prstGeom>
          </p:spPr>
        </p:pic>
        <p:pic>
          <p:nvPicPr>
            <p:cNvPr id="18" name="Picture 6">
              <a:extLst>
                <a:ext uri="{FF2B5EF4-FFF2-40B4-BE49-F238E27FC236}">
                  <a16:creationId xmlns:a16="http://schemas.microsoft.com/office/drawing/2014/main" id="{31682512-AE8D-4387-9A80-41268989737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7929562" y="2651087"/>
              <a:ext cx="562840" cy="900000"/>
            </a:xfrm>
            <a:prstGeom prst="rect">
              <a:avLst/>
            </a:prstGeom>
          </p:spPr>
        </p:pic>
        <p:pic>
          <p:nvPicPr>
            <p:cNvPr id="19" name="Picture 9">
              <a:extLst>
                <a:ext uri="{FF2B5EF4-FFF2-40B4-BE49-F238E27FC236}">
                  <a16:creationId xmlns:a16="http://schemas.microsoft.com/office/drawing/2014/main" id="{6BD14DD3-4432-415F-9AD3-BCDA19CA862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7511982" y="2443847"/>
              <a:ext cx="377866" cy="1080000"/>
            </a:xfrm>
            <a:prstGeom prst="rect">
              <a:avLst/>
            </a:prstGeom>
          </p:spPr>
        </p:pic>
        <p:pic>
          <p:nvPicPr>
            <p:cNvPr id="20" name="Picture 10">
              <a:extLst>
                <a:ext uri="{FF2B5EF4-FFF2-40B4-BE49-F238E27FC236}">
                  <a16:creationId xmlns:a16="http://schemas.microsoft.com/office/drawing/2014/main" id="{E6C6243D-1D1F-44B5-BE24-3B1D50CC85D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5909905" y="2796835"/>
              <a:ext cx="269476" cy="408860"/>
            </a:xfrm>
            <a:prstGeom prst="rect">
              <a:avLst/>
            </a:prstGeom>
          </p:spPr>
        </p:pic>
        <p:pic>
          <p:nvPicPr>
            <p:cNvPr id="21" name="Picture 11">
              <a:extLst>
                <a:ext uri="{FF2B5EF4-FFF2-40B4-BE49-F238E27FC236}">
                  <a16:creationId xmlns:a16="http://schemas.microsoft.com/office/drawing/2014/main" id="{85329362-DA57-4353-85E1-9345D3224FD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6167604" y="3136262"/>
              <a:ext cx="718517" cy="468000"/>
            </a:xfrm>
            <a:prstGeom prst="rect">
              <a:avLst/>
            </a:prstGeom>
          </p:spPr>
        </p:pic>
      </p:grpSp>
    </p:spTree>
    <p:extLst>
      <p:ext uri="{BB962C8B-B14F-4D97-AF65-F5344CB8AC3E}">
        <p14:creationId xmlns:p14="http://schemas.microsoft.com/office/powerpoint/2010/main" val="162654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2092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grpSp>
        <p:nvGrpSpPr>
          <p:cNvPr id="11" name="Group 10"/>
          <p:cNvGrpSpPr/>
          <p:nvPr userDrawn="1"/>
        </p:nvGrpSpPr>
        <p:grpSpPr>
          <a:xfrm>
            <a:off x="1637736" y="0"/>
            <a:ext cx="3534772" cy="6858000"/>
            <a:chOff x="750628" y="0"/>
            <a:chExt cx="3534772" cy="6858000"/>
          </a:xfrm>
        </p:grpSpPr>
        <p:sp>
          <p:nvSpPr>
            <p:cNvPr id="9" name="Freeform 8"/>
            <p:cNvSpPr/>
            <p:nvPr userDrawn="1"/>
          </p:nvSpPr>
          <p:spPr>
            <a:xfrm>
              <a:off x="3104866" y="2241644"/>
              <a:ext cx="1180534" cy="2371300"/>
            </a:xfrm>
            <a:custGeom>
              <a:avLst/>
              <a:gdLst>
                <a:gd name="connsiteX0" fmla="*/ 1 w 1180534"/>
                <a:gd name="connsiteY0" fmla="*/ 0 h 2371300"/>
                <a:gd name="connsiteX1" fmla="*/ 1180534 w 1180534"/>
                <a:gd name="connsiteY1" fmla="*/ 1185650 h 2371300"/>
                <a:gd name="connsiteX2" fmla="*/ 1 w 1180534"/>
                <a:gd name="connsiteY2" fmla="*/ 2371300 h 2371300"/>
                <a:gd name="connsiteX3" fmla="*/ 0 w 1180534"/>
                <a:gd name="connsiteY3" fmla="*/ 2371300 h 2371300"/>
                <a:gd name="connsiteX4" fmla="*/ 0 w 1180534"/>
                <a:gd name="connsiteY4" fmla="*/ 0 h 237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534" h="2371300">
                  <a:moveTo>
                    <a:pt x="1" y="0"/>
                  </a:moveTo>
                  <a:cubicBezTo>
                    <a:pt x="651991" y="0"/>
                    <a:pt x="1180534" y="530834"/>
                    <a:pt x="1180534" y="1185650"/>
                  </a:cubicBezTo>
                  <a:cubicBezTo>
                    <a:pt x="1180534" y="1840466"/>
                    <a:pt x="651991" y="2371300"/>
                    <a:pt x="1" y="2371300"/>
                  </a:cubicBezTo>
                  <a:lnTo>
                    <a:pt x="0" y="23713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4224" y="2408829"/>
              <a:ext cx="2067638" cy="2067638"/>
            </a:xfrm>
            <a:prstGeom prst="rect">
              <a:avLst/>
            </a:prstGeom>
          </p:spPr>
        </p:pic>
        <p:sp>
          <p:nvSpPr>
            <p:cNvPr id="6" name="Freeform 5"/>
            <p:cNvSpPr/>
            <p:nvPr userDrawn="1"/>
          </p:nvSpPr>
          <p:spPr>
            <a:xfrm>
              <a:off x="750628" y="0"/>
              <a:ext cx="2347415" cy="6858000"/>
            </a:xfrm>
            <a:custGeom>
              <a:avLst/>
              <a:gdLst>
                <a:gd name="connsiteX0" fmla="*/ 0 w 2347415"/>
                <a:gd name="connsiteY0" fmla="*/ 0 h 6858000"/>
                <a:gd name="connsiteX1" fmla="*/ 2347415 w 2347415"/>
                <a:gd name="connsiteY1" fmla="*/ 0 h 6858000"/>
                <a:gd name="connsiteX2" fmla="*/ 2347415 w 2347415"/>
                <a:gd name="connsiteY2" fmla="*/ 2241644 h 6858000"/>
                <a:gd name="connsiteX3" fmla="*/ 1160059 w 2347415"/>
                <a:gd name="connsiteY3" fmla="*/ 3429000 h 6858000"/>
                <a:gd name="connsiteX4" fmla="*/ 2347415 w 2347415"/>
                <a:gd name="connsiteY4" fmla="*/ 4616356 h 6858000"/>
                <a:gd name="connsiteX5" fmla="*/ 2347415 w 2347415"/>
                <a:gd name="connsiteY5" fmla="*/ 6858000 h 6858000"/>
                <a:gd name="connsiteX6" fmla="*/ 0 w 23474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7415" h="6858000">
                  <a:moveTo>
                    <a:pt x="0" y="0"/>
                  </a:moveTo>
                  <a:lnTo>
                    <a:pt x="2347415" y="0"/>
                  </a:lnTo>
                  <a:lnTo>
                    <a:pt x="2347415" y="2241644"/>
                  </a:lnTo>
                  <a:cubicBezTo>
                    <a:pt x="1691656" y="2241644"/>
                    <a:pt x="1160059" y="2773241"/>
                    <a:pt x="1160059" y="3429000"/>
                  </a:cubicBezTo>
                  <a:cubicBezTo>
                    <a:pt x="1160059" y="4084759"/>
                    <a:pt x="1691656" y="4616356"/>
                    <a:pt x="2347415" y="4616356"/>
                  </a:cubicBezTo>
                  <a:lnTo>
                    <a:pt x="234741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userDrawn="1"/>
        </p:nvSpPr>
        <p:spPr>
          <a:xfrm>
            <a:off x="0" y="0"/>
            <a:ext cx="20198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userDrawn="1"/>
        </p:nvGrpSpPr>
        <p:grpSpPr>
          <a:xfrm>
            <a:off x="185591" y="5482279"/>
            <a:ext cx="2537370" cy="1245739"/>
            <a:chOff x="663266" y="5482279"/>
            <a:chExt cx="2537370" cy="1245739"/>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266" y="5687496"/>
              <a:ext cx="451291" cy="953864"/>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6643" y="5862433"/>
              <a:ext cx="482726" cy="771896"/>
            </a:xfrm>
            <a:prstGeom prst="rect">
              <a:avLst/>
            </a:prstGeom>
          </p:spPr>
        </p:pic>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06480" y="6133733"/>
              <a:ext cx="858460" cy="500596"/>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338654" y="5708176"/>
              <a:ext cx="328814" cy="939801"/>
            </a:xfrm>
            <a:prstGeom prst="rect">
              <a:avLst/>
            </a:prstGeom>
          </p:spPr>
        </p:pic>
        <p:pic>
          <p:nvPicPr>
            <p:cNvPr id="16" name="Picture 1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798724" y="5482279"/>
              <a:ext cx="270513" cy="410434"/>
            </a:xfrm>
            <a:prstGeom prst="rect">
              <a:avLst/>
            </a:prstGeom>
          </p:spPr>
        </p:pic>
        <p:pic>
          <p:nvPicPr>
            <p:cNvPr id="17" name="Picture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591981" y="6331576"/>
              <a:ext cx="608655" cy="396442"/>
            </a:xfrm>
            <a:prstGeom prst="rect">
              <a:avLst/>
            </a:prstGeom>
          </p:spPr>
        </p:pic>
      </p:grpSp>
      <p:sp>
        <p:nvSpPr>
          <p:cNvPr id="18" name="Rectangle 17"/>
          <p:cNvSpPr/>
          <p:nvPr userDrawn="1"/>
        </p:nvSpPr>
        <p:spPr>
          <a:xfrm>
            <a:off x="185594" y="6632813"/>
            <a:ext cx="3594836"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p:cNvSpPr/>
          <p:nvPr userDrawn="1"/>
        </p:nvSpPr>
        <p:spPr>
          <a:xfrm>
            <a:off x="2292825" y="1665596"/>
            <a:ext cx="3603008" cy="3603008"/>
          </a:xfrm>
          <a:prstGeom prst="arc">
            <a:avLst>
              <a:gd name="adj1" fmla="val 9870459"/>
              <a:gd name="adj2" fmla="val 15552705"/>
            </a:avLst>
          </a:prstGeom>
          <a:ln w="1905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1" name="Picture 2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9286725">
            <a:off x="2300466" y="4040391"/>
            <a:ext cx="399673" cy="419656"/>
          </a:xfrm>
          <a:prstGeom prst="rect">
            <a:avLst/>
          </a:prstGeom>
        </p:spPr>
      </p:pic>
    </p:spTree>
    <p:extLst>
      <p:ext uri="{BB962C8B-B14F-4D97-AF65-F5344CB8AC3E}">
        <p14:creationId xmlns:p14="http://schemas.microsoft.com/office/powerpoint/2010/main" val="155276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그림 개체 틀 2">
            <a:extLst>
              <a:ext uri="{FF2B5EF4-FFF2-40B4-BE49-F238E27FC236}">
                <a16:creationId xmlns:a16="http://schemas.microsoft.com/office/drawing/2014/main" id="{574FAD1E-A451-4118-9B93-DE008A06B10B}"/>
              </a:ext>
            </a:extLst>
          </p:cNvPr>
          <p:cNvSpPr>
            <a:spLocks noGrp="1"/>
          </p:cNvSpPr>
          <p:nvPr>
            <p:ph type="pic" sz="quarter" idx="61" hasCustomPrompt="1"/>
          </p:nvPr>
        </p:nvSpPr>
        <p:spPr>
          <a:xfrm>
            <a:off x="733105" y="1850016"/>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C44A9684-BAED-49B4-B569-854B22C99DE6}"/>
              </a:ext>
            </a:extLst>
          </p:cNvPr>
          <p:cNvSpPr>
            <a:spLocks noGrp="1"/>
          </p:cNvSpPr>
          <p:nvPr>
            <p:ph type="pic" sz="quarter" idx="62" hasCustomPrompt="1"/>
          </p:nvPr>
        </p:nvSpPr>
        <p:spPr>
          <a:xfrm>
            <a:off x="4313536" y="3244457"/>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E8D02DDB-664A-4145-A599-8E84107FBA7C}"/>
              </a:ext>
            </a:extLst>
          </p:cNvPr>
          <p:cNvSpPr>
            <a:spLocks noGrp="1"/>
          </p:cNvSpPr>
          <p:nvPr>
            <p:ph type="pic" sz="quarter" idx="63" hasCustomPrompt="1"/>
          </p:nvPr>
        </p:nvSpPr>
        <p:spPr>
          <a:xfrm>
            <a:off x="7876550" y="4648628"/>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18">
            <a:extLst>
              <a:ext uri="{FF2B5EF4-FFF2-40B4-BE49-F238E27FC236}">
                <a16:creationId xmlns:a16="http://schemas.microsoft.com/office/drawing/2014/main" id="{76F7017F-5FAE-41DD-B825-AB45B36EC8F1}"/>
              </a:ext>
            </a:extLst>
          </p:cNvPr>
          <p:cNvSpPr/>
          <p:nvPr userDrawn="1"/>
        </p:nvSpPr>
        <p:spPr>
          <a:xfrm>
            <a:off x="4296118" y="1850016"/>
            <a:ext cx="7144432" cy="14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7" name="Rectangle 19">
            <a:extLst>
              <a:ext uri="{FF2B5EF4-FFF2-40B4-BE49-F238E27FC236}">
                <a16:creationId xmlns:a16="http://schemas.microsoft.com/office/drawing/2014/main" id="{1CDE18C2-CE80-4062-88C2-E8359C661307}"/>
              </a:ext>
            </a:extLst>
          </p:cNvPr>
          <p:cNvSpPr/>
          <p:nvPr userDrawn="1"/>
        </p:nvSpPr>
        <p:spPr>
          <a:xfrm>
            <a:off x="733104" y="4648628"/>
            <a:ext cx="7144432" cy="14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8" name="Rectangle 20">
            <a:extLst>
              <a:ext uri="{FF2B5EF4-FFF2-40B4-BE49-F238E27FC236}">
                <a16:creationId xmlns:a16="http://schemas.microsoft.com/office/drawing/2014/main" id="{5FD3E989-E6FE-4090-943E-4556536F4A16}"/>
              </a:ext>
            </a:extLst>
          </p:cNvPr>
          <p:cNvSpPr/>
          <p:nvPr userDrawn="1"/>
        </p:nvSpPr>
        <p:spPr>
          <a:xfrm>
            <a:off x="7876549" y="3244457"/>
            <a:ext cx="3564001" cy="14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Tree>
    <p:extLst>
      <p:ext uri="{BB962C8B-B14F-4D97-AF65-F5344CB8AC3E}">
        <p14:creationId xmlns:p14="http://schemas.microsoft.com/office/powerpoint/2010/main" val="33060904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89" r:id="rId2"/>
    <p:sldLayoutId id="2147483654" r:id="rId3"/>
    <p:sldLayoutId id="2147483688" r:id="rId4"/>
    <p:sldLayoutId id="2147483690" r:id="rId5"/>
    <p:sldLayoutId id="2147483691" r:id="rId6"/>
    <p:sldLayoutId id="2147483700" r:id="rId7"/>
    <p:sldLayoutId id="2147483692" r:id="rId8"/>
    <p:sldLayoutId id="2147483709" r:id="rId9"/>
    <p:sldLayoutId id="2147483699" r:id="rId10"/>
    <p:sldLayoutId id="2147483708" r:id="rId11"/>
    <p:sldLayoutId id="2147483656" r:id="rId12"/>
    <p:sldLayoutId id="2147483687"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6372225" y="2873071"/>
            <a:ext cx="5314950" cy="641518"/>
          </a:xfrm>
        </p:spPr>
        <p:txBody>
          <a:bodyPr/>
          <a:lstStyle/>
          <a:p>
            <a:pPr fontAlgn="auto">
              <a:spcBef>
                <a:spcPts val="0"/>
              </a:spcBef>
              <a:spcAft>
                <a:spcPts val="0"/>
              </a:spcAft>
              <a:defRPr/>
            </a:pPr>
            <a:endParaRPr lang="en-US" altLang="ko-KR" sz="2400" dirty="0"/>
          </a:p>
          <a:p>
            <a:pPr fontAlgn="auto">
              <a:spcBef>
                <a:spcPts val="0"/>
              </a:spcBef>
              <a:spcAft>
                <a:spcPts val="0"/>
              </a:spcAft>
              <a:defRPr/>
            </a:pPr>
            <a:endParaRPr lang="en-US" altLang="ko-KR" sz="2400" dirty="0"/>
          </a:p>
          <a:p>
            <a:pPr fontAlgn="auto">
              <a:spcBef>
                <a:spcPts val="0"/>
              </a:spcBef>
              <a:spcAft>
                <a:spcPts val="0"/>
              </a:spcAft>
              <a:defRPr/>
            </a:pPr>
            <a:r>
              <a:rPr lang="en-US" altLang="ko-KR" sz="2800" u="sng" dirty="0">
                <a:latin typeface="Arial Narrow" panose="020B0606020202030204" pitchFamily="34" charset="0"/>
              </a:rPr>
              <a:t>Group 7</a:t>
            </a:r>
            <a:r>
              <a:rPr lang="en-US" altLang="ko-KR" sz="2800" dirty="0">
                <a:latin typeface="Arial Narrow" panose="020B0606020202030204" pitchFamily="34" charset="0"/>
              </a:rPr>
              <a:t> :</a:t>
            </a:r>
          </a:p>
          <a:p>
            <a:pPr fontAlgn="auto">
              <a:spcBef>
                <a:spcPts val="0"/>
              </a:spcBef>
              <a:spcAft>
                <a:spcPts val="0"/>
              </a:spcAft>
              <a:defRPr/>
            </a:pPr>
            <a:r>
              <a:rPr lang="en-US" altLang="ko-KR" sz="2800" dirty="0">
                <a:latin typeface="Arial Narrow" panose="020B0606020202030204" pitchFamily="34" charset="0"/>
              </a:rPr>
              <a:t> </a:t>
            </a:r>
          </a:p>
          <a:p>
            <a:pPr fontAlgn="auto">
              <a:spcBef>
                <a:spcPts val="0"/>
              </a:spcBef>
              <a:spcAft>
                <a:spcPts val="0"/>
              </a:spcAft>
              <a:defRPr/>
            </a:pPr>
            <a:r>
              <a:rPr lang="en-US" altLang="ko-KR" sz="2800" dirty="0">
                <a:latin typeface="Arial Narrow" panose="020B0606020202030204" pitchFamily="34" charset="0"/>
              </a:rPr>
              <a:t>Christian Frans </a:t>
            </a:r>
            <a:r>
              <a:rPr lang="en-US" altLang="ko-KR" sz="2800" dirty="0" err="1">
                <a:latin typeface="Arial Narrow" panose="020B0606020202030204" pitchFamily="34" charset="0"/>
              </a:rPr>
              <a:t>Mukuan</a:t>
            </a:r>
            <a:endParaRPr lang="en-US" altLang="ko-KR" sz="2800" dirty="0">
              <a:latin typeface="Arial Narrow" panose="020B0606020202030204" pitchFamily="34" charset="0"/>
            </a:endParaRPr>
          </a:p>
          <a:p>
            <a:pPr fontAlgn="auto">
              <a:spcBef>
                <a:spcPts val="0"/>
              </a:spcBef>
              <a:spcAft>
                <a:spcPts val="0"/>
              </a:spcAft>
              <a:defRPr/>
            </a:pPr>
            <a:r>
              <a:rPr lang="en-US" altLang="ko-KR" sz="2800" dirty="0" err="1">
                <a:latin typeface="Arial Narrow" panose="020B0606020202030204" pitchFamily="34" charset="0"/>
              </a:rPr>
              <a:t>Deyaninta</a:t>
            </a:r>
            <a:r>
              <a:rPr lang="en-US" altLang="ko-KR" sz="2800" dirty="0">
                <a:latin typeface="Arial Narrow" panose="020B0606020202030204" pitchFamily="34" charset="0"/>
              </a:rPr>
              <a:t> </a:t>
            </a:r>
            <a:r>
              <a:rPr lang="en-US" altLang="ko-KR" sz="2800" dirty="0" err="1">
                <a:latin typeface="Arial Narrow" panose="020B0606020202030204" pitchFamily="34" charset="0"/>
              </a:rPr>
              <a:t>Ekabriela</a:t>
            </a:r>
            <a:r>
              <a:rPr lang="en-US" altLang="ko-KR" sz="2800" dirty="0">
                <a:latin typeface="Arial Narrow" panose="020B0606020202030204" pitchFamily="34" charset="0"/>
              </a:rPr>
              <a:t> </a:t>
            </a:r>
            <a:r>
              <a:rPr lang="en-US" altLang="ko-KR" sz="2800" dirty="0" err="1">
                <a:latin typeface="Arial Narrow" panose="020B0606020202030204" pitchFamily="34" charset="0"/>
              </a:rPr>
              <a:t>Permata</a:t>
            </a:r>
            <a:endParaRPr lang="en-US" altLang="ko-KR" sz="2800" dirty="0">
              <a:latin typeface="Arial Narrow" panose="020B0606020202030204" pitchFamily="34" charset="0"/>
            </a:endParaRPr>
          </a:p>
          <a:p>
            <a:pPr fontAlgn="auto">
              <a:spcBef>
                <a:spcPts val="0"/>
              </a:spcBef>
              <a:spcAft>
                <a:spcPts val="0"/>
              </a:spcAft>
              <a:defRPr/>
            </a:pPr>
            <a:r>
              <a:rPr lang="en-US" altLang="ko-KR" sz="2800" dirty="0">
                <a:latin typeface="Arial Narrow" panose="020B0606020202030204" pitchFamily="34" charset="0"/>
              </a:rPr>
              <a:t>Mufadhal Faraz </a:t>
            </a:r>
            <a:r>
              <a:rPr lang="en-US" altLang="ko-KR" sz="2800" dirty="0" err="1">
                <a:latin typeface="Arial Narrow" panose="020B0606020202030204" pitchFamily="34" charset="0"/>
              </a:rPr>
              <a:t>Addhifa</a:t>
            </a:r>
            <a:endParaRPr lang="en-US" altLang="ko-KR" sz="2400" dirty="0">
              <a:latin typeface="Arial Narrow" panose="020B0606020202030204" pitchFamily="34" charset="0"/>
            </a:endParaRPr>
          </a:p>
        </p:txBody>
      </p:sp>
      <p:sp>
        <p:nvSpPr>
          <p:cNvPr id="4" name="Rectangle 3">
            <a:extLst>
              <a:ext uri="{FF2B5EF4-FFF2-40B4-BE49-F238E27FC236}">
                <a16:creationId xmlns:a16="http://schemas.microsoft.com/office/drawing/2014/main" id="{E0BF5A35-5C79-4303-9FFA-E09242EBEB39}"/>
              </a:ext>
            </a:extLst>
          </p:cNvPr>
          <p:cNvSpPr/>
          <p:nvPr/>
        </p:nvSpPr>
        <p:spPr>
          <a:xfrm>
            <a:off x="6815328" y="1084228"/>
            <a:ext cx="4871847" cy="1200329"/>
          </a:xfrm>
          <a:prstGeom prst="rect">
            <a:avLst/>
          </a:prstGeom>
        </p:spPr>
        <p:txBody>
          <a:bodyPr wrap="none">
            <a:spAutoFit/>
          </a:bodyPr>
          <a:lstStyle/>
          <a:p>
            <a:r>
              <a:rPr lang="en-US" sz="7200" b="1" dirty="0" err="1">
                <a:solidFill>
                  <a:schemeClr val="accent2">
                    <a:lumMod val="75000"/>
                  </a:schemeClr>
                </a:solidFill>
                <a:latin typeface="Apex Brush DEMO" pitchFamily="50" charset="0"/>
                <a:cs typeface="+mj-cs"/>
              </a:rPr>
              <a:t>TravelNow</a:t>
            </a:r>
            <a:endParaRPr lang="en-US" dirty="0">
              <a:solidFill>
                <a:schemeClr val="accent2">
                  <a:lumMod val="75000"/>
                </a:schemeClr>
              </a:solidFill>
            </a:endParaRPr>
          </a:p>
        </p:txBody>
      </p:sp>
      <p:sp>
        <p:nvSpPr>
          <p:cNvPr id="2" name="Title 1"/>
          <p:cNvSpPr>
            <a:spLocks noGrp="1"/>
          </p:cNvSpPr>
          <p:nvPr>
            <p:ph type="title"/>
          </p:nvPr>
        </p:nvSpPr>
        <p:spPr>
          <a:xfrm>
            <a:off x="5790888" y="1046715"/>
            <a:ext cx="5314950" cy="1319747"/>
          </a:xfrm>
        </p:spPr>
        <p:txBody>
          <a:bodyPr/>
          <a:lstStyle/>
          <a:p>
            <a:r>
              <a:rPr lang="en-US" sz="7200" b="1" dirty="0" err="1">
                <a:latin typeface="Apex Brush DEMO" pitchFamily="50" charset="0"/>
              </a:rPr>
              <a:t>TravelNow</a:t>
            </a:r>
            <a:endParaRPr lang="en-US" sz="7200" b="1" dirty="0">
              <a:latin typeface="Apex Brush DEMO" pitchFamily="50" charset="0"/>
            </a:endParaRPr>
          </a:p>
        </p:txBody>
      </p:sp>
    </p:spTree>
    <p:extLst>
      <p:ext uri="{BB962C8B-B14F-4D97-AF65-F5344CB8AC3E}">
        <p14:creationId xmlns:p14="http://schemas.microsoft.com/office/powerpoint/2010/main" val="4032476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CF76EB-E3AF-4157-BC2D-079D7B8BB418}"/>
              </a:ext>
            </a:extLst>
          </p:cNvPr>
          <p:cNvPicPr>
            <a:picLocks noChangeAspect="1"/>
          </p:cNvPicPr>
          <p:nvPr/>
        </p:nvPicPr>
        <p:blipFill>
          <a:blip r:embed="rId3" cstate="print">
            <a:clrChange>
              <a:clrFrom>
                <a:srgbClr val="FFFFFF"/>
              </a:clrFrom>
              <a:clrTo>
                <a:srgbClr val="FFFFFF">
                  <a:alpha val="0"/>
                </a:srgbClr>
              </a:clrTo>
            </a:clrChange>
            <a:duotone>
              <a:schemeClr val="accent3">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428488" y="161544"/>
            <a:ext cx="6534912" cy="6534912"/>
          </a:xfrm>
          <a:prstGeom prst="rect">
            <a:avLst/>
          </a:prstGeom>
          <a:noFill/>
        </p:spPr>
      </p:pic>
    </p:spTree>
    <p:extLst>
      <p:ext uri="{BB962C8B-B14F-4D97-AF65-F5344CB8AC3E}">
        <p14:creationId xmlns:p14="http://schemas.microsoft.com/office/powerpoint/2010/main" val="2026469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4" name="Freeform 53"/>
          <p:cNvSpPr/>
          <p:nvPr/>
        </p:nvSpPr>
        <p:spPr>
          <a:xfrm>
            <a:off x="2549617" y="-24269"/>
            <a:ext cx="9642383" cy="6874179"/>
          </a:xfrm>
          <a:custGeom>
            <a:avLst/>
            <a:gdLst>
              <a:gd name="connsiteX0" fmla="*/ 1873864 w 9548739"/>
              <a:gd name="connsiteY0" fmla="*/ 0 h 6858000"/>
              <a:gd name="connsiteX1" fmla="*/ 1971920 w 9548739"/>
              <a:gd name="connsiteY1" fmla="*/ 0 h 6858000"/>
              <a:gd name="connsiteX2" fmla="*/ 2174399 w 9548739"/>
              <a:gd name="connsiteY2" fmla="*/ 0 h 6858000"/>
              <a:gd name="connsiteX3" fmla="*/ 5968479 w 9548739"/>
              <a:gd name="connsiteY3" fmla="*/ 0 h 6858000"/>
              <a:gd name="connsiteX4" fmla="*/ 9548739 w 9548739"/>
              <a:gd name="connsiteY4" fmla="*/ 0 h 6858000"/>
              <a:gd name="connsiteX5" fmla="*/ 9548739 w 9548739"/>
              <a:gd name="connsiteY5" fmla="*/ 6858000 h 6858000"/>
              <a:gd name="connsiteX6" fmla="*/ 5968479 w 9548739"/>
              <a:gd name="connsiteY6" fmla="*/ 6858000 h 6858000"/>
              <a:gd name="connsiteX7" fmla="*/ 2174399 w 9548739"/>
              <a:gd name="connsiteY7" fmla="*/ 6858000 h 6858000"/>
              <a:gd name="connsiteX8" fmla="*/ 1951844 w 9548739"/>
              <a:gd name="connsiteY8" fmla="*/ 6858000 h 6858000"/>
              <a:gd name="connsiteX9" fmla="*/ 1835258 w 9548739"/>
              <a:gd name="connsiteY9" fmla="*/ 6858000 h 6858000"/>
              <a:gd name="connsiteX10" fmla="*/ 1784827 w 9548739"/>
              <a:gd name="connsiteY10" fmla="*/ 6687406 h 6858000"/>
              <a:gd name="connsiteX11" fmla="*/ 0 w 9548739"/>
              <a:gd name="connsiteY11" fmla="*/ 3390900 h 6858000"/>
              <a:gd name="connsiteX12" fmla="*/ 1796041 w 9548739"/>
              <a:gd name="connsiteY12" fmla="*/ 254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8739" h="6858000">
                <a:moveTo>
                  <a:pt x="1873864" y="0"/>
                </a:moveTo>
                <a:lnTo>
                  <a:pt x="1971920" y="0"/>
                </a:lnTo>
                <a:lnTo>
                  <a:pt x="2174399" y="0"/>
                </a:lnTo>
                <a:lnTo>
                  <a:pt x="5968479" y="0"/>
                </a:lnTo>
                <a:lnTo>
                  <a:pt x="9548739" y="0"/>
                </a:lnTo>
                <a:lnTo>
                  <a:pt x="9548739" y="6858000"/>
                </a:lnTo>
                <a:lnTo>
                  <a:pt x="5968479" y="6858000"/>
                </a:lnTo>
                <a:lnTo>
                  <a:pt x="2174399" y="6858000"/>
                </a:lnTo>
                <a:lnTo>
                  <a:pt x="1951844" y="6858000"/>
                </a:lnTo>
                <a:lnTo>
                  <a:pt x="1835258" y="6858000"/>
                </a:lnTo>
                <a:lnTo>
                  <a:pt x="1784827" y="6687406"/>
                </a:lnTo>
                <a:cubicBezTo>
                  <a:pt x="1375512" y="5409903"/>
                  <a:pt x="806558" y="4349353"/>
                  <a:pt x="0" y="3390900"/>
                </a:cubicBezTo>
                <a:cubicBezTo>
                  <a:pt x="774231" y="2640807"/>
                  <a:pt x="1361774" y="1569839"/>
                  <a:pt x="1796041" y="2545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5080185" y="1071627"/>
            <a:ext cx="6274753" cy="780795"/>
            <a:chOff x="4745820" y="1491808"/>
            <a:chExt cx="6274753" cy="780795"/>
          </a:xfrm>
        </p:grpSpPr>
        <p:grpSp>
          <p:nvGrpSpPr>
            <p:cNvPr id="4" name="Group 3"/>
            <p:cNvGrpSpPr/>
            <p:nvPr/>
          </p:nvGrpSpPr>
          <p:grpSpPr>
            <a:xfrm>
              <a:off x="5895647" y="1622770"/>
              <a:ext cx="5124926" cy="474879"/>
              <a:chOff x="6420993" y="1552600"/>
              <a:chExt cx="5124926" cy="474879"/>
            </a:xfrm>
          </p:grpSpPr>
          <p:sp>
            <p:nvSpPr>
              <p:cNvPr id="8" name="TextBox 7"/>
              <p:cNvSpPr txBox="1"/>
              <p:nvPr/>
            </p:nvSpPr>
            <p:spPr>
              <a:xfrm>
                <a:off x="6420994" y="1750480"/>
                <a:ext cx="5124925" cy="276999"/>
              </a:xfrm>
              <a:prstGeom prst="rect">
                <a:avLst/>
              </a:prstGeom>
              <a:noFill/>
            </p:spPr>
            <p:txBody>
              <a:bodyPr wrap="square" rtlCol="0">
                <a:spAutoFit/>
              </a:bodyPr>
              <a:lstStyle/>
              <a:p>
                <a:endParaRPr lang="en-US" altLang="ko-KR" sz="1200" dirty="0">
                  <a:cs typeface="Arial" pitchFamily="34" charset="0"/>
                </a:endParaRPr>
              </a:p>
            </p:txBody>
          </p:sp>
          <p:sp>
            <p:nvSpPr>
              <p:cNvPr id="9" name="TextBox 8"/>
              <p:cNvSpPr txBox="1"/>
              <p:nvPr/>
            </p:nvSpPr>
            <p:spPr>
              <a:xfrm>
                <a:off x="6420993" y="1552600"/>
                <a:ext cx="5124925" cy="461665"/>
              </a:xfrm>
              <a:prstGeom prst="rect">
                <a:avLst/>
              </a:prstGeom>
              <a:noFill/>
            </p:spPr>
            <p:txBody>
              <a:bodyPr wrap="square" lIns="108000" rIns="108000" rtlCol="0">
                <a:spAutoFit/>
              </a:bodyPr>
              <a:lstStyle/>
              <a:p>
                <a:r>
                  <a:rPr lang="en-US" altLang="ko-KR" sz="2400" b="1" dirty="0">
                    <a:cs typeface="Arial" pitchFamily="34" charset="0"/>
                  </a:rPr>
                  <a:t>What is </a:t>
                </a:r>
                <a:r>
                  <a:rPr lang="en-US" altLang="ko-KR" sz="2400" b="1" dirty="0">
                    <a:solidFill>
                      <a:srgbClr val="32B0BE"/>
                    </a:solidFill>
                    <a:latin typeface="Apex Brush DEMO" pitchFamily="50" charset="0"/>
                    <a:cs typeface="Arial" pitchFamily="34" charset="0"/>
                  </a:rPr>
                  <a:t>TRAVELNOW </a:t>
                </a:r>
                <a:r>
                  <a:rPr lang="en-US" altLang="ko-KR" sz="2400" dirty="0">
                    <a:cs typeface="Arial" pitchFamily="34" charset="0"/>
                  </a:rPr>
                  <a:t>?</a:t>
                </a:r>
                <a:endParaRPr lang="ko-KR" altLang="en-US" sz="2400" dirty="0">
                  <a:cs typeface="Arial" pitchFamily="34" charset="0"/>
                </a:endParaRPr>
              </a:p>
            </p:txBody>
          </p:sp>
        </p:grpSp>
        <p:grpSp>
          <p:nvGrpSpPr>
            <p:cNvPr id="5" name="Group 4"/>
            <p:cNvGrpSpPr/>
            <p:nvPr/>
          </p:nvGrpSpPr>
          <p:grpSpPr>
            <a:xfrm>
              <a:off x="4745820" y="1491808"/>
              <a:ext cx="958096" cy="780795"/>
              <a:chOff x="5324331" y="1449052"/>
              <a:chExt cx="958096" cy="780795"/>
            </a:xfrm>
          </p:grpSpPr>
          <p:sp>
            <p:nvSpPr>
              <p:cNvPr id="6" name="Oval 5"/>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08769" y="2657241"/>
            <a:ext cx="1405705" cy="1475990"/>
          </a:xfrm>
          <a:prstGeom prst="rect">
            <a:avLst/>
          </a:prstGeom>
        </p:spPr>
      </p:pic>
      <p:sp>
        <p:nvSpPr>
          <p:cNvPr id="2" name="TextBox 1"/>
          <p:cNvSpPr txBox="1"/>
          <p:nvPr/>
        </p:nvSpPr>
        <p:spPr>
          <a:xfrm>
            <a:off x="341194" y="620055"/>
            <a:ext cx="3493826"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a:t>
            </a:r>
          </a:p>
        </p:txBody>
      </p:sp>
      <p:grpSp>
        <p:nvGrpSpPr>
          <p:cNvPr id="62" name="Group 61"/>
          <p:cNvGrpSpPr/>
          <p:nvPr/>
        </p:nvGrpSpPr>
        <p:grpSpPr>
          <a:xfrm>
            <a:off x="5080185" y="2236096"/>
            <a:ext cx="6274753" cy="780795"/>
            <a:chOff x="4745820" y="1491808"/>
            <a:chExt cx="6274753" cy="780795"/>
          </a:xfrm>
        </p:grpSpPr>
        <p:grpSp>
          <p:nvGrpSpPr>
            <p:cNvPr id="63" name="Group 62"/>
            <p:cNvGrpSpPr/>
            <p:nvPr/>
          </p:nvGrpSpPr>
          <p:grpSpPr>
            <a:xfrm>
              <a:off x="5895647" y="1679511"/>
              <a:ext cx="5124926" cy="461665"/>
              <a:chOff x="6420993" y="1609341"/>
              <a:chExt cx="5124926" cy="461665"/>
            </a:xfrm>
          </p:grpSpPr>
          <p:sp>
            <p:nvSpPr>
              <p:cNvPr id="67" name="TextBox 66"/>
              <p:cNvSpPr txBox="1"/>
              <p:nvPr/>
            </p:nvSpPr>
            <p:spPr>
              <a:xfrm>
                <a:off x="6420994" y="1750480"/>
                <a:ext cx="5124925" cy="276999"/>
              </a:xfrm>
              <a:prstGeom prst="rect">
                <a:avLst/>
              </a:prstGeom>
              <a:noFill/>
            </p:spPr>
            <p:txBody>
              <a:bodyPr wrap="square" rtlCol="0">
                <a:spAutoFit/>
              </a:bodyPr>
              <a:lstStyle/>
              <a:p>
                <a:endParaRPr lang="en-US" altLang="ko-KR" sz="1200" dirty="0">
                  <a:cs typeface="Arial" pitchFamily="34" charset="0"/>
                </a:endParaRPr>
              </a:p>
            </p:txBody>
          </p:sp>
          <p:sp>
            <p:nvSpPr>
              <p:cNvPr id="68" name="TextBox 67"/>
              <p:cNvSpPr txBox="1"/>
              <p:nvPr/>
            </p:nvSpPr>
            <p:spPr>
              <a:xfrm>
                <a:off x="6420993" y="1609341"/>
                <a:ext cx="5124925" cy="461665"/>
              </a:xfrm>
              <a:prstGeom prst="rect">
                <a:avLst/>
              </a:prstGeom>
              <a:noFill/>
            </p:spPr>
            <p:txBody>
              <a:bodyPr wrap="square" lIns="108000" rIns="108000" rtlCol="0">
                <a:spAutoFit/>
              </a:bodyPr>
              <a:lstStyle/>
              <a:p>
                <a:r>
                  <a:rPr lang="en-US" altLang="ko-KR" sz="2400" b="1" dirty="0">
                    <a:cs typeface="Arial" pitchFamily="34" charset="0"/>
                  </a:rPr>
                  <a:t>What is Database?</a:t>
                </a:r>
                <a:endParaRPr lang="ko-KR" altLang="en-US" sz="2400" b="1" dirty="0">
                  <a:solidFill>
                    <a:srgbClr val="32B0BE"/>
                  </a:solidFill>
                  <a:latin typeface="Apex Brush DEMO" pitchFamily="50" charset="0"/>
                  <a:cs typeface="Arial" pitchFamily="34" charset="0"/>
                </a:endParaRPr>
              </a:p>
            </p:txBody>
          </p:sp>
        </p:grpSp>
        <p:grpSp>
          <p:nvGrpSpPr>
            <p:cNvPr id="64" name="Group 63"/>
            <p:cNvGrpSpPr/>
            <p:nvPr/>
          </p:nvGrpSpPr>
          <p:grpSpPr>
            <a:xfrm>
              <a:off x="4745820" y="1491808"/>
              <a:ext cx="958096" cy="780795"/>
              <a:chOff x="5324331" y="1449052"/>
              <a:chExt cx="958096" cy="780795"/>
            </a:xfrm>
          </p:grpSpPr>
          <p:sp>
            <p:nvSpPr>
              <p:cNvPr id="65" name="Oval 64"/>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65"/>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grpSp>
        <p:nvGrpSpPr>
          <p:cNvPr id="69" name="Group 68"/>
          <p:cNvGrpSpPr/>
          <p:nvPr/>
        </p:nvGrpSpPr>
        <p:grpSpPr>
          <a:xfrm>
            <a:off x="5080185" y="3435735"/>
            <a:ext cx="6274753" cy="780795"/>
            <a:chOff x="4745820" y="1491808"/>
            <a:chExt cx="6274753" cy="780795"/>
          </a:xfrm>
        </p:grpSpPr>
        <p:grpSp>
          <p:nvGrpSpPr>
            <p:cNvPr id="70" name="Group 69"/>
            <p:cNvGrpSpPr/>
            <p:nvPr/>
          </p:nvGrpSpPr>
          <p:grpSpPr>
            <a:xfrm>
              <a:off x="5895647" y="1651372"/>
              <a:ext cx="5124926" cy="461665"/>
              <a:chOff x="6420993" y="1581202"/>
              <a:chExt cx="5124926" cy="461665"/>
            </a:xfrm>
          </p:grpSpPr>
          <p:sp>
            <p:nvSpPr>
              <p:cNvPr id="74" name="TextBox 73"/>
              <p:cNvSpPr txBox="1"/>
              <p:nvPr/>
            </p:nvSpPr>
            <p:spPr>
              <a:xfrm>
                <a:off x="6420994" y="1750480"/>
                <a:ext cx="5124925" cy="276999"/>
              </a:xfrm>
              <a:prstGeom prst="rect">
                <a:avLst/>
              </a:prstGeom>
              <a:noFill/>
            </p:spPr>
            <p:txBody>
              <a:bodyPr wrap="square" rtlCol="0">
                <a:spAutoFit/>
              </a:bodyPr>
              <a:lstStyle/>
              <a:p>
                <a:endParaRPr lang="en-US" altLang="ko-KR" sz="1200" dirty="0">
                  <a:cs typeface="Arial" pitchFamily="34" charset="0"/>
                </a:endParaRPr>
              </a:p>
            </p:txBody>
          </p:sp>
          <p:sp>
            <p:nvSpPr>
              <p:cNvPr id="75" name="TextBox 74"/>
              <p:cNvSpPr txBox="1"/>
              <p:nvPr/>
            </p:nvSpPr>
            <p:spPr>
              <a:xfrm>
                <a:off x="6420993" y="1581202"/>
                <a:ext cx="5124925" cy="461665"/>
              </a:xfrm>
              <a:prstGeom prst="rect">
                <a:avLst/>
              </a:prstGeom>
              <a:noFill/>
            </p:spPr>
            <p:txBody>
              <a:bodyPr wrap="square" lIns="108000" rIns="108000" rtlCol="0">
                <a:spAutoFit/>
              </a:bodyPr>
              <a:lstStyle/>
              <a:p>
                <a:r>
                  <a:rPr lang="en-US" altLang="ko-KR" sz="2400" b="1" dirty="0">
                    <a:cs typeface="Arial" pitchFamily="34" charset="0"/>
                  </a:rPr>
                  <a:t>ERD of </a:t>
                </a:r>
                <a:r>
                  <a:rPr lang="en-US" altLang="ko-KR" sz="2400" b="1" dirty="0">
                    <a:solidFill>
                      <a:srgbClr val="32B0BE"/>
                    </a:solidFill>
                    <a:latin typeface="Apex Brush DEMO" pitchFamily="50" charset="0"/>
                    <a:cs typeface="Arial" pitchFamily="34" charset="0"/>
                  </a:rPr>
                  <a:t>TRAVELNOW</a:t>
                </a:r>
                <a:r>
                  <a:rPr lang="en-US" altLang="ko-KR" sz="2400" b="1" dirty="0">
                    <a:cs typeface="Arial" pitchFamily="34" charset="0"/>
                  </a:rPr>
                  <a:t> </a:t>
                </a:r>
                <a:endParaRPr lang="ko-KR" altLang="en-US" sz="2400" b="1" dirty="0">
                  <a:solidFill>
                    <a:srgbClr val="32B0BE"/>
                  </a:solidFill>
                  <a:cs typeface="Arial" pitchFamily="34" charset="0"/>
                </a:endParaRPr>
              </a:p>
            </p:txBody>
          </p:sp>
        </p:grpSp>
        <p:grpSp>
          <p:nvGrpSpPr>
            <p:cNvPr id="71" name="Group 70"/>
            <p:cNvGrpSpPr/>
            <p:nvPr/>
          </p:nvGrpSpPr>
          <p:grpSpPr>
            <a:xfrm>
              <a:off x="4745820" y="1491808"/>
              <a:ext cx="958096" cy="780795"/>
              <a:chOff x="5324331" y="1449052"/>
              <a:chExt cx="958096" cy="780795"/>
            </a:xfrm>
          </p:grpSpPr>
          <p:sp>
            <p:nvSpPr>
              <p:cNvPr id="72" name="Oval 71"/>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grpSp>
        <p:nvGrpSpPr>
          <p:cNvPr id="76" name="Group 75"/>
          <p:cNvGrpSpPr/>
          <p:nvPr/>
        </p:nvGrpSpPr>
        <p:grpSpPr>
          <a:xfrm>
            <a:off x="5097770" y="4590464"/>
            <a:ext cx="6274753" cy="780795"/>
            <a:chOff x="4745820" y="1491808"/>
            <a:chExt cx="6274753" cy="780795"/>
          </a:xfrm>
        </p:grpSpPr>
        <p:grpSp>
          <p:nvGrpSpPr>
            <p:cNvPr id="77" name="Group 76"/>
            <p:cNvGrpSpPr/>
            <p:nvPr/>
          </p:nvGrpSpPr>
          <p:grpSpPr>
            <a:xfrm>
              <a:off x="5895647" y="1588928"/>
              <a:ext cx="5124926" cy="508721"/>
              <a:chOff x="6420993" y="1518758"/>
              <a:chExt cx="5124926" cy="508721"/>
            </a:xfrm>
          </p:grpSpPr>
          <p:sp>
            <p:nvSpPr>
              <p:cNvPr id="81" name="TextBox 80"/>
              <p:cNvSpPr txBox="1"/>
              <p:nvPr/>
            </p:nvSpPr>
            <p:spPr>
              <a:xfrm>
                <a:off x="6420994" y="1750480"/>
                <a:ext cx="5124925" cy="276999"/>
              </a:xfrm>
              <a:prstGeom prst="rect">
                <a:avLst/>
              </a:prstGeom>
              <a:noFill/>
            </p:spPr>
            <p:txBody>
              <a:bodyPr wrap="square" rtlCol="0">
                <a:spAutoFit/>
              </a:bodyPr>
              <a:lstStyle/>
              <a:p>
                <a:endParaRPr lang="en-US" altLang="ko-KR" sz="1200" dirty="0">
                  <a:cs typeface="Arial" pitchFamily="34" charset="0"/>
                </a:endParaRPr>
              </a:p>
            </p:txBody>
          </p:sp>
          <p:sp>
            <p:nvSpPr>
              <p:cNvPr id="82" name="TextBox 81"/>
              <p:cNvSpPr txBox="1"/>
              <p:nvPr/>
            </p:nvSpPr>
            <p:spPr>
              <a:xfrm>
                <a:off x="6420993" y="1518758"/>
                <a:ext cx="5124925" cy="461665"/>
              </a:xfrm>
              <a:prstGeom prst="rect">
                <a:avLst/>
              </a:prstGeom>
              <a:noFill/>
            </p:spPr>
            <p:txBody>
              <a:bodyPr wrap="square" lIns="108000" rIns="108000" rtlCol="0">
                <a:spAutoFit/>
              </a:bodyPr>
              <a:lstStyle/>
              <a:p>
                <a:r>
                  <a:rPr lang="en-US" altLang="ko-KR" sz="2400" b="1" dirty="0">
                    <a:cs typeface="Arial" pitchFamily="34" charset="0"/>
                  </a:rPr>
                  <a:t>Schemas Diagram of </a:t>
                </a:r>
                <a:r>
                  <a:rPr lang="en-US" altLang="ko-KR" sz="2400" b="1" dirty="0">
                    <a:solidFill>
                      <a:srgbClr val="32B0BE"/>
                    </a:solidFill>
                    <a:latin typeface="Apex Brush DEMO" pitchFamily="50" charset="0"/>
                    <a:cs typeface="Arial" pitchFamily="34" charset="0"/>
                  </a:rPr>
                  <a:t>TRAVELNOW</a:t>
                </a:r>
                <a:r>
                  <a:rPr lang="en-US" altLang="ko-KR" sz="2400" b="1" dirty="0">
                    <a:cs typeface="Arial" pitchFamily="34" charset="0"/>
                  </a:rPr>
                  <a:t> </a:t>
                </a:r>
                <a:endParaRPr lang="ko-KR" altLang="en-US" sz="2400" b="1" dirty="0">
                  <a:cs typeface="Arial" pitchFamily="34" charset="0"/>
                </a:endParaRPr>
              </a:p>
            </p:txBody>
          </p:sp>
        </p:grpSp>
        <p:grpSp>
          <p:nvGrpSpPr>
            <p:cNvPr id="78" name="Group 77"/>
            <p:cNvGrpSpPr/>
            <p:nvPr/>
          </p:nvGrpSpPr>
          <p:grpSpPr>
            <a:xfrm>
              <a:off x="4745820" y="1491808"/>
              <a:ext cx="958096" cy="780795"/>
              <a:chOff x="5324331" y="1449052"/>
              <a:chExt cx="958096" cy="780795"/>
            </a:xfrm>
          </p:grpSpPr>
          <p:sp>
            <p:nvSpPr>
              <p:cNvPr id="79" name="Oval 78"/>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7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91370" y="3090292"/>
            <a:ext cx="6200630" cy="677416"/>
          </a:xfrm>
        </p:spPr>
        <p:txBody>
          <a:bodyPr/>
          <a:lstStyle/>
          <a:p>
            <a:r>
              <a:rPr lang="en-US" dirty="0"/>
              <a:t>What is </a:t>
            </a:r>
            <a:r>
              <a:rPr lang="en-US" dirty="0">
                <a:latin typeface="Apex Brush DEMO" pitchFamily="50" charset="0"/>
              </a:rPr>
              <a:t>TRAVELNOW?</a:t>
            </a:r>
          </a:p>
        </p:txBody>
      </p:sp>
    </p:spTree>
    <p:extLst>
      <p:ext uri="{BB962C8B-B14F-4D97-AF65-F5344CB8AC3E}">
        <p14:creationId xmlns:p14="http://schemas.microsoft.com/office/powerpoint/2010/main" val="110058827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BC2DF4-AD8C-4845-8CE2-63A80C88A3C7}"/>
              </a:ext>
            </a:extLst>
          </p:cNvPr>
          <p:cNvSpPr txBox="1"/>
          <p:nvPr/>
        </p:nvSpPr>
        <p:spPr>
          <a:xfrm>
            <a:off x="5495927" y="1690062"/>
            <a:ext cx="5543550" cy="3477875"/>
          </a:xfrm>
          <a:prstGeom prst="rect">
            <a:avLst/>
          </a:prstGeom>
          <a:noFill/>
        </p:spPr>
        <p:txBody>
          <a:bodyPr wrap="square" rtlCol="0">
            <a:spAutoFit/>
          </a:bodyPr>
          <a:lstStyle/>
          <a:p>
            <a:pPr marL="285750" indent="-285750">
              <a:buFont typeface="Wingdings" panose="05000000000000000000" pitchFamily="2" charset="2"/>
              <a:buChar char="ü"/>
            </a:pPr>
            <a:r>
              <a:rPr lang="en-US" sz="4400" dirty="0">
                <a:solidFill>
                  <a:schemeClr val="accent4">
                    <a:lumMod val="75000"/>
                  </a:schemeClr>
                </a:solidFill>
                <a:latin typeface="Goudy Old Style" panose="02020502050305020303" pitchFamily="18" charset="0"/>
              </a:rPr>
              <a:t>Flight</a:t>
            </a:r>
          </a:p>
          <a:p>
            <a:pPr marL="285750" indent="-285750">
              <a:buFont typeface="Wingdings" panose="05000000000000000000" pitchFamily="2" charset="2"/>
              <a:buChar char="ü"/>
            </a:pPr>
            <a:r>
              <a:rPr lang="en-US" sz="4400" dirty="0">
                <a:solidFill>
                  <a:schemeClr val="accent4">
                    <a:lumMod val="75000"/>
                  </a:schemeClr>
                </a:solidFill>
                <a:latin typeface="Goudy Old Style" panose="02020502050305020303" pitchFamily="18" charset="0"/>
              </a:rPr>
              <a:t>Hotel</a:t>
            </a:r>
          </a:p>
          <a:p>
            <a:pPr marL="285750" indent="-285750">
              <a:buFont typeface="Wingdings" panose="05000000000000000000" pitchFamily="2" charset="2"/>
              <a:buChar char="ü"/>
            </a:pPr>
            <a:r>
              <a:rPr lang="en-US" sz="4400" dirty="0">
                <a:solidFill>
                  <a:schemeClr val="accent4">
                    <a:lumMod val="75000"/>
                  </a:schemeClr>
                </a:solidFill>
                <a:latin typeface="Goudy Old Style" panose="02020502050305020303" pitchFamily="18" charset="0"/>
              </a:rPr>
              <a:t>Tour</a:t>
            </a:r>
          </a:p>
          <a:p>
            <a:pPr marL="285750" indent="-285750">
              <a:buFont typeface="Wingdings" panose="05000000000000000000" pitchFamily="2" charset="2"/>
              <a:buChar char="ü"/>
            </a:pPr>
            <a:r>
              <a:rPr lang="en-US" sz="4400" dirty="0">
                <a:solidFill>
                  <a:schemeClr val="accent4">
                    <a:lumMod val="75000"/>
                  </a:schemeClr>
                </a:solidFill>
                <a:latin typeface="Goudy Old Style" panose="02020502050305020303" pitchFamily="18" charset="0"/>
              </a:rPr>
              <a:t>Transportation</a:t>
            </a:r>
          </a:p>
          <a:p>
            <a:pPr marL="285750" indent="-285750">
              <a:buFont typeface="Wingdings" panose="05000000000000000000" pitchFamily="2" charset="2"/>
              <a:buChar char="ü"/>
            </a:pPr>
            <a:r>
              <a:rPr lang="en-US" sz="4400" dirty="0">
                <a:solidFill>
                  <a:schemeClr val="accent4">
                    <a:lumMod val="75000"/>
                  </a:schemeClr>
                </a:solidFill>
                <a:latin typeface="Goudy Old Style" panose="02020502050305020303" pitchFamily="18" charset="0"/>
              </a:rPr>
              <a:t>Tour Guide</a:t>
            </a:r>
          </a:p>
        </p:txBody>
      </p:sp>
      <p:grpSp>
        <p:nvGrpSpPr>
          <p:cNvPr id="49" name="Group 48">
            <a:extLst>
              <a:ext uri="{FF2B5EF4-FFF2-40B4-BE49-F238E27FC236}">
                <a16:creationId xmlns:a16="http://schemas.microsoft.com/office/drawing/2014/main" id="{02DEC90E-8D47-4EC2-9F78-8950594D0730}"/>
              </a:ext>
            </a:extLst>
          </p:cNvPr>
          <p:cNvGrpSpPr/>
          <p:nvPr/>
        </p:nvGrpSpPr>
        <p:grpSpPr>
          <a:xfrm>
            <a:off x="-29227" y="546100"/>
            <a:ext cx="5274327" cy="6268797"/>
            <a:chOff x="-3827" y="360053"/>
            <a:chExt cx="5167536" cy="6264344"/>
          </a:xfrm>
        </p:grpSpPr>
        <p:grpSp>
          <p:nvGrpSpPr>
            <p:cNvPr id="8" name="Group 58">
              <a:extLst>
                <a:ext uri="{FF2B5EF4-FFF2-40B4-BE49-F238E27FC236}">
                  <a16:creationId xmlns:a16="http://schemas.microsoft.com/office/drawing/2014/main" id="{5FB11829-D16E-45F1-AE3E-F2C4E1805F80}"/>
                </a:ext>
              </a:extLst>
            </p:cNvPr>
            <p:cNvGrpSpPr/>
            <p:nvPr/>
          </p:nvGrpSpPr>
          <p:grpSpPr>
            <a:xfrm rot="2964982">
              <a:off x="4575106" y="1361707"/>
              <a:ext cx="702488" cy="474719"/>
              <a:chOff x="6689507" y="2040656"/>
              <a:chExt cx="720081" cy="442512"/>
            </a:xfrm>
          </p:grpSpPr>
          <p:sp>
            <p:nvSpPr>
              <p:cNvPr id="9" name="Rounded Rectangle 56">
                <a:extLst>
                  <a:ext uri="{FF2B5EF4-FFF2-40B4-BE49-F238E27FC236}">
                    <a16:creationId xmlns:a16="http://schemas.microsoft.com/office/drawing/2014/main" id="{F1703E13-0FC2-4298-B03E-1A0A10DE48FC}"/>
                  </a:ext>
                </a:extLst>
              </p:cNvPr>
              <p:cNvSpPr/>
              <p:nvPr/>
            </p:nvSpPr>
            <p:spPr>
              <a:xfrm>
                <a:off x="6689508" y="2040656"/>
                <a:ext cx="720080" cy="44251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57">
                <a:extLst>
                  <a:ext uri="{FF2B5EF4-FFF2-40B4-BE49-F238E27FC236}">
                    <a16:creationId xmlns:a16="http://schemas.microsoft.com/office/drawing/2014/main" id="{1FEC71A3-0812-4B5B-8531-33B2330486C7}"/>
                  </a:ext>
                </a:extLst>
              </p:cNvPr>
              <p:cNvSpPr/>
              <p:nvPr/>
            </p:nvSpPr>
            <p:spPr>
              <a:xfrm>
                <a:off x="6689507" y="2285765"/>
                <a:ext cx="720000" cy="10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Freeform 51">
              <a:extLst>
                <a:ext uri="{FF2B5EF4-FFF2-40B4-BE49-F238E27FC236}">
                  <a16:creationId xmlns:a16="http://schemas.microsoft.com/office/drawing/2014/main" id="{2A4EC456-08EA-4F8C-B0ED-FB8D33979FB0}"/>
                </a:ext>
              </a:extLst>
            </p:cNvPr>
            <p:cNvSpPr/>
            <p:nvPr/>
          </p:nvSpPr>
          <p:spPr>
            <a:xfrm>
              <a:off x="470442" y="496958"/>
              <a:ext cx="4555215" cy="2809349"/>
            </a:xfrm>
            <a:custGeom>
              <a:avLst/>
              <a:gdLst>
                <a:gd name="connsiteX0" fmla="*/ 3418711 w 3909575"/>
                <a:gd name="connsiteY0" fmla="*/ 1537 h 1788689"/>
                <a:gd name="connsiteX1" fmla="*/ 3368419 w 3909575"/>
                <a:gd name="connsiteY1" fmla="*/ 121871 h 1788689"/>
                <a:gd name="connsiteX2" fmla="*/ 3176755 w 3909575"/>
                <a:gd name="connsiteY2" fmla="*/ 166181 h 1788689"/>
                <a:gd name="connsiteX3" fmla="*/ 3416930 w 3909575"/>
                <a:gd name="connsiteY3" fmla="*/ 157930 h 1788689"/>
                <a:gd name="connsiteX4" fmla="*/ 3701848 w 3909575"/>
                <a:gd name="connsiteY4" fmla="*/ 27103 h 1788689"/>
                <a:gd name="connsiteX5" fmla="*/ 3909575 w 3909575"/>
                <a:gd name="connsiteY5" fmla="*/ 58533 h 1788689"/>
                <a:gd name="connsiteX6" fmla="*/ 3805270 w 3909575"/>
                <a:gd name="connsiteY6" fmla="*/ 99736 h 1788689"/>
                <a:gd name="connsiteX7" fmla="*/ 3852640 w 3909575"/>
                <a:gd name="connsiteY7" fmla="*/ 168423 h 1788689"/>
                <a:gd name="connsiteX8" fmla="*/ 3340943 w 3909575"/>
                <a:gd name="connsiteY8" fmla="*/ 360744 h 1788689"/>
                <a:gd name="connsiteX9" fmla="*/ 3212947 w 3909575"/>
                <a:gd name="connsiteY9" fmla="*/ 436602 h 1788689"/>
                <a:gd name="connsiteX10" fmla="*/ 2793493 w 3909575"/>
                <a:gd name="connsiteY10" fmla="*/ 469443 h 1788689"/>
                <a:gd name="connsiteX11" fmla="*/ 2633496 w 3909575"/>
                <a:gd name="connsiteY11" fmla="*/ 559844 h 1788689"/>
                <a:gd name="connsiteX12" fmla="*/ 2633496 w 3909575"/>
                <a:gd name="connsiteY12" fmla="*/ 563552 h 1788689"/>
                <a:gd name="connsiteX13" fmla="*/ 2496374 w 3909575"/>
                <a:gd name="connsiteY13" fmla="*/ 661511 h 1788689"/>
                <a:gd name="connsiteX14" fmla="*/ 707665 w 3909575"/>
                <a:gd name="connsiteY14" fmla="*/ 1778584 h 1788689"/>
                <a:gd name="connsiteX15" fmla="*/ 0 w 3909575"/>
                <a:gd name="connsiteY15" fmla="*/ 251933 h 1788689"/>
                <a:gd name="connsiteX16" fmla="*/ 723568 w 3909575"/>
                <a:gd name="connsiteY16" fmla="*/ 410960 h 1788689"/>
                <a:gd name="connsiteX17" fmla="*/ 906449 w 3909575"/>
                <a:gd name="connsiteY17" fmla="*/ 1110675 h 1788689"/>
                <a:gd name="connsiteX18" fmla="*/ 2334017 w 3909575"/>
                <a:gd name="connsiteY18" fmla="*/ 349554 h 1788689"/>
                <a:gd name="connsiteX19" fmla="*/ 2664775 w 3909575"/>
                <a:gd name="connsiteY19" fmla="*/ 145840 h 1788689"/>
                <a:gd name="connsiteX20" fmla="*/ 3107886 w 3909575"/>
                <a:gd name="connsiteY20" fmla="*/ 44315 h 1788689"/>
                <a:gd name="connsiteX21" fmla="*/ 3418711 w 3909575"/>
                <a:gd name="connsiteY21" fmla="*/ 1537 h 1788689"/>
                <a:gd name="connsiteX0" fmla="*/ 3418711 w 3909575"/>
                <a:gd name="connsiteY0" fmla="*/ 1537 h 1788689"/>
                <a:gd name="connsiteX1" fmla="*/ 3368419 w 3909575"/>
                <a:gd name="connsiteY1" fmla="*/ 121871 h 1788689"/>
                <a:gd name="connsiteX2" fmla="*/ 3176755 w 3909575"/>
                <a:gd name="connsiteY2" fmla="*/ 166181 h 1788689"/>
                <a:gd name="connsiteX3" fmla="*/ 3416930 w 3909575"/>
                <a:gd name="connsiteY3" fmla="*/ 157930 h 1788689"/>
                <a:gd name="connsiteX4" fmla="*/ 3701848 w 3909575"/>
                <a:gd name="connsiteY4" fmla="*/ 27103 h 1788689"/>
                <a:gd name="connsiteX5" fmla="*/ 3909575 w 3909575"/>
                <a:gd name="connsiteY5" fmla="*/ 58533 h 1788689"/>
                <a:gd name="connsiteX6" fmla="*/ 3805270 w 3909575"/>
                <a:gd name="connsiteY6" fmla="*/ 99736 h 1788689"/>
                <a:gd name="connsiteX7" fmla="*/ 3852640 w 3909575"/>
                <a:gd name="connsiteY7" fmla="*/ 168423 h 1788689"/>
                <a:gd name="connsiteX8" fmla="*/ 3340943 w 3909575"/>
                <a:gd name="connsiteY8" fmla="*/ 360744 h 1788689"/>
                <a:gd name="connsiteX9" fmla="*/ 3212947 w 3909575"/>
                <a:gd name="connsiteY9" fmla="*/ 436602 h 1788689"/>
                <a:gd name="connsiteX10" fmla="*/ 2793493 w 3909575"/>
                <a:gd name="connsiteY10" fmla="*/ 469443 h 1788689"/>
                <a:gd name="connsiteX11" fmla="*/ 2633496 w 3909575"/>
                <a:gd name="connsiteY11" fmla="*/ 559844 h 1788689"/>
                <a:gd name="connsiteX12" fmla="*/ 2496374 w 3909575"/>
                <a:gd name="connsiteY12" fmla="*/ 661511 h 1788689"/>
                <a:gd name="connsiteX13" fmla="*/ 707665 w 3909575"/>
                <a:gd name="connsiteY13" fmla="*/ 1778584 h 1788689"/>
                <a:gd name="connsiteX14" fmla="*/ 0 w 3909575"/>
                <a:gd name="connsiteY14" fmla="*/ 251933 h 1788689"/>
                <a:gd name="connsiteX15" fmla="*/ 723568 w 3909575"/>
                <a:gd name="connsiteY15" fmla="*/ 410960 h 1788689"/>
                <a:gd name="connsiteX16" fmla="*/ 906449 w 3909575"/>
                <a:gd name="connsiteY16" fmla="*/ 1110675 h 1788689"/>
                <a:gd name="connsiteX17" fmla="*/ 2334017 w 3909575"/>
                <a:gd name="connsiteY17" fmla="*/ 349554 h 1788689"/>
                <a:gd name="connsiteX18" fmla="*/ 2664775 w 3909575"/>
                <a:gd name="connsiteY18" fmla="*/ 145840 h 1788689"/>
                <a:gd name="connsiteX19" fmla="*/ 3107886 w 3909575"/>
                <a:gd name="connsiteY19" fmla="*/ 44315 h 1788689"/>
                <a:gd name="connsiteX20" fmla="*/ 3418711 w 3909575"/>
                <a:gd name="connsiteY20" fmla="*/ 1537 h 1788689"/>
                <a:gd name="connsiteX0" fmla="*/ 3418711 w 3909575"/>
                <a:gd name="connsiteY0" fmla="*/ 1537 h 1788689"/>
                <a:gd name="connsiteX1" fmla="*/ 3368419 w 3909575"/>
                <a:gd name="connsiteY1" fmla="*/ 121871 h 1788689"/>
                <a:gd name="connsiteX2" fmla="*/ 3176755 w 3909575"/>
                <a:gd name="connsiteY2" fmla="*/ 166181 h 1788689"/>
                <a:gd name="connsiteX3" fmla="*/ 3416930 w 3909575"/>
                <a:gd name="connsiteY3" fmla="*/ 157930 h 1788689"/>
                <a:gd name="connsiteX4" fmla="*/ 3701848 w 3909575"/>
                <a:gd name="connsiteY4" fmla="*/ 27103 h 1788689"/>
                <a:gd name="connsiteX5" fmla="*/ 3909575 w 3909575"/>
                <a:gd name="connsiteY5" fmla="*/ 58533 h 1788689"/>
                <a:gd name="connsiteX6" fmla="*/ 3805270 w 3909575"/>
                <a:gd name="connsiteY6" fmla="*/ 99736 h 1788689"/>
                <a:gd name="connsiteX7" fmla="*/ 3852640 w 3909575"/>
                <a:gd name="connsiteY7" fmla="*/ 168423 h 1788689"/>
                <a:gd name="connsiteX8" fmla="*/ 3340943 w 3909575"/>
                <a:gd name="connsiteY8" fmla="*/ 360744 h 1788689"/>
                <a:gd name="connsiteX9" fmla="*/ 3212947 w 3909575"/>
                <a:gd name="connsiteY9" fmla="*/ 436602 h 1788689"/>
                <a:gd name="connsiteX10" fmla="*/ 2793493 w 3909575"/>
                <a:gd name="connsiteY10" fmla="*/ 469443 h 1788689"/>
                <a:gd name="connsiteX11" fmla="*/ 2496374 w 3909575"/>
                <a:gd name="connsiteY11" fmla="*/ 661511 h 1788689"/>
                <a:gd name="connsiteX12" fmla="*/ 707665 w 3909575"/>
                <a:gd name="connsiteY12" fmla="*/ 1778584 h 1788689"/>
                <a:gd name="connsiteX13" fmla="*/ 0 w 3909575"/>
                <a:gd name="connsiteY13" fmla="*/ 251933 h 1788689"/>
                <a:gd name="connsiteX14" fmla="*/ 723568 w 3909575"/>
                <a:gd name="connsiteY14" fmla="*/ 410960 h 1788689"/>
                <a:gd name="connsiteX15" fmla="*/ 906449 w 3909575"/>
                <a:gd name="connsiteY15" fmla="*/ 1110675 h 1788689"/>
                <a:gd name="connsiteX16" fmla="*/ 2334017 w 3909575"/>
                <a:gd name="connsiteY16" fmla="*/ 349554 h 1788689"/>
                <a:gd name="connsiteX17" fmla="*/ 2664775 w 3909575"/>
                <a:gd name="connsiteY17" fmla="*/ 145840 h 1788689"/>
                <a:gd name="connsiteX18" fmla="*/ 3107886 w 3909575"/>
                <a:gd name="connsiteY18" fmla="*/ 44315 h 1788689"/>
                <a:gd name="connsiteX19" fmla="*/ 3418711 w 3909575"/>
                <a:gd name="connsiteY19" fmla="*/ 1537 h 1788689"/>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334017 w 3909575"/>
                <a:gd name="connsiteY15" fmla="*/ 349554 h 1779443"/>
                <a:gd name="connsiteX16" fmla="*/ 2664775 w 3909575"/>
                <a:gd name="connsiteY16" fmla="*/ 145840 h 1779443"/>
                <a:gd name="connsiteX17" fmla="*/ 3107886 w 3909575"/>
                <a:gd name="connsiteY17" fmla="*/ 44315 h 1779443"/>
                <a:gd name="connsiteX18" fmla="*/ 3418711 w 3909575"/>
                <a:gd name="connsiteY18"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64775 w 3909575"/>
                <a:gd name="connsiteY15" fmla="*/ 14584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73665 w 3964529"/>
                <a:gd name="connsiteY0" fmla="*/ 694524 h 2472430"/>
                <a:gd name="connsiteX1" fmla="*/ 3423373 w 3964529"/>
                <a:gd name="connsiteY1" fmla="*/ 814858 h 2472430"/>
                <a:gd name="connsiteX2" fmla="*/ 3231709 w 3964529"/>
                <a:gd name="connsiteY2" fmla="*/ 859168 h 2472430"/>
                <a:gd name="connsiteX3" fmla="*/ 3471884 w 3964529"/>
                <a:gd name="connsiteY3" fmla="*/ 850917 h 2472430"/>
                <a:gd name="connsiteX4" fmla="*/ 3756802 w 3964529"/>
                <a:gd name="connsiteY4" fmla="*/ 720090 h 2472430"/>
                <a:gd name="connsiteX5" fmla="*/ 3964529 w 3964529"/>
                <a:gd name="connsiteY5" fmla="*/ 751520 h 2472430"/>
                <a:gd name="connsiteX6" fmla="*/ 3860224 w 3964529"/>
                <a:gd name="connsiteY6" fmla="*/ 792723 h 2472430"/>
                <a:gd name="connsiteX7" fmla="*/ 3907594 w 3964529"/>
                <a:gd name="connsiteY7" fmla="*/ 861410 h 2472430"/>
                <a:gd name="connsiteX8" fmla="*/ 3395897 w 3964529"/>
                <a:gd name="connsiteY8" fmla="*/ 1053731 h 2472430"/>
                <a:gd name="connsiteX9" fmla="*/ 3267901 w 3964529"/>
                <a:gd name="connsiteY9" fmla="*/ 1129589 h 2472430"/>
                <a:gd name="connsiteX10" fmla="*/ 2848447 w 3964529"/>
                <a:gd name="connsiteY10" fmla="*/ 1162430 h 2472430"/>
                <a:gd name="connsiteX11" fmla="*/ 762619 w 3964529"/>
                <a:gd name="connsiteY11" fmla="*/ 2471571 h 2472430"/>
                <a:gd name="connsiteX12" fmla="*/ 54954 w 3964529"/>
                <a:gd name="connsiteY12" fmla="*/ 944920 h 2472430"/>
                <a:gd name="connsiteX13" fmla="*/ 21024 w 3964529"/>
                <a:gd name="connsiteY13" fmla="*/ 242 h 2472430"/>
                <a:gd name="connsiteX14" fmla="*/ 778522 w 3964529"/>
                <a:gd name="connsiteY14" fmla="*/ 1103947 h 2472430"/>
                <a:gd name="connsiteX15" fmla="*/ 961403 w 3964529"/>
                <a:gd name="connsiteY15" fmla="*/ 1803662 h 2472430"/>
                <a:gd name="connsiteX16" fmla="*/ 2656118 w 3964529"/>
                <a:gd name="connsiteY16" fmla="*/ 902437 h 2472430"/>
                <a:gd name="connsiteX17" fmla="*/ 3162840 w 3964529"/>
                <a:gd name="connsiteY17" fmla="*/ 737302 h 2472430"/>
                <a:gd name="connsiteX18" fmla="*/ 3473665 w 3964529"/>
                <a:gd name="connsiteY18" fmla="*/ 694524 h 2472430"/>
                <a:gd name="connsiteX0" fmla="*/ 3473665 w 3964529"/>
                <a:gd name="connsiteY0" fmla="*/ 706805 h 2484711"/>
                <a:gd name="connsiteX1" fmla="*/ 3423373 w 3964529"/>
                <a:gd name="connsiteY1" fmla="*/ 827139 h 2484711"/>
                <a:gd name="connsiteX2" fmla="*/ 3231709 w 3964529"/>
                <a:gd name="connsiteY2" fmla="*/ 871449 h 2484711"/>
                <a:gd name="connsiteX3" fmla="*/ 3471884 w 3964529"/>
                <a:gd name="connsiteY3" fmla="*/ 863198 h 2484711"/>
                <a:gd name="connsiteX4" fmla="*/ 3756802 w 3964529"/>
                <a:gd name="connsiteY4" fmla="*/ 732371 h 2484711"/>
                <a:gd name="connsiteX5" fmla="*/ 3964529 w 3964529"/>
                <a:gd name="connsiteY5" fmla="*/ 763801 h 2484711"/>
                <a:gd name="connsiteX6" fmla="*/ 3860224 w 3964529"/>
                <a:gd name="connsiteY6" fmla="*/ 805004 h 2484711"/>
                <a:gd name="connsiteX7" fmla="*/ 3907594 w 3964529"/>
                <a:gd name="connsiteY7" fmla="*/ 873691 h 2484711"/>
                <a:gd name="connsiteX8" fmla="*/ 3395897 w 3964529"/>
                <a:gd name="connsiteY8" fmla="*/ 1066012 h 2484711"/>
                <a:gd name="connsiteX9" fmla="*/ 3267901 w 3964529"/>
                <a:gd name="connsiteY9" fmla="*/ 1141870 h 2484711"/>
                <a:gd name="connsiteX10" fmla="*/ 2848447 w 3964529"/>
                <a:gd name="connsiteY10" fmla="*/ 1174711 h 2484711"/>
                <a:gd name="connsiteX11" fmla="*/ 762619 w 3964529"/>
                <a:gd name="connsiteY11" fmla="*/ 2483852 h 2484711"/>
                <a:gd name="connsiteX12" fmla="*/ 54954 w 3964529"/>
                <a:gd name="connsiteY12" fmla="*/ 957201 h 2484711"/>
                <a:gd name="connsiteX13" fmla="*/ 21024 w 3964529"/>
                <a:gd name="connsiteY13" fmla="*/ 12523 h 2484711"/>
                <a:gd name="connsiteX14" fmla="*/ 778522 w 3964529"/>
                <a:gd name="connsiteY14" fmla="*/ 1116228 h 2484711"/>
                <a:gd name="connsiteX15" fmla="*/ 961403 w 3964529"/>
                <a:gd name="connsiteY15" fmla="*/ 1815943 h 2484711"/>
                <a:gd name="connsiteX16" fmla="*/ 2656118 w 3964529"/>
                <a:gd name="connsiteY16" fmla="*/ 914718 h 2484711"/>
                <a:gd name="connsiteX17" fmla="*/ 3162840 w 3964529"/>
                <a:gd name="connsiteY17" fmla="*/ 749583 h 2484711"/>
                <a:gd name="connsiteX18" fmla="*/ 3473665 w 3964529"/>
                <a:gd name="connsiteY18" fmla="*/ 706805 h 2484711"/>
                <a:gd name="connsiteX0" fmla="*/ 3473665 w 3964529"/>
                <a:gd name="connsiteY0" fmla="*/ 712559 h 2490465"/>
                <a:gd name="connsiteX1" fmla="*/ 3423373 w 3964529"/>
                <a:gd name="connsiteY1" fmla="*/ 832893 h 2490465"/>
                <a:gd name="connsiteX2" fmla="*/ 3231709 w 3964529"/>
                <a:gd name="connsiteY2" fmla="*/ 877203 h 2490465"/>
                <a:gd name="connsiteX3" fmla="*/ 3471884 w 3964529"/>
                <a:gd name="connsiteY3" fmla="*/ 868952 h 2490465"/>
                <a:gd name="connsiteX4" fmla="*/ 3756802 w 3964529"/>
                <a:gd name="connsiteY4" fmla="*/ 738125 h 2490465"/>
                <a:gd name="connsiteX5" fmla="*/ 3964529 w 3964529"/>
                <a:gd name="connsiteY5" fmla="*/ 769555 h 2490465"/>
                <a:gd name="connsiteX6" fmla="*/ 3860224 w 3964529"/>
                <a:gd name="connsiteY6" fmla="*/ 810758 h 2490465"/>
                <a:gd name="connsiteX7" fmla="*/ 3907594 w 3964529"/>
                <a:gd name="connsiteY7" fmla="*/ 879445 h 2490465"/>
                <a:gd name="connsiteX8" fmla="*/ 3395897 w 3964529"/>
                <a:gd name="connsiteY8" fmla="*/ 1071766 h 2490465"/>
                <a:gd name="connsiteX9" fmla="*/ 3267901 w 3964529"/>
                <a:gd name="connsiteY9" fmla="*/ 1147624 h 2490465"/>
                <a:gd name="connsiteX10" fmla="*/ 2848447 w 3964529"/>
                <a:gd name="connsiteY10" fmla="*/ 1180465 h 2490465"/>
                <a:gd name="connsiteX11" fmla="*/ 762619 w 3964529"/>
                <a:gd name="connsiteY11" fmla="*/ 2489606 h 2490465"/>
                <a:gd name="connsiteX12" fmla="*/ 54954 w 3964529"/>
                <a:gd name="connsiteY12" fmla="*/ 962955 h 2490465"/>
                <a:gd name="connsiteX13" fmla="*/ 21024 w 3964529"/>
                <a:gd name="connsiteY13" fmla="*/ 18277 h 2490465"/>
                <a:gd name="connsiteX14" fmla="*/ 778522 w 3964529"/>
                <a:gd name="connsiteY14" fmla="*/ 1121982 h 2490465"/>
                <a:gd name="connsiteX15" fmla="*/ 961403 w 3964529"/>
                <a:gd name="connsiteY15" fmla="*/ 1821697 h 2490465"/>
                <a:gd name="connsiteX16" fmla="*/ 2656118 w 3964529"/>
                <a:gd name="connsiteY16" fmla="*/ 920472 h 2490465"/>
                <a:gd name="connsiteX17" fmla="*/ 3162840 w 3964529"/>
                <a:gd name="connsiteY17" fmla="*/ 755337 h 2490465"/>
                <a:gd name="connsiteX18" fmla="*/ 3473665 w 3964529"/>
                <a:gd name="connsiteY18" fmla="*/ 712559 h 2490465"/>
                <a:gd name="connsiteX0" fmla="*/ 3578378 w 4069242"/>
                <a:gd name="connsiteY0" fmla="*/ 712559 h 2490465"/>
                <a:gd name="connsiteX1" fmla="*/ 3528086 w 4069242"/>
                <a:gd name="connsiteY1" fmla="*/ 832893 h 2490465"/>
                <a:gd name="connsiteX2" fmla="*/ 3336422 w 4069242"/>
                <a:gd name="connsiteY2" fmla="*/ 877203 h 2490465"/>
                <a:gd name="connsiteX3" fmla="*/ 3576597 w 4069242"/>
                <a:gd name="connsiteY3" fmla="*/ 868952 h 2490465"/>
                <a:gd name="connsiteX4" fmla="*/ 3861515 w 4069242"/>
                <a:gd name="connsiteY4" fmla="*/ 738125 h 2490465"/>
                <a:gd name="connsiteX5" fmla="*/ 4069242 w 4069242"/>
                <a:gd name="connsiteY5" fmla="*/ 769555 h 2490465"/>
                <a:gd name="connsiteX6" fmla="*/ 3964937 w 4069242"/>
                <a:gd name="connsiteY6" fmla="*/ 810758 h 2490465"/>
                <a:gd name="connsiteX7" fmla="*/ 4012307 w 4069242"/>
                <a:gd name="connsiteY7" fmla="*/ 879445 h 2490465"/>
                <a:gd name="connsiteX8" fmla="*/ 3500610 w 4069242"/>
                <a:gd name="connsiteY8" fmla="*/ 1071766 h 2490465"/>
                <a:gd name="connsiteX9" fmla="*/ 3372614 w 4069242"/>
                <a:gd name="connsiteY9" fmla="*/ 1147624 h 2490465"/>
                <a:gd name="connsiteX10" fmla="*/ 2953160 w 4069242"/>
                <a:gd name="connsiteY10" fmla="*/ 1180465 h 2490465"/>
                <a:gd name="connsiteX11" fmla="*/ 867332 w 4069242"/>
                <a:gd name="connsiteY11" fmla="*/ 2489606 h 2490465"/>
                <a:gd name="connsiteX12" fmla="*/ 159667 w 4069242"/>
                <a:gd name="connsiteY12" fmla="*/ 962955 h 2490465"/>
                <a:gd name="connsiteX13" fmla="*/ 14560 w 4069242"/>
                <a:gd name="connsiteY13" fmla="*/ 18277 h 2490465"/>
                <a:gd name="connsiteX14" fmla="*/ 883235 w 4069242"/>
                <a:gd name="connsiteY14" fmla="*/ 1121982 h 2490465"/>
                <a:gd name="connsiteX15" fmla="*/ 1066116 w 4069242"/>
                <a:gd name="connsiteY15" fmla="*/ 1821697 h 2490465"/>
                <a:gd name="connsiteX16" fmla="*/ 2760831 w 4069242"/>
                <a:gd name="connsiteY16" fmla="*/ 920472 h 2490465"/>
                <a:gd name="connsiteX17" fmla="*/ 3267553 w 4069242"/>
                <a:gd name="connsiteY17" fmla="*/ 755337 h 2490465"/>
                <a:gd name="connsiteX18" fmla="*/ 3578378 w 4069242"/>
                <a:gd name="connsiteY18" fmla="*/ 712559 h 2490465"/>
                <a:gd name="connsiteX0" fmla="*/ 3578378 w 4069242"/>
                <a:gd name="connsiteY0" fmla="*/ 698688 h 2476594"/>
                <a:gd name="connsiteX1" fmla="*/ 3528086 w 4069242"/>
                <a:gd name="connsiteY1" fmla="*/ 819022 h 2476594"/>
                <a:gd name="connsiteX2" fmla="*/ 3336422 w 4069242"/>
                <a:gd name="connsiteY2" fmla="*/ 863332 h 2476594"/>
                <a:gd name="connsiteX3" fmla="*/ 3576597 w 4069242"/>
                <a:gd name="connsiteY3" fmla="*/ 855081 h 2476594"/>
                <a:gd name="connsiteX4" fmla="*/ 3861515 w 4069242"/>
                <a:gd name="connsiteY4" fmla="*/ 724254 h 2476594"/>
                <a:gd name="connsiteX5" fmla="*/ 4069242 w 4069242"/>
                <a:gd name="connsiteY5" fmla="*/ 755684 h 2476594"/>
                <a:gd name="connsiteX6" fmla="*/ 3964937 w 4069242"/>
                <a:gd name="connsiteY6" fmla="*/ 796887 h 2476594"/>
                <a:gd name="connsiteX7" fmla="*/ 4012307 w 4069242"/>
                <a:gd name="connsiteY7" fmla="*/ 865574 h 2476594"/>
                <a:gd name="connsiteX8" fmla="*/ 3500610 w 4069242"/>
                <a:gd name="connsiteY8" fmla="*/ 1057895 h 2476594"/>
                <a:gd name="connsiteX9" fmla="*/ 3372614 w 4069242"/>
                <a:gd name="connsiteY9" fmla="*/ 1133753 h 2476594"/>
                <a:gd name="connsiteX10" fmla="*/ 2953160 w 4069242"/>
                <a:gd name="connsiteY10" fmla="*/ 1166594 h 2476594"/>
                <a:gd name="connsiteX11" fmla="*/ 867332 w 4069242"/>
                <a:gd name="connsiteY11" fmla="*/ 2475735 h 2476594"/>
                <a:gd name="connsiteX12" fmla="*/ 159667 w 4069242"/>
                <a:gd name="connsiteY12" fmla="*/ 949084 h 2476594"/>
                <a:gd name="connsiteX13" fmla="*/ 14560 w 4069242"/>
                <a:gd name="connsiteY13" fmla="*/ 4406 h 2476594"/>
                <a:gd name="connsiteX14" fmla="*/ 883235 w 4069242"/>
                <a:gd name="connsiteY14" fmla="*/ 1108111 h 2476594"/>
                <a:gd name="connsiteX15" fmla="*/ 1066116 w 4069242"/>
                <a:gd name="connsiteY15" fmla="*/ 1807826 h 2476594"/>
                <a:gd name="connsiteX16" fmla="*/ 2760831 w 4069242"/>
                <a:gd name="connsiteY16" fmla="*/ 906601 h 2476594"/>
                <a:gd name="connsiteX17" fmla="*/ 3267553 w 4069242"/>
                <a:gd name="connsiteY17" fmla="*/ 741466 h 2476594"/>
                <a:gd name="connsiteX18" fmla="*/ 3578378 w 4069242"/>
                <a:gd name="connsiteY18" fmla="*/ 698688 h 2476594"/>
                <a:gd name="connsiteX0" fmla="*/ 3577033 w 4067897"/>
                <a:gd name="connsiteY0" fmla="*/ 698688 h 2476594"/>
                <a:gd name="connsiteX1" fmla="*/ 3526741 w 4067897"/>
                <a:gd name="connsiteY1" fmla="*/ 819022 h 2476594"/>
                <a:gd name="connsiteX2" fmla="*/ 3335077 w 4067897"/>
                <a:gd name="connsiteY2" fmla="*/ 863332 h 2476594"/>
                <a:gd name="connsiteX3" fmla="*/ 3575252 w 4067897"/>
                <a:gd name="connsiteY3" fmla="*/ 855081 h 2476594"/>
                <a:gd name="connsiteX4" fmla="*/ 3860170 w 4067897"/>
                <a:gd name="connsiteY4" fmla="*/ 724254 h 2476594"/>
                <a:gd name="connsiteX5" fmla="*/ 4067897 w 4067897"/>
                <a:gd name="connsiteY5" fmla="*/ 755684 h 2476594"/>
                <a:gd name="connsiteX6" fmla="*/ 3963592 w 4067897"/>
                <a:gd name="connsiteY6" fmla="*/ 796887 h 2476594"/>
                <a:gd name="connsiteX7" fmla="*/ 4010962 w 4067897"/>
                <a:gd name="connsiteY7" fmla="*/ 865574 h 2476594"/>
                <a:gd name="connsiteX8" fmla="*/ 3499265 w 4067897"/>
                <a:gd name="connsiteY8" fmla="*/ 1057895 h 2476594"/>
                <a:gd name="connsiteX9" fmla="*/ 3371269 w 4067897"/>
                <a:gd name="connsiteY9" fmla="*/ 1133753 h 2476594"/>
                <a:gd name="connsiteX10" fmla="*/ 2951815 w 4067897"/>
                <a:gd name="connsiteY10" fmla="*/ 1166594 h 2476594"/>
                <a:gd name="connsiteX11" fmla="*/ 865987 w 4067897"/>
                <a:gd name="connsiteY11" fmla="*/ 2475735 h 2476594"/>
                <a:gd name="connsiteX12" fmla="*/ 195381 w 4067897"/>
                <a:gd name="connsiteY12" fmla="*/ 1010213 h 2476594"/>
                <a:gd name="connsiteX13" fmla="*/ 13215 w 4067897"/>
                <a:gd name="connsiteY13" fmla="*/ 4406 h 2476594"/>
                <a:gd name="connsiteX14" fmla="*/ 881890 w 4067897"/>
                <a:gd name="connsiteY14" fmla="*/ 1108111 h 2476594"/>
                <a:gd name="connsiteX15" fmla="*/ 1064771 w 4067897"/>
                <a:gd name="connsiteY15" fmla="*/ 1807826 h 2476594"/>
                <a:gd name="connsiteX16" fmla="*/ 2759486 w 4067897"/>
                <a:gd name="connsiteY16" fmla="*/ 906601 h 2476594"/>
                <a:gd name="connsiteX17" fmla="*/ 3266208 w 4067897"/>
                <a:gd name="connsiteY17" fmla="*/ 741466 h 2476594"/>
                <a:gd name="connsiteX18" fmla="*/ 3577033 w 4067897"/>
                <a:gd name="connsiteY18" fmla="*/ 698688 h 2476594"/>
                <a:gd name="connsiteX0" fmla="*/ 3584071 w 4074935"/>
                <a:gd name="connsiteY0" fmla="*/ 698688 h 2476594"/>
                <a:gd name="connsiteX1" fmla="*/ 3533779 w 4074935"/>
                <a:gd name="connsiteY1" fmla="*/ 819022 h 2476594"/>
                <a:gd name="connsiteX2" fmla="*/ 3342115 w 4074935"/>
                <a:gd name="connsiteY2" fmla="*/ 863332 h 2476594"/>
                <a:gd name="connsiteX3" fmla="*/ 3582290 w 4074935"/>
                <a:gd name="connsiteY3" fmla="*/ 855081 h 2476594"/>
                <a:gd name="connsiteX4" fmla="*/ 3867208 w 4074935"/>
                <a:gd name="connsiteY4" fmla="*/ 724254 h 2476594"/>
                <a:gd name="connsiteX5" fmla="*/ 4074935 w 4074935"/>
                <a:gd name="connsiteY5" fmla="*/ 755684 h 2476594"/>
                <a:gd name="connsiteX6" fmla="*/ 3970630 w 4074935"/>
                <a:gd name="connsiteY6" fmla="*/ 796887 h 2476594"/>
                <a:gd name="connsiteX7" fmla="*/ 4018000 w 4074935"/>
                <a:gd name="connsiteY7" fmla="*/ 865574 h 2476594"/>
                <a:gd name="connsiteX8" fmla="*/ 3506303 w 4074935"/>
                <a:gd name="connsiteY8" fmla="*/ 1057895 h 2476594"/>
                <a:gd name="connsiteX9" fmla="*/ 3378307 w 4074935"/>
                <a:gd name="connsiteY9" fmla="*/ 1133753 h 2476594"/>
                <a:gd name="connsiteX10" fmla="*/ 2958853 w 4074935"/>
                <a:gd name="connsiteY10" fmla="*/ 1166594 h 2476594"/>
                <a:gd name="connsiteX11" fmla="*/ 873025 w 4074935"/>
                <a:gd name="connsiteY11" fmla="*/ 2475735 h 2476594"/>
                <a:gd name="connsiteX12" fmla="*/ 202419 w 4074935"/>
                <a:gd name="connsiteY12" fmla="*/ 1010213 h 2476594"/>
                <a:gd name="connsiteX13" fmla="*/ 20253 w 4074935"/>
                <a:gd name="connsiteY13" fmla="*/ 4406 h 2476594"/>
                <a:gd name="connsiteX14" fmla="*/ 888928 w 4074935"/>
                <a:gd name="connsiteY14" fmla="*/ 1108111 h 2476594"/>
                <a:gd name="connsiteX15" fmla="*/ 1071809 w 4074935"/>
                <a:gd name="connsiteY15" fmla="*/ 1807826 h 2476594"/>
                <a:gd name="connsiteX16" fmla="*/ 2766524 w 4074935"/>
                <a:gd name="connsiteY16" fmla="*/ 906601 h 2476594"/>
                <a:gd name="connsiteX17" fmla="*/ 3273246 w 4074935"/>
                <a:gd name="connsiteY17" fmla="*/ 741466 h 2476594"/>
                <a:gd name="connsiteX18" fmla="*/ 3584071 w 4074935"/>
                <a:gd name="connsiteY18" fmla="*/ 698688 h 2476594"/>
                <a:gd name="connsiteX0" fmla="*/ 3584071 w 4074935"/>
                <a:gd name="connsiteY0" fmla="*/ 698688 h 2476594"/>
                <a:gd name="connsiteX1" fmla="*/ 3533779 w 4074935"/>
                <a:gd name="connsiteY1" fmla="*/ 819022 h 2476594"/>
                <a:gd name="connsiteX2" fmla="*/ 3342115 w 4074935"/>
                <a:gd name="connsiteY2" fmla="*/ 863332 h 2476594"/>
                <a:gd name="connsiteX3" fmla="*/ 3582290 w 4074935"/>
                <a:gd name="connsiteY3" fmla="*/ 855081 h 2476594"/>
                <a:gd name="connsiteX4" fmla="*/ 3867208 w 4074935"/>
                <a:gd name="connsiteY4" fmla="*/ 724254 h 2476594"/>
                <a:gd name="connsiteX5" fmla="*/ 4074935 w 4074935"/>
                <a:gd name="connsiteY5" fmla="*/ 755684 h 2476594"/>
                <a:gd name="connsiteX6" fmla="*/ 3970630 w 4074935"/>
                <a:gd name="connsiteY6" fmla="*/ 796887 h 2476594"/>
                <a:gd name="connsiteX7" fmla="*/ 4018000 w 4074935"/>
                <a:gd name="connsiteY7" fmla="*/ 865574 h 2476594"/>
                <a:gd name="connsiteX8" fmla="*/ 3506303 w 4074935"/>
                <a:gd name="connsiteY8" fmla="*/ 1057895 h 2476594"/>
                <a:gd name="connsiteX9" fmla="*/ 3378307 w 4074935"/>
                <a:gd name="connsiteY9" fmla="*/ 1133753 h 2476594"/>
                <a:gd name="connsiteX10" fmla="*/ 2958853 w 4074935"/>
                <a:gd name="connsiteY10" fmla="*/ 1166594 h 2476594"/>
                <a:gd name="connsiteX11" fmla="*/ 873025 w 4074935"/>
                <a:gd name="connsiteY11" fmla="*/ 2475735 h 2476594"/>
                <a:gd name="connsiteX12" fmla="*/ 202419 w 4074935"/>
                <a:gd name="connsiteY12" fmla="*/ 1010213 h 2476594"/>
                <a:gd name="connsiteX13" fmla="*/ 20253 w 4074935"/>
                <a:gd name="connsiteY13" fmla="*/ 4406 h 2476594"/>
                <a:gd name="connsiteX14" fmla="*/ 888928 w 4074935"/>
                <a:gd name="connsiteY14" fmla="*/ 1108111 h 2476594"/>
                <a:gd name="connsiteX15" fmla="*/ 1071809 w 4074935"/>
                <a:gd name="connsiteY15" fmla="*/ 1807826 h 2476594"/>
                <a:gd name="connsiteX16" fmla="*/ 2766524 w 4074935"/>
                <a:gd name="connsiteY16" fmla="*/ 906601 h 2476594"/>
                <a:gd name="connsiteX17" fmla="*/ 3273246 w 4074935"/>
                <a:gd name="connsiteY17" fmla="*/ 741466 h 2476594"/>
                <a:gd name="connsiteX18" fmla="*/ 3584071 w 4074935"/>
                <a:gd name="connsiteY18" fmla="*/ 698688 h 2476594"/>
                <a:gd name="connsiteX0" fmla="*/ 3509600 w 4000464"/>
                <a:gd name="connsiteY0" fmla="*/ 1053868 h 2831774"/>
                <a:gd name="connsiteX1" fmla="*/ 3459308 w 4000464"/>
                <a:gd name="connsiteY1" fmla="*/ 1174202 h 2831774"/>
                <a:gd name="connsiteX2" fmla="*/ 3267644 w 4000464"/>
                <a:gd name="connsiteY2" fmla="*/ 1218512 h 2831774"/>
                <a:gd name="connsiteX3" fmla="*/ 3507819 w 4000464"/>
                <a:gd name="connsiteY3" fmla="*/ 1210261 h 2831774"/>
                <a:gd name="connsiteX4" fmla="*/ 3792737 w 4000464"/>
                <a:gd name="connsiteY4" fmla="*/ 1079434 h 2831774"/>
                <a:gd name="connsiteX5" fmla="*/ 4000464 w 4000464"/>
                <a:gd name="connsiteY5" fmla="*/ 1110864 h 2831774"/>
                <a:gd name="connsiteX6" fmla="*/ 3896159 w 4000464"/>
                <a:gd name="connsiteY6" fmla="*/ 1152067 h 2831774"/>
                <a:gd name="connsiteX7" fmla="*/ 3943529 w 4000464"/>
                <a:gd name="connsiteY7" fmla="*/ 1220754 h 2831774"/>
                <a:gd name="connsiteX8" fmla="*/ 3431832 w 4000464"/>
                <a:gd name="connsiteY8" fmla="*/ 1413075 h 2831774"/>
                <a:gd name="connsiteX9" fmla="*/ 3303836 w 4000464"/>
                <a:gd name="connsiteY9" fmla="*/ 1488933 h 2831774"/>
                <a:gd name="connsiteX10" fmla="*/ 2884382 w 4000464"/>
                <a:gd name="connsiteY10" fmla="*/ 1521774 h 2831774"/>
                <a:gd name="connsiteX11" fmla="*/ 798554 w 4000464"/>
                <a:gd name="connsiteY11" fmla="*/ 2830915 h 2831774"/>
                <a:gd name="connsiteX12" fmla="*/ 127948 w 4000464"/>
                <a:gd name="connsiteY12" fmla="*/ 1365393 h 2831774"/>
                <a:gd name="connsiteX13" fmla="*/ 29165 w 4000464"/>
                <a:gd name="connsiteY13" fmla="*/ 3004 h 2831774"/>
                <a:gd name="connsiteX14" fmla="*/ 814457 w 4000464"/>
                <a:gd name="connsiteY14" fmla="*/ 1463291 h 2831774"/>
                <a:gd name="connsiteX15" fmla="*/ 997338 w 4000464"/>
                <a:gd name="connsiteY15" fmla="*/ 2163006 h 2831774"/>
                <a:gd name="connsiteX16" fmla="*/ 2692053 w 4000464"/>
                <a:gd name="connsiteY16" fmla="*/ 1261781 h 2831774"/>
                <a:gd name="connsiteX17" fmla="*/ 3198775 w 4000464"/>
                <a:gd name="connsiteY17" fmla="*/ 1096646 h 2831774"/>
                <a:gd name="connsiteX18" fmla="*/ 3509600 w 4000464"/>
                <a:gd name="connsiteY18" fmla="*/ 1053868 h 2831774"/>
                <a:gd name="connsiteX0" fmla="*/ 3509600 w 4000464"/>
                <a:gd name="connsiteY0" fmla="*/ 1053868 h 2831774"/>
                <a:gd name="connsiteX1" fmla="*/ 3459308 w 4000464"/>
                <a:gd name="connsiteY1" fmla="*/ 1174202 h 2831774"/>
                <a:gd name="connsiteX2" fmla="*/ 3267644 w 4000464"/>
                <a:gd name="connsiteY2" fmla="*/ 1218512 h 2831774"/>
                <a:gd name="connsiteX3" fmla="*/ 3507819 w 4000464"/>
                <a:gd name="connsiteY3" fmla="*/ 1210261 h 2831774"/>
                <a:gd name="connsiteX4" fmla="*/ 3792737 w 4000464"/>
                <a:gd name="connsiteY4" fmla="*/ 1079434 h 2831774"/>
                <a:gd name="connsiteX5" fmla="*/ 4000464 w 4000464"/>
                <a:gd name="connsiteY5" fmla="*/ 1110864 h 2831774"/>
                <a:gd name="connsiteX6" fmla="*/ 3896159 w 4000464"/>
                <a:gd name="connsiteY6" fmla="*/ 1152067 h 2831774"/>
                <a:gd name="connsiteX7" fmla="*/ 3943529 w 4000464"/>
                <a:gd name="connsiteY7" fmla="*/ 1220754 h 2831774"/>
                <a:gd name="connsiteX8" fmla="*/ 3431832 w 4000464"/>
                <a:gd name="connsiteY8" fmla="*/ 1413075 h 2831774"/>
                <a:gd name="connsiteX9" fmla="*/ 3303836 w 4000464"/>
                <a:gd name="connsiteY9" fmla="*/ 1488933 h 2831774"/>
                <a:gd name="connsiteX10" fmla="*/ 2884382 w 4000464"/>
                <a:gd name="connsiteY10" fmla="*/ 1521774 h 2831774"/>
                <a:gd name="connsiteX11" fmla="*/ 798554 w 4000464"/>
                <a:gd name="connsiteY11" fmla="*/ 2830915 h 2831774"/>
                <a:gd name="connsiteX12" fmla="*/ 127948 w 4000464"/>
                <a:gd name="connsiteY12" fmla="*/ 1365393 h 2831774"/>
                <a:gd name="connsiteX13" fmla="*/ 29165 w 4000464"/>
                <a:gd name="connsiteY13" fmla="*/ 3004 h 2831774"/>
                <a:gd name="connsiteX14" fmla="*/ 814457 w 4000464"/>
                <a:gd name="connsiteY14" fmla="*/ 1463291 h 2831774"/>
                <a:gd name="connsiteX15" fmla="*/ 997338 w 4000464"/>
                <a:gd name="connsiteY15" fmla="*/ 2163006 h 2831774"/>
                <a:gd name="connsiteX16" fmla="*/ 2692053 w 4000464"/>
                <a:gd name="connsiteY16" fmla="*/ 1261781 h 2831774"/>
                <a:gd name="connsiteX17" fmla="*/ 3198775 w 4000464"/>
                <a:gd name="connsiteY17" fmla="*/ 1096646 h 2831774"/>
                <a:gd name="connsiteX18" fmla="*/ 3509600 w 4000464"/>
                <a:gd name="connsiteY18" fmla="*/ 1053868 h 2831774"/>
                <a:gd name="connsiteX0" fmla="*/ 3507032 w 3997896"/>
                <a:gd name="connsiteY0" fmla="*/ 1053868 h 2831774"/>
                <a:gd name="connsiteX1" fmla="*/ 3456740 w 3997896"/>
                <a:gd name="connsiteY1" fmla="*/ 1174202 h 2831774"/>
                <a:gd name="connsiteX2" fmla="*/ 3265076 w 3997896"/>
                <a:gd name="connsiteY2" fmla="*/ 1218512 h 2831774"/>
                <a:gd name="connsiteX3" fmla="*/ 3505251 w 3997896"/>
                <a:gd name="connsiteY3" fmla="*/ 1210261 h 2831774"/>
                <a:gd name="connsiteX4" fmla="*/ 3790169 w 3997896"/>
                <a:gd name="connsiteY4" fmla="*/ 1079434 h 2831774"/>
                <a:gd name="connsiteX5" fmla="*/ 3997896 w 3997896"/>
                <a:gd name="connsiteY5" fmla="*/ 1110864 h 2831774"/>
                <a:gd name="connsiteX6" fmla="*/ 3893591 w 3997896"/>
                <a:gd name="connsiteY6" fmla="*/ 1152067 h 2831774"/>
                <a:gd name="connsiteX7" fmla="*/ 3940961 w 3997896"/>
                <a:gd name="connsiteY7" fmla="*/ 1220754 h 2831774"/>
                <a:gd name="connsiteX8" fmla="*/ 3429264 w 3997896"/>
                <a:gd name="connsiteY8" fmla="*/ 1413075 h 2831774"/>
                <a:gd name="connsiteX9" fmla="*/ 3301268 w 3997896"/>
                <a:gd name="connsiteY9" fmla="*/ 1488933 h 2831774"/>
                <a:gd name="connsiteX10" fmla="*/ 2881814 w 3997896"/>
                <a:gd name="connsiteY10" fmla="*/ 1521774 h 2831774"/>
                <a:gd name="connsiteX11" fmla="*/ 795986 w 3997896"/>
                <a:gd name="connsiteY11" fmla="*/ 2830915 h 2831774"/>
                <a:gd name="connsiteX12" fmla="*/ 143910 w 3997896"/>
                <a:gd name="connsiteY12" fmla="*/ 1365393 h 2831774"/>
                <a:gd name="connsiteX13" fmla="*/ 26597 w 3997896"/>
                <a:gd name="connsiteY13" fmla="*/ 3004 h 2831774"/>
                <a:gd name="connsiteX14" fmla="*/ 811889 w 3997896"/>
                <a:gd name="connsiteY14" fmla="*/ 1463291 h 2831774"/>
                <a:gd name="connsiteX15" fmla="*/ 994770 w 3997896"/>
                <a:gd name="connsiteY15" fmla="*/ 2163006 h 2831774"/>
                <a:gd name="connsiteX16" fmla="*/ 2689485 w 3997896"/>
                <a:gd name="connsiteY16" fmla="*/ 1261781 h 2831774"/>
                <a:gd name="connsiteX17" fmla="*/ 3196207 w 3997896"/>
                <a:gd name="connsiteY17" fmla="*/ 1096646 h 2831774"/>
                <a:gd name="connsiteX18" fmla="*/ 3507032 w 3997896"/>
                <a:gd name="connsiteY18" fmla="*/ 1053868 h 2831774"/>
                <a:gd name="connsiteX0" fmla="*/ 3507032 w 3997896"/>
                <a:gd name="connsiteY0" fmla="*/ 1053868 h 2831774"/>
                <a:gd name="connsiteX1" fmla="*/ 3456740 w 3997896"/>
                <a:gd name="connsiteY1" fmla="*/ 1174202 h 2831774"/>
                <a:gd name="connsiteX2" fmla="*/ 3265076 w 3997896"/>
                <a:gd name="connsiteY2" fmla="*/ 1218512 h 2831774"/>
                <a:gd name="connsiteX3" fmla="*/ 3505251 w 3997896"/>
                <a:gd name="connsiteY3" fmla="*/ 1210261 h 2831774"/>
                <a:gd name="connsiteX4" fmla="*/ 3790169 w 3997896"/>
                <a:gd name="connsiteY4" fmla="*/ 1079434 h 2831774"/>
                <a:gd name="connsiteX5" fmla="*/ 3997896 w 3997896"/>
                <a:gd name="connsiteY5" fmla="*/ 1110864 h 2831774"/>
                <a:gd name="connsiteX6" fmla="*/ 3893591 w 3997896"/>
                <a:gd name="connsiteY6" fmla="*/ 1152067 h 2831774"/>
                <a:gd name="connsiteX7" fmla="*/ 3940961 w 3997896"/>
                <a:gd name="connsiteY7" fmla="*/ 1220754 h 2831774"/>
                <a:gd name="connsiteX8" fmla="*/ 3429264 w 3997896"/>
                <a:gd name="connsiteY8" fmla="*/ 1413075 h 2831774"/>
                <a:gd name="connsiteX9" fmla="*/ 3301268 w 3997896"/>
                <a:gd name="connsiteY9" fmla="*/ 1488933 h 2831774"/>
                <a:gd name="connsiteX10" fmla="*/ 2881814 w 3997896"/>
                <a:gd name="connsiteY10" fmla="*/ 1521774 h 2831774"/>
                <a:gd name="connsiteX11" fmla="*/ 795986 w 3997896"/>
                <a:gd name="connsiteY11" fmla="*/ 2830915 h 2831774"/>
                <a:gd name="connsiteX12" fmla="*/ 143910 w 3997896"/>
                <a:gd name="connsiteY12" fmla="*/ 1365393 h 2831774"/>
                <a:gd name="connsiteX13" fmla="*/ 26597 w 3997896"/>
                <a:gd name="connsiteY13" fmla="*/ 3004 h 2831774"/>
                <a:gd name="connsiteX14" fmla="*/ 811889 w 3997896"/>
                <a:gd name="connsiteY14" fmla="*/ 1463291 h 2831774"/>
                <a:gd name="connsiteX15" fmla="*/ 994770 w 3997896"/>
                <a:gd name="connsiteY15" fmla="*/ 2163006 h 2831774"/>
                <a:gd name="connsiteX16" fmla="*/ 2689485 w 3997896"/>
                <a:gd name="connsiteY16" fmla="*/ 1261781 h 2831774"/>
                <a:gd name="connsiteX17" fmla="*/ 3196207 w 3997896"/>
                <a:gd name="connsiteY17" fmla="*/ 1096646 h 2831774"/>
                <a:gd name="connsiteX18" fmla="*/ 3507032 w 3997896"/>
                <a:gd name="connsiteY18" fmla="*/ 1053868 h 2831774"/>
                <a:gd name="connsiteX0" fmla="*/ 3715534 w 4206398"/>
                <a:gd name="connsiteY0" fmla="*/ 1104676 h 2882582"/>
                <a:gd name="connsiteX1" fmla="*/ 3665242 w 4206398"/>
                <a:gd name="connsiteY1" fmla="*/ 1225010 h 2882582"/>
                <a:gd name="connsiteX2" fmla="*/ 3473578 w 4206398"/>
                <a:gd name="connsiteY2" fmla="*/ 1269320 h 2882582"/>
                <a:gd name="connsiteX3" fmla="*/ 3713753 w 4206398"/>
                <a:gd name="connsiteY3" fmla="*/ 1261069 h 2882582"/>
                <a:gd name="connsiteX4" fmla="*/ 3998671 w 4206398"/>
                <a:gd name="connsiteY4" fmla="*/ 1130242 h 2882582"/>
                <a:gd name="connsiteX5" fmla="*/ 4206398 w 4206398"/>
                <a:gd name="connsiteY5" fmla="*/ 1161672 h 2882582"/>
                <a:gd name="connsiteX6" fmla="*/ 4102093 w 4206398"/>
                <a:gd name="connsiteY6" fmla="*/ 1202875 h 2882582"/>
                <a:gd name="connsiteX7" fmla="*/ 4149463 w 4206398"/>
                <a:gd name="connsiteY7" fmla="*/ 1271562 h 2882582"/>
                <a:gd name="connsiteX8" fmla="*/ 3637766 w 4206398"/>
                <a:gd name="connsiteY8" fmla="*/ 1463883 h 2882582"/>
                <a:gd name="connsiteX9" fmla="*/ 3509770 w 4206398"/>
                <a:gd name="connsiteY9" fmla="*/ 1539741 h 2882582"/>
                <a:gd name="connsiteX10" fmla="*/ 3090316 w 4206398"/>
                <a:gd name="connsiteY10" fmla="*/ 1572582 h 2882582"/>
                <a:gd name="connsiteX11" fmla="*/ 1004488 w 4206398"/>
                <a:gd name="connsiteY11" fmla="*/ 2881723 h 2882582"/>
                <a:gd name="connsiteX12" fmla="*/ 352412 w 4206398"/>
                <a:gd name="connsiteY12" fmla="*/ 1416201 h 2882582"/>
                <a:gd name="connsiteX13" fmla="*/ 12744 w 4206398"/>
                <a:gd name="connsiteY13" fmla="*/ 2873 h 2882582"/>
                <a:gd name="connsiteX14" fmla="*/ 1020391 w 4206398"/>
                <a:gd name="connsiteY14" fmla="*/ 1514099 h 2882582"/>
                <a:gd name="connsiteX15" fmla="*/ 1203272 w 4206398"/>
                <a:gd name="connsiteY15" fmla="*/ 2213814 h 2882582"/>
                <a:gd name="connsiteX16" fmla="*/ 2897987 w 4206398"/>
                <a:gd name="connsiteY16" fmla="*/ 1312589 h 2882582"/>
                <a:gd name="connsiteX17" fmla="*/ 3404709 w 4206398"/>
                <a:gd name="connsiteY17" fmla="*/ 1147454 h 2882582"/>
                <a:gd name="connsiteX18" fmla="*/ 3715534 w 4206398"/>
                <a:gd name="connsiteY18" fmla="*/ 1104676 h 2882582"/>
                <a:gd name="connsiteX0" fmla="*/ 3716431 w 4207295"/>
                <a:gd name="connsiteY0" fmla="*/ 1104676 h 2882582"/>
                <a:gd name="connsiteX1" fmla="*/ 3666139 w 4207295"/>
                <a:gd name="connsiteY1" fmla="*/ 1225010 h 2882582"/>
                <a:gd name="connsiteX2" fmla="*/ 3474475 w 4207295"/>
                <a:gd name="connsiteY2" fmla="*/ 1269320 h 2882582"/>
                <a:gd name="connsiteX3" fmla="*/ 3714650 w 4207295"/>
                <a:gd name="connsiteY3" fmla="*/ 1261069 h 2882582"/>
                <a:gd name="connsiteX4" fmla="*/ 3999568 w 4207295"/>
                <a:gd name="connsiteY4" fmla="*/ 1130242 h 2882582"/>
                <a:gd name="connsiteX5" fmla="*/ 4207295 w 4207295"/>
                <a:gd name="connsiteY5" fmla="*/ 1161672 h 2882582"/>
                <a:gd name="connsiteX6" fmla="*/ 4102990 w 4207295"/>
                <a:gd name="connsiteY6" fmla="*/ 1202875 h 2882582"/>
                <a:gd name="connsiteX7" fmla="*/ 4150360 w 4207295"/>
                <a:gd name="connsiteY7" fmla="*/ 1271562 h 2882582"/>
                <a:gd name="connsiteX8" fmla="*/ 3638663 w 4207295"/>
                <a:gd name="connsiteY8" fmla="*/ 1463883 h 2882582"/>
                <a:gd name="connsiteX9" fmla="*/ 3510667 w 4207295"/>
                <a:gd name="connsiteY9" fmla="*/ 1539741 h 2882582"/>
                <a:gd name="connsiteX10" fmla="*/ 3091213 w 4207295"/>
                <a:gd name="connsiteY10" fmla="*/ 1572582 h 2882582"/>
                <a:gd name="connsiteX11" fmla="*/ 1005385 w 4207295"/>
                <a:gd name="connsiteY11" fmla="*/ 2881723 h 2882582"/>
                <a:gd name="connsiteX12" fmla="*/ 325515 w 4207295"/>
                <a:gd name="connsiteY12" fmla="*/ 1436578 h 2882582"/>
                <a:gd name="connsiteX13" fmla="*/ 13641 w 4207295"/>
                <a:gd name="connsiteY13" fmla="*/ 2873 h 2882582"/>
                <a:gd name="connsiteX14" fmla="*/ 1021288 w 4207295"/>
                <a:gd name="connsiteY14" fmla="*/ 1514099 h 2882582"/>
                <a:gd name="connsiteX15" fmla="*/ 1204169 w 4207295"/>
                <a:gd name="connsiteY15" fmla="*/ 2213814 h 2882582"/>
                <a:gd name="connsiteX16" fmla="*/ 2898884 w 4207295"/>
                <a:gd name="connsiteY16" fmla="*/ 1312589 h 2882582"/>
                <a:gd name="connsiteX17" fmla="*/ 3405606 w 4207295"/>
                <a:gd name="connsiteY17" fmla="*/ 1147454 h 2882582"/>
                <a:gd name="connsiteX18" fmla="*/ 3716431 w 4207295"/>
                <a:gd name="connsiteY18" fmla="*/ 1104676 h 2882582"/>
                <a:gd name="connsiteX0" fmla="*/ 3716431 w 4207295"/>
                <a:gd name="connsiteY0" fmla="*/ 1107569 h 2885475"/>
                <a:gd name="connsiteX1" fmla="*/ 3666139 w 4207295"/>
                <a:gd name="connsiteY1" fmla="*/ 1227903 h 2885475"/>
                <a:gd name="connsiteX2" fmla="*/ 3474475 w 4207295"/>
                <a:gd name="connsiteY2" fmla="*/ 1272213 h 2885475"/>
                <a:gd name="connsiteX3" fmla="*/ 3714650 w 4207295"/>
                <a:gd name="connsiteY3" fmla="*/ 1263962 h 2885475"/>
                <a:gd name="connsiteX4" fmla="*/ 3999568 w 4207295"/>
                <a:gd name="connsiteY4" fmla="*/ 1133135 h 2885475"/>
                <a:gd name="connsiteX5" fmla="*/ 4207295 w 4207295"/>
                <a:gd name="connsiteY5" fmla="*/ 1164565 h 2885475"/>
                <a:gd name="connsiteX6" fmla="*/ 4102990 w 4207295"/>
                <a:gd name="connsiteY6" fmla="*/ 1205768 h 2885475"/>
                <a:gd name="connsiteX7" fmla="*/ 4150360 w 4207295"/>
                <a:gd name="connsiteY7" fmla="*/ 1274455 h 2885475"/>
                <a:gd name="connsiteX8" fmla="*/ 3638663 w 4207295"/>
                <a:gd name="connsiteY8" fmla="*/ 1466776 h 2885475"/>
                <a:gd name="connsiteX9" fmla="*/ 3510667 w 4207295"/>
                <a:gd name="connsiteY9" fmla="*/ 1542634 h 2885475"/>
                <a:gd name="connsiteX10" fmla="*/ 3091213 w 4207295"/>
                <a:gd name="connsiteY10" fmla="*/ 1575475 h 2885475"/>
                <a:gd name="connsiteX11" fmla="*/ 1005385 w 4207295"/>
                <a:gd name="connsiteY11" fmla="*/ 2884616 h 2885475"/>
                <a:gd name="connsiteX12" fmla="*/ 325515 w 4207295"/>
                <a:gd name="connsiteY12" fmla="*/ 1439471 h 2885475"/>
                <a:gd name="connsiteX13" fmla="*/ 13641 w 4207295"/>
                <a:gd name="connsiteY13" fmla="*/ 5766 h 2885475"/>
                <a:gd name="connsiteX14" fmla="*/ 1021288 w 4207295"/>
                <a:gd name="connsiteY14" fmla="*/ 1516992 h 2885475"/>
                <a:gd name="connsiteX15" fmla="*/ 1204169 w 4207295"/>
                <a:gd name="connsiteY15" fmla="*/ 2216707 h 2885475"/>
                <a:gd name="connsiteX16" fmla="*/ 2898884 w 4207295"/>
                <a:gd name="connsiteY16" fmla="*/ 1315482 h 2885475"/>
                <a:gd name="connsiteX17" fmla="*/ 3405606 w 4207295"/>
                <a:gd name="connsiteY17" fmla="*/ 1150347 h 2885475"/>
                <a:gd name="connsiteX18" fmla="*/ 3716431 w 4207295"/>
                <a:gd name="connsiteY18" fmla="*/ 1107569 h 2885475"/>
                <a:gd name="connsiteX0" fmla="*/ 3716431 w 4207295"/>
                <a:gd name="connsiteY0" fmla="*/ 1107381 h 2885287"/>
                <a:gd name="connsiteX1" fmla="*/ 3666139 w 4207295"/>
                <a:gd name="connsiteY1" fmla="*/ 1227715 h 2885287"/>
                <a:gd name="connsiteX2" fmla="*/ 3474475 w 4207295"/>
                <a:gd name="connsiteY2" fmla="*/ 1272025 h 2885287"/>
                <a:gd name="connsiteX3" fmla="*/ 3714650 w 4207295"/>
                <a:gd name="connsiteY3" fmla="*/ 1263774 h 2885287"/>
                <a:gd name="connsiteX4" fmla="*/ 3999568 w 4207295"/>
                <a:gd name="connsiteY4" fmla="*/ 1132947 h 2885287"/>
                <a:gd name="connsiteX5" fmla="*/ 4207295 w 4207295"/>
                <a:gd name="connsiteY5" fmla="*/ 1164377 h 2885287"/>
                <a:gd name="connsiteX6" fmla="*/ 4102990 w 4207295"/>
                <a:gd name="connsiteY6" fmla="*/ 1205580 h 2885287"/>
                <a:gd name="connsiteX7" fmla="*/ 4150360 w 4207295"/>
                <a:gd name="connsiteY7" fmla="*/ 1274267 h 2885287"/>
                <a:gd name="connsiteX8" fmla="*/ 3638663 w 4207295"/>
                <a:gd name="connsiteY8" fmla="*/ 1466588 h 2885287"/>
                <a:gd name="connsiteX9" fmla="*/ 3510667 w 4207295"/>
                <a:gd name="connsiteY9" fmla="*/ 1542446 h 2885287"/>
                <a:gd name="connsiteX10" fmla="*/ 3091213 w 4207295"/>
                <a:gd name="connsiteY10" fmla="*/ 1575287 h 2885287"/>
                <a:gd name="connsiteX11" fmla="*/ 1005385 w 4207295"/>
                <a:gd name="connsiteY11" fmla="*/ 2884428 h 2885287"/>
                <a:gd name="connsiteX12" fmla="*/ 325515 w 4207295"/>
                <a:gd name="connsiteY12" fmla="*/ 1439283 h 2885287"/>
                <a:gd name="connsiteX13" fmla="*/ 13641 w 4207295"/>
                <a:gd name="connsiteY13" fmla="*/ 5578 h 2885287"/>
                <a:gd name="connsiteX14" fmla="*/ 965699 w 4207295"/>
                <a:gd name="connsiteY14" fmla="*/ 1537180 h 2885287"/>
                <a:gd name="connsiteX15" fmla="*/ 1204169 w 4207295"/>
                <a:gd name="connsiteY15" fmla="*/ 2216519 h 2885287"/>
                <a:gd name="connsiteX16" fmla="*/ 2898884 w 4207295"/>
                <a:gd name="connsiteY16" fmla="*/ 1315294 h 2885287"/>
                <a:gd name="connsiteX17" fmla="*/ 3405606 w 4207295"/>
                <a:gd name="connsiteY17" fmla="*/ 1150159 h 2885287"/>
                <a:gd name="connsiteX18" fmla="*/ 3716431 w 4207295"/>
                <a:gd name="connsiteY18" fmla="*/ 1107381 h 2885287"/>
                <a:gd name="connsiteX0" fmla="*/ 3716431 w 4207295"/>
                <a:gd name="connsiteY0" fmla="*/ 1108196 h 2886102"/>
                <a:gd name="connsiteX1" fmla="*/ 3666139 w 4207295"/>
                <a:gd name="connsiteY1" fmla="*/ 1228530 h 2886102"/>
                <a:gd name="connsiteX2" fmla="*/ 3474475 w 4207295"/>
                <a:gd name="connsiteY2" fmla="*/ 1272840 h 2886102"/>
                <a:gd name="connsiteX3" fmla="*/ 3714650 w 4207295"/>
                <a:gd name="connsiteY3" fmla="*/ 1264589 h 2886102"/>
                <a:gd name="connsiteX4" fmla="*/ 3999568 w 4207295"/>
                <a:gd name="connsiteY4" fmla="*/ 1133762 h 2886102"/>
                <a:gd name="connsiteX5" fmla="*/ 4207295 w 4207295"/>
                <a:gd name="connsiteY5" fmla="*/ 1165192 h 2886102"/>
                <a:gd name="connsiteX6" fmla="*/ 4102990 w 4207295"/>
                <a:gd name="connsiteY6" fmla="*/ 1206395 h 2886102"/>
                <a:gd name="connsiteX7" fmla="*/ 4150360 w 4207295"/>
                <a:gd name="connsiteY7" fmla="*/ 1275082 h 2886102"/>
                <a:gd name="connsiteX8" fmla="*/ 3638663 w 4207295"/>
                <a:gd name="connsiteY8" fmla="*/ 1467403 h 2886102"/>
                <a:gd name="connsiteX9" fmla="*/ 3510667 w 4207295"/>
                <a:gd name="connsiteY9" fmla="*/ 1543261 h 2886102"/>
                <a:gd name="connsiteX10" fmla="*/ 3091213 w 4207295"/>
                <a:gd name="connsiteY10" fmla="*/ 1576102 h 2886102"/>
                <a:gd name="connsiteX11" fmla="*/ 1005385 w 4207295"/>
                <a:gd name="connsiteY11" fmla="*/ 2885243 h 2886102"/>
                <a:gd name="connsiteX12" fmla="*/ 325515 w 4207295"/>
                <a:gd name="connsiteY12" fmla="*/ 1440098 h 2886102"/>
                <a:gd name="connsiteX13" fmla="*/ 13641 w 4207295"/>
                <a:gd name="connsiteY13" fmla="*/ 6393 h 2886102"/>
                <a:gd name="connsiteX14" fmla="*/ 965699 w 4207295"/>
                <a:gd name="connsiteY14" fmla="*/ 1537995 h 2886102"/>
                <a:gd name="connsiteX15" fmla="*/ 1204169 w 4207295"/>
                <a:gd name="connsiteY15" fmla="*/ 2217334 h 2886102"/>
                <a:gd name="connsiteX16" fmla="*/ 2898884 w 4207295"/>
                <a:gd name="connsiteY16" fmla="*/ 1316109 h 2886102"/>
                <a:gd name="connsiteX17" fmla="*/ 3405606 w 4207295"/>
                <a:gd name="connsiteY17" fmla="*/ 1150974 h 2886102"/>
                <a:gd name="connsiteX18" fmla="*/ 3716431 w 4207295"/>
                <a:gd name="connsiteY18" fmla="*/ 1108196 h 2886102"/>
                <a:gd name="connsiteX0" fmla="*/ 3716431 w 4207295"/>
                <a:gd name="connsiteY0" fmla="*/ 1108196 h 2886102"/>
                <a:gd name="connsiteX1" fmla="*/ 3666139 w 4207295"/>
                <a:gd name="connsiteY1" fmla="*/ 1228530 h 2886102"/>
                <a:gd name="connsiteX2" fmla="*/ 3474475 w 4207295"/>
                <a:gd name="connsiteY2" fmla="*/ 1272840 h 2886102"/>
                <a:gd name="connsiteX3" fmla="*/ 3714650 w 4207295"/>
                <a:gd name="connsiteY3" fmla="*/ 1264589 h 2886102"/>
                <a:gd name="connsiteX4" fmla="*/ 3999568 w 4207295"/>
                <a:gd name="connsiteY4" fmla="*/ 1133762 h 2886102"/>
                <a:gd name="connsiteX5" fmla="*/ 4207295 w 4207295"/>
                <a:gd name="connsiteY5" fmla="*/ 1165192 h 2886102"/>
                <a:gd name="connsiteX6" fmla="*/ 4102990 w 4207295"/>
                <a:gd name="connsiteY6" fmla="*/ 1206395 h 2886102"/>
                <a:gd name="connsiteX7" fmla="*/ 4150360 w 4207295"/>
                <a:gd name="connsiteY7" fmla="*/ 1275082 h 2886102"/>
                <a:gd name="connsiteX8" fmla="*/ 3638663 w 4207295"/>
                <a:gd name="connsiteY8" fmla="*/ 1467403 h 2886102"/>
                <a:gd name="connsiteX9" fmla="*/ 3510667 w 4207295"/>
                <a:gd name="connsiteY9" fmla="*/ 1543261 h 2886102"/>
                <a:gd name="connsiteX10" fmla="*/ 3091213 w 4207295"/>
                <a:gd name="connsiteY10" fmla="*/ 1576102 h 2886102"/>
                <a:gd name="connsiteX11" fmla="*/ 1005385 w 4207295"/>
                <a:gd name="connsiteY11" fmla="*/ 2885243 h 2886102"/>
                <a:gd name="connsiteX12" fmla="*/ 325515 w 4207295"/>
                <a:gd name="connsiteY12" fmla="*/ 1440098 h 2886102"/>
                <a:gd name="connsiteX13" fmla="*/ 13641 w 4207295"/>
                <a:gd name="connsiteY13" fmla="*/ 6393 h 2886102"/>
                <a:gd name="connsiteX14" fmla="*/ 965699 w 4207295"/>
                <a:gd name="connsiteY14" fmla="*/ 1537995 h 2886102"/>
                <a:gd name="connsiteX15" fmla="*/ 1204169 w 4207295"/>
                <a:gd name="connsiteY15" fmla="*/ 2217334 h 2886102"/>
                <a:gd name="connsiteX16" fmla="*/ 2898884 w 4207295"/>
                <a:gd name="connsiteY16" fmla="*/ 1316109 h 2886102"/>
                <a:gd name="connsiteX17" fmla="*/ 3405606 w 4207295"/>
                <a:gd name="connsiteY17" fmla="*/ 1150974 h 2886102"/>
                <a:gd name="connsiteX18" fmla="*/ 3716431 w 4207295"/>
                <a:gd name="connsiteY18" fmla="*/ 1108196 h 2886102"/>
                <a:gd name="connsiteX0" fmla="*/ 3716431 w 4207295"/>
                <a:gd name="connsiteY0" fmla="*/ 1102023 h 2879929"/>
                <a:gd name="connsiteX1" fmla="*/ 3666139 w 4207295"/>
                <a:gd name="connsiteY1" fmla="*/ 1222357 h 2879929"/>
                <a:gd name="connsiteX2" fmla="*/ 3474475 w 4207295"/>
                <a:gd name="connsiteY2" fmla="*/ 1266667 h 2879929"/>
                <a:gd name="connsiteX3" fmla="*/ 3714650 w 4207295"/>
                <a:gd name="connsiteY3" fmla="*/ 1258416 h 2879929"/>
                <a:gd name="connsiteX4" fmla="*/ 3999568 w 4207295"/>
                <a:gd name="connsiteY4" fmla="*/ 1127589 h 2879929"/>
                <a:gd name="connsiteX5" fmla="*/ 4207295 w 4207295"/>
                <a:gd name="connsiteY5" fmla="*/ 1159019 h 2879929"/>
                <a:gd name="connsiteX6" fmla="*/ 4102990 w 4207295"/>
                <a:gd name="connsiteY6" fmla="*/ 1200222 h 2879929"/>
                <a:gd name="connsiteX7" fmla="*/ 4150360 w 4207295"/>
                <a:gd name="connsiteY7" fmla="*/ 1268909 h 2879929"/>
                <a:gd name="connsiteX8" fmla="*/ 3638663 w 4207295"/>
                <a:gd name="connsiteY8" fmla="*/ 1461230 h 2879929"/>
                <a:gd name="connsiteX9" fmla="*/ 3510667 w 4207295"/>
                <a:gd name="connsiteY9" fmla="*/ 1537088 h 2879929"/>
                <a:gd name="connsiteX10" fmla="*/ 3091213 w 4207295"/>
                <a:gd name="connsiteY10" fmla="*/ 1569929 h 2879929"/>
                <a:gd name="connsiteX11" fmla="*/ 1005385 w 4207295"/>
                <a:gd name="connsiteY11" fmla="*/ 2879070 h 2879929"/>
                <a:gd name="connsiteX12" fmla="*/ 325515 w 4207295"/>
                <a:gd name="connsiteY12" fmla="*/ 1433925 h 2879929"/>
                <a:gd name="connsiteX13" fmla="*/ 13641 w 4207295"/>
                <a:gd name="connsiteY13" fmla="*/ 220 h 2879929"/>
                <a:gd name="connsiteX14" fmla="*/ 965699 w 4207295"/>
                <a:gd name="connsiteY14" fmla="*/ 1531822 h 2879929"/>
                <a:gd name="connsiteX15" fmla="*/ 1204169 w 4207295"/>
                <a:gd name="connsiteY15" fmla="*/ 2211161 h 2879929"/>
                <a:gd name="connsiteX16" fmla="*/ 2898884 w 4207295"/>
                <a:gd name="connsiteY16" fmla="*/ 1309936 h 2879929"/>
                <a:gd name="connsiteX17" fmla="*/ 3405606 w 4207295"/>
                <a:gd name="connsiteY17" fmla="*/ 1144801 h 2879929"/>
                <a:gd name="connsiteX18" fmla="*/ 3716431 w 4207295"/>
                <a:gd name="connsiteY18" fmla="*/ 1102023 h 2879929"/>
                <a:gd name="connsiteX0" fmla="*/ 3745620 w 4236484"/>
                <a:gd name="connsiteY0" fmla="*/ 1101803 h 2879709"/>
                <a:gd name="connsiteX1" fmla="*/ 3695328 w 4236484"/>
                <a:gd name="connsiteY1" fmla="*/ 1222137 h 2879709"/>
                <a:gd name="connsiteX2" fmla="*/ 3503664 w 4236484"/>
                <a:gd name="connsiteY2" fmla="*/ 1266447 h 2879709"/>
                <a:gd name="connsiteX3" fmla="*/ 3743839 w 4236484"/>
                <a:gd name="connsiteY3" fmla="*/ 1258196 h 2879709"/>
                <a:gd name="connsiteX4" fmla="*/ 4028757 w 4236484"/>
                <a:gd name="connsiteY4" fmla="*/ 1127369 h 2879709"/>
                <a:gd name="connsiteX5" fmla="*/ 4236484 w 4236484"/>
                <a:gd name="connsiteY5" fmla="*/ 1158799 h 2879709"/>
                <a:gd name="connsiteX6" fmla="*/ 4132179 w 4236484"/>
                <a:gd name="connsiteY6" fmla="*/ 1200002 h 2879709"/>
                <a:gd name="connsiteX7" fmla="*/ 4179549 w 4236484"/>
                <a:gd name="connsiteY7" fmla="*/ 1268689 h 2879709"/>
                <a:gd name="connsiteX8" fmla="*/ 3667852 w 4236484"/>
                <a:gd name="connsiteY8" fmla="*/ 1461010 h 2879709"/>
                <a:gd name="connsiteX9" fmla="*/ 3539856 w 4236484"/>
                <a:gd name="connsiteY9" fmla="*/ 1536868 h 2879709"/>
                <a:gd name="connsiteX10" fmla="*/ 3120402 w 4236484"/>
                <a:gd name="connsiteY10" fmla="*/ 1569709 h 2879709"/>
                <a:gd name="connsiteX11" fmla="*/ 1034574 w 4236484"/>
                <a:gd name="connsiteY11" fmla="*/ 2878850 h 2879709"/>
                <a:gd name="connsiteX12" fmla="*/ 354704 w 4236484"/>
                <a:gd name="connsiteY12" fmla="*/ 1433705 h 2879709"/>
                <a:gd name="connsiteX13" fmla="*/ 42830 w 4236484"/>
                <a:gd name="connsiteY13" fmla="*/ 0 h 2879709"/>
                <a:gd name="connsiteX14" fmla="*/ 994888 w 4236484"/>
                <a:gd name="connsiteY14" fmla="*/ 1531602 h 2879709"/>
                <a:gd name="connsiteX15" fmla="*/ 1233358 w 4236484"/>
                <a:gd name="connsiteY15" fmla="*/ 2210941 h 2879709"/>
                <a:gd name="connsiteX16" fmla="*/ 2928073 w 4236484"/>
                <a:gd name="connsiteY16" fmla="*/ 1309716 h 2879709"/>
                <a:gd name="connsiteX17" fmla="*/ 3434795 w 4236484"/>
                <a:gd name="connsiteY17" fmla="*/ 1144581 h 2879709"/>
                <a:gd name="connsiteX18" fmla="*/ 3745620 w 4236484"/>
                <a:gd name="connsiteY18" fmla="*/ 1101803 h 2879709"/>
                <a:gd name="connsiteX0" fmla="*/ 3754283 w 4245147"/>
                <a:gd name="connsiteY0" fmla="*/ 1101803 h 2879709"/>
                <a:gd name="connsiteX1" fmla="*/ 3703991 w 4245147"/>
                <a:gd name="connsiteY1" fmla="*/ 1222137 h 2879709"/>
                <a:gd name="connsiteX2" fmla="*/ 3512327 w 4245147"/>
                <a:gd name="connsiteY2" fmla="*/ 1266447 h 2879709"/>
                <a:gd name="connsiteX3" fmla="*/ 3752502 w 4245147"/>
                <a:gd name="connsiteY3" fmla="*/ 1258196 h 2879709"/>
                <a:gd name="connsiteX4" fmla="*/ 4037420 w 4245147"/>
                <a:gd name="connsiteY4" fmla="*/ 1127369 h 2879709"/>
                <a:gd name="connsiteX5" fmla="*/ 4245147 w 4245147"/>
                <a:gd name="connsiteY5" fmla="*/ 1158799 h 2879709"/>
                <a:gd name="connsiteX6" fmla="*/ 4140842 w 4245147"/>
                <a:gd name="connsiteY6" fmla="*/ 1200002 h 2879709"/>
                <a:gd name="connsiteX7" fmla="*/ 4188212 w 4245147"/>
                <a:gd name="connsiteY7" fmla="*/ 1268689 h 2879709"/>
                <a:gd name="connsiteX8" fmla="*/ 3676515 w 4245147"/>
                <a:gd name="connsiteY8" fmla="*/ 1461010 h 2879709"/>
                <a:gd name="connsiteX9" fmla="*/ 3548519 w 4245147"/>
                <a:gd name="connsiteY9" fmla="*/ 1536868 h 2879709"/>
                <a:gd name="connsiteX10" fmla="*/ 3129065 w 4245147"/>
                <a:gd name="connsiteY10" fmla="*/ 1569709 h 2879709"/>
                <a:gd name="connsiteX11" fmla="*/ 1043237 w 4245147"/>
                <a:gd name="connsiteY11" fmla="*/ 2878850 h 2879709"/>
                <a:gd name="connsiteX12" fmla="*/ 363367 w 4245147"/>
                <a:gd name="connsiteY12" fmla="*/ 1433705 h 2879709"/>
                <a:gd name="connsiteX13" fmla="*/ 51493 w 4245147"/>
                <a:gd name="connsiteY13" fmla="*/ 0 h 2879709"/>
                <a:gd name="connsiteX14" fmla="*/ 1003551 w 4245147"/>
                <a:gd name="connsiteY14" fmla="*/ 1531602 h 2879709"/>
                <a:gd name="connsiteX15" fmla="*/ 1242021 w 4245147"/>
                <a:gd name="connsiteY15" fmla="*/ 2210941 h 2879709"/>
                <a:gd name="connsiteX16" fmla="*/ 2936736 w 4245147"/>
                <a:gd name="connsiteY16" fmla="*/ 1309716 h 2879709"/>
                <a:gd name="connsiteX17" fmla="*/ 3443458 w 4245147"/>
                <a:gd name="connsiteY17" fmla="*/ 1144581 h 2879709"/>
                <a:gd name="connsiteX18" fmla="*/ 3754283 w 4245147"/>
                <a:gd name="connsiteY18" fmla="*/ 1101803 h 2879709"/>
                <a:gd name="connsiteX0" fmla="*/ 3755305 w 4246169"/>
                <a:gd name="connsiteY0" fmla="*/ 1101803 h 2879709"/>
                <a:gd name="connsiteX1" fmla="*/ 3705013 w 4246169"/>
                <a:gd name="connsiteY1" fmla="*/ 1222137 h 2879709"/>
                <a:gd name="connsiteX2" fmla="*/ 3513349 w 4246169"/>
                <a:gd name="connsiteY2" fmla="*/ 1266447 h 2879709"/>
                <a:gd name="connsiteX3" fmla="*/ 3753524 w 4246169"/>
                <a:gd name="connsiteY3" fmla="*/ 1258196 h 2879709"/>
                <a:gd name="connsiteX4" fmla="*/ 4038442 w 4246169"/>
                <a:gd name="connsiteY4" fmla="*/ 1127369 h 2879709"/>
                <a:gd name="connsiteX5" fmla="*/ 4246169 w 4246169"/>
                <a:gd name="connsiteY5" fmla="*/ 1158799 h 2879709"/>
                <a:gd name="connsiteX6" fmla="*/ 4141864 w 4246169"/>
                <a:gd name="connsiteY6" fmla="*/ 1200002 h 2879709"/>
                <a:gd name="connsiteX7" fmla="*/ 4189234 w 4246169"/>
                <a:gd name="connsiteY7" fmla="*/ 1268689 h 2879709"/>
                <a:gd name="connsiteX8" fmla="*/ 3677537 w 4246169"/>
                <a:gd name="connsiteY8" fmla="*/ 1461010 h 2879709"/>
                <a:gd name="connsiteX9" fmla="*/ 3549541 w 4246169"/>
                <a:gd name="connsiteY9" fmla="*/ 1536868 h 2879709"/>
                <a:gd name="connsiteX10" fmla="*/ 3130087 w 4246169"/>
                <a:gd name="connsiteY10" fmla="*/ 1569709 h 2879709"/>
                <a:gd name="connsiteX11" fmla="*/ 1044259 w 4246169"/>
                <a:gd name="connsiteY11" fmla="*/ 2878850 h 2879709"/>
                <a:gd name="connsiteX12" fmla="*/ 355125 w 4246169"/>
                <a:gd name="connsiteY12" fmla="*/ 1474456 h 2879709"/>
                <a:gd name="connsiteX13" fmla="*/ 52515 w 4246169"/>
                <a:gd name="connsiteY13" fmla="*/ 0 h 2879709"/>
                <a:gd name="connsiteX14" fmla="*/ 1004573 w 4246169"/>
                <a:gd name="connsiteY14" fmla="*/ 1531602 h 2879709"/>
                <a:gd name="connsiteX15" fmla="*/ 1243043 w 4246169"/>
                <a:gd name="connsiteY15" fmla="*/ 2210941 h 2879709"/>
                <a:gd name="connsiteX16" fmla="*/ 2937758 w 4246169"/>
                <a:gd name="connsiteY16" fmla="*/ 1309716 h 2879709"/>
                <a:gd name="connsiteX17" fmla="*/ 3444480 w 4246169"/>
                <a:gd name="connsiteY17" fmla="*/ 1144581 h 2879709"/>
                <a:gd name="connsiteX18" fmla="*/ 3755305 w 4246169"/>
                <a:gd name="connsiteY18" fmla="*/ 1101803 h 2879709"/>
                <a:gd name="connsiteX0" fmla="*/ 3755305 w 4246169"/>
                <a:gd name="connsiteY0" fmla="*/ 1101803 h 2879709"/>
                <a:gd name="connsiteX1" fmla="*/ 3705013 w 4246169"/>
                <a:gd name="connsiteY1" fmla="*/ 1222137 h 2879709"/>
                <a:gd name="connsiteX2" fmla="*/ 3513349 w 4246169"/>
                <a:gd name="connsiteY2" fmla="*/ 1266447 h 2879709"/>
                <a:gd name="connsiteX3" fmla="*/ 3753524 w 4246169"/>
                <a:gd name="connsiteY3" fmla="*/ 1258196 h 2879709"/>
                <a:gd name="connsiteX4" fmla="*/ 4038442 w 4246169"/>
                <a:gd name="connsiteY4" fmla="*/ 1127369 h 2879709"/>
                <a:gd name="connsiteX5" fmla="*/ 4246169 w 4246169"/>
                <a:gd name="connsiteY5" fmla="*/ 1158799 h 2879709"/>
                <a:gd name="connsiteX6" fmla="*/ 4141864 w 4246169"/>
                <a:gd name="connsiteY6" fmla="*/ 1200002 h 2879709"/>
                <a:gd name="connsiteX7" fmla="*/ 4189234 w 4246169"/>
                <a:gd name="connsiteY7" fmla="*/ 1268689 h 2879709"/>
                <a:gd name="connsiteX8" fmla="*/ 3677537 w 4246169"/>
                <a:gd name="connsiteY8" fmla="*/ 1461010 h 2879709"/>
                <a:gd name="connsiteX9" fmla="*/ 3549541 w 4246169"/>
                <a:gd name="connsiteY9" fmla="*/ 1536868 h 2879709"/>
                <a:gd name="connsiteX10" fmla="*/ 3130087 w 4246169"/>
                <a:gd name="connsiteY10" fmla="*/ 1569709 h 2879709"/>
                <a:gd name="connsiteX11" fmla="*/ 1044259 w 4246169"/>
                <a:gd name="connsiteY11" fmla="*/ 2878850 h 2879709"/>
                <a:gd name="connsiteX12" fmla="*/ 355125 w 4246169"/>
                <a:gd name="connsiteY12" fmla="*/ 1474456 h 2879709"/>
                <a:gd name="connsiteX13" fmla="*/ 52515 w 4246169"/>
                <a:gd name="connsiteY13" fmla="*/ 0 h 2879709"/>
                <a:gd name="connsiteX14" fmla="*/ 1004573 w 4246169"/>
                <a:gd name="connsiteY14" fmla="*/ 1531602 h 2879709"/>
                <a:gd name="connsiteX15" fmla="*/ 1243043 w 4246169"/>
                <a:gd name="connsiteY15" fmla="*/ 2210941 h 2879709"/>
                <a:gd name="connsiteX16" fmla="*/ 2937758 w 4246169"/>
                <a:gd name="connsiteY16" fmla="*/ 1309716 h 2879709"/>
                <a:gd name="connsiteX17" fmla="*/ 3444480 w 4246169"/>
                <a:gd name="connsiteY17" fmla="*/ 1144581 h 2879709"/>
                <a:gd name="connsiteX18" fmla="*/ 3755305 w 4246169"/>
                <a:gd name="connsiteY18" fmla="*/ 1101803 h 287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46169" h="2879709">
                  <a:moveTo>
                    <a:pt x="3755305" y="1101803"/>
                  </a:moveTo>
                  <a:cubicBezTo>
                    <a:pt x="3805858" y="1124732"/>
                    <a:pt x="3769275" y="1206175"/>
                    <a:pt x="3705013" y="1222137"/>
                  </a:cubicBezTo>
                  <a:cubicBezTo>
                    <a:pt x="3652376" y="1247110"/>
                    <a:pt x="3577237" y="1251677"/>
                    <a:pt x="3513349" y="1266447"/>
                  </a:cubicBezTo>
                  <a:cubicBezTo>
                    <a:pt x="3573524" y="1296925"/>
                    <a:pt x="3673466" y="1260946"/>
                    <a:pt x="3753524" y="1258196"/>
                  </a:cubicBezTo>
                  <a:cubicBezTo>
                    <a:pt x="3858700" y="1203337"/>
                    <a:pt x="3930971" y="1169107"/>
                    <a:pt x="4038442" y="1127369"/>
                  </a:cubicBezTo>
                  <a:cubicBezTo>
                    <a:pt x="4141424" y="1093630"/>
                    <a:pt x="4243287" y="1084427"/>
                    <a:pt x="4246169" y="1158799"/>
                  </a:cubicBezTo>
                  <a:lnTo>
                    <a:pt x="4141864" y="1200002"/>
                  </a:lnTo>
                  <a:cubicBezTo>
                    <a:pt x="4183166" y="1208970"/>
                    <a:pt x="4221939" y="1257597"/>
                    <a:pt x="4189234" y="1268689"/>
                  </a:cubicBezTo>
                  <a:cubicBezTo>
                    <a:pt x="3998899" y="1325434"/>
                    <a:pt x="3857704" y="1392519"/>
                    <a:pt x="3677537" y="1461010"/>
                  </a:cubicBezTo>
                  <a:cubicBezTo>
                    <a:pt x="3644473" y="1481912"/>
                    <a:pt x="3580275" y="1525840"/>
                    <a:pt x="3549541" y="1536868"/>
                  </a:cubicBezTo>
                  <a:cubicBezTo>
                    <a:pt x="3454652" y="1559904"/>
                    <a:pt x="3269900" y="1523133"/>
                    <a:pt x="3130087" y="1569709"/>
                  </a:cubicBezTo>
                  <a:cubicBezTo>
                    <a:pt x="2712540" y="1793373"/>
                    <a:pt x="1509841" y="2915102"/>
                    <a:pt x="1044259" y="2878850"/>
                  </a:cubicBezTo>
                  <a:cubicBezTo>
                    <a:pt x="864030" y="2809939"/>
                    <a:pt x="557825" y="2371545"/>
                    <a:pt x="355125" y="1474456"/>
                  </a:cubicBezTo>
                  <a:cubicBezTo>
                    <a:pt x="189402" y="1217296"/>
                    <a:pt x="-124561" y="685058"/>
                    <a:pt x="52515" y="0"/>
                  </a:cubicBezTo>
                  <a:cubicBezTo>
                    <a:pt x="218542" y="4530"/>
                    <a:pt x="671778" y="386012"/>
                    <a:pt x="1004573" y="1531602"/>
                  </a:cubicBezTo>
                  <a:cubicBezTo>
                    <a:pt x="1093304" y="1815198"/>
                    <a:pt x="1224490" y="2062516"/>
                    <a:pt x="1243043" y="2210941"/>
                  </a:cubicBezTo>
                  <a:cubicBezTo>
                    <a:pt x="1622236" y="2063387"/>
                    <a:pt x="2562900" y="1511297"/>
                    <a:pt x="2937758" y="1309716"/>
                  </a:cubicBezTo>
                  <a:cubicBezTo>
                    <a:pt x="3162739" y="1118865"/>
                    <a:pt x="3350647" y="1123022"/>
                    <a:pt x="3444480" y="1144581"/>
                  </a:cubicBezTo>
                  <a:cubicBezTo>
                    <a:pt x="3508698" y="1152536"/>
                    <a:pt x="3652509" y="1089775"/>
                    <a:pt x="3755305" y="11018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2" name="Group 27">
              <a:extLst>
                <a:ext uri="{FF2B5EF4-FFF2-40B4-BE49-F238E27FC236}">
                  <a16:creationId xmlns:a16="http://schemas.microsoft.com/office/drawing/2014/main" id="{202960E2-9E95-4477-BA60-A2E9A7754198}"/>
                </a:ext>
              </a:extLst>
            </p:cNvPr>
            <p:cNvGrpSpPr/>
            <p:nvPr/>
          </p:nvGrpSpPr>
          <p:grpSpPr>
            <a:xfrm>
              <a:off x="1412058" y="2597110"/>
              <a:ext cx="3630700" cy="3311611"/>
              <a:chOff x="3676" y="2850482"/>
              <a:chExt cx="4717529" cy="4646544"/>
            </a:xfrm>
          </p:grpSpPr>
          <p:grpSp>
            <p:nvGrpSpPr>
              <p:cNvPr id="13" name="Group 12">
                <a:extLst>
                  <a:ext uri="{FF2B5EF4-FFF2-40B4-BE49-F238E27FC236}">
                    <a16:creationId xmlns:a16="http://schemas.microsoft.com/office/drawing/2014/main" id="{04BA8BB8-6F15-42F2-8CB9-C0593181D153}"/>
                  </a:ext>
                </a:extLst>
              </p:cNvPr>
              <p:cNvGrpSpPr/>
              <p:nvPr/>
            </p:nvGrpSpPr>
            <p:grpSpPr>
              <a:xfrm rot="1800000">
                <a:off x="3676" y="3928713"/>
                <a:ext cx="3074897" cy="3568313"/>
                <a:chOff x="5097314" y="2786062"/>
                <a:chExt cx="2324100" cy="2697039"/>
              </a:xfrm>
            </p:grpSpPr>
            <p:sp>
              <p:nvSpPr>
                <p:cNvPr id="29" name="Freeform 13">
                  <a:extLst>
                    <a:ext uri="{FF2B5EF4-FFF2-40B4-BE49-F238E27FC236}">
                      <a16:creationId xmlns:a16="http://schemas.microsoft.com/office/drawing/2014/main" id="{48573B92-4392-442E-9A33-92E83438C505}"/>
                    </a:ext>
                  </a:extLst>
                </p:cNvPr>
                <p:cNvSpPr/>
                <p:nvPr/>
              </p:nvSpPr>
              <p:spPr>
                <a:xfrm>
                  <a:off x="5397351" y="2786062"/>
                  <a:ext cx="2024063" cy="2363788"/>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363788">
                      <a:moveTo>
                        <a:pt x="614363" y="0"/>
                      </a:moveTo>
                      <a:lnTo>
                        <a:pt x="0" y="354013"/>
                      </a:lnTo>
                      <a:lnTo>
                        <a:pt x="1635125" y="2363788"/>
                      </a:lnTo>
                      <a:lnTo>
                        <a:pt x="2024063" y="1601788"/>
                      </a:lnTo>
                      <a:lnTo>
                        <a:pt x="614363"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Freeform 14">
                  <a:extLst>
                    <a:ext uri="{FF2B5EF4-FFF2-40B4-BE49-F238E27FC236}">
                      <a16:creationId xmlns:a16="http://schemas.microsoft.com/office/drawing/2014/main" id="{FEDBE979-C3A2-4AA4-9ACD-44155076513A}"/>
                    </a:ext>
                  </a:extLst>
                </p:cNvPr>
                <p:cNvSpPr/>
                <p:nvPr/>
              </p:nvSpPr>
              <p:spPr>
                <a:xfrm>
                  <a:off x="5097314" y="3203575"/>
                  <a:ext cx="1323975" cy="2262036"/>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Freeform 15">
                  <a:extLst>
                    <a:ext uri="{FF2B5EF4-FFF2-40B4-BE49-F238E27FC236}">
                      <a16:creationId xmlns:a16="http://schemas.microsoft.com/office/drawing/2014/main" id="{8D107A7D-53E1-4667-B42E-CE9B88D07517}"/>
                    </a:ext>
                  </a:extLst>
                </p:cNvPr>
                <p:cNvSpPr/>
                <p:nvPr/>
              </p:nvSpPr>
              <p:spPr>
                <a:xfrm>
                  <a:off x="5384800" y="3140074"/>
                  <a:ext cx="1647675" cy="2009776"/>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Freeform 16">
                  <a:extLst>
                    <a:ext uri="{FF2B5EF4-FFF2-40B4-BE49-F238E27FC236}">
                      <a16:creationId xmlns:a16="http://schemas.microsoft.com/office/drawing/2014/main" id="{BFD720A7-3657-412C-9235-13ACF134365B}"/>
                    </a:ext>
                  </a:extLst>
                </p:cNvPr>
                <p:cNvSpPr/>
                <p:nvPr/>
              </p:nvSpPr>
              <p:spPr>
                <a:xfrm>
                  <a:off x="6249936" y="4918074"/>
                  <a:ext cx="795241" cy="565027"/>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Group 17">
                <a:extLst>
                  <a:ext uri="{FF2B5EF4-FFF2-40B4-BE49-F238E27FC236}">
                    <a16:creationId xmlns:a16="http://schemas.microsoft.com/office/drawing/2014/main" id="{05383B73-7636-4666-BEF5-9BD679A5BA70}"/>
                  </a:ext>
                </a:extLst>
              </p:cNvPr>
              <p:cNvGrpSpPr/>
              <p:nvPr/>
            </p:nvGrpSpPr>
            <p:grpSpPr>
              <a:xfrm rot="1302834">
                <a:off x="897374" y="3683555"/>
                <a:ext cx="2689250" cy="3120783"/>
                <a:chOff x="5097314" y="2786062"/>
                <a:chExt cx="2324100" cy="2697039"/>
              </a:xfrm>
            </p:grpSpPr>
            <p:sp>
              <p:nvSpPr>
                <p:cNvPr id="25" name="Freeform 18">
                  <a:extLst>
                    <a:ext uri="{FF2B5EF4-FFF2-40B4-BE49-F238E27FC236}">
                      <a16:creationId xmlns:a16="http://schemas.microsoft.com/office/drawing/2014/main" id="{BC6F9C61-5C84-4211-9B9B-2643D527EE6E}"/>
                    </a:ext>
                  </a:extLst>
                </p:cNvPr>
                <p:cNvSpPr/>
                <p:nvPr/>
              </p:nvSpPr>
              <p:spPr>
                <a:xfrm>
                  <a:off x="5397351" y="2786062"/>
                  <a:ext cx="2024063" cy="2363788"/>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363788">
                      <a:moveTo>
                        <a:pt x="614363" y="0"/>
                      </a:moveTo>
                      <a:lnTo>
                        <a:pt x="0" y="354013"/>
                      </a:lnTo>
                      <a:lnTo>
                        <a:pt x="1635125" y="2363788"/>
                      </a:lnTo>
                      <a:lnTo>
                        <a:pt x="2024063" y="1601788"/>
                      </a:lnTo>
                      <a:lnTo>
                        <a:pt x="61436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Freeform 19">
                  <a:extLst>
                    <a:ext uri="{FF2B5EF4-FFF2-40B4-BE49-F238E27FC236}">
                      <a16:creationId xmlns:a16="http://schemas.microsoft.com/office/drawing/2014/main" id="{D5AE9745-1467-47FA-87D5-7464F377799A}"/>
                    </a:ext>
                  </a:extLst>
                </p:cNvPr>
                <p:cNvSpPr/>
                <p:nvPr/>
              </p:nvSpPr>
              <p:spPr>
                <a:xfrm>
                  <a:off x="5097314" y="3203575"/>
                  <a:ext cx="1323975" cy="2262036"/>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Freeform 20">
                  <a:extLst>
                    <a:ext uri="{FF2B5EF4-FFF2-40B4-BE49-F238E27FC236}">
                      <a16:creationId xmlns:a16="http://schemas.microsoft.com/office/drawing/2014/main" id="{51532F89-4E5D-4B94-89DE-CC9EC7606865}"/>
                    </a:ext>
                  </a:extLst>
                </p:cNvPr>
                <p:cNvSpPr/>
                <p:nvPr/>
              </p:nvSpPr>
              <p:spPr>
                <a:xfrm>
                  <a:off x="5384800" y="3140074"/>
                  <a:ext cx="1647675" cy="2009776"/>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Freeform 21">
                  <a:extLst>
                    <a:ext uri="{FF2B5EF4-FFF2-40B4-BE49-F238E27FC236}">
                      <a16:creationId xmlns:a16="http://schemas.microsoft.com/office/drawing/2014/main" id="{C17DD7F6-F808-4CD8-9EE8-5A2644C21EC5}"/>
                    </a:ext>
                  </a:extLst>
                </p:cNvPr>
                <p:cNvSpPr/>
                <p:nvPr/>
              </p:nvSpPr>
              <p:spPr>
                <a:xfrm>
                  <a:off x="6249936" y="4918074"/>
                  <a:ext cx="795241" cy="565027"/>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 name="Group 22">
                <a:extLst>
                  <a:ext uri="{FF2B5EF4-FFF2-40B4-BE49-F238E27FC236}">
                    <a16:creationId xmlns:a16="http://schemas.microsoft.com/office/drawing/2014/main" id="{49B23CC0-B8F2-48B2-B35B-5ED520112D8E}"/>
                  </a:ext>
                </a:extLst>
              </p:cNvPr>
              <p:cNvGrpSpPr/>
              <p:nvPr/>
            </p:nvGrpSpPr>
            <p:grpSpPr>
              <a:xfrm rot="848653">
                <a:off x="1733447" y="3720175"/>
                <a:ext cx="2819803" cy="3272285"/>
                <a:chOff x="5097314" y="2786062"/>
                <a:chExt cx="2324100" cy="2697039"/>
              </a:xfrm>
            </p:grpSpPr>
            <p:sp>
              <p:nvSpPr>
                <p:cNvPr id="21" name="Freeform 23">
                  <a:extLst>
                    <a:ext uri="{FF2B5EF4-FFF2-40B4-BE49-F238E27FC236}">
                      <a16:creationId xmlns:a16="http://schemas.microsoft.com/office/drawing/2014/main" id="{D09140F7-EBFD-4411-AEDF-1E80428C7313}"/>
                    </a:ext>
                  </a:extLst>
                </p:cNvPr>
                <p:cNvSpPr/>
                <p:nvPr/>
              </p:nvSpPr>
              <p:spPr>
                <a:xfrm>
                  <a:off x="5397351" y="2786062"/>
                  <a:ext cx="2024063" cy="2363788"/>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363788">
                      <a:moveTo>
                        <a:pt x="614363" y="0"/>
                      </a:moveTo>
                      <a:lnTo>
                        <a:pt x="0" y="354013"/>
                      </a:lnTo>
                      <a:lnTo>
                        <a:pt x="1635125" y="2363788"/>
                      </a:lnTo>
                      <a:lnTo>
                        <a:pt x="2024063" y="1601788"/>
                      </a:lnTo>
                      <a:lnTo>
                        <a:pt x="61436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Freeform 24">
                  <a:extLst>
                    <a:ext uri="{FF2B5EF4-FFF2-40B4-BE49-F238E27FC236}">
                      <a16:creationId xmlns:a16="http://schemas.microsoft.com/office/drawing/2014/main" id="{7EE47AEF-3082-4B85-8E33-3E2A55EDAA11}"/>
                    </a:ext>
                  </a:extLst>
                </p:cNvPr>
                <p:cNvSpPr/>
                <p:nvPr/>
              </p:nvSpPr>
              <p:spPr>
                <a:xfrm>
                  <a:off x="5097314" y="3203575"/>
                  <a:ext cx="1323975" cy="2262036"/>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Freeform 25">
                  <a:extLst>
                    <a:ext uri="{FF2B5EF4-FFF2-40B4-BE49-F238E27FC236}">
                      <a16:creationId xmlns:a16="http://schemas.microsoft.com/office/drawing/2014/main" id="{4F6D3A16-1876-4CF3-AF46-ECEBA2E42FD7}"/>
                    </a:ext>
                  </a:extLst>
                </p:cNvPr>
                <p:cNvSpPr/>
                <p:nvPr/>
              </p:nvSpPr>
              <p:spPr>
                <a:xfrm>
                  <a:off x="5384800" y="3140074"/>
                  <a:ext cx="1647675" cy="2009776"/>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Freeform 26">
                  <a:extLst>
                    <a:ext uri="{FF2B5EF4-FFF2-40B4-BE49-F238E27FC236}">
                      <a16:creationId xmlns:a16="http://schemas.microsoft.com/office/drawing/2014/main" id="{EDF8928C-10D5-4F00-9AE4-1898F67DE909}"/>
                    </a:ext>
                  </a:extLst>
                </p:cNvPr>
                <p:cNvSpPr/>
                <p:nvPr/>
              </p:nvSpPr>
              <p:spPr>
                <a:xfrm>
                  <a:off x="6249936" y="4918074"/>
                  <a:ext cx="795241" cy="565027"/>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1">
                <a:extLst>
                  <a:ext uri="{FF2B5EF4-FFF2-40B4-BE49-F238E27FC236}">
                    <a16:creationId xmlns:a16="http://schemas.microsoft.com/office/drawing/2014/main" id="{E50C8827-CE09-42A0-B281-4D25A4333F9C}"/>
                  </a:ext>
                </a:extLst>
              </p:cNvPr>
              <p:cNvGrpSpPr/>
              <p:nvPr/>
            </p:nvGrpSpPr>
            <p:grpSpPr>
              <a:xfrm>
                <a:off x="2202952" y="2850482"/>
                <a:ext cx="2518253" cy="2922347"/>
                <a:chOff x="5097314" y="2786062"/>
                <a:chExt cx="2324100" cy="2697039"/>
              </a:xfrm>
            </p:grpSpPr>
            <p:sp>
              <p:nvSpPr>
                <p:cNvPr id="17" name="Freeform 3">
                  <a:extLst>
                    <a:ext uri="{FF2B5EF4-FFF2-40B4-BE49-F238E27FC236}">
                      <a16:creationId xmlns:a16="http://schemas.microsoft.com/office/drawing/2014/main" id="{A501C4F7-C3E6-4CA1-90AF-F96F146A956A}"/>
                    </a:ext>
                  </a:extLst>
                </p:cNvPr>
                <p:cNvSpPr/>
                <p:nvPr/>
              </p:nvSpPr>
              <p:spPr>
                <a:xfrm>
                  <a:off x="5397351" y="2786062"/>
                  <a:ext cx="2024063" cy="2363788"/>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363788">
                      <a:moveTo>
                        <a:pt x="614363" y="0"/>
                      </a:moveTo>
                      <a:lnTo>
                        <a:pt x="0" y="354013"/>
                      </a:lnTo>
                      <a:lnTo>
                        <a:pt x="1635125" y="2363788"/>
                      </a:lnTo>
                      <a:lnTo>
                        <a:pt x="2024063" y="1601788"/>
                      </a:lnTo>
                      <a:lnTo>
                        <a:pt x="614363" y="0"/>
                      </a:lnTo>
                      <a:close/>
                    </a:path>
                  </a:pathLst>
                </a:custGeom>
                <a:gradFill>
                  <a:gsLst>
                    <a:gs pos="0">
                      <a:schemeClr val="accent1">
                        <a:lumMod val="70000"/>
                        <a:lumOff val="30000"/>
                      </a:schemeClr>
                    </a:gs>
                    <a:gs pos="100000">
                      <a:schemeClr val="accent1">
                        <a:lumMod val="70000"/>
                        <a:lumOff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Freeform 4">
                  <a:extLst>
                    <a:ext uri="{FF2B5EF4-FFF2-40B4-BE49-F238E27FC236}">
                      <a16:creationId xmlns:a16="http://schemas.microsoft.com/office/drawing/2014/main" id="{3E0405A3-994A-4295-8E60-43F74903F2EE}"/>
                    </a:ext>
                  </a:extLst>
                </p:cNvPr>
                <p:cNvSpPr/>
                <p:nvPr/>
              </p:nvSpPr>
              <p:spPr>
                <a:xfrm>
                  <a:off x="5097314" y="3203575"/>
                  <a:ext cx="1323975" cy="2262036"/>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Freeform 7">
                  <a:extLst>
                    <a:ext uri="{FF2B5EF4-FFF2-40B4-BE49-F238E27FC236}">
                      <a16:creationId xmlns:a16="http://schemas.microsoft.com/office/drawing/2014/main" id="{8D01324D-0863-47D7-BC44-15610DA0EAC7}"/>
                    </a:ext>
                  </a:extLst>
                </p:cNvPr>
                <p:cNvSpPr/>
                <p:nvPr/>
              </p:nvSpPr>
              <p:spPr>
                <a:xfrm>
                  <a:off x="5384800" y="3140074"/>
                  <a:ext cx="1647675" cy="2009776"/>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gradFill>
                  <a:gsLst>
                    <a:gs pos="0">
                      <a:schemeClr val="accent1">
                        <a:lumMod val="70000"/>
                      </a:schemeClr>
                    </a:gs>
                    <a:gs pos="100000">
                      <a:schemeClr val="accent1">
                        <a:lumMod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Freeform 9">
                  <a:extLst>
                    <a:ext uri="{FF2B5EF4-FFF2-40B4-BE49-F238E27FC236}">
                      <a16:creationId xmlns:a16="http://schemas.microsoft.com/office/drawing/2014/main" id="{5878D2F8-F0A4-4EA2-AB83-93D067B7C31C}"/>
                    </a:ext>
                  </a:extLst>
                </p:cNvPr>
                <p:cNvSpPr/>
                <p:nvPr/>
              </p:nvSpPr>
              <p:spPr>
                <a:xfrm>
                  <a:off x="6249936" y="4918074"/>
                  <a:ext cx="795241" cy="565027"/>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gradFill>
                  <a:gsLst>
                    <a:gs pos="0">
                      <a:schemeClr val="accent1">
                        <a:lumMod val="70000"/>
                        <a:lumOff val="30000"/>
                      </a:schemeClr>
                    </a:gs>
                    <a:gs pos="100000">
                      <a:schemeClr val="accent1">
                        <a:lumMod val="70000"/>
                        <a:lumOff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3" name="Group 93">
              <a:extLst>
                <a:ext uri="{FF2B5EF4-FFF2-40B4-BE49-F238E27FC236}">
                  <a16:creationId xmlns:a16="http://schemas.microsoft.com/office/drawing/2014/main" id="{15C7A85F-2DA6-4330-A9B5-38B2DE6D5704}"/>
                </a:ext>
              </a:extLst>
            </p:cNvPr>
            <p:cNvGrpSpPr/>
            <p:nvPr/>
          </p:nvGrpSpPr>
          <p:grpSpPr>
            <a:xfrm>
              <a:off x="1909262" y="1980123"/>
              <a:ext cx="1955619" cy="1389761"/>
              <a:chOff x="3064080" y="2527763"/>
              <a:chExt cx="1822941" cy="1424567"/>
            </a:xfrm>
          </p:grpSpPr>
          <p:sp>
            <p:nvSpPr>
              <p:cNvPr id="34" name="Freeform 65">
                <a:extLst>
                  <a:ext uri="{FF2B5EF4-FFF2-40B4-BE49-F238E27FC236}">
                    <a16:creationId xmlns:a16="http://schemas.microsoft.com/office/drawing/2014/main" id="{7739D218-DB88-47E7-A940-57472B97F694}"/>
                  </a:ext>
                </a:extLst>
              </p:cNvPr>
              <p:cNvSpPr/>
              <p:nvPr/>
            </p:nvSpPr>
            <p:spPr>
              <a:xfrm>
                <a:off x="4141347" y="2527763"/>
                <a:ext cx="551618" cy="962935"/>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Lst>
                <a:ahLst/>
                <a:cxnLst>
                  <a:cxn ang="0">
                    <a:pos x="connsiteX0" y="connsiteY0"/>
                  </a:cxn>
                  <a:cxn ang="0">
                    <a:pos x="connsiteX1" y="connsiteY1"/>
                  </a:cxn>
                  <a:cxn ang="0">
                    <a:pos x="connsiteX2" y="connsiteY2"/>
                  </a:cxn>
                </a:cxnLst>
                <a:rect l="l" t="t" r="r" b="b"/>
                <a:pathLst>
                  <a:path w="551618" h="962935">
                    <a:moveTo>
                      <a:pt x="551618" y="962935"/>
                    </a:moveTo>
                    <a:cubicBezTo>
                      <a:pt x="253444" y="516336"/>
                      <a:pt x="90442" y="264545"/>
                      <a:pt x="18880" y="104194"/>
                    </a:cubicBezTo>
                    <a:cubicBezTo>
                      <a:pt x="-52682" y="-56157"/>
                      <a:pt x="100712" y="22362"/>
                      <a:pt x="122247" y="827"/>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5" name="Freeform 66">
                <a:extLst>
                  <a:ext uri="{FF2B5EF4-FFF2-40B4-BE49-F238E27FC236}">
                    <a16:creationId xmlns:a16="http://schemas.microsoft.com/office/drawing/2014/main" id="{1F8C4575-CAF0-4661-8FEA-BEAF7788896E}"/>
                  </a:ext>
                </a:extLst>
              </p:cNvPr>
              <p:cNvSpPr/>
              <p:nvPr/>
            </p:nvSpPr>
            <p:spPr>
              <a:xfrm>
                <a:off x="3958377" y="2635642"/>
                <a:ext cx="341478" cy="898498"/>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Lst>
                <a:ahLst/>
                <a:cxnLst>
                  <a:cxn ang="0">
                    <a:pos x="connsiteX0" y="connsiteY0"/>
                  </a:cxn>
                  <a:cxn ang="0">
                    <a:pos x="connsiteX1" y="connsiteY1"/>
                  </a:cxn>
                  <a:cxn ang="0">
                    <a:pos x="connsiteX2" y="connsiteY2"/>
                  </a:cxn>
                </a:cxnLst>
                <a:rect l="l" t="t" r="r" b="b"/>
                <a:pathLst>
                  <a:path w="341478" h="898498">
                    <a:moveTo>
                      <a:pt x="341478" y="898498"/>
                    </a:moveTo>
                    <a:cubicBezTo>
                      <a:pt x="146671" y="443948"/>
                      <a:pt x="45953" y="253117"/>
                      <a:pt x="7522" y="103367"/>
                    </a:cubicBezTo>
                    <a:cubicBezTo>
                      <a:pt x="-30909" y="-46383"/>
                      <a:pt x="89354" y="21535"/>
                      <a:pt x="110889"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6" name="Freeform 67">
                <a:extLst>
                  <a:ext uri="{FF2B5EF4-FFF2-40B4-BE49-F238E27FC236}">
                    <a16:creationId xmlns:a16="http://schemas.microsoft.com/office/drawing/2014/main" id="{80653441-358B-4EC1-851A-573CC23185FC}"/>
                  </a:ext>
                </a:extLst>
              </p:cNvPr>
              <p:cNvSpPr/>
              <p:nvPr/>
            </p:nvSpPr>
            <p:spPr>
              <a:xfrm rot="424058">
                <a:off x="3744773" y="2762589"/>
                <a:ext cx="598849" cy="1189741"/>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Lst>
                <a:ahLst/>
                <a:cxnLst>
                  <a:cxn ang="0">
                    <a:pos x="connsiteX0" y="connsiteY0"/>
                  </a:cxn>
                  <a:cxn ang="0">
                    <a:pos x="connsiteX1" y="connsiteY1"/>
                  </a:cxn>
                  <a:cxn ang="0">
                    <a:pos x="connsiteX2" y="connsiteY2"/>
                  </a:cxn>
                </a:cxnLst>
                <a:rect l="l" t="t" r="r" b="b"/>
                <a:pathLst>
                  <a:path w="598849" h="1189741">
                    <a:moveTo>
                      <a:pt x="598849" y="1189741"/>
                    </a:moveTo>
                    <a:cubicBezTo>
                      <a:pt x="382326" y="753909"/>
                      <a:pt x="124832" y="364848"/>
                      <a:pt x="36316" y="166558"/>
                    </a:cubicBezTo>
                    <a:cubicBezTo>
                      <a:pt x="-52200" y="-31732"/>
                      <a:pt x="46215" y="21535"/>
                      <a:pt x="67750"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7" name="Freeform 68">
                <a:extLst>
                  <a:ext uri="{FF2B5EF4-FFF2-40B4-BE49-F238E27FC236}">
                    <a16:creationId xmlns:a16="http://schemas.microsoft.com/office/drawing/2014/main" id="{4246AC82-56A6-43A6-9575-7F6150A74AC0}"/>
                  </a:ext>
                </a:extLst>
              </p:cNvPr>
              <p:cNvSpPr/>
              <p:nvPr/>
            </p:nvSpPr>
            <p:spPr>
              <a:xfrm rot="1547584">
                <a:off x="3064080" y="3116301"/>
                <a:ext cx="654077" cy="802803"/>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 name="connsiteX0" fmla="*/ 465672 w 465672"/>
                  <a:gd name="connsiteY0" fmla="*/ 896457 h 896457"/>
                  <a:gd name="connsiteX1" fmla="*/ 27213 w 465672"/>
                  <a:gd name="connsiteY1" fmla="*/ 166558 h 896457"/>
                  <a:gd name="connsiteX2" fmla="*/ 58647 w 465672"/>
                  <a:gd name="connsiteY2" fmla="*/ 0 h 896457"/>
                  <a:gd name="connsiteX0" fmla="*/ 573249 w 573249"/>
                  <a:gd name="connsiteY0" fmla="*/ 848020 h 848020"/>
                  <a:gd name="connsiteX1" fmla="*/ 34563 w 573249"/>
                  <a:gd name="connsiteY1" fmla="*/ 166558 h 848020"/>
                  <a:gd name="connsiteX2" fmla="*/ 65997 w 573249"/>
                  <a:gd name="connsiteY2" fmla="*/ 0 h 848020"/>
                  <a:gd name="connsiteX0" fmla="*/ 654077 w 654077"/>
                  <a:gd name="connsiteY0" fmla="*/ 802803 h 802803"/>
                  <a:gd name="connsiteX1" fmla="*/ 40100 w 654077"/>
                  <a:gd name="connsiteY1" fmla="*/ 166558 h 802803"/>
                  <a:gd name="connsiteX2" fmla="*/ 71534 w 654077"/>
                  <a:gd name="connsiteY2" fmla="*/ 0 h 802803"/>
                  <a:gd name="connsiteX0" fmla="*/ 654077 w 654077"/>
                  <a:gd name="connsiteY0" fmla="*/ 802803 h 802803"/>
                  <a:gd name="connsiteX1" fmla="*/ 40100 w 654077"/>
                  <a:gd name="connsiteY1" fmla="*/ 166558 h 802803"/>
                  <a:gd name="connsiteX2" fmla="*/ 71534 w 654077"/>
                  <a:gd name="connsiteY2" fmla="*/ 0 h 802803"/>
                </a:gdLst>
                <a:ahLst/>
                <a:cxnLst>
                  <a:cxn ang="0">
                    <a:pos x="connsiteX0" y="connsiteY0"/>
                  </a:cxn>
                  <a:cxn ang="0">
                    <a:pos x="connsiteX1" y="connsiteY1"/>
                  </a:cxn>
                  <a:cxn ang="0">
                    <a:pos x="connsiteX2" y="connsiteY2"/>
                  </a:cxn>
                </a:cxnLst>
                <a:rect l="l" t="t" r="r" b="b"/>
                <a:pathLst>
                  <a:path w="654077" h="802803">
                    <a:moveTo>
                      <a:pt x="654077" y="802803"/>
                    </a:moveTo>
                    <a:cubicBezTo>
                      <a:pt x="294131" y="453945"/>
                      <a:pt x="137190" y="300358"/>
                      <a:pt x="40100" y="166558"/>
                    </a:cubicBezTo>
                    <a:cubicBezTo>
                      <a:pt x="-56990" y="32758"/>
                      <a:pt x="49999" y="21535"/>
                      <a:pt x="71534"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8" name="Freeform 69">
                <a:extLst>
                  <a:ext uri="{FF2B5EF4-FFF2-40B4-BE49-F238E27FC236}">
                    <a16:creationId xmlns:a16="http://schemas.microsoft.com/office/drawing/2014/main" id="{F1A5734F-B278-4B9D-B9B7-586F6EF5321B}"/>
                  </a:ext>
                </a:extLst>
              </p:cNvPr>
              <p:cNvSpPr/>
              <p:nvPr/>
            </p:nvSpPr>
            <p:spPr>
              <a:xfrm rot="1547584">
                <a:off x="3348474" y="2959035"/>
                <a:ext cx="676620" cy="827980"/>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 name="connsiteX0" fmla="*/ 465672 w 465672"/>
                  <a:gd name="connsiteY0" fmla="*/ 896457 h 896457"/>
                  <a:gd name="connsiteX1" fmla="*/ 27213 w 465672"/>
                  <a:gd name="connsiteY1" fmla="*/ 166558 h 896457"/>
                  <a:gd name="connsiteX2" fmla="*/ 58647 w 465672"/>
                  <a:gd name="connsiteY2" fmla="*/ 0 h 896457"/>
                  <a:gd name="connsiteX0" fmla="*/ 573249 w 573249"/>
                  <a:gd name="connsiteY0" fmla="*/ 848020 h 848020"/>
                  <a:gd name="connsiteX1" fmla="*/ 34563 w 573249"/>
                  <a:gd name="connsiteY1" fmla="*/ 166558 h 848020"/>
                  <a:gd name="connsiteX2" fmla="*/ 65997 w 573249"/>
                  <a:gd name="connsiteY2" fmla="*/ 0 h 848020"/>
                  <a:gd name="connsiteX0" fmla="*/ 654077 w 654077"/>
                  <a:gd name="connsiteY0" fmla="*/ 802803 h 802803"/>
                  <a:gd name="connsiteX1" fmla="*/ 40100 w 654077"/>
                  <a:gd name="connsiteY1" fmla="*/ 166558 h 802803"/>
                  <a:gd name="connsiteX2" fmla="*/ 71534 w 654077"/>
                  <a:gd name="connsiteY2" fmla="*/ 0 h 802803"/>
                  <a:gd name="connsiteX0" fmla="*/ 654077 w 654077"/>
                  <a:gd name="connsiteY0" fmla="*/ 802803 h 802803"/>
                  <a:gd name="connsiteX1" fmla="*/ 40100 w 654077"/>
                  <a:gd name="connsiteY1" fmla="*/ 166558 h 802803"/>
                  <a:gd name="connsiteX2" fmla="*/ 71534 w 654077"/>
                  <a:gd name="connsiteY2" fmla="*/ 0 h 802803"/>
                  <a:gd name="connsiteX0" fmla="*/ 676620 w 676620"/>
                  <a:gd name="connsiteY0" fmla="*/ 827980 h 827980"/>
                  <a:gd name="connsiteX1" fmla="*/ 41646 w 676620"/>
                  <a:gd name="connsiteY1" fmla="*/ 166558 h 827980"/>
                  <a:gd name="connsiteX2" fmla="*/ 73080 w 676620"/>
                  <a:gd name="connsiteY2" fmla="*/ 0 h 827980"/>
                </a:gdLst>
                <a:ahLst/>
                <a:cxnLst>
                  <a:cxn ang="0">
                    <a:pos x="connsiteX0" y="connsiteY0"/>
                  </a:cxn>
                  <a:cxn ang="0">
                    <a:pos x="connsiteX1" y="connsiteY1"/>
                  </a:cxn>
                  <a:cxn ang="0">
                    <a:pos x="connsiteX2" y="connsiteY2"/>
                  </a:cxn>
                </a:cxnLst>
                <a:rect l="l" t="t" r="r" b="b"/>
                <a:pathLst>
                  <a:path w="676620" h="827980">
                    <a:moveTo>
                      <a:pt x="676620" y="827980"/>
                    </a:moveTo>
                    <a:cubicBezTo>
                      <a:pt x="316674" y="479122"/>
                      <a:pt x="142236" y="304555"/>
                      <a:pt x="41646" y="166558"/>
                    </a:cubicBezTo>
                    <a:cubicBezTo>
                      <a:pt x="-58944" y="28561"/>
                      <a:pt x="51545" y="21535"/>
                      <a:pt x="73080"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9" name="Freeform 70">
                <a:extLst>
                  <a:ext uri="{FF2B5EF4-FFF2-40B4-BE49-F238E27FC236}">
                    <a16:creationId xmlns:a16="http://schemas.microsoft.com/office/drawing/2014/main" id="{07A7576B-64B8-43CA-AE51-FCDA1E3E5308}"/>
                  </a:ext>
                </a:extLst>
              </p:cNvPr>
              <p:cNvSpPr/>
              <p:nvPr/>
            </p:nvSpPr>
            <p:spPr>
              <a:xfrm rot="1547584">
                <a:off x="3445577" y="2947008"/>
                <a:ext cx="901202" cy="877029"/>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 name="connsiteX0" fmla="*/ 465672 w 465672"/>
                  <a:gd name="connsiteY0" fmla="*/ 896457 h 896457"/>
                  <a:gd name="connsiteX1" fmla="*/ 27213 w 465672"/>
                  <a:gd name="connsiteY1" fmla="*/ 166558 h 896457"/>
                  <a:gd name="connsiteX2" fmla="*/ 58647 w 465672"/>
                  <a:gd name="connsiteY2" fmla="*/ 0 h 896457"/>
                  <a:gd name="connsiteX0" fmla="*/ 573249 w 573249"/>
                  <a:gd name="connsiteY0" fmla="*/ 848020 h 848020"/>
                  <a:gd name="connsiteX1" fmla="*/ 34563 w 573249"/>
                  <a:gd name="connsiteY1" fmla="*/ 166558 h 848020"/>
                  <a:gd name="connsiteX2" fmla="*/ 65997 w 573249"/>
                  <a:gd name="connsiteY2" fmla="*/ 0 h 848020"/>
                  <a:gd name="connsiteX0" fmla="*/ 654077 w 654077"/>
                  <a:gd name="connsiteY0" fmla="*/ 802803 h 802803"/>
                  <a:gd name="connsiteX1" fmla="*/ 40100 w 654077"/>
                  <a:gd name="connsiteY1" fmla="*/ 166558 h 802803"/>
                  <a:gd name="connsiteX2" fmla="*/ 71534 w 654077"/>
                  <a:gd name="connsiteY2" fmla="*/ 0 h 802803"/>
                  <a:gd name="connsiteX0" fmla="*/ 654077 w 654077"/>
                  <a:gd name="connsiteY0" fmla="*/ 802803 h 802803"/>
                  <a:gd name="connsiteX1" fmla="*/ 40100 w 654077"/>
                  <a:gd name="connsiteY1" fmla="*/ 166558 h 802803"/>
                  <a:gd name="connsiteX2" fmla="*/ 71534 w 654077"/>
                  <a:gd name="connsiteY2" fmla="*/ 0 h 802803"/>
                  <a:gd name="connsiteX0" fmla="*/ 901202 w 901202"/>
                  <a:gd name="connsiteY0" fmla="*/ 877029 h 877029"/>
                  <a:gd name="connsiteX1" fmla="*/ 57068 w 901202"/>
                  <a:gd name="connsiteY1" fmla="*/ 166558 h 877029"/>
                  <a:gd name="connsiteX2" fmla="*/ 88502 w 901202"/>
                  <a:gd name="connsiteY2" fmla="*/ 0 h 877029"/>
                  <a:gd name="connsiteX0" fmla="*/ 901202 w 901202"/>
                  <a:gd name="connsiteY0" fmla="*/ 877029 h 877029"/>
                  <a:gd name="connsiteX1" fmla="*/ 57068 w 901202"/>
                  <a:gd name="connsiteY1" fmla="*/ 166558 h 877029"/>
                  <a:gd name="connsiteX2" fmla="*/ 88502 w 901202"/>
                  <a:gd name="connsiteY2" fmla="*/ 0 h 877029"/>
                </a:gdLst>
                <a:ahLst/>
                <a:cxnLst>
                  <a:cxn ang="0">
                    <a:pos x="connsiteX0" y="connsiteY0"/>
                  </a:cxn>
                  <a:cxn ang="0">
                    <a:pos x="connsiteX1" y="connsiteY1"/>
                  </a:cxn>
                  <a:cxn ang="0">
                    <a:pos x="connsiteX2" y="connsiteY2"/>
                  </a:cxn>
                </a:cxnLst>
                <a:rect l="l" t="t" r="r" b="b"/>
                <a:pathLst>
                  <a:path w="901202" h="877029">
                    <a:moveTo>
                      <a:pt x="901202" y="877029"/>
                    </a:moveTo>
                    <a:cubicBezTo>
                      <a:pt x="501761" y="556089"/>
                      <a:pt x="192518" y="312729"/>
                      <a:pt x="57068" y="166558"/>
                    </a:cubicBezTo>
                    <a:cubicBezTo>
                      <a:pt x="-78382" y="20387"/>
                      <a:pt x="66967" y="21535"/>
                      <a:pt x="88502"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Freeform 71">
                <a:extLst>
                  <a:ext uri="{FF2B5EF4-FFF2-40B4-BE49-F238E27FC236}">
                    <a16:creationId xmlns:a16="http://schemas.microsoft.com/office/drawing/2014/main" id="{1C9AF289-A8FA-4C19-B03E-5D777159F29B}"/>
                  </a:ext>
                </a:extLst>
              </p:cNvPr>
              <p:cNvSpPr/>
              <p:nvPr/>
            </p:nvSpPr>
            <p:spPr>
              <a:xfrm rot="1547584">
                <a:off x="3267432" y="3054722"/>
                <a:ext cx="643707" cy="727992"/>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 name="connsiteX0" fmla="*/ 465672 w 465672"/>
                  <a:gd name="connsiteY0" fmla="*/ 896457 h 896457"/>
                  <a:gd name="connsiteX1" fmla="*/ 27213 w 465672"/>
                  <a:gd name="connsiteY1" fmla="*/ 166558 h 896457"/>
                  <a:gd name="connsiteX2" fmla="*/ 58647 w 465672"/>
                  <a:gd name="connsiteY2" fmla="*/ 0 h 896457"/>
                  <a:gd name="connsiteX0" fmla="*/ 573249 w 573249"/>
                  <a:gd name="connsiteY0" fmla="*/ 848020 h 848020"/>
                  <a:gd name="connsiteX1" fmla="*/ 34563 w 573249"/>
                  <a:gd name="connsiteY1" fmla="*/ 166558 h 848020"/>
                  <a:gd name="connsiteX2" fmla="*/ 65997 w 573249"/>
                  <a:gd name="connsiteY2" fmla="*/ 0 h 848020"/>
                  <a:gd name="connsiteX0" fmla="*/ 654077 w 654077"/>
                  <a:gd name="connsiteY0" fmla="*/ 802803 h 802803"/>
                  <a:gd name="connsiteX1" fmla="*/ 40100 w 654077"/>
                  <a:gd name="connsiteY1" fmla="*/ 166558 h 802803"/>
                  <a:gd name="connsiteX2" fmla="*/ 71534 w 654077"/>
                  <a:gd name="connsiteY2" fmla="*/ 0 h 802803"/>
                  <a:gd name="connsiteX0" fmla="*/ 654077 w 654077"/>
                  <a:gd name="connsiteY0" fmla="*/ 802803 h 802803"/>
                  <a:gd name="connsiteX1" fmla="*/ 40100 w 654077"/>
                  <a:gd name="connsiteY1" fmla="*/ 166558 h 802803"/>
                  <a:gd name="connsiteX2" fmla="*/ 71534 w 654077"/>
                  <a:gd name="connsiteY2" fmla="*/ 0 h 802803"/>
                  <a:gd name="connsiteX0" fmla="*/ 901202 w 901202"/>
                  <a:gd name="connsiteY0" fmla="*/ 877029 h 877029"/>
                  <a:gd name="connsiteX1" fmla="*/ 57068 w 901202"/>
                  <a:gd name="connsiteY1" fmla="*/ 166558 h 877029"/>
                  <a:gd name="connsiteX2" fmla="*/ 88502 w 901202"/>
                  <a:gd name="connsiteY2" fmla="*/ 0 h 877029"/>
                  <a:gd name="connsiteX0" fmla="*/ 901202 w 901202"/>
                  <a:gd name="connsiteY0" fmla="*/ 877029 h 877029"/>
                  <a:gd name="connsiteX1" fmla="*/ 57068 w 901202"/>
                  <a:gd name="connsiteY1" fmla="*/ 166558 h 877029"/>
                  <a:gd name="connsiteX2" fmla="*/ 88502 w 901202"/>
                  <a:gd name="connsiteY2" fmla="*/ 0 h 877029"/>
                  <a:gd name="connsiteX0" fmla="*/ 643707 w 643707"/>
                  <a:gd name="connsiteY0" fmla="*/ 727992 h 727992"/>
                  <a:gd name="connsiteX1" fmla="*/ 39390 w 643707"/>
                  <a:gd name="connsiteY1" fmla="*/ 166558 h 727992"/>
                  <a:gd name="connsiteX2" fmla="*/ 70824 w 643707"/>
                  <a:gd name="connsiteY2" fmla="*/ 0 h 727992"/>
                </a:gdLst>
                <a:ahLst/>
                <a:cxnLst>
                  <a:cxn ang="0">
                    <a:pos x="connsiteX0" y="connsiteY0"/>
                  </a:cxn>
                  <a:cxn ang="0">
                    <a:pos x="connsiteX1" y="connsiteY1"/>
                  </a:cxn>
                  <a:cxn ang="0">
                    <a:pos x="connsiteX2" y="connsiteY2"/>
                  </a:cxn>
                </a:cxnLst>
                <a:rect l="l" t="t" r="r" b="b"/>
                <a:pathLst>
                  <a:path w="643707" h="727992">
                    <a:moveTo>
                      <a:pt x="643707" y="727992"/>
                    </a:moveTo>
                    <a:cubicBezTo>
                      <a:pt x="244266" y="407052"/>
                      <a:pt x="134870" y="287890"/>
                      <a:pt x="39390" y="166558"/>
                    </a:cubicBezTo>
                    <a:cubicBezTo>
                      <a:pt x="-56090" y="45226"/>
                      <a:pt x="49289" y="21535"/>
                      <a:pt x="70824"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1" name="Freeform 72">
                <a:extLst>
                  <a:ext uri="{FF2B5EF4-FFF2-40B4-BE49-F238E27FC236}">
                    <a16:creationId xmlns:a16="http://schemas.microsoft.com/office/drawing/2014/main" id="{0A0B676B-98F5-4568-A235-2EC54A54ED59}"/>
                  </a:ext>
                </a:extLst>
              </p:cNvPr>
              <p:cNvSpPr/>
              <p:nvPr/>
            </p:nvSpPr>
            <p:spPr>
              <a:xfrm>
                <a:off x="4054881" y="2604251"/>
                <a:ext cx="374940" cy="803082"/>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74940 w 374940"/>
                  <a:gd name="connsiteY0" fmla="*/ 803082 h 803082"/>
                  <a:gd name="connsiteX1" fmla="*/ 9180 w 374940"/>
                  <a:gd name="connsiteY1" fmla="*/ 103367 h 803082"/>
                  <a:gd name="connsiteX2" fmla="*/ 112547 w 374940"/>
                  <a:gd name="connsiteY2" fmla="*/ 0 h 803082"/>
                  <a:gd name="connsiteX0" fmla="*/ 374940 w 374940"/>
                  <a:gd name="connsiteY0" fmla="*/ 803082 h 803082"/>
                  <a:gd name="connsiteX1" fmla="*/ 9180 w 374940"/>
                  <a:gd name="connsiteY1" fmla="*/ 103367 h 803082"/>
                  <a:gd name="connsiteX2" fmla="*/ 112547 w 374940"/>
                  <a:gd name="connsiteY2" fmla="*/ 0 h 803082"/>
                </a:gdLst>
                <a:ahLst/>
                <a:cxnLst>
                  <a:cxn ang="0">
                    <a:pos x="connsiteX0" y="connsiteY0"/>
                  </a:cxn>
                  <a:cxn ang="0">
                    <a:pos x="connsiteX1" y="connsiteY1"/>
                  </a:cxn>
                  <a:cxn ang="0">
                    <a:pos x="connsiteX2" y="connsiteY2"/>
                  </a:cxn>
                </a:cxnLst>
                <a:rect l="l" t="t" r="r" b="b"/>
                <a:pathLst>
                  <a:path w="374940" h="803082">
                    <a:moveTo>
                      <a:pt x="374940" y="803082"/>
                    </a:moveTo>
                    <a:cubicBezTo>
                      <a:pt x="140376" y="364434"/>
                      <a:pt x="52912" y="237214"/>
                      <a:pt x="9180" y="103367"/>
                    </a:cubicBezTo>
                    <a:cubicBezTo>
                      <a:pt x="-34552" y="-30480"/>
                      <a:pt x="91012" y="21535"/>
                      <a:pt x="112547"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2" name="Straight Connector 74">
                <a:extLst>
                  <a:ext uri="{FF2B5EF4-FFF2-40B4-BE49-F238E27FC236}">
                    <a16:creationId xmlns:a16="http://schemas.microsoft.com/office/drawing/2014/main" id="{49EE04A2-5EBE-4120-9D48-377A79D31CE0}"/>
                  </a:ext>
                </a:extLst>
              </p:cNvPr>
              <p:cNvCxnSpPr/>
              <p:nvPr/>
            </p:nvCxnSpPr>
            <p:spPr>
              <a:xfrm>
                <a:off x="4429821" y="2853074"/>
                <a:ext cx="457200" cy="50438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76">
                <a:extLst>
                  <a:ext uri="{FF2B5EF4-FFF2-40B4-BE49-F238E27FC236}">
                    <a16:creationId xmlns:a16="http://schemas.microsoft.com/office/drawing/2014/main" id="{0CBD1C85-A124-429E-B3C7-72500B2DB9F9}"/>
                  </a:ext>
                </a:extLst>
              </p:cNvPr>
              <p:cNvCxnSpPr/>
              <p:nvPr/>
            </p:nvCxnSpPr>
            <p:spPr>
              <a:xfrm>
                <a:off x="4362502" y="2933678"/>
                <a:ext cx="295919" cy="35130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78">
                <a:extLst>
                  <a:ext uri="{FF2B5EF4-FFF2-40B4-BE49-F238E27FC236}">
                    <a16:creationId xmlns:a16="http://schemas.microsoft.com/office/drawing/2014/main" id="{4322F832-6849-4E5A-86F0-C058C7EA7403}"/>
                  </a:ext>
                </a:extLst>
              </p:cNvPr>
              <p:cNvCxnSpPr/>
              <p:nvPr/>
            </p:nvCxnSpPr>
            <p:spPr>
              <a:xfrm>
                <a:off x="3913737" y="3264779"/>
                <a:ext cx="227610" cy="555919"/>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80">
                <a:extLst>
                  <a:ext uri="{FF2B5EF4-FFF2-40B4-BE49-F238E27FC236}">
                    <a16:creationId xmlns:a16="http://schemas.microsoft.com/office/drawing/2014/main" id="{81682385-6C1D-4697-AB32-3F027425A787}"/>
                  </a:ext>
                </a:extLst>
              </p:cNvPr>
              <p:cNvCxnSpPr/>
              <p:nvPr/>
            </p:nvCxnSpPr>
            <p:spPr>
              <a:xfrm>
                <a:off x="3464972" y="3595880"/>
                <a:ext cx="124313" cy="29709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82">
                <a:extLst>
                  <a:ext uri="{FF2B5EF4-FFF2-40B4-BE49-F238E27FC236}">
                    <a16:creationId xmlns:a16="http://schemas.microsoft.com/office/drawing/2014/main" id="{95895DB9-627A-4D2E-B2FB-88A553D8CD63}"/>
                  </a:ext>
                </a:extLst>
              </p:cNvPr>
              <p:cNvCxnSpPr/>
              <p:nvPr/>
            </p:nvCxnSpPr>
            <p:spPr>
              <a:xfrm>
                <a:off x="3735921" y="3403843"/>
                <a:ext cx="234952" cy="45527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E504879-56F3-4B9F-B05D-4B680954229A}"/>
                  </a:ext>
                </a:extLst>
              </p:cNvPr>
              <p:cNvCxnSpPr/>
              <p:nvPr/>
            </p:nvCxnSpPr>
            <p:spPr>
              <a:xfrm>
                <a:off x="4054881" y="3160202"/>
                <a:ext cx="173608" cy="41683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8" name="Freeform 52">
              <a:extLst>
                <a:ext uri="{FF2B5EF4-FFF2-40B4-BE49-F238E27FC236}">
                  <a16:creationId xmlns:a16="http://schemas.microsoft.com/office/drawing/2014/main" id="{581C7409-00C3-4908-988F-0500B6D7763B}"/>
                </a:ext>
              </a:extLst>
            </p:cNvPr>
            <p:cNvSpPr/>
            <p:nvPr/>
          </p:nvSpPr>
          <p:spPr>
            <a:xfrm>
              <a:off x="-3827" y="360053"/>
              <a:ext cx="1773101" cy="6264344"/>
            </a:xfrm>
            <a:custGeom>
              <a:avLst/>
              <a:gdLst>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66977 w 1534602"/>
                <a:gd name="connsiteY4" fmla="*/ 2631882 h 2631882"/>
                <a:gd name="connsiteX5" fmla="*/ 0 w 1534602"/>
                <a:gd name="connsiteY5" fmla="*/ 0 h 2631882"/>
                <a:gd name="connsiteX6" fmla="*/ 1391479 w 1534602"/>
                <a:gd name="connsiteY6" fmla="*/ 286247 h 2631882"/>
                <a:gd name="connsiteX0" fmla="*/ 1391479 w 1550504"/>
                <a:gd name="connsiteY0" fmla="*/ 286247 h 2631882"/>
                <a:gd name="connsiteX1" fmla="*/ 1534602 w 1550504"/>
                <a:gd name="connsiteY1" fmla="*/ 858741 h 2631882"/>
                <a:gd name="connsiteX2" fmla="*/ 1152940 w 1550504"/>
                <a:gd name="connsiteY2" fmla="*/ 1789043 h 2631882"/>
                <a:gd name="connsiteX3" fmla="*/ 1550504 w 1550504"/>
                <a:gd name="connsiteY3" fmla="*/ 2600077 h 2631882"/>
                <a:gd name="connsiteX4" fmla="*/ 166977 w 1550504"/>
                <a:gd name="connsiteY4" fmla="*/ 2631882 h 2631882"/>
                <a:gd name="connsiteX5" fmla="*/ 0 w 1550504"/>
                <a:gd name="connsiteY5" fmla="*/ 0 h 2631882"/>
                <a:gd name="connsiteX6" fmla="*/ 1391479 w 1550504"/>
                <a:gd name="connsiteY6" fmla="*/ 286247 h 2631882"/>
                <a:gd name="connsiteX0" fmla="*/ 1391479 w 1550504"/>
                <a:gd name="connsiteY0" fmla="*/ 286247 h 2631882"/>
                <a:gd name="connsiteX1" fmla="*/ 1478943 w 1550504"/>
                <a:gd name="connsiteY1" fmla="*/ 906449 h 2631882"/>
                <a:gd name="connsiteX2" fmla="*/ 1152940 w 1550504"/>
                <a:gd name="connsiteY2" fmla="*/ 1789043 h 2631882"/>
                <a:gd name="connsiteX3" fmla="*/ 1550504 w 1550504"/>
                <a:gd name="connsiteY3" fmla="*/ 2600077 h 2631882"/>
                <a:gd name="connsiteX4" fmla="*/ 166977 w 1550504"/>
                <a:gd name="connsiteY4" fmla="*/ 2631882 h 2631882"/>
                <a:gd name="connsiteX5" fmla="*/ 0 w 1550504"/>
                <a:gd name="connsiteY5" fmla="*/ 0 h 2631882"/>
                <a:gd name="connsiteX6" fmla="*/ 1391479 w 1550504"/>
                <a:gd name="connsiteY6" fmla="*/ 286247 h 2631882"/>
                <a:gd name="connsiteX0" fmla="*/ 1224502 w 1383527"/>
                <a:gd name="connsiteY0" fmla="*/ 172121 h 2517756"/>
                <a:gd name="connsiteX1" fmla="*/ 1311966 w 1383527"/>
                <a:gd name="connsiteY1" fmla="*/ 792323 h 2517756"/>
                <a:gd name="connsiteX2" fmla="*/ 985963 w 1383527"/>
                <a:gd name="connsiteY2" fmla="*/ 1674917 h 2517756"/>
                <a:gd name="connsiteX3" fmla="*/ 1383527 w 1383527"/>
                <a:gd name="connsiteY3" fmla="*/ 2485951 h 2517756"/>
                <a:gd name="connsiteX4" fmla="*/ 0 w 1383527"/>
                <a:gd name="connsiteY4" fmla="*/ 2517756 h 2517756"/>
                <a:gd name="connsiteX5" fmla="*/ 203615 w 1383527"/>
                <a:gd name="connsiteY5" fmla="*/ 0 h 2517756"/>
                <a:gd name="connsiteX6" fmla="*/ 1224502 w 1383527"/>
                <a:gd name="connsiteY6" fmla="*/ 172121 h 2517756"/>
                <a:gd name="connsiteX0" fmla="*/ 1048470 w 1207495"/>
                <a:gd name="connsiteY0" fmla="*/ 172121 h 2590382"/>
                <a:gd name="connsiteX1" fmla="*/ 1135934 w 1207495"/>
                <a:gd name="connsiteY1" fmla="*/ 792323 h 2590382"/>
                <a:gd name="connsiteX2" fmla="*/ 809931 w 1207495"/>
                <a:gd name="connsiteY2" fmla="*/ 1674917 h 2590382"/>
                <a:gd name="connsiteX3" fmla="*/ 1207495 w 1207495"/>
                <a:gd name="connsiteY3" fmla="*/ 2485951 h 2590382"/>
                <a:gd name="connsiteX4" fmla="*/ 0 w 1207495"/>
                <a:gd name="connsiteY4" fmla="*/ 2590382 h 2590382"/>
                <a:gd name="connsiteX5" fmla="*/ 27583 w 1207495"/>
                <a:gd name="connsiteY5" fmla="*/ 0 h 2590382"/>
                <a:gd name="connsiteX6" fmla="*/ 1048470 w 1207495"/>
                <a:gd name="connsiteY6" fmla="*/ 172121 h 2590382"/>
                <a:gd name="connsiteX0" fmla="*/ 1048470 w 1207495"/>
                <a:gd name="connsiteY0" fmla="*/ 172121 h 2590382"/>
                <a:gd name="connsiteX1" fmla="*/ 1135934 w 1207495"/>
                <a:gd name="connsiteY1" fmla="*/ 792323 h 2590382"/>
                <a:gd name="connsiteX2" fmla="*/ 809931 w 1207495"/>
                <a:gd name="connsiteY2" fmla="*/ 1674917 h 2590382"/>
                <a:gd name="connsiteX3" fmla="*/ 1207495 w 1207495"/>
                <a:gd name="connsiteY3" fmla="*/ 2485951 h 2590382"/>
                <a:gd name="connsiteX4" fmla="*/ 0 w 1207495"/>
                <a:gd name="connsiteY4" fmla="*/ 2590382 h 2590382"/>
                <a:gd name="connsiteX5" fmla="*/ 27583 w 1207495"/>
                <a:gd name="connsiteY5" fmla="*/ 0 h 2590382"/>
                <a:gd name="connsiteX6" fmla="*/ 1048470 w 1207495"/>
                <a:gd name="connsiteY6" fmla="*/ 172121 h 2590382"/>
                <a:gd name="connsiteX0" fmla="*/ 1029940 w 1188965"/>
                <a:gd name="connsiteY0" fmla="*/ 172121 h 4696542"/>
                <a:gd name="connsiteX1" fmla="*/ 1117404 w 1188965"/>
                <a:gd name="connsiteY1" fmla="*/ 792323 h 4696542"/>
                <a:gd name="connsiteX2" fmla="*/ 791401 w 1188965"/>
                <a:gd name="connsiteY2" fmla="*/ 1674917 h 4696542"/>
                <a:gd name="connsiteX3" fmla="*/ 1188965 w 1188965"/>
                <a:gd name="connsiteY3" fmla="*/ 2485951 h 4696542"/>
                <a:gd name="connsiteX4" fmla="*/ 0 w 1188965"/>
                <a:gd name="connsiteY4" fmla="*/ 4696542 h 4696542"/>
                <a:gd name="connsiteX5" fmla="*/ 9053 w 1188965"/>
                <a:gd name="connsiteY5" fmla="*/ 0 h 4696542"/>
                <a:gd name="connsiteX6" fmla="*/ 1029940 w 1188965"/>
                <a:gd name="connsiteY6" fmla="*/ 172121 h 4696542"/>
                <a:gd name="connsiteX0" fmla="*/ 1029940 w 1846766"/>
                <a:gd name="connsiteY0" fmla="*/ 172121 h 4698337"/>
                <a:gd name="connsiteX1" fmla="*/ 1117404 w 1846766"/>
                <a:gd name="connsiteY1" fmla="*/ 792323 h 4698337"/>
                <a:gd name="connsiteX2" fmla="*/ 791401 w 1846766"/>
                <a:gd name="connsiteY2" fmla="*/ 1674917 h 4698337"/>
                <a:gd name="connsiteX3" fmla="*/ 1846766 w 1846766"/>
                <a:gd name="connsiteY3" fmla="*/ 4695862 h 4698337"/>
                <a:gd name="connsiteX4" fmla="*/ 0 w 1846766"/>
                <a:gd name="connsiteY4" fmla="*/ 4696542 h 4698337"/>
                <a:gd name="connsiteX5" fmla="*/ 9053 w 1846766"/>
                <a:gd name="connsiteY5" fmla="*/ 0 h 4698337"/>
                <a:gd name="connsiteX6" fmla="*/ 1029940 w 1846766"/>
                <a:gd name="connsiteY6" fmla="*/ 172121 h 4698337"/>
                <a:gd name="connsiteX0" fmla="*/ 1029940 w 1846766"/>
                <a:gd name="connsiteY0" fmla="*/ 172121 h 4704980"/>
                <a:gd name="connsiteX1" fmla="*/ 1117404 w 1846766"/>
                <a:gd name="connsiteY1" fmla="*/ 792323 h 4704980"/>
                <a:gd name="connsiteX2" fmla="*/ 791401 w 1846766"/>
                <a:gd name="connsiteY2" fmla="*/ 1674917 h 4704980"/>
                <a:gd name="connsiteX3" fmla="*/ 1846766 w 1846766"/>
                <a:gd name="connsiteY3" fmla="*/ 4695862 h 4704980"/>
                <a:gd name="connsiteX4" fmla="*/ 0 w 1846766"/>
                <a:gd name="connsiteY4" fmla="*/ 4696542 h 4704980"/>
                <a:gd name="connsiteX5" fmla="*/ 9053 w 1846766"/>
                <a:gd name="connsiteY5" fmla="*/ 0 h 4704980"/>
                <a:gd name="connsiteX6" fmla="*/ 1029940 w 1846766"/>
                <a:gd name="connsiteY6" fmla="*/ 172121 h 4704980"/>
                <a:gd name="connsiteX0" fmla="*/ 1029940 w 1856031"/>
                <a:gd name="connsiteY0" fmla="*/ 172121 h 4714470"/>
                <a:gd name="connsiteX1" fmla="*/ 1117404 w 1856031"/>
                <a:gd name="connsiteY1" fmla="*/ 792323 h 4714470"/>
                <a:gd name="connsiteX2" fmla="*/ 791401 w 1856031"/>
                <a:gd name="connsiteY2" fmla="*/ 1674917 h 4714470"/>
                <a:gd name="connsiteX3" fmla="*/ 1856031 w 1856031"/>
                <a:gd name="connsiteY3" fmla="*/ 4706237 h 4714470"/>
                <a:gd name="connsiteX4" fmla="*/ 0 w 1856031"/>
                <a:gd name="connsiteY4" fmla="*/ 4696542 h 4714470"/>
                <a:gd name="connsiteX5" fmla="*/ 9053 w 1856031"/>
                <a:gd name="connsiteY5" fmla="*/ 0 h 4714470"/>
                <a:gd name="connsiteX6" fmla="*/ 1029940 w 1856031"/>
                <a:gd name="connsiteY6" fmla="*/ 172121 h 4714470"/>
                <a:gd name="connsiteX0" fmla="*/ 1029940 w 1856031"/>
                <a:gd name="connsiteY0" fmla="*/ 172121 h 4714470"/>
                <a:gd name="connsiteX1" fmla="*/ 1163728 w 1856031"/>
                <a:gd name="connsiteY1" fmla="*/ 771572 h 4714470"/>
                <a:gd name="connsiteX2" fmla="*/ 791401 w 1856031"/>
                <a:gd name="connsiteY2" fmla="*/ 1674917 h 4714470"/>
                <a:gd name="connsiteX3" fmla="*/ 1856031 w 1856031"/>
                <a:gd name="connsiteY3" fmla="*/ 4706237 h 4714470"/>
                <a:gd name="connsiteX4" fmla="*/ 0 w 1856031"/>
                <a:gd name="connsiteY4" fmla="*/ 4696542 h 4714470"/>
                <a:gd name="connsiteX5" fmla="*/ 9053 w 1856031"/>
                <a:gd name="connsiteY5" fmla="*/ 0 h 4714470"/>
                <a:gd name="connsiteX6" fmla="*/ 1029940 w 1856031"/>
                <a:gd name="connsiteY6" fmla="*/ 172121 h 4714470"/>
                <a:gd name="connsiteX0" fmla="*/ 937292 w 1856031"/>
                <a:gd name="connsiteY0" fmla="*/ 0 h 5102609"/>
                <a:gd name="connsiteX1" fmla="*/ 1163728 w 1856031"/>
                <a:gd name="connsiteY1" fmla="*/ 1159711 h 5102609"/>
                <a:gd name="connsiteX2" fmla="*/ 791401 w 1856031"/>
                <a:gd name="connsiteY2" fmla="*/ 2063056 h 5102609"/>
                <a:gd name="connsiteX3" fmla="*/ 1856031 w 1856031"/>
                <a:gd name="connsiteY3" fmla="*/ 5094376 h 5102609"/>
                <a:gd name="connsiteX4" fmla="*/ 0 w 1856031"/>
                <a:gd name="connsiteY4" fmla="*/ 5084681 h 5102609"/>
                <a:gd name="connsiteX5" fmla="*/ 9053 w 1856031"/>
                <a:gd name="connsiteY5" fmla="*/ 388139 h 5102609"/>
                <a:gd name="connsiteX6" fmla="*/ 937292 w 1856031"/>
                <a:gd name="connsiteY6" fmla="*/ 0 h 5102609"/>
                <a:gd name="connsiteX0" fmla="*/ 937292 w 1856031"/>
                <a:gd name="connsiteY0" fmla="*/ 37243 h 5139852"/>
                <a:gd name="connsiteX1" fmla="*/ 1163728 w 1856031"/>
                <a:gd name="connsiteY1" fmla="*/ 1196954 h 5139852"/>
                <a:gd name="connsiteX2" fmla="*/ 791401 w 1856031"/>
                <a:gd name="connsiteY2" fmla="*/ 2100299 h 5139852"/>
                <a:gd name="connsiteX3" fmla="*/ 1856031 w 1856031"/>
                <a:gd name="connsiteY3" fmla="*/ 5131619 h 5139852"/>
                <a:gd name="connsiteX4" fmla="*/ 0 w 1856031"/>
                <a:gd name="connsiteY4" fmla="*/ 5121924 h 5139852"/>
                <a:gd name="connsiteX5" fmla="*/ 9053 w 1856031"/>
                <a:gd name="connsiteY5" fmla="*/ 0 h 5139852"/>
                <a:gd name="connsiteX6" fmla="*/ 937292 w 1856031"/>
                <a:gd name="connsiteY6" fmla="*/ 37243 h 5139852"/>
                <a:gd name="connsiteX0" fmla="*/ 928027 w 1856031"/>
                <a:gd name="connsiteY0" fmla="*/ 0 h 5870372"/>
                <a:gd name="connsiteX1" fmla="*/ 1163728 w 1856031"/>
                <a:gd name="connsiteY1" fmla="*/ 1927474 h 5870372"/>
                <a:gd name="connsiteX2" fmla="*/ 791401 w 1856031"/>
                <a:gd name="connsiteY2" fmla="*/ 2830819 h 5870372"/>
                <a:gd name="connsiteX3" fmla="*/ 1856031 w 1856031"/>
                <a:gd name="connsiteY3" fmla="*/ 5862139 h 5870372"/>
                <a:gd name="connsiteX4" fmla="*/ 0 w 1856031"/>
                <a:gd name="connsiteY4" fmla="*/ 5852444 h 5870372"/>
                <a:gd name="connsiteX5" fmla="*/ 9053 w 1856031"/>
                <a:gd name="connsiteY5" fmla="*/ 730520 h 5870372"/>
                <a:gd name="connsiteX6" fmla="*/ 928027 w 1856031"/>
                <a:gd name="connsiteY6" fmla="*/ 0 h 5870372"/>
                <a:gd name="connsiteX0" fmla="*/ 928027 w 1856031"/>
                <a:gd name="connsiteY0" fmla="*/ 7348 h 5877720"/>
                <a:gd name="connsiteX1" fmla="*/ 1163728 w 1856031"/>
                <a:gd name="connsiteY1" fmla="*/ 1934822 h 5877720"/>
                <a:gd name="connsiteX2" fmla="*/ 791401 w 1856031"/>
                <a:gd name="connsiteY2" fmla="*/ 2838167 h 5877720"/>
                <a:gd name="connsiteX3" fmla="*/ 1856031 w 1856031"/>
                <a:gd name="connsiteY3" fmla="*/ 5869487 h 5877720"/>
                <a:gd name="connsiteX4" fmla="*/ 0 w 1856031"/>
                <a:gd name="connsiteY4" fmla="*/ 5859792 h 5877720"/>
                <a:gd name="connsiteX5" fmla="*/ 9053 w 1856031"/>
                <a:gd name="connsiteY5" fmla="*/ 737868 h 5877720"/>
                <a:gd name="connsiteX6" fmla="*/ 928027 w 1856031"/>
                <a:gd name="connsiteY6" fmla="*/ 7348 h 5877720"/>
                <a:gd name="connsiteX0" fmla="*/ 928027 w 1856031"/>
                <a:gd name="connsiteY0" fmla="*/ 267701 h 6138073"/>
                <a:gd name="connsiteX1" fmla="*/ 1163728 w 1856031"/>
                <a:gd name="connsiteY1" fmla="*/ 2195175 h 6138073"/>
                <a:gd name="connsiteX2" fmla="*/ 791401 w 1856031"/>
                <a:gd name="connsiteY2" fmla="*/ 3098520 h 6138073"/>
                <a:gd name="connsiteX3" fmla="*/ 1856031 w 1856031"/>
                <a:gd name="connsiteY3" fmla="*/ 6129840 h 6138073"/>
                <a:gd name="connsiteX4" fmla="*/ 0 w 1856031"/>
                <a:gd name="connsiteY4" fmla="*/ 6120145 h 6138073"/>
                <a:gd name="connsiteX5" fmla="*/ 9053 w 1856031"/>
                <a:gd name="connsiteY5" fmla="*/ 85206 h 6138073"/>
                <a:gd name="connsiteX6" fmla="*/ 928027 w 1856031"/>
                <a:gd name="connsiteY6" fmla="*/ 267701 h 6138073"/>
                <a:gd name="connsiteX0" fmla="*/ 928027 w 1856031"/>
                <a:gd name="connsiteY0" fmla="*/ 182495 h 6052867"/>
                <a:gd name="connsiteX1" fmla="*/ 1163728 w 1856031"/>
                <a:gd name="connsiteY1" fmla="*/ 2109969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928027 w 1856031"/>
                <a:gd name="connsiteY6" fmla="*/ 182495 h 6052867"/>
                <a:gd name="connsiteX0" fmla="*/ 696407 w 1856031"/>
                <a:gd name="connsiteY0" fmla="*/ 130619 h 6052867"/>
                <a:gd name="connsiteX1" fmla="*/ 1163728 w 1856031"/>
                <a:gd name="connsiteY1" fmla="*/ 2109969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996962 w 1856031"/>
                <a:gd name="connsiteY1" fmla="*/ 1425208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1043285 w 1856031"/>
                <a:gd name="connsiteY1" fmla="*/ 1601586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1043285 w 1856031"/>
                <a:gd name="connsiteY1" fmla="*/ 1601586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1043285 w 1856031"/>
                <a:gd name="connsiteY1" fmla="*/ 1601586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1015491 w 1856031"/>
                <a:gd name="connsiteY1" fmla="*/ 1601586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88202 w 1847826"/>
                <a:gd name="connsiteY0" fmla="*/ 130619 h 6460321"/>
                <a:gd name="connsiteX1" fmla="*/ 1007286 w 1847826"/>
                <a:gd name="connsiteY1" fmla="*/ 1601586 h 6460321"/>
                <a:gd name="connsiteX2" fmla="*/ 783196 w 1847826"/>
                <a:gd name="connsiteY2" fmla="*/ 3013314 h 6460321"/>
                <a:gd name="connsiteX3" fmla="*/ 1847826 w 1847826"/>
                <a:gd name="connsiteY3" fmla="*/ 6044634 h 6460321"/>
                <a:gd name="connsiteX4" fmla="*/ 1060 w 1847826"/>
                <a:gd name="connsiteY4" fmla="*/ 6460321 h 6460321"/>
                <a:gd name="connsiteX5" fmla="*/ 848 w 1847826"/>
                <a:gd name="connsiteY5" fmla="*/ 0 h 6460321"/>
                <a:gd name="connsiteX6" fmla="*/ 688202 w 1847826"/>
                <a:gd name="connsiteY6" fmla="*/ 130619 h 6460321"/>
                <a:gd name="connsiteX0" fmla="*/ 688202 w 1838561"/>
                <a:gd name="connsiteY0" fmla="*/ 130619 h 6487901"/>
                <a:gd name="connsiteX1" fmla="*/ 1007286 w 1838561"/>
                <a:gd name="connsiteY1" fmla="*/ 1601586 h 6487901"/>
                <a:gd name="connsiteX2" fmla="*/ 783196 w 1838561"/>
                <a:gd name="connsiteY2" fmla="*/ 3013314 h 6487901"/>
                <a:gd name="connsiteX3" fmla="*/ 1838561 w 1838561"/>
                <a:gd name="connsiteY3" fmla="*/ 6480392 h 6487901"/>
                <a:gd name="connsiteX4" fmla="*/ 1060 w 1838561"/>
                <a:gd name="connsiteY4" fmla="*/ 6460321 h 6487901"/>
                <a:gd name="connsiteX5" fmla="*/ 848 w 1838561"/>
                <a:gd name="connsiteY5" fmla="*/ 0 h 6487901"/>
                <a:gd name="connsiteX6" fmla="*/ 688202 w 1838561"/>
                <a:gd name="connsiteY6" fmla="*/ 130619 h 6487901"/>
                <a:gd name="connsiteX0" fmla="*/ 688202 w 1838561"/>
                <a:gd name="connsiteY0" fmla="*/ 130619 h 6492899"/>
                <a:gd name="connsiteX1" fmla="*/ 1007286 w 1838561"/>
                <a:gd name="connsiteY1" fmla="*/ 1601586 h 6492899"/>
                <a:gd name="connsiteX2" fmla="*/ 783196 w 1838561"/>
                <a:gd name="connsiteY2" fmla="*/ 3013314 h 6492899"/>
                <a:gd name="connsiteX3" fmla="*/ 1838561 w 1838561"/>
                <a:gd name="connsiteY3" fmla="*/ 6480392 h 6492899"/>
                <a:gd name="connsiteX4" fmla="*/ 1060 w 1838561"/>
                <a:gd name="connsiteY4" fmla="*/ 6460321 h 6492899"/>
                <a:gd name="connsiteX5" fmla="*/ 848 w 1838561"/>
                <a:gd name="connsiteY5" fmla="*/ 0 h 6492899"/>
                <a:gd name="connsiteX6" fmla="*/ 688202 w 1838561"/>
                <a:gd name="connsiteY6" fmla="*/ 130619 h 6492899"/>
                <a:gd name="connsiteX0" fmla="*/ 687142 w 1837501"/>
                <a:gd name="connsiteY0" fmla="*/ 140994 h 6503274"/>
                <a:gd name="connsiteX1" fmla="*/ 1006226 w 1837501"/>
                <a:gd name="connsiteY1" fmla="*/ 1611961 h 6503274"/>
                <a:gd name="connsiteX2" fmla="*/ 782136 w 1837501"/>
                <a:gd name="connsiteY2" fmla="*/ 3023689 h 6503274"/>
                <a:gd name="connsiteX3" fmla="*/ 1837501 w 1837501"/>
                <a:gd name="connsiteY3" fmla="*/ 6490767 h 6503274"/>
                <a:gd name="connsiteX4" fmla="*/ 0 w 1837501"/>
                <a:gd name="connsiteY4" fmla="*/ 6470696 h 6503274"/>
                <a:gd name="connsiteX5" fmla="*/ 194350 w 1837501"/>
                <a:gd name="connsiteY5" fmla="*/ 0 h 6503274"/>
                <a:gd name="connsiteX6" fmla="*/ 687142 w 1837501"/>
                <a:gd name="connsiteY6" fmla="*/ 140994 h 6503274"/>
                <a:gd name="connsiteX0" fmla="*/ 493640 w 1643999"/>
                <a:gd name="connsiteY0" fmla="*/ 140994 h 6508044"/>
                <a:gd name="connsiteX1" fmla="*/ 812724 w 1643999"/>
                <a:gd name="connsiteY1" fmla="*/ 1611961 h 6508044"/>
                <a:gd name="connsiteX2" fmla="*/ 588634 w 1643999"/>
                <a:gd name="connsiteY2" fmla="*/ 3023689 h 6508044"/>
                <a:gd name="connsiteX3" fmla="*/ 1643999 w 1643999"/>
                <a:gd name="connsiteY3" fmla="*/ 6490767 h 6508044"/>
                <a:gd name="connsiteX4" fmla="*/ 1059 w 1643999"/>
                <a:gd name="connsiteY4" fmla="*/ 6491447 h 6508044"/>
                <a:gd name="connsiteX5" fmla="*/ 848 w 1643999"/>
                <a:gd name="connsiteY5" fmla="*/ 0 h 6508044"/>
                <a:gd name="connsiteX6" fmla="*/ 493640 w 1643999"/>
                <a:gd name="connsiteY6" fmla="*/ 140994 h 6508044"/>
                <a:gd name="connsiteX0" fmla="*/ 492581 w 1642940"/>
                <a:gd name="connsiteY0" fmla="*/ 161744 h 6528794"/>
                <a:gd name="connsiteX1" fmla="*/ 811665 w 1642940"/>
                <a:gd name="connsiteY1" fmla="*/ 1632711 h 6528794"/>
                <a:gd name="connsiteX2" fmla="*/ 587575 w 1642940"/>
                <a:gd name="connsiteY2" fmla="*/ 3044439 h 6528794"/>
                <a:gd name="connsiteX3" fmla="*/ 1642940 w 1642940"/>
                <a:gd name="connsiteY3" fmla="*/ 6511517 h 6528794"/>
                <a:gd name="connsiteX4" fmla="*/ 0 w 1642940"/>
                <a:gd name="connsiteY4" fmla="*/ 6512197 h 6528794"/>
                <a:gd name="connsiteX5" fmla="*/ 9054 w 1642940"/>
                <a:gd name="connsiteY5" fmla="*/ 0 h 6528794"/>
                <a:gd name="connsiteX6" fmla="*/ 492581 w 1642940"/>
                <a:gd name="connsiteY6" fmla="*/ 161744 h 6528794"/>
                <a:gd name="connsiteX0" fmla="*/ 511110 w 1642940"/>
                <a:gd name="connsiteY0" fmla="*/ 130619 h 6528794"/>
                <a:gd name="connsiteX1" fmla="*/ 811665 w 1642940"/>
                <a:gd name="connsiteY1" fmla="*/ 1632711 h 6528794"/>
                <a:gd name="connsiteX2" fmla="*/ 587575 w 1642940"/>
                <a:gd name="connsiteY2" fmla="*/ 3044439 h 6528794"/>
                <a:gd name="connsiteX3" fmla="*/ 1642940 w 1642940"/>
                <a:gd name="connsiteY3" fmla="*/ 6511517 h 6528794"/>
                <a:gd name="connsiteX4" fmla="*/ 0 w 1642940"/>
                <a:gd name="connsiteY4" fmla="*/ 6512197 h 6528794"/>
                <a:gd name="connsiteX5" fmla="*/ 9054 w 1642940"/>
                <a:gd name="connsiteY5" fmla="*/ 0 h 6528794"/>
                <a:gd name="connsiteX6" fmla="*/ 511110 w 1642940"/>
                <a:gd name="connsiteY6" fmla="*/ 130619 h 6528794"/>
                <a:gd name="connsiteX0" fmla="*/ 520976 w 1652806"/>
                <a:gd name="connsiteY0" fmla="*/ 140994 h 6539169"/>
                <a:gd name="connsiteX1" fmla="*/ 821531 w 1652806"/>
                <a:gd name="connsiteY1" fmla="*/ 1643086 h 6539169"/>
                <a:gd name="connsiteX2" fmla="*/ 597441 w 1652806"/>
                <a:gd name="connsiteY2" fmla="*/ 3054814 h 6539169"/>
                <a:gd name="connsiteX3" fmla="*/ 1652806 w 1652806"/>
                <a:gd name="connsiteY3" fmla="*/ 6521892 h 6539169"/>
                <a:gd name="connsiteX4" fmla="*/ 9866 w 1652806"/>
                <a:gd name="connsiteY4" fmla="*/ 6522572 h 6539169"/>
                <a:gd name="connsiteX5" fmla="*/ 391 w 1652806"/>
                <a:gd name="connsiteY5" fmla="*/ 0 h 6539169"/>
                <a:gd name="connsiteX6" fmla="*/ 520976 w 1652806"/>
                <a:gd name="connsiteY6" fmla="*/ 140994 h 6539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2806" h="6539169">
                  <a:moveTo>
                    <a:pt x="520976" y="140994"/>
                  </a:moveTo>
                  <a:cubicBezTo>
                    <a:pt x="479101" y="735067"/>
                    <a:pt x="576197" y="1173514"/>
                    <a:pt x="821531" y="1643086"/>
                  </a:cubicBezTo>
                  <a:cubicBezTo>
                    <a:pt x="559138" y="2064506"/>
                    <a:pt x="573588" y="2832177"/>
                    <a:pt x="597441" y="3054814"/>
                  </a:cubicBezTo>
                  <a:cubicBezTo>
                    <a:pt x="637197" y="3380818"/>
                    <a:pt x="1525585" y="6259499"/>
                    <a:pt x="1652806" y="6521892"/>
                  </a:cubicBezTo>
                  <a:cubicBezTo>
                    <a:pt x="1250308" y="6556702"/>
                    <a:pt x="551336" y="6529262"/>
                    <a:pt x="9866" y="6522572"/>
                  </a:cubicBezTo>
                  <a:cubicBezTo>
                    <a:pt x="12884" y="4957058"/>
                    <a:pt x="-2627" y="1565514"/>
                    <a:pt x="391" y="0"/>
                  </a:cubicBezTo>
                  <a:cubicBezTo>
                    <a:pt x="371570" y="140375"/>
                    <a:pt x="242445" y="62871"/>
                    <a:pt x="520976" y="140994"/>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811571192"/>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1990C3-E3EE-490F-AAB4-841FDDD82A51}"/>
              </a:ext>
            </a:extLst>
          </p:cNvPr>
          <p:cNvSpPr>
            <a:spLocks noGrp="1"/>
          </p:cNvSpPr>
          <p:nvPr>
            <p:ph type="body" sz="quarter" idx="10"/>
          </p:nvPr>
        </p:nvSpPr>
        <p:spPr>
          <a:xfrm>
            <a:off x="5770654" y="3084683"/>
            <a:ext cx="6200630" cy="677416"/>
          </a:xfrm>
        </p:spPr>
        <p:txBody>
          <a:bodyPr/>
          <a:lstStyle/>
          <a:p>
            <a:r>
              <a:rPr lang="en-US" dirty="0"/>
              <a:t>What is Database?</a:t>
            </a:r>
          </a:p>
        </p:txBody>
      </p:sp>
    </p:spTree>
    <p:extLst>
      <p:ext uri="{BB962C8B-B14F-4D97-AF65-F5344CB8AC3E}">
        <p14:creationId xmlns:p14="http://schemas.microsoft.com/office/powerpoint/2010/main" val="3901668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51231" y="3090292"/>
            <a:ext cx="6740768" cy="677416"/>
          </a:xfrm>
        </p:spPr>
        <p:txBody>
          <a:bodyPr/>
          <a:lstStyle/>
          <a:p>
            <a:r>
              <a:rPr lang="en-US" sz="4800" dirty="0"/>
              <a:t>Diagram Schemas</a:t>
            </a:r>
          </a:p>
          <a:p>
            <a:r>
              <a:rPr lang="en-US" sz="4800" dirty="0"/>
              <a:t>of </a:t>
            </a:r>
            <a:r>
              <a:rPr lang="en-US" sz="4800" dirty="0">
                <a:latin typeface="Apex Brush DEMO" pitchFamily="50" charset="0"/>
              </a:rPr>
              <a:t>Database</a:t>
            </a:r>
          </a:p>
        </p:txBody>
      </p:sp>
    </p:spTree>
    <p:extLst>
      <p:ext uri="{BB962C8B-B14F-4D97-AF65-F5344CB8AC3E}">
        <p14:creationId xmlns:p14="http://schemas.microsoft.com/office/powerpoint/2010/main" val="271397965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D116938D-6600-48A1-A04F-927702969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464" y="507713"/>
            <a:ext cx="6619072" cy="5816070"/>
          </a:xfrm>
          <a:prstGeom prst="rect">
            <a:avLst/>
          </a:prstGeom>
        </p:spPr>
      </p:pic>
    </p:spTree>
    <p:extLst>
      <p:ext uri="{BB962C8B-B14F-4D97-AF65-F5344CB8AC3E}">
        <p14:creationId xmlns:p14="http://schemas.microsoft.com/office/powerpoint/2010/main" val="37639208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Thank you</a:t>
            </a:r>
            <a:endParaRPr lang="en-US" dirty="0"/>
          </a:p>
        </p:txBody>
      </p:sp>
      <p:sp>
        <p:nvSpPr>
          <p:cNvPr id="3" name="Text Placeholder 2"/>
          <p:cNvSpPr>
            <a:spLocks noGrp="1"/>
          </p:cNvSpPr>
          <p:nvPr>
            <p:ph type="body" sz="quarter" idx="11"/>
          </p:nvPr>
        </p:nvSpPr>
        <p:spPr/>
        <p:txBody>
          <a:bodyPr/>
          <a:lstStyle/>
          <a:p>
            <a:r>
              <a:rPr lang="en-US" altLang="ko-KR" dirty="0"/>
              <a:t>Any Question?</a:t>
            </a:r>
          </a:p>
        </p:txBody>
      </p:sp>
    </p:spTree>
    <p:extLst>
      <p:ext uri="{BB962C8B-B14F-4D97-AF65-F5344CB8AC3E}">
        <p14:creationId xmlns:p14="http://schemas.microsoft.com/office/powerpoint/2010/main" val="2582224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Cover and End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4206</TotalTime>
  <Words>318</Words>
  <Application>Microsoft Office PowerPoint</Application>
  <PresentationFormat>Widescreen</PresentationFormat>
  <Paragraphs>47</Paragraphs>
  <Slides>9</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맑은 고딕</vt:lpstr>
      <vt:lpstr>Apex Brush DEMO</vt:lpstr>
      <vt:lpstr>Arial</vt:lpstr>
      <vt:lpstr>Arial Narrow</vt:lpstr>
      <vt:lpstr>Goudy Old Style</vt:lpstr>
      <vt:lpstr>Wingdings</vt:lpstr>
      <vt:lpstr>Cover and End Slide Master</vt:lpstr>
      <vt:lpstr>Contents Slide Master</vt:lpstr>
      <vt:lpstr>Section Break Slide Master</vt:lpstr>
      <vt:lpstr>TravelNow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DEYANINTA</cp:lastModifiedBy>
  <cp:revision>117</cp:revision>
  <dcterms:created xsi:type="dcterms:W3CDTF">2018-04-24T17:14:44Z</dcterms:created>
  <dcterms:modified xsi:type="dcterms:W3CDTF">2019-12-17T04:21:58Z</dcterms:modified>
</cp:coreProperties>
</file>