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61" r:id="rId3"/>
    <p:sldId id="259" r:id="rId4"/>
    <p:sldId id="268" r:id="rId5"/>
    <p:sldId id="262" r:id="rId6"/>
    <p:sldId id="280" r:id="rId7"/>
    <p:sldId id="264" r:id="rId8"/>
    <p:sldId id="265" r:id="rId9"/>
    <p:sldId id="260" r:id="rId10"/>
    <p:sldId id="28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6DEEA-5B84-41D4-B710-537317D2F71B}">
  <a:tblStyle styleId="{CA26DEEA-5B84-41D4-B710-537317D2F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684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85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0ba41449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70ba41449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5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c2bdb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5c2bdb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0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7666404c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57666404c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52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5c2bdbe35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5c2bdbe35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8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7666404c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57666404c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73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75794a04d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75794a04d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21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b02c50ada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b02c50ada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10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5c2bdbe35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5c2bdbe35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61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57666404c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57666404c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20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33100" y="544351"/>
            <a:ext cx="4310034" cy="5537367"/>
          </a:xfrm>
          <a:custGeom>
            <a:avLst/>
            <a:gdLst/>
            <a:ahLst/>
            <a:cxnLst/>
            <a:rect l="l" t="t" r="r" b="b"/>
            <a:pathLst>
              <a:path w="103476" h="132942" extrusionOk="0">
                <a:moveTo>
                  <a:pt x="89667" y="39872"/>
                </a:moveTo>
                <a:cubicBezTo>
                  <a:pt x="89707" y="39913"/>
                  <a:pt x="89743" y="39956"/>
                  <a:pt x="89775" y="40003"/>
                </a:cubicBezTo>
                <a:cubicBezTo>
                  <a:pt x="89938" y="40250"/>
                  <a:pt x="89952" y="40568"/>
                  <a:pt x="90084" y="40832"/>
                </a:cubicBezTo>
                <a:cubicBezTo>
                  <a:pt x="90191" y="41042"/>
                  <a:pt x="90368" y="41206"/>
                  <a:pt x="90511" y="41393"/>
                </a:cubicBezTo>
                <a:cubicBezTo>
                  <a:pt x="90538" y="41428"/>
                  <a:pt x="90567" y="41465"/>
                  <a:pt x="90597" y="41502"/>
                </a:cubicBezTo>
                <a:cubicBezTo>
                  <a:pt x="90226" y="41823"/>
                  <a:pt x="89775" y="42160"/>
                  <a:pt x="89239" y="42489"/>
                </a:cubicBezTo>
                <a:cubicBezTo>
                  <a:pt x="88777" y="41798"/>
                  <a:pt x="88332" y="41169"/>
                  <a:pt x="87927" y="40617"/>
                </a:cubicBezTo>
                <a:cubicBezTo>
                  <a:pt x="88641" y="40305"/>
                  <a:pt x="89208" y="40061"/>
                  <a:pt x="89667" y="39872"/>
                </a:cubicBezTo>
                <a:close/>
                <a:moveTo>
                  <a:pt x="86697" y="41162"/>
                </a:moveTo>
                <a:cubicBezTo>
                  <a:pt x="87002" y="41780"/>
                  <a:pt x="87351" y="42499"/>
                  <a:pt x="87730" y="43278"/>
                </a:cubicBezTo>
                <a:cubicBezTo>
                  <a:pt x="87485" y="43388"/>
                  <a:pt x="87229" y="43495"/>
                  <a:pt x="86960" y="43597"/>
                </a:cubicBezTo>
                <a:cubicBezTo>
                  <a:pt x="86550" y="42845"/>
                  <a:pt x="86143" y="42167"/>
                  <a:pt x="85744" y="41558"/>
                </a:cubicBezTo>
                <a:cubicBezTo>
                  <a:pt x="86024" y="41451"/>
                  <a:pt x="86309" y="41335"/>
                  <a:pt x="86599" y="41205"/>
                </a:cubicBezTo>
                <a:lnTo>
                  <a:pt x="86697" y="41162"/>
                </a:lnTo>
                <a:close/>
                <a:moveTo>
                  <a:pt x="83233" y="42284"/>
                </a:moveTo>
                <a:cubicBezTo>
                  <a:pt x="83639" y="42983"/>
                  <a:pt x="84041" y="43663"/>
                  <a:pt x="84440" y="44327"/>
                </a:cubicBezTo>
                <a:cubicBezTo>
                  <a:pt x="83830" y="44457"/>
                  <a:pt x="83178" y="44563"/>
                  <a:pt x="82482" y="44639"/>
                </a:cubicBezTo>
                <a:lnTo>
                  <a:pt x="82482" y="44641"/>
                </a:lnTo>
                <a:cubicBezTo>
                  <a:pt x="81586" y="43737"/>
                  <a:pt x="80552" y="42983"/>
                  <a:pt x="79419" y="42405"/>
                </a:cubicBezTo>
                <a:lnTo>
                  <a:pt x="79419" y="42405"/>
                </a:lnTo>
                <a:cubicBezTo>
                  <a:pt x="79856" y="42469"/>
                  <a:pt x="80357" y="42511"/>
                  <a:pt x="80918" y="42511"/>
                </a:cubicBezTo>
                <a:cubicBezTo>
                  <a:pt x="81604" y="42511"/>
                  <a:pt x="82379" y="42448"/>
                  <a:pt x="83233" y="42284"/>
                </a:cubicBezTo>
                <a:close/>
                <a:moveTo>
                  <a:pt x="85275" y="48902"/>
                </a:moveTo>
                <a:lnTo>
                  <a:pt x="85275" y="48902"/>
                </a:lnTo>
                <a:cubicBezTo>
                  <a:pt x="86188" y="49405"/>
                  <a:pt x="87168" y="49878"/>
                  <a:pt x="88183" y="50267"/>
                </a:cubicBezTo>
                <a:cubicBezTo>
                  <a:pt x="88579" y="50867"/>
                  <a:pt x="88947" y="51417"/>
                  <a:pt x="89281" y="51911"/>
                </a:cubicBezTo>
                <a:cubicBezTo>
                  <a:pt x="89229" y="52020"/>
                  <a:pt x="89200" y="52135"/>
                  <a:pt x="89218" y="52256"/>
                </a:cubicBezTo>
                <a:cubicBezTo>
                  <a:pt x="89238" y="52385"/>
                  <a:pt x="89312" y="52505"/>
                  <a:pt x="89306" y="52635"/>
                </a:cubicBezTo>
                <a:cubicBezTo>
                  <a:pt x="89300" y="52768"/>
                  <a:pt x="89215" y="52881"/>
                  <a:pt x="89153" y="53000"/>
                </a:cubicBezTo>
                <a:cubicBezTo>
                  <a:pt x="89081" y="53137"/>
                  <a:pt x="89044" y="53282"/>
                  <a:pt x="89023" y="53432"/>
                </a:cubicBezTo>
                <a:cubicBezTo>
                  <a:pt x="88104" y="53021"/>
                  <a:pt x="87182" y="52617"/>
                  <a:pt x="86252" y="52232"/>
                </a:cubicBezTo>
                <a:cubicBezTo>
                  <a:pt x="86015" y="50985"/>
                  <a:pt x="85679" y="49881"/>
                  <a:pt x="85275" y="48902"/>
                </a:cubicBezTo>
                <a:close/>
                <a:moveTo>
                  <a:pt x="90852" y="72461"/>
                </a:moveTo>
                <a:cubicBezTo>
                  <a:pt x="90994" y="72776"/>
                  <a:pt x="91116" y="73099"/>
                  <a:pt x="91216" y="73430"/>
                </a:cubicBezTo>
                <a:cubicBezTo>
                  <a:pt x="90966" y="73718"/>
                  <a:pt x="90716" y="74006"/>
                  <a:pt x="90466" y="74295"/>
                </a:cubicBezTo>
                <a:cubicBezTo>
                  <a:pt x="90420" y="74348"/>
                  <a:pt x="90373" y="74403"/>
                  <a:pt x="90355" y="74472"/>
                </a:cubicBezTo>
                <a:cubicBezTo>
                  <a:pt x="90330" y="74573"/>
                  <a:pt x="90376" y="74677"/>
                  <a:pt x="90418" y="74773"/>
                </a:cubicBezTo>
                <a:cubicBezTo>
                  <a:pt x="90631" y="75241"/>
                  <a:pt x="90860" y="75778"/>
                  <a:pt x="90600" y="76223"/>
                </a:cubicBezTo>
                <a:cubicBezTo>
                  <a:pt x="90657" y="76334"/>
                  <a:pt x="90711" y="76448"/>
                  <a:pt x="90767" y="76559"/>
                </a:cubicBezTo>
                <a:cubicBezTo>
                  <a:pt x="89980" y="76692"/>
                  <a:pt x="89192" y="76837"/>
                  <a:pt x="88420" y="76837"/>
                </a:cubicBezTo>
                <a:cubicBezTo>
                  <a:pt x="87931" y="76837"/>
                  <a:pt x="87448" y="76779"/>
                  <a:pt x="86975" y="76622"/>
                </a:cubicBezTo>
                <a:cubicBezTo>
                  <a:pt x="86605" y="76499"/>
                  <a:pt x="86257" y="76319"/>
                  <a:pt x="85920" y="76114"/>
                </a:cubicBezTo>
                <a:cubicBezTo>
                  <a:pt x="87337" y="75120"/>
                  <a:pt x="89056" y="73867"/>
                  <a:pt x="90852" y="72461"/>
                </a:cubicBezTo>
                <a:close/>
                <a:moveTo>
                  <a:pt x="59050" y="90389"/>
                </a:moveTo>
                <a:lnTo>
                  <a:pt x="59178" y="90444"/>
                </a:lnTo>
                <a:cubicBezTo>
                  <a:pt x="59216" y="90517"/>
                  <a:pt x="59254" y="90590"/>
                  <a:pt x="59293" y="90663"/>
                </a:cubicBezTo>
                <a:cubicBezTo>
                  <a:pt x="59293" y="90663"/>
                  <a:pt x="59199" y="90559"/>
                  <a:pt x="59050" y="90389"/>
                </a:cubicBezTo>
                <a:close/>
                <a:moveTo>
                  <a:pt x="83392" y="84364"/>
                </a:moveTo>
                <a:lnTo>
                  <a:pt x="83392" y="84364"/>
                </a:lnTo>
                <a:cubicBezTo>
                  <a:pt x="83550" y="84486"/>
                  <a:pt x="83715" y="84601"/>
                  <a:pt x="83886" y="84705"/>
                </a:cubicBezTo>
                <a:cubicBezTo>
                  <a:pt x="84893" y="85317"/>
                  <a:pt x="86075" y="85570"/>
                  <a:pt x="87130" y="86098"/>
                </a:cubicBezTo>
                <a:cubicBezTo>
                  <a:pt x="87411" y="86240"/>
                  <a:pt x="87684" y="86399"/>
                  <a:pt x="87946" y="86574"/>
                </a:cubicBezTo>
                <a:cubicBezTo>
                  <a:pt x="87891" y="86639"/>
                  <a:pt x="87836" y="86705"/>
                  <a:pt x="87781" y="86772"/>
                </a:cubicBezTo>
                <a:cubicBezTo>
                  <a:pt x="87636" y="86945"/>
                  <a:pt x="87487" y="87308"/>
                  <a:pt x="87649" y="87464"/>
                </a:cubicBezTo>
                <a:lnTo>
                  <a:pt x="87160" y="87956"/>
                </a:lnTo>
                <a:cubicBezTo>
                  <a:pt x="87158" y="87910"/>
                  <a:pt x="87158" y="87884"/>
                  <a:pt x="87158" y="87884"/>
                </a:cubicBezTo>
                <a:cubicBezTo>
                  <a:pt x="85629" y="88569"/>
                  <a:pt x="83336" y="89970"/>
                  <a:pt x="81743" y="90982"/>
                </a:cubicBezTo>
                <a:cubicBezTo>
                  <a:pt x="82705" y="88305"/>
                  <a:pt x="83209" y="85903"/>
                  <a:pt x="83352" y="85022"/>
                </a:cubicBezTo>
                <a:lnTo>
                  <a:pt x="83351" y="85022"/>
                </a:lnTo>
                <a:cubicBezTo>
                  <a:pt x="83384" y="84804"/>
                  <a:pt x="83399" y="84584"/>
                  <a:pt x="83392" y="84364"/>
                </a:cubicBezTo>
                <a:close/>
                <a:moveTo>
                  <a:pt x="81891" y="82754"/>
                </a:moveTo>
                <a:cubicBezTo>
                  <a:pt x="82183" y="83170"/>
                  <a:pt x="82502" y="83559"/>
                  <a:pt x="82862" y="83906"/>
                </a:cubicBezTo>
                <a:cubicBezTo>
                  <a:pt x="82853" y="84136"/>
                  <a:pt x="82825" y="84367"/>
                  <a:pt x="82777" y="84593"/>
                </a:cubicBezTo>
                <a:cubicBezTo>
                  <a:pt x="82757" y="84684"/>
                  <a:pt x="82734" y="84775"/>
                  <a:pt x="82707" y="84864"/>
                </a:cubicBezTo>
                <a:cubicBezTo>
                  <a:pt x="82500" y="85543"/>
                  <a:pt x="80247" y="90366"/>
                  <a:pt x="78546" y="94257"/>
                </a:cubicBezTo>
                <a:cubicBezTo>
                  <a:pt x="78445" y="93824"/>
                  <a:pt x="78401" y="93534"/>
                  <a:pt x="78401" y="93534"/>
                </a:cubicBezTo>
                <a:cubicBezTo>
                  <a:pt x="78096" y="93685"/>
                  <a:pt x="77791" y="93851"/>
                  <a:pt x="77493" y="94025"/>
                </a:cubicBezTo>
                <a:cubicBezTo>
                  <a:pt x="80868" y="88662"/>
                  <a:pt x="81772" y="84989"/>
                  <a:pt x="81891" y="82754"/>
                </a:cubicBezTo>
                <a:close/>
                <a:moveTo>
                  <a:pt x="65011" y="87596"/>
                </a:moveTo>
                <a:lnTo>
                  <a:pt x="65011" y="87596"/>
                </a:lnTo>
                <a:cubicBezTo>
                  <a:pt x="67591" y="89253"/>
                  <a:pt x="71051" y="91327"/>
                  <a:pt x="75155" y="93426"/>
                </a:cubicBezTo>
                <a:cubicBezTo>
                  <a:pt x="75305" y="94044"/>
                  <a:pt x="75448" y="94662"/>
                  <a:pt x="75588" y="95282"/>
                </a:cubicBezTo>
                <a:cubicBezTo>
                  <a:pt x="75383" y="95431"/>
                  <a:pt x="75191" y="95576"/>
                  <a:pt x="75008" y="95717"/>
                </a:cubicBezTo>
                <a:cubicBezTo>
                  <a:pt x="72329" y="93725"/>
                  <a:pt x="69146" y="92377"/>
                  <a:pt x="66232" y="91472"/>
                </a:cubicBezTo>
                <a:cubicBezTo>
                  <a:pt x="65958" y="90169"/>
                  <a:pt x="65567" y="88823"/>
                  <a:pt x="65011" y="87596"/>
                </a:cubicBezTo>
                <a:close/>
                <a:moveTo>
                  <a:pt x="79650" y="95574"/>
                </a:moveTo>
                <a:cubicBezTo>
                  <a:pt x="79695" y="96464"/>
                  <a:pt x="79765" y="97171"/>
                  <a:pt x="79765" y="97171"/>
                </a:cubicBezTo>
                <a:cubicBezTo>
                  <a:pt x="79558" y="96899"/>
                  <a:pt x="79379" y="96589"/>
                  <a:pt x="79225" y="96266"/>
                </a:cubicBezTo>
                <a:cubicBezTo>
                  <a:pt x="79371" y="96038"/>
                  <a:pt x="79513" y="95809"/>
                  <a:pt x="79650" y="95574"/>
                </a:cubicBezTo>
                <a:close/>
                <a:moveTo>
                  <a:pt x="66576" y="93470"/>
                </a:moveTo>
                <a:lnTo>
                  <a:pt x="66576" y="93470"/>
                </a:lnTo>
                <a:cubicBezTo>
                  <a:pt x="69259" y="94502"/>
                  <a:pt x="72103" y="95513"/>
                  <a:pt x="74451" y="96156"/>
                </a:cubicBezTo>
                <a:cubicBezTo>
                  <a:pt x="73818" y="96670"/>
                  <a:pt x="73424" y="97031"/>
                  <a:pt x="73424" y="97031"/>
                </a:cubicBezTo>
                <a:cubicBezTo>
                  <a:pt x="73341" y="97217"/>
                  <a:pt x="73280" y="97446"/>
                  <a:pt x="73234" y="97703"/>
                </a:cubicBezTo>
                <a:cubicBezTo>
                  <a:pt x="71339" y="96899"/>
                  <a:pt x="69073" y="96357"/>
                  <a:pt x="66821" y="95991"/>
                </a:cubicBezTo>
                <a:cubicBezTo>
                  <a:pt x="66778" y="95279"/>
                  <a:pt x="66704" y="94413"/>
                  <a:pt x="66576" y="93470"/>
                </a:cubicBezTo>
                <a:close/>
                <a:moveTo>
                  <a:pt x="66609" y="98290"/>
                </a:moveTo>
                <a:cubicBezTo>
                  <a:pt x="68727" y="98807"/>
                  <a:pt x="70967" y="99288"/>
                  <a:pt x="73131" y="99634"/>
                </a:cubicBezTo>
                <a:cubicBezTo>
                  <a:pt x="73148" y="100309"/>
                  <a:pt x="73204" y="101001"/>
                  <a:pt x="73269" y="101609"/>
                </a:cubicBezTo>
                <a:cubicBezTo>
                  <a:pt x="72334" y="101220"/>
                  <a:pt x="71393" y="100872"/>
                  <a:pt x="70463" y="100562"/>
                </a:cubicBezTo>
                <a:cubicBezTo>
                  <a:pt x="70155" y="100356"/>
                  <a:pt x="69975" y="100263"/>
                  <a:pt x="69975" y="100263"/>
                </a:cubicBezTo>
                <a:cubicBezTo>
                  <a:pt x="69941" y="100299"/>
                  <a:pt x="69908" y="100335"/>
                  <a:pt x="69875" y="100372"/>
                </a:cubicBezTo>
                <a:cubicBezTo>
                  <a:pt x="68947" y="100076"/>
                  <a:pt x="68032" y="99816"/>
                  <a:pt x="67145" y="99588"/>
                </a:cubicBezTo>
                <a:cubicBezTo>
                  <a:pt x="67136" y="99511"/>
                  <a:pt x="67127" y="99436"/>
                  <a:pt x="67118" y="99363"/>
                </a:cubicBezTo>
                <a:cubicBezTo>
                  <a:pt x="67022" y="99419"/>
                  <a:pt x="66922" y="99467"/>
                  <a:pt x="66819" y="99505"/>
                </a:cubicBezTo>
                <a:cubicBezTo>
                  <a:pt x="66509" y="99428"/>
                  <a:pt x="66204" y="99354"/>
                  <a:pt x="65903" y="99285"/>
                </a:cubicBezTo>
                <a:lnTo>
                  <a:pt x="66609" y="98290"/>
                </a:lnTo>
                <a:close/>
                <a:moveTo>
                  <a:pt x="67288" y="101948"/>
                </a:moveTo>
                <a:lnTo>
                  <a:pt x="67288" y="101948"/>
                </a:lnTo>
                <a:cubicBezTo>
                  <a:pt x="67592" y="102056"/>
                  <a:pt x="67899" y="102159"/>
                  <a:pt x="68210" y="102257"/>
                </a:cubicBezTo>
                <a:cubicBezTo>
                  <a:pt x="67925" y="102597"/>
                  <a:pt x="67650" y="102939"/>
                  <a:pt x="67383" y="103279"/>
                </a:cubicBezTo>
                <a:cubicBezTo>
                  <a:pt x="67358" y="103276"/>
                  <a:pt x="67332" y="103272"/>
                  <a:pt x="67308" y="103270"/>
                </a:cubicBezTo>
                <a:cubicBezTo>
                  <a:pt x="67306" y="102841"/>
                  <a:pt x="67300" y="102393"/>
                  <a:pt x="67288" y="101948"/>
                </a:cubicBezTo>
                <a:close/>
                <a:moveTo>
                  <a:pt x="73499" y="103442"/>
                </a:moveTo>
                <a:lnTo>
                  <a:pt x="73511" y="103443"/>
                </a:lnTo>
                <a:lnTo>
                  <a:pt x="73514" y="103459"/>
                </a:lnTo>
                <a:cubicBezTo>
                  <a:pt x="73509" y="103453"/>
                  <a:pt x="73505" y="103447"/>
                  <a:pt x="73499" y="103442"/>
                </a:cubicBezTo>
                <a:close/>
                <a:moveTo>
                  <a:pt x="53419" y="108704"/>
                </a:moveTo>
                <a:cubicBezTo>
                  <a:pt x="53522" y="108831"/>
                  <a:pt x="53613" y="108950"/>
                  <a:pt x="53690" y="109059"/>
                </a:cubicBezTo>
                <a:cubicBezTo>
                  <a:pt x="53690" y="109059"/>
                  <a:pt x="53558" y="108961"/>
                  <a:pt x="53332" y="108798"/>
                </a:cubicBezTo>
                <a:lnTo>
                  <a:pt x="53419" y="108704"/>
                </a:lnTo>
                <a:close/>
                <a:moveTo>
                  <a:pt x="32879" y="110932"/>
                </a:moveTo>
                <a:cubicBezTo>
                  <a:pt x="33094" y="110936"/>
                  <a:pt x="33276" y="110937"/>
                  <a:pt x="33409" y="110937"/>
                </a:cubicBezTo>
                <a:cubicBezTo>
                  <a:pt x="33561" y="110937"/>
                  <a:pt x="33649" y="110936"/>
                  <a:pt x="33649" y="110936"/>
                </a:cubicBezTo>
                <a:lnTo>
                  <a:pt x="33649" y="110936"/>
                </a:lnTo>
                <a:cubicBezTo>
                  <a:pt x="33388" y="111101"/>
                  <a:pt x="33096" y="111237"/>
                  <a:pt x="32794" y="111351"/>
                </a:cubicBezTo>
                <a:lnTo>
                  <a:pt x="32794" y="111351"/>
                </a:lnTo>
                <a:cubicBezTo>
                  <a:pt x="32824" y="111212"/>
                  <a:pt x="32852" y="111071"/>
                  <a:pt x="32879" y="110932"/>
                </a:cubicBezTo>
                <a:close/>
                <a:moveTo>
                  <a:pt x="25235" y="111484"/>
                </a:moveTo>
                <a:lnTo>
                  <a:pt x="25238" y="111492"/>
                </a:lnTo>
                <a:cubicBezTo>
                  <a:pt x="25237" y="111492"/>
                  <a:pt x="25237" y="111491"/>
                  <a:pt x="25236" y="111491"/>
                </a:cubicBezTo>
                <a:cubicBezTo>
                  <a:pt x="25236" y="111488"/>
                  <a:pt x="25235" y="111486"/>
                  <a:pt x="25235" y="111484"/>
                </a:cubicBezTo>
                <a:close/>
                <a:moveTo>
                  <a:pt x="28666" y="109715"/>
                </a:moveTo>
                <a:lnTo>
                  <a:pt x="28666" y="109715"/>
                </a:lnTo>
                <a:cubicBezTo>
                  <a:pt x="28884" y="110125"/>
                  <a:pt x="29021" y="110375"/>
                  <a:pt x="29021" y="110375"/>
                </a:cubicBezTo>
                <a:cubicBezTo>
                  <a:pt x="29234" y="110582"/>
                  <a:pt x="29842" y="110714"/>
                  <a:pt x="30550" y="110796"/>
                </a:cubicBezTo>
                <a:cubicBezTo>
                  <a:pt x="30573" y="111161"/>
                  <a:pt x="30597" y="111514"/>
                  <a:pt x="30625" y="111856"/>
                </a:cubicBezTo>
                <a:cubicBezTo>
                  <a:pt x="30344" y="111891"/>
                  <a:pt x="30168" y="111901"/>
                  <a:pt x="30168" y="111901"/>
                </a:cubicBezTo>
                <a:cubicBezTo>
                  <a:pt x="30334" y="112330"/>
                  <a:pt x="30530" y="112758"/>
                  <a:pt x="30738" y="113173"/>
                </a:cubicBezTo>
                <a:cubicBezTo>
                  <a:pt x="30879" y="114679"/>
                  <a:pt x="31033" y="115861"/>
                  <a:pt x="31125" y="116516"/>
                </a:cubicBezTo>
                <a:cubicBezTo>
                  <a:pt x="30997" y="116396"/>
                  <a:pt x="30869" y="116278"/>
                  <a:pt x="30741" y="116159"/>
                </a:cubicBezTo>
                <a:cubicBezTo>
                  <a:pt x="29982" y="115470"/>
                  <a:pt x="29212" y="114793"/>
                  <a:pt x="28433" y="114129"/>
                </a:cubicBezTo>
                <a:cubicBezTo>
                  <a:pt x="28720" y="112739"/>
                  <a:pt x="28773" y="111241"/>
                  <a:pt x="28666" y="109715"/>
                </a:cubicBezTo>
                <a:close/>
                <a:moveTo>
                  <a:pt x="31845" y="115120"/>
                </a:moveTo>
                <a:cubicBezTo>
                  <a:pt x="32477" y="116119"/>
                  <a:pt x="32998" y="116797"/>
                  <a:pt x="32998" y="116797"/>
                </a:cubicBezTo>
                <a:cubicBezTo>
                  <a:pt x="33179" y="116899"/>
                  <a:pt x="33410" y="116981"/>
                  <a:pt x="33673" y="117049"/>
                </a:cubicBezTo>
                <a:cubicBezTo>
                  <a:pt x="33634" y="117855"/>
                  <a:pt x="33629" y="118496"/>
                  <a:pt x="33635" y="118926"/>
                </a:cubicBezTo>
                <a:cubicBezTo>
                  <a:pt x="32885" y="118171"/>
                  <a:pt x="32114" y="117436"/>
                  <a:pt x="31337" y="116712"/>
                </a:cubicBezTo>
                <a:cubicBezTo>
                  <a:pt x="31355" y="116657"/>
                  <a:pt x="31374" y="116602"/>
                  <a:pt x="31392" y="116547"/>
                </a:cubicBezTo>
                <a:lnTo>
                  <a:pt x="31392" y="116547"/>
                </a:lnTo>
                <a:lnTo>
                  <a:pt x="31389" y="116604"/>
                </a:lnTo>
                <a:cubicBezTo>
                  <a:pt x="31391" y="116582"/>
                  <a:pt x="31393" y="116560"/>
                  <a:pt x="31395" y="116538"/>
                </a:cubicBezTo>
                <a:cubicBezTo>
                  <a:pt x="31555" y="116063"/>
                  <a:pt x="31705" y="115590"/>
                  <a:pt x="31845" y="115120"/>
                </a:cubicBezTo>
                <a:close/>
                <a:moveTo>
                  <a:pt x="35149" y="117267"/>
                </a:moveTo>
                <a:cubicBezTo>
                  <a:pt x="35677" y="117308"/>
                  <a:pt x="36227" y="117322"/>
                  <a:pt x="36739" y="117322"/>
                </a:cubicBezTo>
                <a:cubicBezTo>
                  <a:pt x="37031" y="117322"/>
                  <a:pt x="37311" y="117318"/>
                  <a:pt x="37568" y="117311"/>
                </a:cubicBezTo>
                <a:lnTo>
                  <a:pt x="37568" y="117311"/>
                </a:lnTo>
                <a:cubicBezTo>
                  <a:pt x="37344" y="117843"/>
                  <a:pt x="37148" y="118347"/>
                  <a:pt x="36979" y="118812"/>
                </a:cubicBezTo>
                <a:cubicBezTo>
                  <a:pt x="36086" y="119657"/>
                  <a:pt x="35708" y="120258"/>
                  <a:pt x="35708" y="120258"/>
                </a:cubicBezTo>
                <a:cubicBezTo>
                  <a:pt x="35906" y="120479"/>
                  <a:pt x="36104" y="120695"/>
                  <a:pt x="36303" y="120908"/>
                </a:cubicBezTo>
                <a:cubicBezTo>
                  <a:pt x="36223" y="121192"/>
                  <a:pt x="36161" y="121433"/>
                  <a:pt x="36116" y="121624"/>
                </a:cubicBezTo>
                <a:cubicBezTo>
                  <a:pt x="36142" y="121656"/>
                  <a:pt x="36170" y="121686"/>
                  <a:pt x="36195" y="121718"/>
                </a:cubicBezTo>
                <a:cubicBezTo>
                  <a:pt x="36236" y="121770"/>
                  <a:pt x="36276" y="121821"/>
                  <a:pt x="36316" y="121872"/>
                </a:cubicBezTo>
                <a:cubicBezTo>
                  <a:pt x="36476" y="121730"/>
                  <a:pt x="36634" y="121580"/>
                  <a:pt x="36793" y="121428"/>
                </a:cubicBezTo>
                <a:cubicBezTo>
                  <a:pt x="38049" y="122734"/>
                  <a:pt x="39389" y="123958"/>
                  <a:pt x="40805" y="125091"/>
                </a:cubicBezTo>
                <a:cubicBezTo>
                  <a:pt x="40633" y="125275"/>
                  <a:pt x="40447" y="125433"/>
                  <a:pt x="40228" y="125525"/>
                </a:cubicBezTo>
                <a:lnTo>
                  <a:pt x="39240" y="125943"/>
                </a:lnTo>
                <a:cubicBezTo>
                  <a:pt x="39014" y="125570"/>
                  <a:pt x="38778" y="125204"/>
                  <a:pt x="38525" y="124850"/>
                </a:cubicBezTo>
                <a:cubicBezTo>
                  <a:pt x="37856" y="123806"/>
                  <a:pt x="37078" y="122846"/>
                  <a:pt x="36316" y="121872"/>
                </a:cubicBezTo>
                <a:cubicBezTo>
                  <a:pt x="36210" y="121968"/>
                  <a:pt x="36104" y="122060"/>
                  <a:pt x="35998" y="122151"/>
                </a:cubicBezTo>
                <a:cubicBezTo>
                  <a:pt x="35998" y="122151"/>
                  <a:pt x="36033" y="121962"/>
                  <a:pt x="36116" y="121624"/>
                </a:cubicBezTo>
                <a:cubicBezTo>
                  <a:pt x="35412" y="120786"/>
                  <a:pt x="34671" y="119984"/>
                  <a:pt x="33908" y="119204"/>
                </a:cubicBezTo>
                <a:cubicBezTo>
                  <a:pt x="34347" y="118590"/>
                  <a:pt x="34760" y="117942"/>
                  <a:pt x="35149" y="117267"/>
                </a:cubicBezTo>
                <a:close/>
                <a:moveTo>
                  <a:pt x="79817" y="1"/>
                </a:moveTo>
                <a:cubicBezTo>
                  <a:pt x="78389" y="1"/>
                  <a:pt x="76959" y="646"/>
                  <a:pt x="75533" y="646"/>
                </a:cubicBezTo>
                <a:cubicBezTo>
                  <a:pt x="75169" y="646"/>
                  <a:pt x="74805" y="604"/>
                  <a:pt x="74442" y="498"/>
                </a:cubicBezTo>
                <a:lnTo>
                  <a:pt x="74442" y="498"/>
                </a:lnTo>
                <a:cubicBezTo>
                  <a:pt x="77853" y="2656"/>
                  <a:pt x="77943" y="8106"/>
                  <a:pt x="81317" y="10323"/>
                </a:cubicBezTo>
                <a:cubicBezTo>
                  <a:pt x="82197" y="10901"/>
                  <a:pt x="83225" y="11199"/>
                  <a:pt x="84172" y="11658"/>
                </a:cubicBezTo>
                <a:cubicBezTo>
                  <a:pt x="82918" y="11868"/>
                  <a:pt x="81550" y="12321"/>
                  <a:pt x="80412" y="12321"/>
                </a:cubicBezTo>
                <a:cubicBezTo>
                  <a:pt x="79758" y="12321"/>
                  <a:pt x="79181" y="12172"/>
                  <a:pt x="78745" y="11740"/>
                </a:cubicBezTo>
                <a:cubicBezTo>
                  <a:pt x="78707" y="11703"/>
                  <a:pt x="78659" y="11686"/>
                  <a:pt x="78612" y="11686"/>
                </a:cubicBezTo>
                <a:cubicBezTo>
                  <a:pt x="78549" y="11686"/>
                  <a:pt x="78486" y="11717"/>
                  <a:pt x="78450" y="11776"/>
                </a:cubicBezTo>
                <a:cubicBezTo>
                  <a:pt x="78029" y="12460"/>
                  <a:pt x="76662" y="14585"/>
                  <a:pt x="75291" y="15648"/>
                </a:cubicBezTo>
                <a:cubicBezTo>
                  <a:pt x="73643" y="16924"/>
                  <a:pt x="74046" y="19546"/>
                  <a:pt x="77482" y="20994"/>
                </a:cubicBezTo>
                <a:cubicBezTo>
                  <a:pt x="80919" y="22442"/>
                  <a:pt x="83533" y="23187"/>
                  <a:pt x="83211" y="24157"/>
                </a:cubicBezTo>
                <a:cubicBezTo>
                  <a:pt x="83149" y="24341"/>
                  <a:pt x="82869" y="24436"/>
                  <a:pt x="82431" y="24436"/>
                </a:cubicBezTo>
                <a:cubicBezTo>
                  <a:pt x="80629" y="24436"/>
                  <a:pt x="76158" y="22818"/>
                  <a:pt x="73319" y="19151"/>
                </a:cubicBezTo>
                <a:cubicBezTo>
                  <a:pt x="73278" y="19099"/>
                  <a:pt x="73220" y="19074"/>
                  <a:pt x="73164" y="19074"/>
                </a:cubicBezTo>
                <a:cubicBezTo>
                  <a:pt x="73075" y="19074"/>
                  <a:pt x="72989" y="19135"/>
                  <a:pt x="72975" y="19239"/>
                </a:cubicBezTo>
                <a:cubicBezTo>
                  <a:pt x="72863" y="20096"/>
                  <a:pt x="72590" y="21990"/>
                  <a:pt x="72150" y="23850"/>
                </a:cubicBezTo>
                <a:cubicBezTo>
                  <a:pt x="71556" y="26359"/>
                  <a:pt x="76525" y="28239"/>
                  <a:pt x="79228" y="28470"/>
                </a:cubicBezTo>
                <a:cubicBezTo>
                  <a:pt x="81933" y="28702"/>
                  <a:pt x="86331" y="28387"/>
                  <a:pt x="86266" y="29677"/>
                </a:cubicBezTo>
                <a:cubicBezTo>
                  <a:pt x="86240" y="30209"/>
                  <a:pt x="85034" y="30616"/>
                  <a:pt x="83084" y="30616"/>
                </a:cubicBezTo>
                <a:cubicBezTo>
                  <a:pt x="80389" y="30616"/>
                  <a:pt x="76275" y="29839"/>
                  <a:pt x="71891" y="27539"/>
                </a:cubicBezTo>
                <a:cubicBezTo>
                  <a:pt x="71861" y="27523"/>
                  <a:pt x="71830" y="27516"/>
                  <a:pt x="71800" y="27516"/>
                </a:cubicBezTo>
                <a:cubicBezTo>
                  <a:pt x="71678" y="27516"/>
                  <a:pt x="71575" y="27634"/>
                  <a:pt x="71618" y="27766"/>
                </a:cubicBezTo>
                <a:cubicBezTo>
                  <a:pt x="71842" y="28440"/>
                  <a:pt x="72235" y="29717"/>
                  <a:pt x="72316" y="30601"/>
                </a:cubicBezTo>
                <a:cubicBezTo>
                  <a:pt x="72418" y="31700"/>
                  <a:pt x="72883" y="33279"/>
                  <a:pt x="72995" y="33645"/>
                </a:cubicBezTo>
                <a:cubicBezTo>
                  <a:pt x="73009" y="33695"/>
                  <a:pt x="73044" y="33736"/>
                  <a:pt x="73090" y="33760"/>
                </a:cubicBezTo>
                <a:cubicBezTo>
                  <a:pt x="73614" y="34020"/>
                  <a:pt x="76893" y="35585"/>
                  <a:pt x="79926" y="35585"/>
                </a:cubicBezTo>
                <a:cubicBezTo>
                  <a:pt x="80576" y="35585"/>
                  <a:pt x="81215" y="35513"/>
                  <a:pt x="81814" y="35341"/>
                </a:cubicBezTo>
                <a:cubicBezTo>
                  <a:pt x="84129" y="34675"/>
                  <a:pt x="85738" y="34287"/>
                  <a:pt x="86738" y="34287"/>
                </a:cubicBezTo>
                <a:cubicBezTo>
                  <a:pt x="87311" y="34287"/>
                  <a:pt x="87684" y="34414"/>
                  <a:pt x="87877" y="34689"/>
                </a:cubicBezTo>
                <a:cubicBezTo>
                  <a:pt x="88200" y="35150"/>
                  <a:pt x="87196" y="36588"/>
                  <a:pt x="83611" y="36813"/>
                </a:cubicBezTo>
                <a:cubicBezTo>
                  <a:pt x="82422" y="36370"/>
                  <a:pt x="81383" y="36227"/>
                  <a:pt x="81383" y="36227"/>
                </a:cubicBezTo>
                <a:lnTo>
                  <a:pt x="81383" y="36227"/>
                </a:lnTo>
                <a:cubicBezTo>
                  <a:pt x="81383" y="36227"/>
                  <a:pt x="82077" y="36420"/>
                  <a:pt x="82932" y="36841"/>
                </a:cubicBezTo>
                <a:cubicBezTo>
                  <a:pt x="82832" y="36843"/>
                  <a:pt x="82730" y="36844"/>
                  <a:pt x="82626" y="36844"/>
                </a:cubicBezTo>
                <a:cubicBezTo>
                  <a:pt x="82189" y="36844"/>
                  <a:pt x="81720" y="36827"/>
                  <a:pt x="81219" y="36791"/>
                </a:cubicBezTo>
                <a:cubicBezTo>
                  <a:pt x="80972" y="36638"/>
                  <a:pt x="80716" y="36502"/>
                  <a:pt x="80450" y="36383"/>
                </a:cubicBezTo>
                <a:cubicBezTo>
                  <a:pt x="80109" y="36230"/>
                  <a:pt x="79917" y="36189"/>
                  <a:pt x="79916" y="36189"/>
                </a:cubicBezTo>
                <a:lnTo>
                  <a:pt x="79916" y="36189"/>
                </a:lnTo>
                <a:cubicBezTo>
                  <a:pt x="80001" y="36358"/>
                  <a:pt x="80088" y="36526"/>
                  <a:pt x="80174" y="36695"/>
                </a:cubicBezTo>
                <a:cubicBezTo>
                  <a:pt x="78394" y="36492"/>
                  <a:pt x="76252" y="36066"/>
                  <a:pt x="73690" y="35320"/>
                </a:cubicBezTo>
                <a:cubicBezTo>
                  <a:pt x="73672" y="35315"/>
                  <a:pt x="73653" y="35313"/>
                  <a:pt x="73635" y="35313"/>
                </a:cubicBezTo>
                <a:cubicBezTo>
                  <a:pt x="73505" y="35313"/>
                  <a:pt x="73403" y="35445"/>
                  <a:pt x="73458" y="35576"/>
                </a:cubicBezTo>
                <a:cubicBezTo>
                  <a:pt x="73852" y="36533"/>
                  <a:pt x="75059" y="39191"/>
                  <a:pt x="77108" y="41536"/>
                </a:cubicBezTo>
                <a:cubicBezTo>
                  <a:pt x="76893" y="41485"/>
                  <a:pt x="76771" y="41466"/>
                  <a:pt x="76771" y="41466"/>
                </a:cubicBezTo>
                <a:lnTo>
                  <a:pt x="76771" y="41466"/>
                </a:lnTo>
                <a:cubicBezTo>
                  <a:pt x="77776" y="42313"/>
                  <a:pt x="78962" y="43538"/>
                  <a:pt x="80150" y="44864"/>
                </a:cubicBezTo>
                <a:cubicBezTo>
                  <a:pt x="80003" y="44994"/>
                  <a:pt x="79976" y="45238"/>
                  <a:pt x="80153" y="45385"/>
                </a:cubicBezTo>
                <a:cubicBezTo>
                  <a:pt x="80512" y="45684"/>
                  <a:pt x="80998" y="46074"/>
                  <a:pt x="81586" y="46512"/>
                </a:cubicBezTo>
                <a:cubicBezTo>
                  <a:pt x="83670" y="48961"/>
                  <a:pt x="85523" y="51370"/>
                  <a:pt x="86095" y="52121"/>
                </a:cubicBezTo>
                <a:cubicBezTo>
                  <a:pt x="86113" y="52145"/>
                  <a:pt x="86131" y="52168"/>
                  <a:pt x="86146" y="52190"/>
                </a:cubicBezTo>
                <a:cubicBezTo>
                  <a:pt x="85398" y="51880"/>
                  <a:pt x="84647" y="51581"/>
                  <a:pt x="83890" y="51293"/>
                </a:cubicBezTo>
                <a:cubicBezTo>
                  <a:pt x="78487" y="45079"/>
                  <a:pt x="74623" y="43799"/>
                  <a:pt x="72619" y="43799"/>
                </a:cubicBezTo>
                <a:cubicBezTo>
                  <a:pt x="71566" y="43799"/>
                  <a:pt x="71026" y="44152"/>
                  <a:pt x="71047" y="44330"/>
                </a:cubicBezTo>
                <a:cubicBezTo>
                  <a:pt x="71102" y="44803"/>
                  <a:pt x="81884" y="50299"/>
                  <a:pt x="83678" y="51210"/>
                </a:cubicBezTo>
                <a:cubicBezTo>
                  <a:pt x="83549" y="51161"/>
                  <a:pt x="83421" y="51109"/>
                  <a:pt x="83292" y="51061"/>
                </a:cubicBezTo>
                <a:lnTo>
                  <a:pt x="83262" y="51143"/>
                </a:lnTo>
                <a:cubicBezTo>
                  <a:pt x="83275" y="51148"/>
                  <a:pt x="83289" y="51155"/>
                  <a:pt x="83302" y="51160"/>
                </a:cubicBezTo>
                <a:cubicBezTo>
                  <a:pt x="82274" y="50853"/>
                  <a:pt x="80386" y="50426"/>
                  <a:pt x="77819" y="50426"/>
                </a:cubicBezTo>
                <a:cubicBezTo>
                  <a:pt x="76348" y="50426"/>
                  <a:pt x="74653" y="50566"/>
                  <a:pt x="72771" y="50949"/>
                </a:cubicBezTo>
                <a:cubicBezTo>
                  <a:pt x="71530" y="51201"/>
                  <a:pt x="70321" y="51596"/>
                  <a:pt x="69194" y="52172"/>
                </a:cubicBezTo>
                <a:cubicBezTo>
                  <a:pt x="68134" y="52715"/>
                  <a:pt x="66996" y="53474"/>
                  <a:pt x="66681" y="54347"/>
                </a:cubicBezTo>
                <a:cubicBezTo>
                  <a:pt x="66681" y="54347"/>
                  <a:pt x="79141" y="51474"/>
                  <a:pt x="84006" y="51469"/>
                </a:cubicBezTo>
                <a:cubicBezTo>
                  <a:pt x="85054" y="51925"/>
                  <a:pt x="86094" y="52402"/>
                  <a:pt x="87123" y="52898"/>
                </a:cubicBezTo>
                <a:cubicBezTo>
                  <a:pt x="86927" y="52875"/>
                  <a:pt x="86690" y="52859"/>
                  <a:pt x="86408" y="52859"/>
                </a:cubicBezTo>
                <a:cubicBezTo>
                  <a:pt x="84049" y="52859"/>
                  <a:pt x="78504" y="53942"/>
                  <a:pt x="66451" y="60432"/>
                </a:cubicBezTo>
                <a:cubicBezTo>
                  <a:pt x="66451" y="60432"/>
                  <a:pt x="66581" y="60403"/>
                  <a:pt x="66818" y="60346"/>
                </a:cubicBezTo>
                <a:cubicBezTo>
                  <a:pt x="68635" y="59909"/>
                  <a:pt x="77131" y="57754"/>
                  <a:pt x="87770" y="53215"/>
                </a:cubicBezTo>
                <a:cubicBezTo>
                  <a:pt x="88181" y="53416"/>
                  <a:pt x="88591" y="53620"/>
                  <a:pt x="89001" y="53826"/>
                </a:cubicBezTo>
                <a:cubicBezTo>
                  <a:pt x="89002" y="54103"/>
                  <a:pt x="89026" y="54388"/>
                  <a:pt x="88995" y="54661"/>
                </a:cubicBezTo>
                <a:cubicBezTo>
                  <a:pt x="88972" y="54872"/>
                  <a:pt x="88917" y="55080"/>
                  <a:pt x="88925" y="55293"/>
                </a:cubicBezTo>
                <a:cubicBezTo>
                  <a:pt x="88928" y="55345"/>
                  <a:pt x="88934" y="55397"/>
                  <a:pt x="88943" y="55448"/>
                </a:cubicBezTo>
                <a:cubicBezTo>
                  <a:pt x="78598" y="58342"/>
                  <a:pt x="69870" y="67343"/>
                  <a:pt x="69870" y="67343"/>
                </a:cubicBezTo>
                <a:cubicBezTo>
                  <a:pt x="69870" y="67343"/>
                  <a:pt x="82178" y="61316"/>
                  <a:pt x="89314" y="56466"/>
                </a:cubicBezTo>
                <a:cubicBezTo>
                  <a:pt x="89604" y="57129"/>
                  <a:pt x="89927" y="57818"/>
                  <a:pt x="89840" y="58505"/>
                </a:cubicBezTo>
                <a:cubicBezTo>
                  <a:pt x="89826" y="58614"/>
                  <a:pt x="89813" y="58722"/>
                  <a:pt x="89799" y="58831"/>
                </a:cubicBezTo>
                <a:cubicBezTo>
                  <a:pt x="83072" y="62540"/>
                  <a:pt x="76109" y="70770"/>
                  <a:pt x="74532" y="72696"/>
                </a:cubicBezTo>
                <a:cubicBezTo>
                  <a:pt x="74468" y="72751"/>
                  <a:pt x="74403" y="72803"/>
                  <a:pt x="74338" y="72856"/>
                </a:cubicBezTo>
                <a:lnTo>
                  <a:pt x="74507" y="72727"/>
                </a:lnTo>
                <a:lnTo>
                  <a:pt x="74507" y="72727"/>
                </a:lnTo>
                <a:cubicBezTo>
                  <a:pt x="74307" y="72971"/>
                  <a:pt x="74200" y="73107"/>
                  <a:pt x="74200" y="73107"/>
                </a:cubicBezTo>
                <a:cubicBezTo>
                  <a:pt x="74200" y="73107"/>
                  <a:pt x="82655" y="67987"/>
                  <a:pt x="89941" y="62049"/>
                </a:cubicBezTo>
                <a:cubicBezTo>
                  <a:pt x="90144" y="62658"/>
                  <a:pt x="90157" y="63313"/>
                  <a:pt x="90195" y="63966"/>
                </a:cubicBezTo>
                <a:cubicBezTo>
                  <a:pt x="83106" y="68495"/>
                  <a:pt x="78146" y="73796"/>
                  <a:pt x="78146" y="73796"/>
                </a:cubicBezTo>
                <a:cubicBezTo>
                  <a:pt x="78146" y="73796"/>
                  <a:pt x="78314" y="73682"/>
                  <a:pt x="78631" y="73482"/>
                </a:cubicBezTo>
                <a:cubicBezTo>
                  <a:pt x="78701" y="73439"/>
                  <a:pt x="78771" y="73395"/>
                  <a:pt x="78840" y="73352"/>
                </a:cubicBezTo>
                <a:cubicBezTo>
                  <a:pt x="80124" y="72553"/>
                  <a:pt x="83100" y="70798"/>
                  <a:pt x="86999" y="69106"/>
                </a:cubicBezTo>
                <a:cubicBezTo>
                  <a:pt x="88142" y="68610"/>
                  <a:pt x="89315" y="67965"/>
                  <a:pt x="90464" y="67240"/>
                </a:cubicBezTo>
                <a:lnTo>
                  <a:pt x="90464" y="67240"/>
                </a:lnTo>
                <a:cubicBezTo>
                  <a:pt x="90422" y="67880"/>
                  <a:pt x="90439" y="68536"/>
                  <a:pt x="90604" y="69137"/>
                </a:cubicBezTo>
                <a:cubicBezTo>
                  <a:pt x="90006" y="69742"/>
                  <a:pt x="89487" y="70320"/>
                  <a:pt x="89083" y="70846"/>
                </a:cubicBezTo>
                <a:cubicBezTo>
                  <a:pt x="87828" y="72488"/>
                  <a:pt x="86352" y="74193"/>
                  <a:pt x="85102" y="75581"/>
                </a:cubicBezTo>
                <a:cubicBezTo>
                  <a:pt x="84462" y="75148"/>
                  <a:pt x="83821" y="74723"/>
                  <a:pt x="83079" y="74546"/>
                </a:cubicBezTo>
                <a:cubicBezTo>
                  <a:pt x="82778" y="74473"/>
                  <a:pt x="82479" y="74443"/>
                  <a:pt x="82181" y="74443"/>
                </a:cubicBezTo>
                <a:cubicBezTo>
                  <a:pt x="80643" y="74443"/>
                  <a:pt x="79131" y="75248"/>
                  <a:pt x="77596" y="75248"/>
                </a:cubicBezTo>
                <a:cubicBezTo>
                  <a:pt x="77286" y="75248"/>
                  <a:pt x="76976" y="75215"/>
                  <a:pt x="76664" y="75136"/>
                </a:cubicBezTo>
                <a:lnTo>
                  <a:pt x="76664" y="75136"/>
                </a:lnTo>
                <a:cubicBezTo>
                  <a:pt x="78839" y="76405"/>
                  <a:pt x="79768" y="79002"/>
                  <a:pt x="80998" y="81285"/>
                </a:cubicBezTo>
                <a:cubicBezTo>
                  <a:pt x="78768" y="86687"/>
                  <a:pt x="77154" y="92100"/>
                  <a:pt x="76428" y="94695"/>
                </a:cubicBezTo>
                <a:cubicBezTo>
                  <a:pt x="76238" y="94823"/>
                  <a:pt x="76052" y="94950"/>
                  <a:pt x="75871" y="95079"/>
                </a:cubicBezTo>
                <a:cubicBezTo>
                  <a:pt x="75592" y="94049"/>
                  <a:pt x="75298" y="93024"/>
                  <a:pt x="74982" y="92006"/>
                </a:cubicBezTo>
                <a:cubicBezTo>
                  <a:pt x="79070" y="87035"/>
                  <a:pt x="77572" y="82571"/>
                  <a:pt x="76946" y="81202"/>
                </a:cubicBezTo>
                <a:cubicBezTo>
                  <a:pt x="76945" y="81174"/>
                  <a:pt x="76944" y="81146"/>
                  <a:pt x="76943" y="81117"/>
                </a:cubicBezTo>
                <a:cubicBezTo>
                  <a:pt x="76942" y="81141"/>
                  <a:pt x="76942" y="81165"/>
                  <a:pt x="76941" y="81190"/>
                </a:cubicBezTo>
                <a:cubicBezTo>
                  <a:pt x="76817" y="80918"/>
                  <a:pt x="76728" y="80772"/>
                  <a:pt x="76728" y="80772"/>
                </a:cubicBezTo>
                <a:cubicBezTo>
                  <a:pt x="76709" y="84108"/>
                  <a:pt x="75269" y="90554"/>
                  <a:pt x="74970" y="91853"/>
                </a:cubicBezTo>
                <a:cubicBezTo>
                  <a:pt x="74965" y="91877"/>
                  <a:pt x="74959" y="91899"/>
                  <a:pt x="74955" y="91919"/>
                </a:cubicBezTo>
                <a:cubicBezTo>
                  <a:pt x="74763" y="91306"/>
                  <a:pt x="74565" y="90696"/>
                  <a:pt x="74357" y="90090"/>
                </a:cubicBezTo>
                <a:cubicBezTo>
                  <a:pt x="75844" y="80895"/>
                  <a:pt x="72804" y="78707"/>
                  <a:pt x="72174" y="78707"/>
                </a:cubicBezTo>
                <a:cubicBezTo>
                  <a:pt x="72131" y="78707"/>
                  <a:pt x="72099" y="78717"/>
                  <a:pt x="72080" y="78737"/>
                </a:cubicBezTo>
                <a:cubicBezTo>
                  <a:pt x="71821" y="79009"/>
                  <a:pt x="73944" y="88364"/>
                  <a:pt x="74299" y="89919"/>
                </a:cubicBezTo>
                <a:cubicBezTo>
                  <a:pt x="74263" y="89816"/>
                  <a:pt x="74230" y="89711"/>
                  <a:pt x="74194" y="89608"/>
                </a:cubicBezTo>
                <a:lnTo>
                  <a:pt x="74129" y="89631"/>
                </a:lnTo>
                <a:cubicBezTo>
                  <a:pt x="74132" y="89642"/>
                  <a:pt x="74135" y="89654"/>
                  <a:pt x="74138" y="89665"/>
                </a:cubicBezTo>
                <a:cubicBezTo>
                  <a:pt x="73612" y="88434"/>
                  <a:pt x="72186" y="85757"/>
                  <a:pt x="68923" y="83145"/>
                </a:cubicBezTo>
                <a:cubicBezTo>
                  <a:pt x="68141" y="82518"/>
                  <a:pt x="67287" y="81982"/>
                  <a:pt x="66365" y="81587"/>
                </a:cubicBezTo>
                <a:cubicBezTo>
                  <a:pt x="65717" y="81310"/>
                  <a:pt x="64972" y="81068"/>
                  <a:pt x="64347" y="81068"/>
                </a:cubicBezTo>
                <a:cubicBezTo>
                  <a:pt x="64137" y="81068"/>
                  <a:pt x="63940" y="81096"/>
                  <a:pt x="63765" y="81159"/>
                </a:cubicBezTo>
                <a:cubicBezTo>
                  <a:pt x="63765" y="81159"/>
                  <a:pt x="71837" y="87289"/>
                  <a:pt x="74308" y="90249"/>
                </a:cubicBezTo>
                <a:cubicBezTo>
                  <a:pt x="74561" y="91119"/>
                  <a:pt x="74798" y="91993"/>
                  <a:pt x="75019" y="92873"/>
                </a:cubicBezTo>
                <a:cubicBezTo>
                  <a:pt x="74325" y="91805"/>
                  <a:pt x="71977" y="89408"/>
                  <a:pt x="64030" y="85840"/>
                </a:cubicBezTo>
                <a:cubicBezTo>
                  <a:pt x="63597" y="85214"/>
                  <a:pt x="63100" y="84655"/>
                  <a:pt x="62524" y="84199"/>
                </a:cubicBezTo>
                <a:cubicBezTo>
                  <a:pt x="62524" y="84199"/>
                  <a:pt x="62509" y="84199"/>
                  <a:pt x="62479" y="84199"/>
                </a:cubicBezTo>
                <a:cubicBezTo>
                  <a:pt x="62321" y="84199"/>
                  <a:pt x="61751" y="84220"/>
                  <a:pt x="60894" y="84494"/>
                </a:cubicBezTo>
                <a:cubicBezTo>
                  <a:pt x="60584" y="84367"/>
                  <a:pt x="60266" y="84238"/>
                  <a:pt x="59944" y="84107"/>
                </a:cubicBezTo>
                <a:lnTo>
                  <a:pt x="59944" y="84107"/>
                </a:lnTo>
                <a:cubicBezTo>
                  <a:pt x="59944" y="84107"/>
                  <a:pt x="60027" y="84171"/>
                  <a:pt x="60182" y="84286"/>
                </a:cubicBezTo>
                <a:cubicBezTo>
                  <a:pt x="60286" y="84365"/>
                  <a:pt x="60427" y="84469"/>
                  <a:pt x="60600" y="84595"/>
                </a:cubicBezTo>
                <a:cubicBezTo>
                  <a:pt x="59744" y="84905"/>
                  <a:pt x="58649" y="85455"/>
                  <a:pt x="57417" y="86437"/>
                </a:cubicBezTo>
                <a:cubicBezTo>
                  <a:pt x="57417" y="86437"/>
                  <a:pt x="57947" y="87982"/>
                  <a:pt x="58877" y="89855"/>
                </a:cubicBezTo>
                <a:cubicBezTo>
                  <a:pt x="58768" y="89841"/>
                  <a:pt x="58664" y="89827"/>
                  <a:pt x="58567" y="89815"/>
                </a:cubicBezTo>
                <a:cubicBezTo>
                  <a:pt x="57995" y="89110"/>
                  <a:pt x="57243" y="88090"/>
                  <a:pt x="56910" y="87236"/>
                </a:cubicBezTo>
                <a:cubicBezTo>
                  <a:pt x="56910" y="87236"/>
                  <a:pt x="56265" y="87752"/>
                  <a:pt x="56001" y="88232"/>
                </a:cubicBezTo>
                <a:cubicBezTo>
                  <a:pt x="56001" y="88232"/>
                  <a:pt x="57721" y="91734"/>
                  <a:pt x="58836" y="93086"/>
                </a:cubicBezTo>
                <a:cubicBezTo>
                  <a:pt x="58836" y="93086"/>
                  <a:pt x="55785" y="90336"/>
                  <a:pt x="55212" y="89170"/>
                </a:cubicBezTo>
                <a:cubicBezTo>
                  <a:pt x="55212" y="89170"/>
                  <a:pt x="53128" y="91743"/>
                  <a:pt x="52165" y="94564"/>
                </a:cubicBezTo>
                <a:cubicBezTo>
                  <a:pt x="52165" y="94564"/>
                  <a:pt x="53503" y="95456"/>
                  <a:pt x="54297" y="96666"/>
                </a:cubicBezTo>
                <a:cubicBezTo>
                  <a:pt x="54297" y="96666"/>
                  <a:pt x="52258" y="95769"/>
                  <a:pt x="51636" y="95724"/>
                </a:cubicBezTo>
                <a:cubicBezTo>
                  <a:pt x="51636" y="95724"/>
                  <a:pt x="50276" y="98042"/>
                  <a:pt x="50047" y="99203"/>
                </a:cubicBezTo>
                <a:cubicBezTo>
                  <a:pt x="49983" y="99526"/>
                  <a:pt x="49814" y="99952"/>
                  <a:pt x="49602" y="100409"/>
                </a:cubicBezTo>
                <a:cubicBezTo>
                  <a:pt x="49456" y="100249"/>
                  <a:pt x="49322" y="100105"/>
                  <a:pt x="49203" y="99978"/>
                </a:cubicBezTo>
                <a:lnTo>
                  <a:pt x="49468" y="99399"/>
                </a:lnTo>
                <a:lnTo>
                  <a:pt x="49468" y="99399"/>
                </a:lnTo>
                <a:cubicBezTo>
                  <a:pt x="49468" y="99399"/>
                  <a:pt x="49354" y="99577"/>
                  <a:pt x="49135" y="99907"/>
                </a:cubicBezTo>
                <a:cubicBezTo>
                  <a:pt x="48846" y="99600"/>
                  <a:pt x="48661" y="99413"/>
                  <a:pt x="48661" y="99413"/>
                </a:cubicBezTo>
                <a:cubicBezTo>
                  <a:pt x="46986" y="101076"/>
                  <a:pt x="44377" y="106292"/>
                  <a:pt x="44377" y="106292"/>
                </a:cubicBezTo>
                <a:cubicBezTo>
                  <a:pt x="44710" y="104029"/>
                  <a:pt x="47151" y="97633"/>
                  <a:pt x="47151" y="97633"/>
                </a:cubicBezTo>
                <a:cubicBezTo>
                  <a:pt x="46735" y="97126"/>
                  <a:pt x="43840" y="95413"/>
                  <a:pt x="43006" y="94345"/>
                </a:cubicBezTo>
                <a:cubicBezTo>
                  <a:pt x="42653" y="93892"/>
                  <a:pt x="41986" y="93335"/>
                  <a:pt x="41334" y="92840"/>
                </a:cubicBezTo>
                <a:cubicBezTo>
                  <a:pt x="41357" y="92468"/>
                  <a:pt x="41365" y="92265"/>
                  <a:pt x="41365" y="92265"/>
                </a:cubicBezTo>
                <a:lnTo>
                  <a:pt x="41365" y="92265"/>
                </a:lnTo>
                <a:cubicBezTo>
                  <a:pt x="41319" y="92435"/>
                  <a:pt x="41272" y="92598"/>
                  <a:pt x="41225" y="92757"/>
                </a:cubicBezTo>
                <a:cubicBezTo>
                  <a:pt x="40376" y="92121"/>
                  <a:pt x="39585" y="91613"/>
                  <a:pt x="39585" y="91613"/>
                </a:cubicBezTo>
                <a:cubicBezTo>
                  <a:pt x="38974" y="91979"/>
                  <a:pt x="37353" y="93949"/>
                  <a:pt x="37353" y="93949"/>
                </a:cubicBezTo>
                <a:cubicBezTo>
                  <a:pt x="37540" y="92304"/>
                  <a:pt x="38445" y="90701"/>
                  <a:pt x="38445" y="90701"/>
                </a:cubicBezTo>
                <a:cubicBezTo>
                  <a:pt x="36004" y="88317"/>
                  <a:pt x="32546" y="86765"/>
                  <a:pt x="32546" y="86765"/>
                </a:cubicBezTo>
                <a:lnTo>
                  <a:pt x="32546" y="86765"/>
                </a:lnTo>
                <a:cubicBezTo>
                  <a:pt x="32553" y="87379"/>
                  <a:pt x="32268" y="88486"/>
                  <a:pt x="31932" y="89575"/>
                </a:cubicBezTo>
                <a:cubicBezTo>
                  <a:pt x="31841" y="89294"/>
                  <a:pt x="31787" y="89147"/>
                  <a:pt x="31787" y="89147"/>
                </a:cubicBezTo>
                <a:lnTo>
                  <a:pt x="31787" y="89147"/>
                </a:lnTo>
                <a:cubicBezTo>
                  <a:pt x="31838" y="89298"/>
                  <a:pt x="31870" y="89488"/>
                  <a:pt x="31889" y="89712"/>
                </a:cubicBezTo>
                <a:cubicBezTo>
                  <a:pt x="31419" y="91213"/>
                  <a:pt x="30868" y="92638"/>
                  <a:pt x="30868" y="92638"/>
                </a:cubicBezTo>
                <a:cubicBezTo>
                  <a:pt x="31307" y="90681"/>
                  <a:pt x="31256" y="86215"/>
                  <a:pt x="31256" y="86215"/>
                </a:cubicBezTo>
                <a:cubicBezTo>
                  <a:pt x="30739" y="85862"/>
                  <a:pt x="29812" y="85667"/>
                  <a:pt x="29811" y="85667"/>
                </a:cubicBezTo>
                <a:lnTo>
                  <a:pt x="29811" y="85667"/>
                </a:lnTo>
                <a:cubicBezTo>
                  <a:pt x="29986" y="87462"/>
                  <a:pt x="29148" y="90398"/>
                  <a:pt x="29148" y="90398"/>
                </a:cubicBezTo>
                <a:cubicBezTo>
                  <a:pt x="29217" y="87523"/>
                  <a:pt x="28881" y="85113"/>
                  <a:pt x="28881" y="85113"/>
                </a:cubicBezTo>
                <a:cubicBezTo>
                  <a:pt x="27773" y="84883"/>
                  <a:pt x="26808" y="84798"/>
                  <a:pt x="25987" y="84798"/>
                </a:cubicBezTo>
                <a:cubicBezTo>
                  <a:pt x="23679" y="84798"/>
                  <a:pt x="22508" y="85467"/>
                  <a:pt x="22508" y="85467"/>
                </a:cubicBezTo>
                <a:cubicBezTo>
                  <a:pt x="21517" y="87621"/>
                  <a:pt x="21562" y="90292"/>
                  <a:pt x="22034" y="92842"/>
                </a:cubicBezTo>
                <a:cubicBezTo>
                  <a:pt x="20948" y="92117"/>
                  <a:pt x="19925" y="91731"/>
                  <a:pt x="19925" y="91731"/>
                </a:cubicBezTo>
                <a:lnTo>
                  <a:pt x="19925" y="91731"/>
                </a:lnTo>
                <a:cubicBezTo>
                  <a:pt x="19925" y="91731"/>
                  <a:pt x="21123" y="92378"/>
                  <a:pt x="22157" y="93461"/>
                </a:cubicBezTo>
                <a:cubicBezTo>
                  <a:pt x="22837" y="96671"/>
                  <a:pt x="24125" y="99602"/>
                  <a:pt x="24768" y="100947"/>
                </a:cubicBezTo>
                <a:cubicBezTo>
                  <a:pt x="25852" y="105609"/>
                  <a:pt x="27277" y="111750"/>
                  <a:pt x="28027" y="113778"/>
                </a:cubicBezTo>
                <a:cubicBezTo>
                  <a:pt x="27164" y="113046"/>
                  <a:pt x="26290" y="112328"/>
                  <a:pt x="25404" y="111625"/>
                </a:cubicBezTo>
                <a:cubicBezTo>
                  <a:pt x="24732" y="97176"/>
                  <a:pt x="20432" y="92763"/>
                  <a:pt x="18980" y="91677"/>
                </a:cubicBezTo>
                <a:cubicBezTo>
                  <a:pt x="18680" y="91453"/>
                  <a:pt x="18502" y="91370"/>
                  <a:pt x="18502" y="91370"/>
                </a:cubicBezTo>
                <a:lnTo>
                  <a:pt x="18502" y="91370"/>
                </a:lnTo>
                <a:cubicBezTo>
                  <a:pt x="20785" y="100508"/>
                  <a:pt x="24327" y="109292"/>
                  <a:pt x="25212" y="111429"/>
                </a:cubicBezTo>
                <a:cubicBezTo>
                  <a:pt x="25216" y="111447"/>
                  <a:pt x="25220" y="111464"/>
                  <a:pt x="25226" y="111481"/>
                </a:cubicBezTo>
                <a:cubicBezTo>
                  <a:pt x="25084" y="111369"/>
                  <a:pt x="24945" y="111255"/>
                  <a:pt x="24804" y="111144"/>
                </a:cubicBezTo>
                <a:cubicBezTo>
                  <a:pt x="23596" y="110212"/>
                  <a:pt x="22370" y="109303"/>
                  <a:pt x="21126" y="108418"/>
                </a:cubicBezTo>
                <a:cubicBezTo>
                  <a:pt x="21413" y="100302"/>
                  <a:pt x="16492" y="96976"/>
                  <a:pt x="14816" y="96083"/>
                </a:cubicBezTo>
                <a:cubicBezTo>
                  <a:pt x="14794" y="96056"/>
                  <a:pt x="14771" y="96029"/>
                  <a:pt x="14748" y="96002"/>
                </a:cubicBezTo>
                <a:lnTo>
                  <a:pt x="14748" y="96002"/>
                </a:lnTo>
                <a:cubicBezTo>
                  <a:pt x="14765" y="96025"/>
                  <a:pt x="14784" y="96050"/>
                  <a:pt x="14802" y="96074"/>
                </a:cubicBezTo>
                <a:cubicBezTo>
                  <a:pt x="14470" y="95898"/>
                  <a:pt x="14269" y="95819"/>
                  <a:pt x="14269" y="95819"/>
                </a:cubicBezTo>
                <a:lnTo>
                  <a:pt x="14269" y="95819"/>
                </a:lnTo>
                <a:cubicBezTo>
                  <a:pt x="16807" y="99179"/>
                  <a:pt x="20302" y="106744"/>
                  <a:pt x="20999" y="108275"/>
                </a:cubicBezTo>
                <a:cubicBezTo>
                  <a:pt x="21011" y="108303"/>
                  <a:pt x="21023" y="108329"/>
                  <a:pt x="21034" y="108353"/>
                </a:cubicBezTo>
                <a:cubicBezTo>
                  <a:pt x="20373" y="107885"/>
                  <a:pt x="19705" y="107426"/>
                  <a:pt x="19032" y="106977"/>
                </a:cubicBezTo>
                <a:cubicBezTo>
                  <a:pt x="14514" y="98553"/>
                  <a:pt x="10546" y="97071"/>
                  <a:pt x="8882" y="97071"/>
                </a:cubicBezTo>
                <a:cubicBezTo>
                  <a:pt x="8360" y="97071"/>
                  <a:pt x="8064" y="97218"/>
                  <a:pt x="8051" y="97341"/>
                </a:cubicBezTo>
                <a:cubicBezTo>
                  <a:pt x="8000" y="97814"/>
                  <a:pt x="17296" y="105564"/>
                  <a:pt x="18843" y="106850"/>
                </a:cubicBezTo>
                <a:cubicBezTo>
                  <a:pt x="18729" y="106774"/>
                  <a:pt x="18616" y="106696"/>
                  <a:pt x="18501" y="106620"/>
                </a:cubicBezTo>
                <a:lnTo>
                  <a:pt x="18453" y="106691"/>
                </a:lnTo>
                <a:cubicBezTo>
                  <a:pt x="18465" y="106700"/>
                  <a:pt x="18476" y="106709"/>
                  <a:pt x="18489" y="106719"/>
                </a:cubicBezTo>
                <a:cubicBezTo>
                  <a:pt x="17018" y="105888"/>
                  <a:pt x="13537" y="104299"/>
                  <a:pt x="8265" y="104179"/>
                </a:cubicBezTo>
                <a:cubicBezTo>
                  <a:pt x="8141" y="104176"/>
                  <a:pt x="8016" y="104175"/>
                  <a:pt x="7892" y="104175"/>
                </a:cubicBezTo>
                <a:cubicBezTo>
                  <a:pt x="6751" y="104175"/>
                  <a:pt x="5613" y="104298"/>
                  <a:pt x="4507" y="104578"/>
                </a:cubicBezTo>
                <a:cubicBezTo>
                  <a:pt x="3354" y="104872"/>
                  <a:pt x="2074" y="105361"/>
                  <a:pt x="1573" y="106141"/>
                </a:cubicBezTo>
                <a:cubicBezTo>
                  <a:pt x="1573" y="106141"/>
                  <a:pt x="1635" y="106141"/>
                  <a:pt x="1752" y="106141"/>
                </a:cubicBezTo>
                <a:cubicBezTo>
                  <a:pt x="3316" y="106141"/>
                  <a:pt x="14692" y="106176"/>
                  <a:pt x="19106" y="107175"/>
                </a:cubicBezTo>
                <a:cubicBezTo>
                  <a:pt x="20026" y="107852"/>
                  <a:pt x="20934" y="108547"/>
                  <a:pt x="21829" y="109259"/>
                </a:cubicBezTo>
                <a:cubicBezTo>
                  <a:pt x="21174" y="109026"/>
                  <a:pt x="20020" y="108781"/>
                  <a:pt x="18055" y="108781"/>
                </a:cubicBezTo>
                <a:cubicBezTo>
                  <a:pt x="14775" y="108781"/>
                  <a:pt x="9238" y="109464"/>
                  <a:pt x="1" y="112025"/>
                </a:cubicBezTo>
                <a:cubicBezTo>
                  <a:pt x="1" y="112025"/>
                  <a:pt x="133" y="112025"/>
                  <a:pt x="377" y="112022"/>
                </a:cubicBezTo>
                <a:cubicBezTo>
                  <a:pt x="2247" y="111999"/>
                  <a:pt x="11009" y="111779"/>
                  <a:pt x="22388" y="109711"/>
                </a:cubicBezTo>
                <a:cubicBezTo>
                  <a:pt x="23110" y="110293"/>
                  <a:pt x="23825" y="110883"/>
                  <a:pt x="24533" y="111480"/>
                </a:cubicBezTo>
                <a:cubicBezTo>
                  <a:pt x="24789" y="111695"/>
                  <a:pt x="25042" y="111915"/>
                  <a:pt x="25296" y="112134"/>
                </a:cubicBezTo>
                <a:cubicBezTo>
                  <a:pt x="24979" y="112121"/>
                  <a:pt x="24661" y="112115"/>
                  <a:pt x="24342" y="112115"/>
                </a:cubicBezTo>
                <a:cubicBezTo>
                  <a:pt x="13174" y="112115"/>
                  <a:pt x="1801" y="119525"/>
                  <a:pt x="1801" y="119525"/>
                </a:cubicBezTo>
                <a:cubicBezTo>
                  <a:pt x="1801" y="119525"/>
                  <a:pt x="18004" y="115698"/>
                  <a:pt x="25449" y="112266"/>
                </a:cubicBezTo>
                <a:cubicBezTo>
                  <a:pt x="26500" y="113170"/>
                  <a:pt x="27533" y="114093"/>
                  <a:pt x="28547" y="115034"/>
                </a:cubicBezTo>
                <a:cubicBezTo>
                  <a:pt x="28163" y="114984"/>
                  <a:pt x="27765" y="114960"/>
                  <a:pt x="27357" y="114960"/>
                </a:cubicBezTo>
                <a:cubicBezTo>
                  <a:pt x="19470" y="114960"/>
                  <a:pt x="7520" y="123941"/>
                  <a:pt x="5161" y="125777"/>
                </a:cubicBezTo>
                <a:cubicBezTo>
                  <a:pt x="5086" y="125815"/>
                  <a:pt x="5010" y="125852"/>
                  <a:pt x="4937" y="125890"/>
                </a:cubicBezTo>
                <a:lnTo>
                  <a:pt x="5129" y="125801"/>
                </a:lnTo>
                <a:lnTo>
                  <a:pt x="5129" y="125801"/>
                </a:lnTo>
                <a:cubicBezTo>
                  <a:pt x="4880" y="125995"/>
                  <a:pt x="4746" y="126103"/>
                  <a:pt x="4746" y="126103"/>
                </a:cubicBezTo>
                <a:cubicBezTo>
                  <a:pt x="4746" y="126103"/>
                  <a:pt x="19754" y="121113"/>
                  <a:pt x="28844" y="115308"/>
                </a:cubicBezTo>
                <a:cubicBezTo>
                  <a:pt x="29322" y="115755"/>
                  <a:pt x="29795" y="116206"/>
                  <a:pt x="30265" y="116663"/>
                </a:cubicBezTo>
                <a:cubicBezTo>
                  <a:pt x="30820" y="117206"/>
                  <a:pt x="31362" y="117762"/>
                  <a:pt x="31897" y="118324"/>
                </a:cubicBezTo>
                <a:cubicBezTo>
                  <a:pt x="31690" y="118351"/>
                  <a:pt x="31484" y="118380"/>
                  <a:pt x="31279" y="118412"/>
                </a:cubicBezTo>
                <a:cubicBezTo>
                  <a:pt x="19442" y="120202"/>
                  <a:pt x="8440" y="127649"/>
                  <a:pt x="8440" y="127649"/>
                </a:cubicBezTo>
                <a:cubicBezTo>
                  <a:pt x="8440" y="127649"/>
                  <a:pt x="8631" y="127576"/>
                  <a:pt x="8984" y="127451"/>
                </a:cubicBezTo>
                <a:cubicBezTo>
                  <a:pt x="9061" y="127424"/>
                  <a:pt x="9139" y="127397"/>
                  <a:pt x="9217" y="127370"/>
                </a:cubicBezTo>
                <a:cubicBezTo>
                  <a:pt x="10645" y="126876"/>
                  <a:pt x="13936" y="125824"/>
                  <a:pt x="18115" y="125037"/>
                </a:cubicBezTo>
                <a:cubicBezTo>
                  <a:pt x="23473" y="124029"/>
                  <a:pt x="30032" y="120390"/>
                  <a:pt x="32104" y="118541"/>
                </a:cubicBezTo>
                <a:cubicBezTo>
                  <a:pt x="32715" y="119190"/>
                  <a:pt x="33317" y="119846"/>
                  <a:pt x="33918" y="120505"/>
                </a:cubicBezTo>
                <a:cubicBezTo>
                  <a:pt x="31220" y="120830"/>
                  <a:pt x="22993" y="124507"/>
                  <a:pt x="19761" y="127198"/>
                </a:cubicBezTo>
                <a:cubicBezTo>
                  <a:pt x="17116" y="129399"/>
                  <a:pt x="13833" y="131645"/>
                  <a:pt x="12325" y="132650"/>
                </a:cubicBezTo>
                <a:cubicBezTo>
                  <a:pt x="12135" y="132746"/>
                  <a:pt x="11945" y="132843"/>
                  <a:pt x="11755" y="132936"/>
                </a:cubicBezTo>
                <a:cubicBezTo>
                  <a:pt x="11898" y="132874"/>
                  <a:pt x="12040" y="132809"/>
                  <a:pt x="12183" y="132746"/>
                </a:cubicBezTo>
                <a:lnTo>
                  <a:pt x="12183" y="132746"/>
                </a:lnTo>
                <a:cubicBezTo>
                  <a:pt x="12073" y="132819"/>
                  <a:pt x="11974" y="132884"/>
                  <a:pt x="11888" y="132940"/>
                </a:cubicBezTo>
                <a:lnTo>
                  <a:pt x="12192" y="132940"/>
                </a:lnTo>
                <a:cubicBezTo>
                  <a:pt x="15400" y="131739"/>
                  <a:pt x="28862" y="126477"/>
                  <a:pt x="34233" y="120850"/>
                </a:cubicBezTo>
                <a:cubicBezTo>
                  <a:pt x="34668" y="121329"/>
                  <a:pt x="35104" y="121806"/>
                  <a:pt x="35540" y="122283"/>
                </a:cubicBezTo>
                <a:cubicBezTo>
                  <a:pt x="35775" y="122547"/>
                  <a:pt x="36006" y="122818"/>
                  <a:pt x="36237" y="123085"/>
                </a:cubicBezTo>
                <a:cubicBezTo>
                  <a:pt x="35035" y="123470"/>
                  <a:pt x="31406" y="124972"/>
                  <a:pt x="25799" y="130249"/>
                </a:cubicBezTo>
                <a:cubicBezTo>
                  <a:pt x="24679" y="131302"/>
                  <a:pt x="23681" y="132188"/>
                  <a:pt x="22792" y="132940"/>
                </a:cubicBezTo>
                <a:lnTo>
                  <a:pt x="26692" y="132940"/>
                </a:lnTo>
                <a:cubicBezTo>
                  <a:pt x="27123" y="132631"/>
                  <a:pt x="27563" y="132300"/>
                  <a:pt x="28015" y="131949"/>
                </a:cubicBezTo>
                <a:cubicBezTo>
                  <a:pt x="33772" y="127461"/>
                  <a:pt x="35867" y="124393"/>
                  <a:pt x="36471" y="123354"/>
                </a:cubicBezTo>
                <a:cubicBezTo>
                  <a:pt x="37256" y="124267"/>
                  <a:pt x="38026" y="125196"/>
                  <a:pt x="38778" y="126139"/>
                </a:cubicBezTo>
                <a:lnTo>
                  <a:pt x="37078" y="126858"/>
                </a:lnTo>
                <a:cubicBezTo>
                  <a:pt x="36920" y="126924"/>
                  <a:pt x="36761" y="126992"/>
                  <a:pt x="36619" y="127086"/>
                </a:cubicBezTo>
                <a:cubicBezTo>
                  <a:pt x="36431" y="127210"/>
                  <a:pt x="36277" y="127378"/>
                  <a:pt x="36108" y="127529"/>
                </a:cubicBezTo>
                <a:cubicBezTo>
                  <a:pt x="35732" y="127867"/>
                  <a:pt x="35287" y="128119"/>
                  <a:pt x="34847" y="128369"/>
                </a:cubicBezTo>
                <a:lnTo>
                  <a:pt x="37198" y="132942"/>
                </a:lnTo>
                <a:lnTo>
                  <a:pt x="103476" y="132942"/>
                </a:lnTo>
                <a:lnTo>
                  <a:pt x="103476" y="10683"/>
                </a:lnTo>
                <a:lnTo>
                  <a:pt x="100570" y="10683"/>
                </a:lnTo>
                <a:cubicBezTo>
                  <a:pt x="99640" y="9578"/>
                  <a:pt x="98929" y="8293"/>
                  <a:pt x="98097" y="7107"/>
                </a:cubicBezTo>
                <a:cubicBezTo>
                  <a:pt x="97069" y="5646"/>
                  <a:pt x="95847" y="4333"/>
                  <a:pt x="94463" y="3203"/>
                </a:cubicBezTo>
                <a:cubicBezTo>
                  <a:pt x="93148" y="2616"/>
                  <a:pt x="91741" y="2275"/>
                  <a:pt x="90306" y="2275"/>
                </a:cubicBezTo>
                <a:cubicBezTo>
                  <a:pt x="90148" y="2275"/>
                  <a:pt x="89990" y="2279"/>
                  <a:pt x="89831" y="2288"/>
                </a:cubicBezTo>
                <a:cubicBezTo>
                  <a:pt x="88682" y="2349"/>
                  <a:pt x="87504" y="2625"/>
                  <a:pt x="86366" y="2625"/>
                </a:cubicBezTo>
                <a:cubicBezTo>
                  <a:pt x="85796" y="2625"/>
                  <a:pt x="85236" y="2556"/>
                  <a:pt x="84694" y="2355"/>
                </a:cubicBezTo>
                <a:cubicBezTo>
                  <a:pt x="83311" y="1840"/>
                  <a:pt x="82297" y="534"/>
                  <a:pt x="80874" y="138"/>
                </a:cubicBezTo>
                <a:cubicBezTo>
                  <a:pt x="80522" y="40"/>
                  <a:pt x="80169" y="1"/>
                  <a:pt x="798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1193" y="3753715"/>
            <a:ext cx="2047551" cy="1995080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3909949">
            <a:off x="-397199" y="-513928"/>
            <a:ext cx="2496985" cy="1324688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07151" y="-344170"/>
            <a:ext cx="1830166" cy="1590129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rgbClr val="82C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3298303">
            <a:off x="-90846" y="562140"/>
            <a:ext cx="821806" cy="1858404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660582" y="4251990"/>
            <a:ext cx="2047551" cy="1995080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82C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4633251">
            <a:off x="8002695" y="-216047"/>
            <a:ext cx="2047494" cy="1995025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4500072">
            <a:off x="441960" y="-1138122"/>
            <a:ext cx="2047576" cy="1995105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41000" y="1862100"/>
            <a:ext cx="5862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880100" y="3408775"/>
            <a:ext cx="538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AND_BODY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2"/>
          </p:nvPr>
        </p:nvSpPr>
        <p:spPr>
          <a:xfrm>
            <a:off x="1066662" y="2847200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066662" y="3632700"/>
            <a:ext cx="207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3"/>
          </p:nvPr>
        </p:nvSpPr>
        <p:spPr>
          <a:xfrm>
            <a:off x="3537000" y="2847200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3537000" y="3632700"/>
            <a:ext cx="207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5"/>
          </p:nvPr>
        </p:nvSpPr>
        <p:spPr>
          <a:xfrm>
            <a:off x="6007337" y="2847200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6007337" y="3632700"/>
            <a:ext cx="207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APTION_ONLY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 rot="5400000" flipH="1">
            <a:off x="465892" y="4149673"/>
            <a:ext cx="1897829" cy="1006827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 rot="7082595" flipH="1">
            <a:off x="-619785" y="2760695"/>
            <a:ext cx="1897783" cy="1006802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/>
          <p:nvPr/>
        </p:nvSpPr>
        <p:spPr>
          <a:xfrm rot="-292463" flipH="1">
            <a:off x="8441483" y="622952"/>
            <a:ext cx="1225948" cy="1065248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2"/>
          <p:cNvSpPr/>
          <p:nvPr/>
        </p:nvSpPr>
        <p:spPr>
          <a:xfrm rot="9390240">
            <a:off x="7840979" y="255410"/>
            <a:ext cx="1513454" cy="802910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2"/>
          <p:cNvSpPr/>
          <p:nvPr/>
        </p:nvSpPr>
        <p:spPr>
          <a:xfrm rot="-7454729">
            <a:off x="210343" y="4384291"/>
            <a:ext cx="1114933" cy="968725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/>
          <p:nvPr/>
        </p:nvSpPr>
        <p:spPr>
          <a:xfrm rot="7699403">
            <a:off x="8643580" y="-691591"/>
            <a:ext cx="821773" cy="1858329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/>
          <p:nvPr/>
        </p:nvSpPr>
        <p:spPr>
          <a:xfrm rot="-2954442">
            <a:off x="-694684" y="3297978"/>
            <a:ext cx="2047575" cy="1995104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2673000" y="2189950"/>
            <a:ext cx="37980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32"/>
          <p:cNvSpPr/>
          <p:nvPr/>
        </p:nvSpPr>
        <p:spPr>
          <a:xfrm rot="-7154386">
            <a:off x="7576223" y="2752715"/>
            <a:ext cx="1680733" cy="3800750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9575958">
            <a:off x="966492" y="536204"/>
            <a:ext cx="1164694" cy="2633798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3675764">
            <a:off x="65176" y="-97019"/>
            <a:ext cx="3014801" cy="1599397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2108698">
            <a:off x="-647344" y="-102122"/>
            <a:ext cx="2606326" cy="2264491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309682">
            <a:off x="6724238" y="3179656"/>
            <a:ext cx="3550549" cy="1883619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2680953">
            <a:off x="5928040" y="2691122"/>
            <a:ext cx="3376622" cy="3290312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6619689">
            <a:off x="5900604" y="4118895"/>
            <a:ext cx="1710144" cy="1485586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955750" y="3082750"/>
            <a:ext cx="323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965100" y="1674750"/>
            <a:ext cx="12138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47375" y="2116750"/>
            <a:ext cx="54564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7516727" y="-290359"/>
            <a:ext cx="1897829" cy="1006827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9117405">
            <a:off x="7821973" y="1207690"/>
            <a:ext cx="1897783" cy="1006802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rgbClr val="82C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5400000">
            <a:off x="8157858" y="163904"/>
            <a:ext cx="1226015" cy="1065299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-240375" y="4823952"/>
            <a:ext cx="9624742" cy="467111"/>
          </a:xfrm>
          <a:custGeom>
            <a:avLst/>
            <a:gdLst/>
            <a:ahLst/>
            <a:cxnLst/>
            <a:rect l="l" t="t" r="r" b="b"/>
            <a:pathLst>
              <a:path w="158739" h="34665" extrusionOk="0">
                <a:moveTo>
                  <a:pt x="3007" y="1"/>
                </a:moveTo>
                <a:cubicBezTo>
                  <a:pt x="2827" y="1"/>
                  <a:pt x="2647" y="89"/>
                  <a:pt x="2585" y="260"/>
                </a:cubicBezTo>
                <a:cubicBezTo>
                  <a:pt x="2546" y="162"/>
                  <a:pt x="2444" y="114"/>
                  <a:pt x="2338" y="114"/>
                </a:cubicBezTo>
                <a:cubicBezTo>
                  <a:pt x="2253" y="114"/>
                  <a:pt x="2165" y="144"/>
                  <a:pt x="2103" y="202"/>
                </a:cubicBezTo>
                <a:cubicBezTo>
                  <a:pt x="1964" y="334"/>
                  <a:pt x="1933" y="542"/>
                  <a:pt x="1934" y="732"/>
                </a:cubicBezTo>
                <a:cubicBezTo>
                  <a:pt x="1891" y="703"/>
                  <a:pt x="1842" y="690"/>
                  <a:pt x="1793" y="690"/>
                </a:cubicBezTo>
                <a:cubicBezTo>
                  <a:pt x="1590" y="690"/>
                  <a:pt x="1378" y="915"/>
                  <a:pt x="1461" y="1116"/>
                </a:cubicBezTo>
                <a:cubicBezTo>
                  <a:pt x="1456" y="1116"/>
                  <a:pt x="1451" y="1116"/>
                  <a:pt x="1446" y="1116"/>
                </a:cubicBezTo>
                <a:cubicBezTo>
                  <a:pt x="1204" y="1116"/>
                  <a:pt x="980" y="1340"/>
                  <a:pt x="985" y="1583"/>
                </a:cubicBezTo>
                <a:cubicBezTo>
                  <a:pt x="582" y="1624"/>
                  <a:pt x="219" y="1848"/>
                  <a:pt x="0" y="2191"/>
                </a:cubicBezTo>
                <a:lnTo>
                  <a:pt x="0" y="34664"/>
                </a:lnTo>
                <a:lnTo>
                  <a:pt x="158739" y="34664"/>
                </a:lnTo>
                <a:lnTo>
                  <a:pt x="158730" y="4785"/>
                </a:lnTo>
                <a:cubicBezTo>
                  <a:pt x="157628" y="4757"/>
                  <a:pt x="156337" y="4614"/>
                  <a:pt x="155119" y="4614"/>
                </a:cubicBezTo>
                <a:cubicBezTo>
                  <a:pt x="155014" y="4614"/>
                  <a:pt x="154909" y="4615"/>
                  <a:pt x="154805" y="4617"/>
                </a:cubicBezTo>
                <a:cubicBezTo>
                  <a:pt x="154797" y="4618"/>
                  <a:pt x="154788" y="4618"/>
                  <a:pt x="154780" y="4618"/>
                </a:cubicBezTo>
                <a:cubicBezTo>
                  <a:pt x="154741" y="4618"/>
                  <a:pt x="154703" y="4614"/>
                  <a:pt x="154671" y="4593"/>
                </a:cubicBezTo>
                <a:cubicBezTo>
                  <a:pt x="154628" y="4564"/>
                  <a:pt x="154608" y="4510"/>
                  <a:pt x="154576" y="4469"/>
                </a:cubicBezTo>
                <a:cubicBezTo>
                  <a:pt x="154529" y="4409"/>
                  <a:pt x="154426" y="4374"/>
                  <a:pt x="154331" y="4374"/>
                </a:cubicBezTo>
                <a:cubicBezTo>
                  <a:pt x="154261" y="4374"/>
                  <a:pt x="154195" y="4394"/>
                  <a:pt x="154162" y="4439"/>
                </a:cubicBezTo>
                <a:cubicBezTo>
                  <a:pt x="154167" y="4355"/>
                  <a:pt x="154168" y="4264"/>
                  <a:pt x="154123" y="4194"/>
                </a:cubicBezTo>
                <a:cubicBezTo>
                  <a:pt x="154094" y="4149"/>
                  <a:pt x="154038" y="4119"/>
                  <a:pt x="153987" y="4119"/>
                </a:cubicBezTo>
                <a:cubicBezTo>
                  <a:pt x="153957" y="4119"/>
                  <a:pt x="153929" y="4129"/>
                  <a:pt x="153908" y="4153"/>
                </a:cubicBezTo>
                <a:cubicBezTo>
                  <a:pt x="154002" y="3972"/>
                  <a:pt x="153857" y="3787"/>
                  <a:pt x="153687" y="3787"/>
                </a:cubicBezTo>
                <a:cubicBezTo>
                  <a:pt x="153641" y="3787"/>
                  <a:pt x="153593" y="3801"/>
                  <a:pt x="153547" y="3831"/>
                </a:cubicBezTo>
                <a:cubicBezTo>
                  <a:pt x="153529" y="3730"/>
                  <a:pt x="153507" y="3624"/>
                  <a:pt x="153441" y="3545"/>
                </a:cubicBezTo>
                <a:cubicBezTo>
                  <a:pt x="153399" y="3496"/>
                  <a:pt x="153332" y="3465"/>
                  <a:pt x="153269" y="3465"/>
                </a:cubicBezTo>
                <a:cubicBezTo>
                  <a:pt x="153231" y="3465"/>
                  <a:pt x="153194" y="3477"/>
                  <a:pt x="153166" y="3503"/>
                </a:cubicBezTo>
                <a:cubicBezTo>
                  <a:pt x="153188" y="3360"/>
                  <a:pt x="153053" y="3224"/>
                  <a:pt x="152913" y="3224"/>
                </a:cubicBezTo>
                <a:cubicBezTo>
                  <a:pt x="152894" y="3224"/>
                  <a:pt x="152875" y="3226"/>
                  <a:pt x="152857" y="3231"/>
                </a:cubicBezTo>
                <a:cubicBezTo>
                  <a:pt x="152823" y="3130"/>
                  <a:pt x="152727" y="3063"/>
                  <a:pt x="152623" y="3063"/>
                </a:cubicBezTo>
                <a:cubicBezTo>
                  <a:pt x="152608" y="3063"/>
                  <a:pt x="152594" y="3065"/>
                  <a:pt x="152579" y="3067"/>
                </a:cubicBezTo>
                <a:cubicBezTo>
                  <a:pt x="152458" y="3090"/>
                  <a:pt x="152371" y="3198"/>
                  <a:pt x="152377" y="3321"/>
                </a:cubicBezTo>
                <a:cubicBezTo>
                  <a:pt x="152348" y="3278"/>
                  <a:pt x="152298" y="3258"/>
                  <a:pt x="152247" y="3258"/>
                </a:cubicBezTo>
                <a:cubicBezTo>
                  <a:pt x="152190" y="3258"/>
                  <a:pt x="152130" y="3282"/>
                  <a:pt x="152090" y="3323"/>
                </a:cubicBezTo>
                <a:cubicBezTo>
                  <a:pt x="152014" y="3402"/>
                  <a:pt x="151993" y="3517"/>
                  <a:pt x="151983" y="3626"/>
                </a:cubicBezTo>
                <a:cubicBezTo>
                  <a:pt x="151947" y="3607"/>
                  <a:pt x="151912" y="3598"/>
                  <a:pt x="151878" y="3598"/>
                </a:cubicBezTo>
                <a:cubicBezTo>
                  <a:pt x="151716" y="3598"/>
                  <a:pt x="151591" y="3792"/>
                  <a:pt x="151706" y="3946"/>
                </a:cubicBezTo>
                <a:cubicBezTo>
                  <a:pt x="151668" y="3920"/>
                  <a:pt x="151624" y="3907"/>
                  <a:pt x="151579" y="3907"/>
                </a:cubicBezTo>
                <a:cubicBezTo>
                  <a:pt x="151536" y="3907"/>
                  <a:pt x="151494" y="3919"/>
                  <a:pt x="151456" y="3944"/>
                </a:cubicBezTo>
                <a:cubicBezTo>
                  <a:pt x="151455" y="4043"/>
                  <a:pt x="151484" y="4139"/>
                  <a:pt x="151540" y="4221"/>
                </a:cubicBezTo>
                <a:cubicBezTo>
                  <a:pt x="151130" y="4247"/>
                  <a:pt x="150715" y="4319"/>
                  <a:pt x="150309" y="4377"/>
                </a:cubicBezTo>
                <a:cubicBezTo>
                  <a:pt x="150359" y="4255"/>
                  <a:pt x="150251" y="4102"/>
                  <a:pt x="150122" y="4102"/>
                </a:cubicBezTo>
                <a:cubicBezTo>
                  <a:pt x="150117" y="4102"/>
                  <a:pt x="150112" y="4102"/>
                  <a:pt x="150107" y="4103"/>
                </a:cubicBezTo>
                <a:cubicBezTo>
                  <a:pt x="150177" y="4033"/>
                  <a:pt x="150179" y="3919"/>
                  <a:pt x="150109" y="3848"/>
                </a:cubicBezTo>
                <a:cubicBezTo>
                  <a:pt x="150074" y="3813"/>
                  <a:pt x="150028" y="3795"/>
                  <a:pt x="149981" y="3795"/>
                </a:cubicBezTo>
                <a:cubicBezTo>
                  <a:pt x="149936" y="3795"/>
                  <a:pt x="149891" y="3812"/>
                  <a:pt x="149855" y="3846"/>
                </a:cubicBezTo>
                <a:cubicBezTo>
                  <a:pt x="149877" y="3767"/>
                  <a:pt x="149898" y="3682"/>
                  <a:pt x="149867" y="3607"/>
                </a:cubicBezTo>
                <a:cubicBezTo>
                  <a:pt x="149847" y="3555"/>
                  <a:pt x="149790" y="3518"/>
                  <a:pt x="149737" y="3518"/>
                </a:cubicBezTo>
                <a:cubicBezTo>
                  <a:pt x="149713" y="3518"/>
                  <a:pt x="149689" y="3526"/>
                  <a:pt x="149671" y="3545"/>
                </a:cubicBezTo>
                <a:cubicBezTo>
                  <a:pt x="149746" y="3458"/>
                  <a:pt x="149669" y="3310"/>
                  <a:pt x="149560" y="3278"/>
                </a:cubicBezTo>
                <a:cubicBezTo>
                  <a:pt x="149536" y="3272"/>
                  <a:pt x="149512" y="3269"/>
                  <a:pt x="149488" y="3269"/>
                </a:cubicBezTo>
                <a:cubicBezTo>
                  <a:pt x="149400" y="3269"/>
                  <a:pt x="149311" y="3309"/>
                  <a:pt x="149234" y="3356"/>
                </a:cubicBezTo>
                <a:cubicBezTo>
                  <a:pt x="149255" y="3217"/>
                  <a:pt x="149110" y="3102"/>
                  <a:pt x="148977" y="3102"/>
                </a:cubicBezTo>
                <a:cubicBezTo>
                  <a:pt x="148926" y="3102"/>
                  <a:pt x="148877" y="3119"/>
                  <a:pt x="148839" y="3156"/>
                </a:cubicBezTo>
                <a:cubicBezTo>
                  <a:pt x="148824" y="3047"/>
                  <a:pt x="148804" y="2927"/>
                  <a:pt x="148719" y="2855"/>
                </a:cubicBezTo>
                <a:cubicBezTo>
                  <a:pt x="148689" y="2828"/>
                  <a:pt x="148647" y="2816"/>
                  <a:pt x="148605" y="2816"/>
                </a:cubicBezTo>
                <a:cubicBezTo>
                  <a:pt x="148534" y="2816"/>
                  <a:pt x="148465" y="2853"/>
                  <a:pt x="148459" y="2922"/>
                </a:cubicBezTo>
                <a:cubicBezTo>
                  <a:pt x="148460" y="2788"/>
                  <a:pt x="148349" y="2663"/>
                  <a:pt x="148215" y="2649"/>
                </a:cubicBezTo>
                <a:cubicBezTo>
                  <a:pt x="148206" y="2648"/>
                  <a:pt x="148197" y="2648"/>
                  <a:pt x="148188" y="2648"/>
                </a:cubicBezTo>
                <a:cubicBezTo>
                  <a:pt x="148065" y="2648"/>
                  <a:pt x="147945" y="2741"/>
                  <a:pt x="147918" y="2863"/>
                </a:cubicBezTo>
                <a:cubicBezTo>
                  <a:pt x="147901" y="2781"/>
                  <a:pt x="147817" y="2737"/>
                  <a:pt x="147732" y="2737"/>
                </a:cubicBezTo>
                <a:cubicBezTo>
                  <a:pt x="147698" y="2737"/>
                  <a:pt x="147664" y="2744"/>
                  <a:pt x="147634" y="2759"/>
                </a:cubicBezTo>
                <a:cubicBezTo>
                  <a:pt x="147529" y="2811"/>
                  <a:pt x="147470" y="2922"/>
                  <a:pt x="147425" y="3031"/>
                </a:cubicBezTo>
                <a:cubicBezTo>
                  <a:pt x="147416" y="2914"/>
                  <a:pt x="147325" y="2822"/>
                  <a:pt x="147209" y="2809"/>
                </a:cubicBezTo>
                <a:cubicBezTo>
                  <a:pt x="147200" y="2808"/>
                  <a:pt x="147190" y="2807"/>
                  <a:pt x="147181" y="2807"/>
                </a:cubicBezTo>
                <a:cubicBezTo>
                  <a:pt x="147076" y="2807"/>
                  <a:pt x="146982" y="2876"/>
                  <a:pt x="146949" y="2978"/>
                </a:cubicBezTo>
                <a:cubicBezTo>
                  <a:pt x="146928" y="2847"/>
                  <a:pt x="146815" y="2751"/>
                  <a:pt x="146683" y="2751"/>
                </a:cubicBezTo>
                <a:cubicBezTo>
                  <a:pt x="146679" y="2751"/>
                  <a:pt x="146675" y="2751"/>
                  <a:pt x="146671" y="2751"/>
                </a:cubicBezTo>
                <a:cubicBezTo>
                  <a:pt x="146534" y="2756"/>
                  <a:pt x="146423" y="2862"/>
                  <a:pt x="146411" y="2998"/>
                </a:cubicBezTo>
                <a:cubicBezTo>
                  <a:pt x="146355" y="2872"/>
                  <a:pt x="146231" y="2793"/>
                  <a:pt x="146096" y="2793"/>
                </a:cubicBezTo>
                <a:cubicBezTo>
                  <a:pt x="146079" y="2793"/>
                  <a:pt x="146061" y="2794"/>
                  <a:pt x="146044" y="2797"/>
                </a:cubicBezTo>
                <a:cubicBezTo>
                  <a:pt x="145891" y="2820"/>
                  <a:pt x="145771" y="2944"/>
                  <a:pt x="145754" y="3099"/>
                </a:cubicBezTo>
                <a:cubicBezTo>
                  <a:pt x="145696" y="3077"/>
                  <a:pt x="145635" y="3067"/>
                  <a:pt x="145576" y="3067"/>
                </a:cubicBezTo>
                <a:cubicBezTo>
                  <a:pt x="145385" y="3067"/>
                  <a:pt x="145209" y="3174"/>
                  <a:pt x="145189" y="3371"/>
                </a:cubicBezTo>
                <a:cubicBezTo>
                  <a:pt x="145172" y="3367"/>
                  <a:pt x="145154" y="3366"/>
                  <a:pt x="145137" y="3366"/>
                </a:cubicBezTo>
                <a:cubicBezTo>
                  <a:pt x="144983" y="3366"/>
                  <a:pt x="144835" y="3512"/>
                  <a:pt x="144849" y="3670"/>
                </a:cubicBezTo>
                <a:cubicBezTo>
                  <a:pt x="144851" y="3695"/>
                  <a:pt x="144856" y="3724"/>
                  <a:pt x="144843" y="3746"/>
                </a:cubicBezTo>
                <a:cubicBezTo>
                  <a:pt x="144823" y="3778"/>
                  <a:pt x="144778" y="3777"/>
                  <a:pt x="144740" y="3783"/>
                </a:cubicBezTo>
                <a:cubicBezTo>
                  <a:pt x="144634" y="3800"/>
                  <a:pt x="144557" y="3899"/>
                  <a:pt x="144533" y="4003"/>
                </a:cubicBezTo>
                <a:cubicBezTo>
                  <a:pt x="144507" y="4108"/>
                  <a:pt x="144525" y="4216"/>
                  <a:pt x="144542" y="4322"/>
                </a:cubicBezTo>
                <a:cubicBezTo>
                  <a:pt x="144371" y="4313"/>
                  <a:pt x="144198" y="4308"/>
                  <a:pt x="144026" y="4308"/>
                </a:cubicBezTo>
                <a:cubicBezTo>
                  <a:pt x="143774" y="4308"/>
                  <a:pt x="143522" y="4319"/>
                  <a:pt x="143275" y="4352"/>
                </a:cubicBezTo>
                <a:cubicBezTo>
                  <a:pt x="143249" y="4221"/>
                  <a:pt x="143195" y="4087"/>
                  <a:pt x="143084" y="4015"/>
                </a:cubicBezTo>
                <a:cubicBezTo>
                  <a:pt x="143041" y="3988"/>
                  <a:pt x="142988" y="3974"/>
                  <a:pt x="142937" y="3974"/>
                </a:cubicBezTo>
                <a:cubicBezTo>
                  <a:pt x="142854" y="3974"/>
                  <a:pt x="142774" y="4010"/>
                  <a:pt x="142737" y="4082"/>
                </a:cubicBezTo>
                <a:cubicBezTo>
                  <a:pt x="142722" y="3906"/>
                  <a:pt x="142607" y="3755"/>
                  <a:pt x="142440" y="3693"/>
                </a:cubicBezTo>
                <a:cubicBezTo>
                  <a:pt x="142356" y="3663"/>
                  <a:pt x="142269" y="3638"/>
                  <a:pt x="142187" y="3638"/>
                </a:cubicBezTo>
                <a:cubicBezTo>
                  <a:pt x="142110" y="3638"/>
                  <a:pt x="142038" y="3660"/>
                  <a:pt x="141980" y="3720"/>
                </a:cubicBezTo>
                <a:cubicBezTo>
                  <a:pt x="141816" y="3159"/>
                  <a:pt x="141398" y="2620"/>
                  <a:pt x="140820" y="2530"/>
                </a:cubicBezTo>
                <a:cubicBezTo>
                  <a:pt x="140756" y="2520"/>
                  <a:pt x="140692" y="2515"/>
                  <a:pt x="140627" y="2515"/>
                </a:cubicBezTo>
                <a:cubicBezTo>
                  <a:pt x="140425" y="2515"/>
                  <a:pt x="140221" y="2559"/>
                  <a:pt x="140023" y="2606"/>
                </a:cubicBezTo>
                <a:cubicBezTo>
                  <a:pt x="139882" y="2640"/>
                  <a:pt x="139740" y="2675"/>
                  <a:pt x="139607" y="2735"/>
                </a:cubicBezTo>
                <a:cubicBezTo>
                  <a:pt x="139342" y="2856"/>
                  <a:pt x="139144" y="3089"/>
                  <a:pt x="138940" y="3295"/>
                </a:cubicBezTo>
                <a:cubicBezTo>
                  <a:pt x="138792" y="3150"/>
                  <a:pt x="138584" y="3071"/>
                  <a:pt x="138377" y="3071"/>
                </a:cubicBezTo>
                <a:cubicBezTo>
                  <a:pt x="138288" y="3071"/>
                  <a:pt x="138199" y="3086"/>
                  <a:pt x="138115" y="3117"/>
                </a:cubicBezTo>
                <a:cubicBezTo>
                  <a:pt x="137836" y="3218"/>
                  <a:pt x="137586" y="3571"/>
                  <a:pt x="137558" y="3866"/>
                </a:cubicBezTo>
                <a:cubicBezTo>
                  <a:pt x="137110" y="3887"/>
                  <a:pt x="136624" y="3878"/>
                  <a:pt x="136177" y="3899"/>
                </a:cubicBezTo>
                <a:cubicBezTo>
                  <a:pt x="136235" y="3742"/>
                  <a:pt x="136111" y="3597"/>
                  <a:pt x="135968" y="3597"/>
                </a:cubicBezTo>
                <a:cubicBezTo>
                  <a:pt x="135931" y="3597"/>
                  <a:pt x="135893" y="3607"/>
                  <a:pt x="135856" y="3629"/>
                </a:cubicBezTo>
                <a:cubicBezTo>
                  <a:pt x="135915" y="3434"/>
                  <a:pt x="135765" y="3214"/>
                  <a:pt x="135569" y="3164"/>
                </a:cubicBezTo>
                <a:cubicBezTo>
                  <a:pt x="135531" y="3154"/>
                  <a:pt x="135494" y="3150"/>
                  <a:pt x="135457" y="3150"/>
                </a:cubicBezTo>
                <a:cubicBezTo>
                  <a:pt x="135299" y="3150"/>
                  <a:pt x="135147" y="3234"/>
                  <a:pt x="135046" y="3365"/>
                </a:cubicBezTo>
                <a:cubicBezTo>
                  <a:pt x="135060" y="3274"/>
                  <a:pt x="134996" y="3188"/>
                  <a:pt x="134905" y="3177"/>
                </a:cubicBezTo>
                <a:cubicBezTo>
                  <a:pt x="134898" y="3176"/>
                  <a:pt x="134891" y="3176"/>
                  <a:pt x="134885" y="3176"/>
                </a:cubicBezTo>
                <a:cubicBezTo>
                  <a:pt x="134800" y="3176"/>
                  <a:pt x="134729" y="3240"/>
                  <a:pt x="134721" y="3326"/>
                </a:cubicBezTo>
                <a:cubicBezTo>
                  <a:pt x="134691" y="3218"/>
                  <a:pt x="134592" y="3147"/>
                  <a:pt x="134484" y="3147"/>
                </a:cubicBezTo>
                <a:cubicBezTo>
                  <a:pt x="134471" y="3147"/>
                  <a:pt x="134457" y="3148"/>
                  <a:pt x="134443" y="3150"/>
                </a:cubicBezTo>
                <a:cubicBezTo>
                  <a:pt x="134319" y="3172"/>
                  <a:pt x="134232" y="3283"/>
                  <a:pt x="134239" y="3409"/>
                </a:cubicBezTo>
                <a:cubicBezTo>
                  <a:pt x="134203" y="3322"/>
                  <a:pt x="134114" y="3281"/>
                  <a:pt x="134020" y="3281"/>
                </a:cubicBezTo>
                <a:cubicBezTo>
                  <a:pt x="133943" y="3281"/>
                  <a:pt x="133862" y="3309"/>
                  <a:pt x="133807" y="3363"/>
                </a:cubicBezTo>
                <a:cubicBezTo>
                  <a:pt x="133685" y="3482"/>
                  <a:pt x="133667" y="3654"/>
                  <a:pt x="133683" y="3824"/>
                </a:cubicBezTo>
                <a:cubicBezTo>
                  <a:pt x="133489" y="3814"/>
                  <a:pt x="133296" y="3810"/>
                  <a:pt x="133103" y="3810"/>
                </a:cubicBezTo>
                <a:cubicBezTo>
                  <a:pt x="133042" y="3810"/>
                  <a:pt x="132981" y="3810"/>
                  <a:pt x="132920" y="3811"/>
                </a:cubicBezTo>
                <a:cubicBezTo>
                  <a:pt x="132943" y="3709"/>
                  <a:pt x="132951" y="3598"/>
                  <a:pt x="132902" y="3507"/>
                </a:cubicBezTo>
                <a:cubicBezTo>
                  <a:pt x="132865" y="3441"/>
                  <a:pt x="132789" y="3392"/>
                  <a:pt x="132716" y="3392"/>
                </a:cubicBezTo>
                <a:cubicBezTo>
                  <a:pt x="132689" y="3392"/>
                  <a:pt x="132663" y="3399"/>
                  <a:pt x="132638" y="3414"/>
                </a:cubicBezTo>
                <a:cubicBezTo>
                  <a:pt x="132682" y="3316"/>
                  <a:pt x="132676" y="3187"/>
                  <a:pt x="132595" y="3115"/>
                </a:cubicBezTo>
                <a:cubicBezTo>
                  <a:pt x="132565" y="3089"/>
                  <a:pt x="132524" y="3076"/>
                  <a:pt x="132483" y="3076"/>
                </a:cubicBezTo>
                <a:cubicBezTo>
                  <a:pt x="132416" y="3076"/>
                  <a:pt x="132350" y="3111"/>
                  <a:pt x="132333" y="3176"/>
                </a:cubicBezTo>
                <a:cubicBezTo>
                  <a:pt x="132354" y="3061"/>
                  <a:pt x="132372" y="2934"/>
                  <a:pt x="132309" y="2837"/>
                </a:cubicBezTo>
                <a:cubicBezTo>
                  <a:pt x="132276" y="2785"/>
                  <a:pt x="132211" y="2756"/>
                  <a:pt x="132151" y="2756"/>
                </a:cubicBezTo>
                <a:cubicBezTo>
                  <a:pt x="132098" y="2756"/>
                  <a:pt x="132048" y="2779"/>
                  <a:pt x="132030" y="2831"/>
                </a:cubicBezTo>
                <a:cubicBezTo>
                  <a:pt x="132023" y="2721"/>
                  <a:pt x="131920" y="2626"/>
                  <a:pt x="131810" y="2626"/>
                </a:cubicBezTo>
                <a:cubicBezTo>
                  <a:pt x="131807" y="2626"/>
                  <a:pt x="131805" y="2626"/>
                  <a:pt x="131802" y="2627"/>
                </a:cubicBezTo>
                <a:cubicBezTo>
                  <a:pt x="131688" y="2633"/>
                  <a:pt x="131591" y="2739"/>
                  <a:pt x="131595" y="2852"/>
                </a:cubicBezTo>
                <a:cubicBezTo>
                  <a:pt x="131551" y="2758"/>
                  <a:pt x="131457" y="2700"/>
                  <a:pt x="131357" y="2700"/>
                </a:cubicBezTo>
                <a:cubicBezTo>
                  <a:pt x="131340" y="2700"/>
                  <a:pt x="131324" y="2702"/>
                  <a:pt x="131307" y="2705"/>
                </a:cubicBezTo>
                <a:cubicBezTo>
                  <a:pt x="131189" y="2728"/>
                  <a:pt x="131100" y="2828"/>
                  <a:pt x="131093" y="2949"/>
                </a:cubicBezTo>
                <a:cubicBezTo>
                  <a:pt x="131054" y="2874"/>
                  <a:pt x="130977" y="2829"/>
                  <a:pt x="130895" y="2829"/>
                </a:cubicBezTo>
                <a:cubicBezTo>
                  <a:pt x="130886" y="2829"/>
                  <a:pt x="130876" y="2829"/>
                  <a:pt x="130866" y="2831"/>
                </a:cubicBezTo>
                <a:cubicBezTo>
                  <a:pt x="130776" y="2844"/>
                  <a:pt x="130591" y="2948"/>
                  <a:pt x="130576" y="3038"/>
                </a:cubicBezTo>
                <a:cubicBezTo>
                  <a:pt x="130528" y="2829"/>
                  <a:pt x="130369" y="2665"/>
                  <a:pt x="130162" y="2612"/>
                </a:cubicBezTo>
                <a:cubicBezTo>
                  <a:pt x="130122" y="2602"/>
                  <a:pt x="130081" y="2597"/>
                  <a:pt x="130040" y="2597"/>
                </a:cubicBezTo>
                <a:cubicBezTo>
                  <a:pt x="129874" y="2597"/>
                  <a:pt x="129710" y="2674"/>
                  <a:pt x="129603" y="2803"/>
                </a:cubicBezTo>
                <a:cubicBezTo>
                  <a:pt x="129665" y="2701"/>
                  <a:pt x="129545" y="2567"/>
                  <a:pt x="129426" y="2567"/>
                </a:cubicBezTo>
                <a:cubicBezTo>
                  <a:pt x="129426" y="2567"/>
                  <a:pt x="129425" y="2567"/>
                  <a:pt x="129425" y="2567"/>
                </a:cubicBezTo>
                <a:cubicBezTo>
                  <a:pt x="129305" y="2569"/>
                  <a:pt x="129204" y="2652"/>
                  <a:pt x="129113" y="2729"/>
                </a:cubicBezTo>
                <a:cubicBezTo>
                  <a:pt x="129106" y="2606"/>
                  <a:pt x="129011" y="2506"/>
                  <a:pt x="128889" y="2492"/>
                </a:cubicBezTo>
                <a:cubicBezTo>
                  <a:pt x="128879" y="2492"/>
                  <a:pt x="128870" y="2491"/>
                  <a:pt x="128861" y="2491"/>
                </a:cubicBezTo>
                <a:cubicBezTo>
                  <a:pt x="128749" y="2491"/>
                  <a:pt x="128648" y="2565"/>
                  <a:pt x="128618" y="2676"/>
                </a:cubicBezTo>
                <a:cubicBezTo>
                  <a:pt x="128616" y="2560"/>
                  <a:pt x="128500" y="2467"/>
                  <a:pt x="128384" y="2467"/>
                </a:cubicBezTo>
                <a:cubicBezTo>
                  <a:pt x="128383" y="2467"/>
                  <a:pt x="128382" y="2467"/>
                  <a:pt x="128382" y="2467"/>
                </a:cubicBezTo>
                <a:cubicBezTo>
                  <a:pt x="128265" y="2468"/>
                  <a:pt x="128158" y="2544"/>
                  <a:pt x="128094" y="2642"/>
                </a:cubicBezTo>
                <a:cubicBezTo>
                  <a:pt x="128110" y="2512"/>
                  <a:pt x="128011" y="2378"/>
                  <a:pt x="127881" y="2356"/>
                </a:cubicBezTo>
                <a:cubicBezTo>
                  <a:pt x="127868" y="2354"/>
                  <a:pt x="127855" y="2353"/>
                  <a:pt x="127843" y="2353"/>
                </a:cubicBezTo>
                <a:cubicBezTo>
                  <a:pt x="127726" y="2353"/>
                  <a:pt x="127610" y="2441"/>
                  <a:pt x="127586" y="2556"/>
                </a:cubicBezTo>
                <a:cubicBezTo>
                  <a:pt x="127551" y="2378"/>
                  <a:pt x="127417" y="2235"/>
                  <a:pt x="127241" y="2191"/>
                </a:cubicBezTo>
                <a:cubicBezTo>
                  <a:pt x="127213" y="2184"/>
                  <a:pt x="127183" y="2181"/>
                  <a:pt x="127152" y="2181"/>
                </a:cubicBezTo>
                <a:cubicBezTo>
                  <a:pt x="126995" y="2181"/>
                  <a:pt x="126817" y="2265"/>
                  <a:pt x="126728" y="2384"/>
                </a:cubicBezTo>
                <a:cubicBezTo>
                  <a:pt x="126740" y="2270"/>
                  <a:pt x="126666" y="2167"/>
                  <a:pt x="126555" y="2141"/>
                </a:cubicBezTo>
                <a:cubicBezTo>
                  <a:pt x="126538" y="2137"/>
                  <a:pt x="126521" y="2135"/>
                  <a:pt x="126505" y="2135"/>
                </a:cubicBezTo>
                <a:cubicBezTo>
                  <a:pt x="126412" y="2135"/>
                  <a:pt x="126326" y="2194"/>
                  <a:pt x="126294" y="2286"/>
                </a:cubicBezTo>
                <a:cubicBezTo>
                  <a:pt x="126282" y="2191"/>
                  <a:pt x="126184" y="2122"/>
                  <a:pt x="126088" y="2122"/>
                </a:cubicBezTo>
                <a:cubicBezTo>
                  <a:pt x="126078" y="2122"/>
                  <a:pt x="126068" y="2123"/>
                  <a:pt x="126059" y="2124"/>
                </a:cubicBezTo>
                <a:cubicBezTo>
                  <a:pt x="125954" y="2140"/>
                  <a:pt x="125869" y="2224"/>
                  <a:pt x="125829" y="2323"/>
                </a:cubicBezTo>
                <a:cubicBezTo>
                  <a:pt x="125774" y="2191"/>
                  <a:pt x="125655" y="2127"/>
                  <a:pt x="125535" y="2127"/>
                </a:cubicBezTo>
                <a:cubicBezTo>
                  <a:pt x="125403" y="2127"/>
                  <a:pt x="125271" y="2206"/>
                  <a:pt x="125228" y="2358"/>
                </a:cubicBezTo>
                <a:cubicBezTo>
                  <a:pt x="125105" y="2294"/>
                  <a:pt x="124969" y="2261"/>
                  <a:pt x="124833" y="2261"/>
                </a:cubicBezTo>
                <a:cubicBezTo>
                  <a:pt x="124713" y="2261"/>
                  <a:pt x="124592" y="2287"/>
                  <a:pt x="124480" y="2338"/>
                </a:cubicBezTo>
                <a:cubicBezTo>
                  <a:pt x="124244" y="2447"/>
                  <a:pt x="124032" y="2633"/>
                  <a:pt x="123976" y="2886"/>
                </a:cubicBezTo>
                <a:cubicBezTo>
                  <a:pt x="123995" y="2760"/>
                  <a:pt x="123866" y="2655"/>
                  <a:pt x="123745" y="2655"/>
                </a:cubicBezTo>
                <a:cubicBezTo>
                  <a:pt x="123703" y="2655"/>
                  <a:pt x="123662" y="2668"/>
                  <a:pt x="123629" y="2698"/>
                </a:cubicBezTo>
                <a:cubicBezTo>
                  <a:pt x="123651" y="2543"/>
                  <a:pt x="123527" y="2435"/>
                  <a:pt x="123399" y="2435"/>
                </a:cubicBezTo>
                <a:cubicBezTo>
                  <a:pt x="123336" y="2435"/>
                  <a:pt x="123271" y="2462"/>
                  <a:pt x="123223" y="2524"/>
                </a:cubicBezTo>
                <a:cubicBezTo>
                  <a:pt x="123216" y="2378"/>
                  <a:pt x="123098" y="2291"/>
                  <a:pt x="122978" y="2291"/>
                </a:cubicBezTo>
                <a:cubicBezTo>
                  <a:pt x="122899" y="2291"/>
                  <a:pt x="122819" y="2329"/>
                  <a:pt x="122770" y="2413"/>
                </a:cubicBezTo>
                <a:cubicBezTo>
                  <a:pt x="122796" y="2284"/>
                  <a:pt x="122710" y="2141"/>
                  <a:pt x="122583" y="2105"/>
                </a:cubicBezTo>
                <a:cubicBezTo>
                  <a:pt x="122561" y="2099"/>
                  <a:pt x="122539" y="2096"/>
                  <a:pt x="122517" y="2096"/>
                </a:cubicBezTo>
                <a:cubicBezTo>
                  <a:pt x="122409" y="2096"/>
                  <a:pt x="122301" y="2165"/>
                  <a:pt x="122262" y="2267"/>
                </a:cubicBezTo>
                <a:cubicBezTo>
                  <a:pt x="122224" y="2150"/>
                  <a:pt x="122115" y="2072"/>
                  <a:pt x="121995" y="2072"/>
                </a:cubicBezTo>
                <a:cubicBezTo>
                  <a:pt x="121986" y="2072"/>
                  <a:pt x="121977" y="2073"/>
                  <a:pt x="121967" y="2074"/>
                </a:cubicBezTo>
                <a:cubicBezTo>
                  <a:pt x="121836" y="2087"/>
                  <a:pt x="121732" y="2191"/>
                  <a:pt x="121716" y="2321"/>
                </a:cubicBezTo>
                <a:cubicBezTo>
                  <a:pt x="121667" y="2239"/>
                  <a:pt x="121578" y="2191"/>
                  <a:pt x="121486" y="2191"/>
                </a:cubicBezTo>
                <a:cubicBezTo>
                  <a:pt x="121455" y="2191"/>
                  <a:pt x="121423" y="2197"/>
                  <a:pt x="121391" y="2209"/>
                </a:cubicBezTo>
                <a:cubicBezTo>
                  <a:pt x="121271" y="2256"/>
                  <a:pt x="121201" y="2384"/>
                  <a:pt x="121226" y="2511"/>
                </a:cubicBezTo>
                <a:cubicBezTo>
                  <a:pt x="121185" y="2471"/>
                  <a:pt x="121132" y="2452"/>
                  <a:pt x="121078" y="2452"/>
                </a:cubicBezTo>
                <a:cubicBezTo>
                  <a:pt x="121034" y="2452"/>
                  <a:pt x="120991" y="2465"/>
                  <a:pt x="120953" y="2491"/>
                </a:cubicBezTo>
                <a:cubicBezTo>
                  <a:pt x="120870" y="2552"/>
                  <a:pt x="120841" y="2663"/>
                  <a:pt x="120884" y="2757"/>
                </a:cubicBezTo>
                <a:cubicBezTo>
                  <a:pt x="120883" y="2757"/>
                  <a:pt x="120881" y="2757"/>
                  <a:pt x="120879" y="2757"/>
                </a:cubicBezTo>
                <a:cubicBezTo>
                  <a:pt x="120677" y="2757"/>
                  <a:pt x="120541" y="3038"/>
                  <a:pt x="120668" y="3196"/>
                </a:cubicBezTo>
                <a:cubicBezTo>
                  <a:pt x="120637" y="3187"/>
                  <a:pt x="120605" y="3182"/>
                  <a:pt x="120572" y="3182"/>
                </a:cubicBezTo>
                <a:cubicBezTo>
                  <a:pt x="120440" y="3182"/>
                  <a:pt x="120307" y="3259"/>
                  <a:pt x="120249" y="3380"/>
                </a:cubicBezTo>
                <a:cubicBezTo>
                  <a:pt x="120167" y="3309"/>
                  <a:pt x="120059" y="3275"/>
                  <a:pt x="119949" y="3275"/>
                </a:cubicBezTo>
                <a:cubicBezTo>
                  <a:pt x="119797" y="3275"/>
                  <a:pt x="119642" y="3339"/>
                  <a:pt x="119548" y="3455"/>
                </a:cubicBezTo>
                <a:cubicBezTo>
                  <a:pt x="119443" y="3449"/>
                  <a:pt x="119338" y="3447"/>
                  <a:pt x="119234" y="3447"/>
                </a:cubicBezTo>
                <a:cubicBezTo>
                  <a:pt x="118769" y="3447"/>
                  <a:pt x="118309" y="3490"/>
                  <a:pt x="117843" y="3490"/>
                </a:cubicBezTo>
                <a:cubicBezTo>
                  <a:pt x="117819" y="3490"/>
                  <a:pt x="117794" y="3490"/>
                  <a:pt x="117770" y="3490"/>
                </a:cubicBezTo>
                <a:cubicBezTo>
                  <a:pt x="117512" y="3487"/>
                  <a:pt x="117254" y="3486"/>
                  <a:pt x="116996" y="3486"/>
                </a:cubicBezTo>
                <a:cubicBezTo>
                  <a:pt x="112096" y="3486"/>
                  <a:pt x="107206" y="3934"/>
                  <a:pt x="102333" y="4466"/>
                </a:cubicBezTo>
                <a:cubicBezTo>
                  <a:pt x="102037" y="4499"/>
                  <a:pt x="101737" y="4547"/>
                  <a:pt x="101443" y="4547"/>
                </a:cubicBezTo>
                <a:cubicBezTo>
                  <a:pt x="101249" y="4547"/>
                  <a:pt x="101058" y="4526"/>
                  <a:pt x="100870" y="4466"/>
                </a:cubicBezTo>
                <a:cubicBezTo>
                  <a:pt x="100940" y="4138"/>
                  <a:pt x="100728" y="3792"/>
                  <a:pt x="100431" y="3633"/>
                </a:cubicBezTo>
                <a:cubicBezTo>
                  <a:pt x="100428" y="3523"/>
                  <a:pt x="100340" y="3461"/>
                  <a:pt x="100252" y="3461"/>
                </a:cubicBezTo>
                <a:cubicBezTo>
                  <a:pt x="100186" y="3461"/>
                  <a:pt x="100119" y="3497"/>
                  <a:pt x="100089" y="3574"/>
                </a:cubicBezTo>
                <a:cubicBezTo>
                  <a:pt x="100134" y="3455"/>
                  <a:pt x="100031" y="3323"/>
                  <a:pt x="99909" y="3287"/>
                </a:cubicBezTo>
                <a:cubicBezTo>
                  <a:pt x="99871" y="3276"/>
                  <a:pt x="99833" y="3271"/>
                  <a:pt x="99794" y="3271"/>
                </a:cubicBezTo>
                <a:cubicBezTo>
                  <a:pt x="99708" y="3271"/>
                  <a:pt x="99620" y="3293"/>
                  <a:pt x="99535" y="3315"/>
                </a:cubicBezTo>
                <a:cubicBezTo>
                  <a:pt x="99572" y="3129"/>
                  <a:pt x="99426" y="2978"/>
                  <a:pt x="99261" y="2978"/>
                </a:cubicBezTo>
                <a:cubicBezTo>
                  <a:pt x="99212" y="2978"/>
                  <a:pt x="99161" y="2992"/>
                  <a:pt x="99114" y="3021"/>
                </a:cubicBezTo>
                <a:cubicBezTo>
                  <a:pt x="99156" y="2882"/>
                  <a:pt x="99099" y="2734"/>
                  <a:pt x="98976" y="2659"/>
                </a:cubicBezTo>
                <a:cubicBezTo>
                  <a:pt x="98925" y="2629"/>
                  <a:pt x="98869" y="2614"/>
                  <a:pt x="98813" y="2614"/>
                </a:cubicBezTo>
                <a:cubicBezTo>
                  <a:pt x="98732" y="2614"/>
                  <a:pt x="98652" y="2645"/>
                  <a:pt x="98591" y="2705"/>
                </a:cubicBezTo>
                <a:cubicBezTo>
                  <a:pt x="98569" y="2398"/>
                  <a:pt x="98383" y="2071"/>
                  <a:pt x="98081" y="2014"/>
                </a:cubicBezTo>
                <a:cubicBezTo>
                  <a:pt x="98061" y="2010"/>
                  <a:pt x="98040" y="2009"/>
                  <a:pt x="98019" y="2009"/>
                </a:cubicBezTo>
                <a:cubicBezTo>
                  <a:pt x="97856" y="2009"/>
                  <a:pt x="97665" y="2116"/>
                  <a:pt x="97564" y="2234"/>
                </a:cubicBezTo>
                <a:cubicBezTo>
                  <a:pt x="97554" y="2144"/>
                  <a:pt x="97479" y="2079"/>
                  <a:pt x="97391" y="2079"/>
                </a:cubicBezTo>
                <a:cubicBezTo>
                  <a:pt x="97383" y="2079"/>
                  <a:pt x="97375" y="2080"/>
                  <a:pt x="97367" y="2081"/>
                </a:cubicBezTo>
                <a:cubicBezTo>
                  <a:pt x="97270" y="2094"/>
                  <a:pt x="97204" y="2185"/>
                  <a:pt x="97219" y="2281"/>
                </a:cubicBezTo>
                <a:cubicBezTo>
                  <a:pt x="97147" y="2206"/>
                  <a:pt x="97057" y="2172"/>
                  <a:pt x="96968" y="2172"/>
                </a:cubicBezTo>
                <a:cubicBezTo>
                  <a:pt x="96783" y="2172"/>
                  <a:pt x="96606" y="2319"/>
                  <a:pt x="96613" y="2537"/>
                </a:cubicBezTo>
                <a:cubicBezTo>
                  <a:pt x="96444" y="2372"/>
                  <a:pt x="96210" y="2260"/>
                  <a:pt x="95977" y="2260"/>
                </a:cubicBezTo>
                <a:cubicBezTo>
                  <a:pt x="95915" y="2260"/>
                  <a:pt x="95853" y="2268"/>
                  <a:pt x="95792" y="2285"/>
                </a:cubicBezTo>
                <a:cubicBezTo>
                  <a:pt x="95505" y="2367"/>
                  <a:pt x="95288" y="2692"/>
                  <a:pt x="95382" y="2977"/>
                </a:cubicBezTo>
                <a:cubicBezTo>
                  <a:pt x="95356" y="2966"/>
                  <a:pt x="95329" y="2961"/>
                  <a:pt x="95302" y="2961"/>
                </a:cubicBezTo>
                <a:cubicBezTo>
                  <a:pt x="95229" y="2961"/>
                  <a:pt x="95158" y="3000"/>
                  <a:pt x="95119" y="3067"/>
                </a:cubicBezTo>
                <a:cubicBezTo>
                  <a:pt x="95063" y="2970"/>
                  <a:pt x="94961" y="2912"/>
                  <a:pt x="94852" y="2912"/>
                </a:cubicBezTo>
                <a:cubicBezTo>
                  <a:pt x="94837" y="2912"/>
                  <a:pt x="94822" y="2913"/>
                  <a:pt x="94807" y="2915"/>
                </a:cubicBezTo>
                <a:cubicBezTo>
                  <a:pt x="94697" y="3119"/>
                  <a:pt x="94488" y="3235"/>
                  <a:pt x="94272" y="3235"/>
                </a:cubicBezTo>
                <a:cubicBezTo>
                  <a:pt x="94176" y="3235"/>
                  <a:pt x="94078" y="3212"/>
                  <a:pt x="93988" y="3164"/>
                </a:cubicBezTo>
                <a:cubicBezTo>
                  <a:pt x="93955" y="3012"/>
                  <a:pt x="93796" y="2915"/>
                  <a:pt x="93644" y="2915"/>
                </a:cubicBezTo>
                <a:cubicBezTo>
                  <a:pt x="93567" y="2915"/>
                  <a:pt x="93490" y="2940"/>
                  <a:pt x="93433" y="2996"/>
                </a:cubicBezTo>
                <a:cubicBezTo>
                  <a:pt x="93436" y="2815"/>
                  <a:pt x="93330" y="2651"/>
                  <a:pt x="93165" y="2578"/>
                </a:cubicBezTo>
                <a:cubicBezTo>
                  <a:pt x="93125" y="2562"/>
                  <a:pt x="93081" y="2554"/>
                  <a:pt x="93036" y="2554"/>
                </a:cubicBezTo>
                <a:cubicBezTo>
                  <a:pt x="92896" y="2554"/>
                  <a:pt x="92742" y="2625"/>
                  <a:pt x="92650" y="2721"/>
                </a:cubicBezTo>
                <a:cubicBezTo>
                  <a:pt x="92630" y="2555"/>
                  <a:pt x="92473" y="2418"/>
                  <a:pt x="92307" y="2418"/>
                </a:cubicBezTo>
                <a:cubicBezTo>
                  <a:pt x="92304" y="2418"/>
                  <a:pt x="92301" y="2418"/>
                  <a:pt x="92299" y="2418"/>
                </a:cubicBezTo>
                <a:cubicBezTo>
                  <a:pt x="92130" y="2421"/>
                  <a:pt x="91976" y="2569"/>
                  <a:pt x="91964" y="2739"/>
                </a:cubicBezTo>
                <a:cubicBezTo>
                  <a:pt x="91919" y="2592"/>
                  <a:pt x="91769" y="2488"/>
                  <a:pt x="91618" y="2488"/>
                </a:cubicBezTo>
                <a:cubicBezTo>
                  <a:pt x="91594" y="2488"/>
                  <a:pt x="91570" y="2491"/>
                  <a:pt x="91546" y="2496"/>
                </a:cubicBezTo>
                <a:cubicBezTo>
                  <a:pt x="91408" y="2527"/>
                  <a:pt x="91229" y="2575"/>
                  <a:pt x="91176" y="2682"/>
                </a:cubicBezTo>
                <a:lnTo>
                  <a:pt x="91176" y="2682"/>
                </a:lnTo>
                <a:cubicBezTo>
                  <a:pt x="91173" y="2514"/>
                  <a:pt x="91032" y="2347"/>
                  <a:pt x="90860" y="2339"/>
                </a:cubicBezTo>
                <a:cubicBezTo>
                  <a:pt x="90898" y="2237"/>
                  <a:pt x="90853" y="2122"/>
                  <a:pt x="90756" y="2072"/>
                </a:cubicBezTo>
                <a:cubicBezTo>
                  <a:pt x="90725" y="2057"/>
                  <a:pt x="90692" y="2049"/>
                  <a:pt x="90659" y="2049"/>
                </a:cubicBezTo>
                <a:cubicBezTo>
                  <a:pt x="90589" y="2049"/>
                  <a:pt x="90521" y="2084"/>
                  <a:pt x="90480" y="2146"/>
                </a:cubicBezTo>
                <a:cubicBezTo>
                  <a:pt x="90540" y="2014"/>
                  <a:pt x="90483" y="1843"/>
                  <a:pt x="90356" y="1773"/>
                </a:cubicBezTo>
                <a:cubicBezTo>
                  <a:pt x="90315" y="1751"/>
                  <a:pt x="90269" y="1740"/>
                  <a:pt x="90223" y="1740"/>
                </a:cubicBezTo>
                <a:cubicBezTo>
                  <a:pt x="90126" y="1740"/>
                  <a:pt x="90028" y="1787"/>
                  <a:pt x="89975" y="1868"/>
                </a:cubicBezTo>
                <a:cubicBezTo>
                  <a:pt x="90026" y="1756"/>
                  <a:pt x="89901" y="1631"/>
                  <a:pt x="89778" y="1631"/>
                </a:cubicBezTo>
                <a:cubicBezTo>
                  <a:pt x="89774" y="1631"/>
                  <a:pt x="89770" y="1631"/>
                  <a:pt x="89766" y="1632"/>
                </a:cubicBezTo>
                <a:cubicBezTo>
                  <a:pt x="89639" y="1639"/>
                  <a:pt x="89535" y="1731"/>
                  <a:pt x="89442" y="1816"/>
                </a:cubicBezTo>
                <a:cubicBezTo>
                  <a:pt x="89441" y="1679"/>
                  <a:pt x="89318" y="1553"/>
                  <a:pt x="89179" y="1550"/>
                </a:cubicBezTo>
                <a:cubicBezTo>
                  <a:pt x="89177" y="1550"/>
                  <a:pt x="89175" y="1550"/>
                  <a:pt x="89173" y="1550"/>
                </a:cubicBezTo>
                <a:cubicBezTo>
                  <a:pt x="89038" y="1550"/>
                  <a:pt x="88911" y="1668"/>
                  <a:pt x="88903" y="1803"/>
                </a:cubicBezTo>
                <a:cubicBezTo>
                  <a:pt x="88897" y="1659"/>
                  <a:pt x="88745" y="1564"/>
                  <a:pt x="88597" y="1564"/>
                </a:cubicBezTo>
                <a:cubicBezTo>
                  <a:pt x="88569" y="1564"/>
                  <a:pt x="88542" y="1568"/>
                  <a:pt x="88515" y="1575"/>
                </a:cubicBezTo>
                <a:cubicBezTo>
                  <a:pt x="88348" y="1620"/>
                  <a:pt x="88226" y="1757"/>
                  <a:pt x="88115" y="1890"/>
                </a:cubicBezTo>
                <a:cubicBezTo>
                  <a:pt x="88080" y="1739"/>
                  <a:pt x="87945" y="1634"/>
                  <a:pt x="87791" y="1634"/>
                </a:cubicBezTo>
                <a:cubicBezTo>
                  <a:pt x="87789" y="1634"/>
                  <a:pt x="87786" y="1634"/>
                  <a:pt x="87783" y="1634"/>
                </a:cubicBezTo>
                <a:cubicBezTo>
                  <a:pt x="87628" y="1638"/>
                  <a:pt x="87494" y="1749"/>
                  <a:pt x="87463" y="1903"/>
                </a:cubicBezTo>
                <a:cubicBezTo>
                  <a:pt x="87451" y="1804"/>
                  <a:pt x="87348" y="1746"/>
                  <a:pt x="87245" y="1746"/>
                </a:cubicBezTo>
                <a:cubicBezTo>
                  <a:pt x="87211" y="1746"/>
                  <a:pt x="87177" y="1752"/>
                  <a:pt x="87146" y="1766"/>
                </a:cubicBezTo>
                <a:cubicBezTo>
                  <a:pt x="87024" y="1818"/>
                  <a:pt x="86947" y="1938"/>
                  <a:pt x="86877" y="2053"/>
                </a:cubicBezTo>
                <a:cubicBezTo>
                  <a:pt x="86850" y="1916"/>
                  <a:pt x="86708" y="1825"/>
                  <a:pt x="86571" y="1825"/>
                </a:cubicBezTo>
                <a:cubicBezTo>
                  <a:pt x="86512" y="1825"/>
                  <a:pt x="86453" y="1842"/>
                  <a:pt x="86406" y="1880"/>
                </a:cubicBezTo>
                <a:cubicBezTo>
                  <a:pt x="86394" y="1703"/>
                  <a:pt x="86192" y="1510"/>
                  <a:pt x="86013" y="1510"/>
                </a:cubicBezTo>
                <a:cubicBezTo>
                  <a:pt x="85990" y="1510"/>
                  <a:pt x="85967" y="1514"/>
                  <a:pt x="85945" y="1521"/>
                </a:cubicBezTo>
                <a:cubicBezTo>
                  <a:pt x="85959" y="1367"/>
                  <a:pt x="85818" y="1219"/>
                  <a:pt x="85665" y="1219"/>
                </a:cubicBezTo>
                <a:cubicBezTo>
                  <a:pt x="85658" y="1219"/>
                  <a:pt x="85652" y="1219"/>
                  <a:pt x="85645" y="1220"/>
                </a:cubicBezTo>
                <a:lnTo>
                  <a:pt x="85586" y="1033"/>
                </a:lnTo>
                <a:cubicBezTo>
                  <a:pt x="85181" y="852"/>
                  <a:pt x="84746" y="759"/>
                  <a:pt x="84307" y="759"/>
                </a:cubicBezTo>
                <a:cubicBezTo>
                  <a:pt x="84123" y="759"/>
                  <a:pt x="83938" y="775"/>
                  <a:pt x="83755" y="808"/>
                </a:cubicBezTo>
                <a:cubicBezTo>
                  <a:pt x="83603" y="836"/>
                  <a:pt x="83411" y="944"/>
                  <a:pt x="83463" y="1090"/>
                </a:cubicBezTo>
                <a:cubicBezTo>
                  <a:pt x="83426" y="1011"/>
                  <a:pt x="83339" y="963"/>
                  <a:pt x="83254" y="963"/>
                </a:cubicBezTo>
                <a:cubicBezTo>
                  <a:pt x="83219" y="963"/>
                  <a:pt x="83185" y="970"/>
                  <a:pt x="83155" y="987"/>
                </a:cubicBezTo>
                <a:cubicBezTo>
                  <a:pt x="83048" y="1044"/>
                  <a:pt x="83006" y="1197"/>
                  <a:pt x="83070" y="1300"/>
                </a:cubicBezTo>
                <a:cubicBezTo>
                  <a:pt x="83024" y="1254"/>
                  <a:pt x="82967" y="1235"/>
                  <a:pt x="82907" y="1235"/>
                </a:cubicBezTo>
                <a:cubicBezTo>
                  <a:pt x="82723" y="1235"/>
                  <a:pt x="82519" y="1423"/>
                  <a:pt x="82587" y="1610"/>
                </a:cubicBezTo>
                <a:lnTo>
                  <a:pt x="82587" y="1610"/>
                </a:lnTo>
                <a:cubicBezTo>
                  <a:pt x="82552" y="1523"/>
                  <a:pt x="82462" y="1480"/>
                  <a:pt x="82367" y="1480"/>
                </a:cubicBezTo>
                <a:cubicBezTo>
                  <a:pt x="82287" y="1480"/>
                  <a:pt x="82204" y="1511"/>
                  <a:pt x="82150" y="1571"/>
                </a:cubicBezTo>
                <a:cubicBezTo>
                  <a:pt x="82033" y="1703"/>
                  <a:pt x="82038" y="1907"/>
                  <a:pt x="82101" y="2074"/>
                </a:cubicBezTo>
                <a:cubicBezTo>
                  <a:pt x="82003" y="1992"/>
                  <a:pt x="81876" y="1950"/>
                  <a:pt x="81749" y="1950"/>
                </a:cubicBezTo>
                <a:cubicBezTo>
                  <a:pt x="81648" y="1950"/>
                  <a:pt x="81547" y="1976"/>
                  <a:pt x="81462" y="2030"/>
                </a:cubicBezTo>
                <a:cubicBezTo>
                  <a:pt x="81269" y="2153"/>
                  <a:pt x="81169" y="2406"/>
                  <a:pt x="81227" y="2627"/>
                </a:cubicBezTo>
                <a:cubicBezTo>
                  <a:pt x="81192" y="2588"/>
                  <a:pt x="81143" y="2571"/>
                  <a:pt x="81093" y="2571"/>
                </a:cubicBezTo>
                <a:cubicBezTo>
                  <a:pt x="80992" y="2571"/>
                  <a:pt x="80885" y="2639"/>
                  <a:pt x="80875" y="2742"/>
                </a:cubicBezTo>
                <a:cubicBezTo>
                  <a:pt x="80800" y="2689"/>
                  <a:pt x="80711" y="2665"/>
                  <a:pt x="80620" y="2665"/>
                </a:cubicBezTo>
                <a:cubicBezTo>
                  <a:pt x="80433" y="2665"/>
                  <a:pt x="80243" y="2769"/>
                  <a:pt x="80168" y="2942"/>
                </a:cubicBezTo>
                <a:cubicBezTo>
                  <a:pt x="80111" y="2789"/>
                  <a:pt x="79948" y="2708"/>
                  <a:pt x="79787" y="2708"/>
                </a:cubicBezTo>
                <a:cubicBezTo>
                  <a:pt x="79653" y="2708"/>
                  <a:pt x="79521" y="2764"/>
                  <a:pt x="79453" y="2881"/>
                </a:cubicBezTo>
                <a:cubicBezTo>
                  <a:pt x="79462" y="2733"/>
                  <a:pt x="79310" y="2620"/>
                  <a:pt x="79168" y="2620"/>
                </a:cubicBezTo>
                <a:cubicBezTo>
                  <a:pt x="79112" y="2620"/>
                  <a:pt x="79057" y="2638"/>
                  <a:pt x="79015" y="2678"/>
                </a:cubicBezTo>
                <a:cubicBezTo>
                  <a:pt x="79035" y="2582"/>
                  <a:pt x="78932" y="2512"/>
                  <a:pt x="78840" y="2512"/>
                </a:cubicBezTo>
                <a:cubicBezTo>
                  <a:pt x="78789" y="2512"/>
                  <a:pt x="78741" y="2533"/>
                  <a:pt x="78719" y="2583"/>
                </a:cubicBezTo>
                <a:cubicBezTo>
                  <a:pt x="78704" y="2553"/>
                  <a:pt x="78667" y="2543"/>
                  <a:pt x="78623" y="2543"/>
                </a:cubicBezTo>
                <a:cubicBezTo>
                  <a:pt x="78559" y="2543"/>
                  <a:pt x="78482" y="2562"/>
                  <a:pt x="78434" y="2567"/>
                </a:cubicBezTo>
                <a:cubicBezTo>
                  <a:pt x="78213" y="2234"/>
                  <a:pt x="77815" y="2076"/>
                  <a:pt x="77410" y="2076"/>
                </a:cubicBezTo>
                <a:cubicBezTo>
                  <a:pt x="77188" y="2076"/>
                  <a:pt x="76963" y="2123"/>
                  <a:pt x="76763" y="2215"/>
                </a:cubicBezTo>
                <a:cubicBezTo>
                  <a:pt x="76865" y="1941"/>
                  <a:pt x="76687" y="1597"/>
                  <a:pt x="76405" y="1521"/>
                </a:cubicBezTo>
                <a:cubicBezTo>
                  <a:pt x="76365" y="1510"/>
                  <a:pt x="76324" y="1505"/>
                  <a:pt x="76283" y="1505"/>
                </a:cubicBezTo>
                <a:cubicBezTo>
                  <a:pt x="76035" y="1505"/>
                  <a:pt x="75788" y="1693"/>
                  <a:pt x="75746" y="1941"/>
                </a:cubicBezTo>
                <a:cubicBezTo>
                  <a:pt x="75521" y="1655"/>
                  <a:pt x="75158" y="1506"/>
                  <a:pt x="74797" y="1506"/>
                </a:cubicBezTo>
                <a:cubicBezTo>
                  <a:pt x="74520" y="1506"/>
                  <a:pt x="74244" y="1594"/>
                  <a:pt x="74034" y="1777"/>
                </a:cubicBezTo>
                <a:cubicBezTo>
                  <a:pt x="73969" y="1755"/>
                  <a:pt x="73900" y="1744"/>
                  <a:pt x="73832" y="1744"/>
                </a:cubicBezTo>
                <a:cubicBezTo>
                  <a:pt x="73630" y="1744"/>
                  <a:pt x="73428" y="1836"/>
                  <a:pt x="73305" y="1995"/>
                </a:cubicBezTo>
                <a:cubicBezTo>
                  <a:pt x="73216" y="1758"/>
                  <a:pt x="72970" y="1594"/>
                  <a:pt x="72719" y="1594"/>
                </a:cubicBezTo>
                <a:cubicBezTo>
                  <a:pt x="72700" y="1594"/>
                  <a:pt x="72680" y="1595"/>
                  <a:pt x="72661" y="1597"/>
                </a:cubicBezTo>
                <a:cubicBezTo>
                  <a:pt x="72391" y="1623"/>
                  <a:pt x="72154" y="1848"/>
                  <a:pt x="72111" y="2115"/>
                </a:cubicBezTo>
                <a:cubicBezTo>
                  <a:pt x="71375" y="1941"/>
                  <a:pt x="70632" y="1809"/>
                  <a:pt x="69882" y="1719"/>
                </a:cubicBezTo>
                <a:cubicBezTo>
                  <a:pt x="69796" y="1708"/>
                  <a:pt x="69707" y="1699"/>
                  <a:pt x="69619" y="1699"/>
                </a:cubicBezTo>
                <a:cubicBezTo>
                  <a:pt x="69471" y="1699"/>
                  <a:pt x="69328" y="1725"/>
                  <a:pt x="69212" y="1813"/>
                </a:cubicBezTo>
                <a:cubicBezTo>
                  <a:pt x="69184" y="1652"/>
                  <a:pt x="69017" y="1553"/>
                  <a:pt x="68857" y="1553"/>
                </a:cubicBezTo>
                <a:cubicBezTo>
                  <a:pt x="68763" y="1553"/>
                  <a:pt x="68672" y="1587"/>
                  <a:pt x="68613" y="1663"/>
                </a:cubicBezTo>
                <a:lnTo>
                  <a:pt x="64799" y="1574"/>
                </a:lnTo>
                <a:cubicBezTo>
                  <a:pt x="64746" y="1507"/>
                  <a:pt x="64668" y="1479"/>
                  <a:pt x="64585" y="1479"/>
                </a:cubicBezTo>
                <a:cubicBezTo>
                  <a:pt x="64473" y="1479"/>
                  <a:pt x="64350" y="1528"/>
                  <a:pt x="64260" y="1598"/>
                </a:cubicBezTo>
                <a:cubicBezTo>
                  <a:pt x="64103" y="1721"/>
                  <a:pt x="63976" y="1895"/>
                  <a:pt x="63786" y="1959"/>
                </a:cubicBezTo>
                <a:cubicBezTo>
                  <a:pt x="63733" y="1977"/>
                  <a:pt x="63679" y="1985"/>
                  <a:pt x="63625" y="1985"/>
                </a:cubicBezTo>
                <a:cubicBezTo>
                  <a:pt x="63355" y="1985"/>
                  <a:pt x="63091" y="1778"/>
                  <a:pt x="62846" y="1627"/>
                </a:cubicBezTo>
                <a:cubicBezTo>
                  <a:pt x="62507" y="1419"/>
                  <a:pt x="62112" y="1320"/>
                  <a:pt x="61716" y="1320"/>
                </a:cubicBezTo>
                <a:cubicBezTo>
                  <a:pt x="61012" y="1320"/>
                  <a:pt x="60301" y="1633"/>
                  <a:pt x="59880" y="2202"/>
                </a:cubicBezTo>
                <a:cubicBezTo>
                  <a:pt x="59732" y="1858"/>
                  <a:pt x="59341" y="1705"/>
                  <a:pt x="58956" y="1705"/>
                </a:cubicBezTo>
                <a:cubicBezTo>
                  <a:pt x="58862" y="1705"/>
                  <a:pt x="58769" y="1714"/>
                  <a:pt x="58680" y="1732"/>
                </a:cubicBezTo>
                <a:cubicBezTo>
                  <a:pt x="58223" y="1822"/>
                  <a:pt x="57813" y="2070"/>
                  <a:pt x="57361" y="2182"/>
                </a:cubicBezTo>
                <a:cubicBezTo>
                  <a:pt x="57235" y="2045"/>
                  <a:pt x="57048" y="1971"/>
                  <a:pt x="56862" y="1971"/>
                </a:cubicBezTo>
                <a:cubicBezTo>
                  <a:pt x="56767" y="1971"/>
                  <a:pt x="56672" y="1990"/>
                  <a:pt x="56585" y="2031"/>
                </a:cubicBezTo>
                <a:lnTo>
                  <a:pt x="55818" y="1592"/>
                </a:lnTo>
                <a:cubicBezTo>
                  <a:pt x="55728" y="1539"/>
                  <a:pt x="55632" y="1486"/>
                  <a:pt x="55529" y="1470"/>
                </a:cubicBezTo>
                <a:cubicBezTo>
                  <a:pt x="55508" y="1467"/>
                  <a:pt x="55484" y="1465"/>
                  <a:pt x="55459" y="1465"/>
                </a:cubicBezTo>
                <a:cubicBezTo>
                  <a:pt x="55300" y="1465"/>
                  <a:pt x="55065" y="1523"/>
                  <a:pt x="54987" y="1628"/>
                </a:cubicBezTo>
                <a:cubicBezTo>
                  <a:pt x="54929" y="1610"/>
                  <a:pt x="54869" y="1601"/>
                  <a:pt x="54808" y="1601"/>
                </a:cubicBezTo>
                <a:cubicBezTo>
                  <a:pt x="54604" y="1601"/>
                  <a:pt x="54397" y="1702"/>
                  <a:pt x="54282" y="1872"/>
                </a:cubicBezTo>
                <a:cubicBezTo>
                  <a:pt x="54225" y="1754"/>
                  <a:pt x="54095" y="1697"/>
                  <a:pt x="53961" y="1697"/>
                </a:cubicBezTo>
                <a:cubicBezTo>
                  <a:pt x="53894" y="1697"/>
                  <a:pt x="53826" y="1712"/>
                  <a:pt x="53766" y="1740"/>
                </a:cubicBezTo>
                <a:cubicBezTo>
                  <a:pt x="53587" y="1825"/>
                  <a:pt x="53467" y="1995"/>
                  <a:pt x="53354" y="2157"/>
                </a:cubicBezTo>
                <a:cubicBezTo>
                  <a:pt x="53278" y="2054"/>
                  <a:pt x="53152" y="2005"/>
                  <a:pt x="53025" y="2005"/>
                </a:cubicBezTo>
                <a:cubicBezTo>
                  <a:pt x="52873" y="2005"/>
                  <a:pt x="52720" y="2076"/>
                  <a:pt x="52648" y="2211"/>
                </a:cubicBezTo>
                <a:cubicBezTo>
                  <a:pt x="52544" y="2100"/>
                  <a:pt x="52391" y="2040"/>
                  <a:pt x="52239" y="2040"/>
                </a:cubicBezTo>
                <a:cubicBezTo>
                  <a:pt x="52141" y="2040"/>
                  <a:pt x="52044" y="2065"/>
                  <a:pt x="51960" y="2116"/>
                </a:cubicBezTo>
                <a:cubicBezTo>
                  <a:pt x="51950" y="1866"/>
                  <a:pt x="51803" y="1643"/>
                  <a:pt x="51577" y="1535"/>
                </a:cubicBezTo>
                <a:cubicBezTo>
                  <a:pt x="51448" y="1475"/>
                  <a:pt x="51264" y="1425"/>
                  <a:pt x="51096" y="1425"/>
                </a:cubicBezTo>
                <a:cubicBezTo>
                  <a:pt x="50978" y="1425"/>
                  <a:pt x="50868" y="1450"/>
                  <a:pt x="50789" y="1513"/>
                </a:cubicBezTo>
                <a:cubicBezTo>
                  <a:pt x="50742" y="1438"/>
                  <a:pt x="50654" y="1397"/>
                  <a:pt x="50566" y="1397"/>
                </a:cubicBezTo>
                <a:cubicBezTo>
                  <a:pt x="50506" y="1397"/>
                  <a:pt x="50446" y="1416"/>
                  <a:pt x="50401" y="1457"/>
                </a:cubicBezTo>
                <a:cubicBezTo>
                  <a:pt x="50346" y="1369"/>
                  <a:pt x="50226" y="1355"/>
                  <a:pt x="50122" y="1350"/>
                </a:cubicBezTo>
                <a:cubicBezTo>
                  <a:pt x="49804" y="1336"/>
                  <a:pt x="49484" y="1318"/>
                  <a:pt x="49165" y="1298"/>
                </a:cubicBezTo>
                <a:cubicBezTo>
                  <a:pt x="49089" y="1221"/>
                  <a:pt x="48980" y="1183"/>
                  <a:pt x="48872" y="1183"/>
                </a:cubicBezTo>
                <a:cubicBezTo>
                  <a:pt x="48738" y="1183"/>
                  <a:pt x="48604" y="1240"/>
                  <a:pt x="48526" y="1348"/>
                </a:cubicBezTo>
                <a:cubicBezTo>
                  <a:pt x="48537" y="1149"/>
                  <a:pt x="48335" y="986"/>
                  <a:pt x="48142" y="986"/>
                </a:cubicBezTo>
                <a:cubicBezTo>
                  <a:pt x="48082" y="986"/>
                  <a:pt x="48024" y="1002"/>
                  <a:pt x="47972" y="1037"/>
                </a:cubicBezTo>
                <a:cubicBezTo>
                  <a:pt x="47920" y="1073"/>
                  <a:pt x="47875" y="1123"/>
                  <a:pt x="47814" y="1143"/>
                </a:cubicBezTo>
                <a:cubicBezTo>
                  <a:pt x="47796" y="1148"/>
                  <a:pt x="47778" y="1151"/>
                  <a:pt x="47760" y="1151"/>
                </a:cubicBezTo>
                <a:cubicBezTo>
                  <a:pt x="47614" y="1151"/>
                  <a:pt x="47497" y="971"/>
                  <a:pt x="47347" y="910"/>
                </a:cubicBezTo>
                <a:cubicBezTo>
                  <a:pt x="47306" y="893"/>
                  <a:pt x="47265" y="886"/>
                  <a:pt x="47223" y="886"/>
                </a:cubicBezTo>
                <a:cubicBezTo>
                  <a:pt x="47053" y="886"/>
                  <a:pt x="46879" y="1008"/>
                  <a:pt x="46718" y="1093"/>
                </a:cubicBezTo>
                <a:cubicBezTo>
                  <a:pt x="46462" y="1228"/>
                  <a:pt x="46182" y="1320"/>
                  <a:pt x="45915" y="1320"/>
                </a:cubicBezTo>
                <a:cubicBezTo>
                  <a:pt x="45684" y="1320"/>
                  <a:pt x="45465" y="1251"/>
                  <a:pt x="45281" y="1080"/>
                </a:cubicBezTo>
                <a:cubicBezTo>
                  <a:pt x="44886" y="1010"/>
                  <a:pt x="44487" y="974"/>
                  <a:pt x="44087" y="974"/>
                </a:cubicBezTo>
                <a:cubicBezTo>
                  <a:pt x="43576" y="974"/>
                  <a:pt x="43066" y="1032"/>
                  <a:pt x="42565" y="1146"/>
                </a:cubicBezTo>
                <a:cubicBezTo>
                  <a:pt x="41997" y="1277"/>
                  <a:pt x="41451" y="1478"/>
                  <a:pt x="40888" y="1628"/>
                </a:cubicBezTo>
                <a:cubicBezTo>
                  <a:pt x="40206" y="1809"/>
                  <a:pt x="39506" y="1913"/>
                  <a:pt x="38799" y="1936"/>
                </a:cubicBezTo>
                <a:cubicBezTo>
                  <a:pt x="38731" y="1938"/>
                  <a:pt x="38663" y="1939"/>
                  <a:pt x="38594" y="1939"/>
                </a:cubicBezTo>
                <a:cubicBezTo>
                  <a:pt x="38141" y="1939"/>
                  <a:pt x="37679" y="1882"/>
                  <a:pt x="37298" y="1644"/>
                </a:cubicBezTo>
                <a:cubicBezTo>
                  <a:pt x="37033" y="1478"/>
                  <a:pt x="36780" y="1303"/>
                  <a:pt x="36469" y="1278"/>
                </a:cubicBezTo>
                <a:cubicBezTo>
                  <a:pt x="36432" y="1275"/>
                  <a:pt x="36395" y="1273"/>
                  <a:pt x="36359" y="1273"/>
                </a:cubicBezTo>
                <a:cubicBezTo>
                  <a:pt x="36073" y="1273"/>
                  <a:pt x="35793" y="1364"/>
                  <a:pt x="35560" y="1533"/>
                </a:cubicBezTo>
                <a:cubicBezTo>
                  <a:pt x="35458" y="1382"/>
                  <a:pt x="35327" y="1215"/>
                  <a:pt x="35145" y="1215"/>
                </a:cubicBezTo>
                <a:cubicBezTo>
                  <a:pt x="35144" y="1215"/>
                  <a:pt x="35143" y="1215"/>
                  <a:pt x="35143" y="1215"/>
                </a:cubicBezTo>
                <a:cubicBezTo>
                  <a:pt x="34963" y="1216"/>
                  <a:pt x="34835" y="1382"/>
                  <a:pt x="34720" y="1521"/>
                </a:cubicBezTo>
                <a:cubicBezTo>
                  <a:pt x="34627" y="1634"/>
                  <a:pt x="34491" y="1747"/>
                  <a:pt x="34354" y="1747"/>
                </a:cubicBezTo>
                <a:cubicBezTo>
                  <a:pt x="34323" y="1747"/>
                  <a:pt x="34292" y="1741"/>
                  <a:pt x="34261" y="1728"/>
                </a:cubicBezTo>
                <a:cubicBezTo>
                  <a:pt x="34167" y="1687"/>
                  <a:pt x="34108" y="1589"/>
                  <a:pt x="34016" y="1544"/>
                </a:cubicBezTo>
                <a:cubicBezTo>
                  <a:pt x="33977" y="1524"/>
                  <a:pt x="33937" y="1516"/>
                  <a:pt x="33895" y="1516"/>
                </a:cubicBezTo>
                <a:cubicBezTo>
                  <a:pt x="33763" y="1516"/>
                  <a:pt x="33626" y="1602"/>
                  <a:pt x="33513" y="1685"/>
                </a:cubicBezTo>
                <a:cubicBezTo>
                  <a:pt x="33464" y="1474"/>
                  <a:pt x="33155" y="1261"/>
                  <a:pt x="32921" y="1261"/>
                </a:cubicBezTo>
                <a:cubicBezTo>
                  <a:pt x="32852" y="1261"/>
                  <a:pt x="32790" y="1280"/>
                  <a:pt x="32743" y="1323"/>
                </a:cubicBezTo>
                <a:lnTo>
                  <a:pt x="32321" y="743"/>
                </a:lnTo>
                <a:cubicBezTo>
                  <a:pt x="32211" y="591"/>
                  <a:pt x="32026" y="429"/>
                  <a:pt x="31864" y="429"/>
                </a:cubicBezTo>
                <a:cubicBezTo>
                  <a:pt x="31809" y="429"/>
                  <a:pt x="31757" y="447"/>
                  <a:pt x="31712" y="490"/>
                </a:cubicBezTo>
                <a:cubicBezTo>
                  <a:pt x="31792" y="370"/>
                  <a:pt x="31646" y="211"/>
                  <a:pt x="31503" y="211"/>
                </a:cubicBezTo>
                <a:cubicBezTo>
                  <a:pt x="31493" y="211"/>
                  <a:pt x="31483" y="211"/>
                  <a:pt x="31472" y="213"/>
                </a:cubicBezTo>
                <a:cubicBezTo>
                  <a:pt x="31320" y="237"/>
                  <a:pt x="31213" y="373"/>
                  <a:pt x="31122" y="497"/>
                </a:cubicBezTo>
                <a:cubicBezTo>
                  <a:pt x="31080" y="428"/>
                  <a:pt x="31005" y="397"/>
                  <a:pt x="30928" y="397"/>
                </a:cubicBezTo>
                <a:cubicBezTo>
                  <a:pt x="30787" y="397"/>
                  <a:pt x="30636" y="496"/>
                  <a:pt x="30642" y="642"/>
                </a:cubicBezTo>
                <a:cubicBezTo>
                  <a:pt x="30610" y="630"/>
                  <a:pt x="30576" y="624"/>
                  <a:pt x="30543" y="624"/>
                </a:cubicBezTo>
                <a:cubicBezTo>
                  <a:pt x="30334" y="624"/>
                  <a:pt x="30130" y="846"/>
                  <a:pt x="30188" y="1057"/>
                </a:cubicBezTo>
                <a:cubicBezTo>
                  <a:pt x="30161" y="1024"/>
                  <a:pt x="30125" y="1010"/>
                  <a:pt x="30086" y="1010"/>
                </a:cubicBezTo>
                <a:cubicBezTo>
                  <a:pt x="30001" y="1010"/>
                  <a:pt x="29903" y="1078"/>
                  <a:pt x="29860" y="1161"/>
                </a:cubicBezTo>
                <a:cubicBezTo>
                  <a:pt x="29798" y="1283"/>
                  <a:pt x="29787" y="1433"/>
                  <a:pt x="29694" y="1531"/>
                </a:cubicBezTo>
                <a:cubicBezTo>
                  <a:pt x="29606" y="1627"/>
                  <a:pt x="29467" y="1653"/>
                  <a:pt x="29338" y="1672"/>
                </a:cubicBezTo>
                <a:cubicBezTo>
                  <a:pt x="28526" y="1791"/>
                  <a:pt x="27710" y="1842"/>
                  <a:pt x="26892" y="1842"/>
                </a:cubicBezTo>
                <a:cubicBezTo>
                  <a:pt x="25891" y="1842"/>
                  <a:pt x="24888" y="1765"/>
                  <a:pt x="23891" y="1640"/>
                </a:cubicBezTo>
                <a:cubicBezTo>
                  <a:pt x="23921" y="1471"/>
                  <a:pt x="23817" y="1288"/>
                  <a:pt x="23657" y="1227"/>
                </a:cubicBezTo>
                <a:cubicBezTo>
                  <a:pt x="23617" y="1212"/>
                  <a:pt x="23575" y="1205"/>
                  <a:pt x="23534" y="1205"/>
                </a:cubicBezTo>
                <a:cubicBezTo>
                  <a:pt x="23405" y="1205"/>
                  <a:pt x="23276" y="1272"/>
                  <a:pt x="23209" y="1382"/>
                </a:cubicBezTo>
                <a:cubicBezTo>
                  <a:pt x="23236" y="1222"/>
                  <a:pt x="23107" y="1052"/>
                  <a:pt x="22945" y="1035"/>
                </a:cubicBezTo>
                <a:cubicBezTo>
                  <a:pt x="22936" y="1034"/>
                  <a:pt x="22928" y="1034"/>
                  <a:pt x="22919" y="1034"/>
                </a:cubicBezTo>
                <a:cubicBezTo>
                  <a:pt x="22766" y="1034"/>
                  <a:pt x="22623" y="1166"/>
                  <a:pt x="22616" y="1320"/>
                </a:cubicBezTo>
                <a:cubicBezTo>
                  <a:pt x="22611" y="1217"/>
                  <a:pt x="22506" y="1154"/>
                  <a:pt x="22403" y="1154"/>
                </a:cubicBezTo>
                <a:cubicBezTo>
                  <a:pt x="22368" y="1154"/>
                  <a:pt x="22333" y="1161"/>
                  <a:pt x="22302" y="1177"/>
                </a:cubicBezTo>
                <a:cubicBezTo>
                  <a:pt x="22180" y="1238"/>
                  <a:pt x="22120" y="1379"/>
                  <a:pt x="22093" y="1513"/>
                </a:cubicBezTo>
                <a:cubicBezTo>
                  <a:pt x="22067" y="1647"/>
                  <a:pt x="22063" y="1787"/>
                  <a:pt x="22010" y="1914"/>
                </a:cubicBezTo>
                <a:cubicBezTo>
                  <a:pt x="21926" y="2117"/>
                  <a:pt x="21711" y="2256"/>
                  <a:pt x="21492" y="2256"/>
                </a:cubicBezTo>
                <a:cubicBezTo>
                  <a:pt x="21471" y="2256"/>
                  <a:pt x="21450" y="2255"/>
                  <a:pt x="21429" y="2252"/>
                </a:cubicBezTo>
                <a:lnTo>
                  <a:pt x="21429" y="2252"/>
                </a:lnTo>
                <a:cubicBezTo>
                  <a:pt x="21433" y="2372"/>
                  <a:pt x="21321" y="2430"/>
                  <a:pt x="21197" y="2430"/>
                </a:cubicBezTo>
                <a:cubicBezTo>
                  <a:pt x="21115" y="2430"/>
                  <a:pt x="21028" y="2405"/>
                  <a:pt x="20966" y="2356"/>
                </a:cubicBezTo>
                <a:cubicBezTo>
                  <a:pt x="20809" y="2234"/>
                  <a:pt x="20696" y="2035"/>
                  <a:pt x="20502" y="1994"/>
                </a:cubicBezTo>
                <a:cubicBezTo>
                  <a:pt x="20432" y="1979"/>
                  <a:pt x="20357" y="1987"/>
                  <a:pt x="20292" y="1960"/>
                </a:cubicBezTo>
                <a:cubicBezTo>
                  <a:pt x="20215" y="1930"/>
                  <a:pt x="20163" y="1860"/>
                  <a:pt x="20094" y="1815"/>
                </a:cubicBezTo>
                <a:cubicBezTo>
                  <a:pt x="20039" y="1782"/>
                  <a:pt x="19978" y="1765"/>
                  <a:pt x="19918" y="1765"/>
                </a:cubicBezTo>
                <a:cubicBezTo>
                  <a:pt x="19835" y="1765"/>
                  <a:pt x="19752" y="1796"/>
                  <a:pt x="19688" y="1855"/>
                </a:cubicBezTo>
                <a:cubicBezTo>
                  <a:pt x="19652" y="1702"/>
                  <a:pt x="19502" y="1586"/>
                  <a:pt x="19345" y="1586"/>
                </a:cubicBezTo>
                <a:cubicBezTo>
                  <a:pt x="19342" y="1586"/>
                  <a:pt x="19339" y="1586"/>
                  <a:pt x="19336" y="1586"/>
                </a:cubicBezTo>
                <a:cubicBezTo>
                  <a:pt x="19176" y="1592"/>
                  <a:pt x="19029" y="1720"/>
                  <a:pt x="19003" y="1877"/>
                </a:cubicBezTo>
                <a:cubicBezTo>
                  <a:pt x="18970" y="1696"/>
                  <a:pt x="18820" y="1559"/>
                  <a:pt x="18638" y="1542"/>
                </a:cubicBezTo>
                <a:cubicBezTo>
                  <a:pt x="18625" y="1541"/>
                  <a:pt x="18612" y="1541"/>
                  <a:pt x="18600" y="1541"/>
                </a:cubicBezTo>
                <a:cubicBezTo>
                  <a:pt x="18431" y="1541"/>
                  <a:pt x="18278" y="1644"/>
                  <a:pt x="18218" y="1803"/>
                </a:cubicBezTo>
                <a:cubicBezTo>
                  <a:pt x="18193" y="1676"/>
                  <a:pt x="18069" y="1578"/>
                  <a:pt x="17941" y="1578"/>
                </a:cubicBezTo>
                <a:cubicBezTo>
                  <a:pt x="17930" y="1578"/>
                  <a:pt x="17919" y="1578"/>
                  <a:pt x="17909" y="1580"/>
                </a:cubicBezTo>
                <a:cubicBezTo>
                  <a:pt x="17771" y="1598"/>
                  <a:pt x="17494" y="1737"/>
                  <a:pt x="17505" y="1877"/>
                </a:cubicBezTo>
                <a:lnTo>
                  <a:pt x="17505" y="1877"/>
                </a:lnTo>
                <a:cubicBezTo>
                  <a:pt x="17489" y="1891"/>
                  <a:pt x="17283" y="2095"/>
                  <a:pt x="17268" y="2111"/>
                </a:cubicBezTo>
                <a:lnTo>
                  <a:pt x="17268" y="2111"/>
                </a:lnTo>
                <a:cubicBezTo>
                  <a:pt x="17252" y="2110"/>
                  <a:pt x="17237" y="2109"/>
                  <a:pt x="17221" y="2109"/>
                </a:cubicBezTo>
                <a:cubicBezTo>
                  <a:pt x="16810" y="2109"/>
                  <a:pt x="16536" y="2587"/>
                  <a:pt x="16503" y="3008"/>
                </a:cubicBezTo>
                <a:cubicBezTo>
                  <a:pt x="16493" y="3153"/>
                  <a:pt x="16496" y="3305"/>
                  <a:pt x="16429" y="3434"/>
                </a:cubicBezTo>
                <a:cubicBezTo>
                  <a:pt x="16290" y="3697"/>
                  <a:pt x="15951" y="3735"/>
                  <a:pt x="15643" y="3735"/>
                </a:cubicBezTo>
                <a:cubicBezTo>
                  <a:pt x="15605" y="3735"/>
                  <a:pt x="15567" y="3734"/>
                  <a:pt x="15530" y="3734"/>
                </a:cubicBezTo>
                <a:cubicBezTo>
                  <a:pt x="15518" y="3733"/>
                  <a:pt x="15505" y="3733"/>
                  <a:pt x="15492" y="3733"/>
                </a:cubicBezTo>
                <a:cubicBezTo>
                  <a:pt x="15165" y="3733"/>
                  <a:pt x="14772" y="3823"/>
                  <a:pt x="14705" y="4137"/>
                </a:cubicBezTo>
                <a:cubicBezTo>
                  <a:pt x="14622" y="4035"/>
                  <a:pt x="14492" y="3985"/>
                  <a:pt x="14362" y="3985"/>
                </a:cubicBezTo>
                <a:cubicBezTo>
                  <a:pt x="14223" y="3985"/>
                  <a:pt x="14083" y="4042"/>
                  <a:pt x="14001" y="4155"/>
                </a:cubicBezTo>
                <a:lnTo>
                  <a:pt x="13750" y="3956"/>
                </a:lnTo>
                <a:lnTo>
                  <a:pt x="13391" y="4137"/>
                </a:lnTo>
                <a:cubicBezTo>
                  <a:pt x="13324" y="3903"/>
                  <a:pt x="13251" y="3660"/>
                  <a:pt x="13091" y="3475"/>
                </a:cubicBezTo>
                <a:cubicBezTo>
                  <a:pt x="12973" y="3340"/>
                  <a:pt x="12793" y="3244"/>
                  <a:pt x="12618" y="3244"/>
                </a:cubicBezTo>
                <a:cubicBezTo>
                  <a:pt x="12556" y="3244"/>
                  <a:pt x="12494" y="3256"/>
                  <a:pt x="12436" y="3283"/>
                </a:cubicBezTo>
                <a:cubicBezTo>
                  <a:pt x="12408" y="3190"/>
                  <a:pt x="12313" y="3143"/>
                  <a:pt x="12217" y="3143"/>
                </a:cubicBezTo>
                <a:cubicBezTo>
                  <a:pt x="12119" y="3143"/>
                  <a:pt x="12021" y="3192"/>
                  <a:pt x="11994" y="3288"/>
                </a:cubicBezTo>
                <a:cubicBezTo>
                  <a:pt x="11961" y="3133"/>
                  <a:pt x="11802" y="3048"/>
                  <a:pt x="11646" y="3048"/>
                </a:cubicBezTo>
                <a:cubicBezTo>
                  <a:pt x="11518" y="3048"/>
                  <a:pt x="11392" y="3105"/>
                  <a:pt x="11341" y="3227"/>
                </a:cubicBezTo>
                <a:cubicBezTo>
                  <a:pt x="11287" y="3043"/>
                  <a:pt x="11094" y="2922"/>
                  <a:pt x="10905" y="2922"/>
                </a:cubicBezTo>
                <a:cubicBezTo>
                  <a:pt x="10836" y="2922"/>
                  <a:pt x="10768" y="2938"/>
                  <a:pt x="10707" y="2973"/>
                </a:cubicBezTo>
                <a:cubicBezTo>
                  <a:pt x="10602" y="3033"/>
                  <a:pt x="10526" y="3135"/>
                  <a:pt x="10427" y="3205"/>
                </a:cubicBezTo>
                <a:cubicBezTo>
                  <a:pt x="10327" y="3274"/>
                  <a:pt x="10185" y="3310"/>
                  <a:pt x="10042" y="3310"/>
                </a:cubicBezTo>
                <a:cubicBezTo>
                  <a:pt x="9857" y="3310"/>
                  <a:pt x="9672" y="3251"/>
                  <a:pt x="9574" y="3128"/>
                </a:cubicBezTo>
                <a:cubicBezTo>
                  <a:pt x="9594" y="3128"/>
                  <a:pt x="9364" y="3091"/>
                  <a:pt x="9384" y="3091"/>
                </a:cubicBezTo>
                <a:cubicBezTo>
                  <a:pt x="9196" y="2843"/>
                  <a:pt x="8882" y="2705"/>
                  <a:pt x="8572" y="2705"/>
                </a:cubicBezTo>
                <a:cubicBezTo>
                  <a:pt x="8404" y="2705"/>
                  <a:pt x="8238" y="2745"/>
                  <a:pt x="8092" y="2829"/>
                </a:cubicBezTo>
                <a:cubicBezTo>
                  <a:pt x="8048" y="2742"/>
                  <a:pt x="7956" y="2703"/>
                  <a:pt x="7861" y="2703"/>
                </a:cubicBezTo>
                <a:cubicBezTo>
                  <a:pt x="7728" y="2703"/>
                  <a:pt x="7590" y="2781"/>
                  <a:pt x="7571" y="2916"/>
                </a:cubicBezTo>
                <a:cubicBezTo>
                  <a:pt x="7481" y="2797"/>
                  <a:pt x="7331" y="2734"/>
                  <a:pt x="7182" y="2734"/>
                </a:cubicBezTo>
                <a:cubicBezTo>
                  <a:pt x="7078" y="2734"/>
                  <a:pt x="6973" y="2765"/>
                  <a:pt x="6891" y="2831"/>
                </a:cubicBezTo>
                <a:cubicBezTo>
                  <a:pt x="7006" y="2345"/>
                  <a:pt x="7042" y="1692"/>
                  <a:pt x="6585" y="1495"/>
                </a:cubicBezTo>
                <a:cubicBezTo>
                  <a:pt x="6657" y="1349"/>
                  <a:pt x="6594" y="1151"/>
                  <a:pt x="6450" y="1074"/>
                </a:cubicBezTo>
                <a:cubicBezTo>
                  <a:pt x="6406" y="1050"/>
                  <a:pt x="6356" y="1038"/>
                  <a:pt x="6306" y="1038"/>
                </a:cubicBezTo>
                <a:cubicBezTo>
                  <a:pt x="6195" y="1038"/>
                  <a:pt x="6082" y="1094"/>
                  <a:pt x="6024" y="1190"/>
                </a:cubicBezTo>
                <a:cubicBezTo>
                  <a:pt x="6136" y="993"/>
                  <a:pt x="5934" y="726"/>
                  <a:pt x="5709" y="726"/>
                </a:cubicBezTo>
                <a:cubicBezTo>
                  <a:pt x="5702" y="726"/>
                  <a:pt x="5696" y="726"/>
                  <a:pt x="5689" y="726"/>
                </a:cubicBezTo>
                <a:cubicBezTo>
                  <a:pt x="5456" y="743"/>
                  <a:pt x="5282" y="980"/>
                  <a:pt x="5275" y="1214"/>
                </a:cubicBezTo>
                <a:cubicBezTo>
                  <a:pt x="5028" y="1145"/>
                  <a:pt x="4939" y="853"/>
                  <a:pt x="4815" y="630"/>
                </a:cubicBezTo>
                <a:cubicBezTo>
                  <a:pt x="4729" y="477"/>
                  <a:pt x="4543" y="345"/>
                  <a:pt x="4388" y="345"/>
                </a:cubicBezTo>
                <a:cubicBezTo>
                  <a:pt x="4316" y="345"/>
                  <a:pt x="4251" y="373"/>
                  <a:pt x="4205" y="439"/>
                </a:cubicBezTo>
                <a:cubicBezTo>
                  <a:pt x="4144" y="236"/>
                  <a:pt x="3929" y="114"/>
                  <a:pt x="3721" y="114"/>
                </a:cubicBezTo>
                <a:cubicBezTo>
                  <a:pt x="3606" y="114"/>
                  <a:pt x="3493" y="151"/>
                  <a:pt x="3409" y="234"/>
                </a:cubicBezTo>
                <a:cubicBezTo>
                  <a:pt x="3342" y="77"/>
                  <a:pt x="3175" y="1"/>
                  <a:pt x="3007" y="1"/>
                </a:cubicBezTo>
                <a:close/>
              </a:path>
            </a:pathLst>
          </a:custGeom>
          <a:solidFill>
            <a:srgbClr val="82C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3012016">
            <a:off x="6833878" y="1026492"/>
            <a:ext cx="2166918" cy="1882715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6326742">
            <a:off x="-644944" y="1810938"/>
            <a:ext cx="2641834" cy="1401532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7415023" y="2446053"/>
            <a:ext cx="1919117" cy="1869938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3024716">
            <a:off x="323555" y="2494689"/>
            <a:ext cx="704832" cy="1593881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-1656794">
            <a:off x="2626659" y="3177403"/>
            <a:ext cx="2427531" cy="2365323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-8487784">
            <a:off x="4730507" y="1560804"/>
            <a:ext cx="1352683" cy="1175271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736312" y="2138625"/>
            <a:ext cx="3247500" cy="2538000"/>
          </a:xfrm>
          <a:prstGeom prst="rect">
            <a:avLst/>
          </a:prstGeom>
          <a:solidFill>
            <a:srgbClr val="E0D9C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5160200" y="2138625"/>
            <a:ext cx="3247500" cy="2538000"/>
          </a:xfrm>
          <a:prstGeom prst="rect">
            <a:avLst/>
          </a:prstGeom>
          <a:solidFill>
            <a:srgbClr val="E0D9C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-91851" y="-246425"/>
            <a:ext cx="4870692" cy="5724829"/>
          </a:xfrm>
          <a:custGeom>
            <a:avLst/>
            <a:gdLst/>
            <a:ahLst/>
            <a:cxnLst/>
            <a:rect l="l" t="t" r="r" b="b"/>
            <a:pathLst>
              <a:path w="174953" h="209528" extrusionOk="0">
                <a:moveTo>
                  <a:pt x="26848" y="25159"/>
                </a:moveTo>
                <a:cubicBezTo>
                  <a:pt x="26848" y="25159"/>
                  <a:pt x="27656" y="25663"/>
                  <a:pt x="28700" y="26215"/>
                </a:cubicBezTo>
                <a:cubicBezTo>
                  <a:pt x="28390" y="26490"/>
                  <a:pt x="28076" y="26789"/>
                  <a:pt x="27761" y="27113"/>
                </a:cubicBezTo>
                <a:cubicBezTo>
                  <a:pt x="27501" y="26441"/>
                  <a:pt x="27196" y="25789"/>
                  <a:pt x="26848" y="25159"/>
                </a:cubicBezTo>
                <a:close/>
                <a:moveTo>
                  <a:pt x="24779" y="30715"/>
                </a:moveTo>
                <a:lnTo>
                  <a:pt x="24779" y="30715"/>
                </a:lnTo>
                <a:cubicBezTo>
                  <a:pt x="22877" y="33090"/>
                  <a:pt x="22416" y="33496"/>
                  <a:pt x="22125" y="33496"/>
                </a:cubicBezTo>
                <a:cubicBezTo>
                  <a:pt x="21982" y="33496"/>
                  <a:pt x="21880" y="33398"/>
                  <a:pt x="21669" y="33387"/>
                </a:cubicBezTo>
                <a:cubicBezTo>
                  <a:pt x="21433" y="33376"/>
                  <a:pt x="21358" y="32638"/>
                  <a:pt x="21686" y="31474"/>
                </a:cubicBezTo>
                <a:cubicBezTo>
                  <a:pt x="22694" y="31266"/>
                  <a:pt x="23725" y="31014"/>
                  <a:pt x="24779" y="30715"/>
                </a:cubicBezTo>
                <a:close/>
                <a:moveTo>
                  <a:pt x="32790" y="49234"/>
                </a:moveTo>
                <a:cubicBezTo>
                  <a:pt x="33379" y="49234"/>
                  <a:pt x="33783" y="50185"/>
                  <a:pt x="34313" y="51498"/>
                </a:cubicBezTo>
                <a:cubicBezTo>
                  <a:pt x="33902" y="51802"/>
                  <a:pt x="33466" y="52133"/>
                  <a:pt x="33014" y="52487"/>
                </a:cubicBezTo>
                <a:cubicBezTo>
                  <a:pt x="32995" y="52439"/>
                  <a:pt x="32975" y="52394"/>
                  <a:pt x="32956" y="52346"/>
                </a:cubicBezTo>
                <a:cubicBezTo>
                  <a:pt x="32957" y="52346"/>
                  <a:pt x="31493" y="49261"/>
                  <a:pt x="32779" y="49234"/>
                </a:cubicBezTo>
                <a:cubicBezTo>
                  <a:pt x="32783" y="49234"/>
                  <a:pt x="32787" y="49234"/>
                  <a:pt x="32790" y="49234"/>
                </a:cubicBezTo>
                <a:close/>
                <a:moveTo>
                  <a:pt x="35022" y="53186"/>
                </a:moveTo>
                <a:cubicBezTo>
                  <a:pt x="35174" y="53522"/>
                  <a:pt x="35339" y="53865"/>
                  <a:pt x="35519" y="54207"/>
                </a:cubicBezTo>
                <a:lnTo>
                  <a:pt x="35518" y="54207"/>
                </a:lnTo>
                <a:cubicBezTo>
                  <a:pt x="35162" y="54529"/>
                  <a:pt x="34799" y="54870"/>
                  <a:pt x="34429" y="55231"/>
                </a:cubicBezTo>
                <a:cubicBezTo>
                  <a:pt x="34250" y="54953"/>
                  <a:pt x="34076" y="54661"/>
                  <a:pt x="33908" y="54359"/>
                </a:cubicBezTo>
                <a:cubicBezTo>
                  <a:pt x="34297" y="53948"/>
                  <a:pt x="34670" y="53556"/>
                  <a:pt x="35022" y="53186"/>
                </a:cubicBezTo>
                <a:close/>
                <a:moveTo>
                  <a:pt x="27532" y="50421"/>
                </a:moveTo>
                <a:lnTo>
                  <a:pt x="27532" y="50422"/>
                </a:lnTo>
                <a:cubicBezTo>
                  <a:pt x="27609" y="50646"/>
                  <a:pt x="27692" y="50891"/>
                  <a:pt x="27784" y="51165"/>
                </a:cubicBezTo>
                <a:cubicBezTo>
                  <a:pt x="28054" y="51966"/>
                  <a:pt x="28661" y="53622"/>
                  <a:pt x="29554" y="55416"/>
                </a:cubicBezTo>
                <a:cubicBezTo>
                  <a:pt x="29127" y="55808"/>
                  <a:pt x="28697" y="56214"/>
                  <a:pt x="28273" y="56632"/>
                </a:cubicBezTo>
                <a:cubicBezTo>
                  <a:pt x="28118" y="56335"/>
                  <a:pt x="27966" y="56029"/>
                  <a:pt x="27819" y="55705"/>
                </a:cubicBezTo>
                <a:cubicBezTo>
                  <a:pt x="27275" y="54502"/>
                  <a:pt x="26846" y="53493"/>
                  <a:pt x="26515" y="52649"/>
                </a:cubicBezTo>
                <a:cubicBezTo>
                  <a:pt x="26872" y="51882"/>
                  <a:pt x="27211" y="51139"/>
                  <a:pt x="27532" y="50421"/>
                </a:cubicBezTo>
                <a:close/>
                <a:moveTo>
                  <a:pt x="20052" y="46512"/>
                </a:moveTo>
                <a:cubicBezTo>
                  <a:pt x="20098" y="46512"/>
                  <a:pt x="20141" y="46515"/>
                  <a:pt x="20182" y="46519"/>
                </a:cubicBezTo>
                <a:cubicBezTo>
                  <a:pt x="20742" y="46577"/>
                  <a:pt x="20908" y="47479"/>
                  <a:pt x="20834" y="48962"/>
                </a:cubicBezTo>
                <a:cubicBezTo>
                  <a:pt x="20795" y="49753"/>
                  <a:pt x="20556" y="52602"/>
                  <a:pt x="20819" y="55478"/>
                </a:cubicBezTo>
                <a:cubicBezTo>
                  <a:pt x="20361" y="56454"/>
                  <a:pt x="19919" y="57471"/>
                  <a:pt x="19500" y="58528"/>
                </a:cubicBezTo>
                <a:cubicBezTo>
                  <a:pt x="19079" y="57378"/>
                  <a:pt x="18694" y="55987"/>
                  <a:pt x="18505" y="54427"/>
                </a:cubicBezTo>
                <a:cubicBezTo>
                  <a:pt x="18644" y="53762"/>
                  <a:pt x="18771" y="53083"/>
                  <a:pt x="18880" y="52388"/>
                </a:cubicBezTo>
                <a:cubicBezTo>
                  <a:pt x="19250" y="50049"/>
                  <a:pt x="19510" y="48163"/>
                  <a:pt x="19709" y="46580"/>
                </a:cubicBezTo>
                <a:cubicBezTo>
                  <a:pt x="19831" y="46527"/>
                  <a:pt x="19948" y="46512"/>
                  <a:pt x="20052" y="46512"/>
                </a:cubicBezTo>
                <a:close/>
                <a:moveTo>
                  <a:pt x="37284" y="56732"/>
                </a:moveTo>
                <a:cubicBezTo>
                  <a:pt x="37802" y="57286"/>
                  <a:pt x="38275" y="57765"/>
                  <a:pt x="38717" y="58173"/>
                </a:cubicBezTo>
                <a:cubicBezTo>
                  <a:pt x="38360" y="58386"/>
                  <a:pt x="38001" y="58621"/>
                  <a:pt x="37641" y="58880"/>
                </a:cubicBezTo>
                <a:cubicBezTo>
                  <a:pt x="37165" y="58483"/>
                  <a:pt x="36713" y="58058"/>
                  <a:pt x="36286" y="57608"/>
                </a:cubicBezTo>
                <a:cubicBezTo>
                  <a:pt x="36616" y="57321"/>
                  <a:pt x="36949" y="57028"/>
                  <a:pt x="37284" y="56732"/>
                </a:cubicBezTo>
                <a:close/>
                <a:moveTo>
                  <a:pt x="30792" y="57643"/>
                </a:moveTo>
                <a:cubicBezTo>
                  <a:pt x="30979" y="57944"/>
                  <a:pt x="31174" y="58239"/>
                  <a:pt x="31376" y="58526"/>
                </a:cubicBezTo>
                <a:cubicBezTo>
                  <a:pt x="31043" y="58920"/>
                  <a:pt x="30705" y="59330"/>
                  <a:pt x="30364" y="59757"/>
                </a:cubicBezTo>
                <a:cubicBezTo>
                  <a:pt x="30125" y="59475"/>
                  <a:pt x="29884" y="59172"/>
                  <a:pt x="29645" y="58846"/>
                </a:cubicBezTo>
                <a:cubicBezTo>
                  <a:pt x="30029" y="58445"/>
                  <a:pt x="30411" y="58045"/>
                  <a:pt x="30792" y="57643"/>
                </a:cubicBezTo>
                <a:close/>
                <a:moveTo>
                  <a:pt x="32965" y="60433"/>
                </a:moveTo>
                <a:cubicBezTo>
                  <a:pt x="33490" y="60947"/>
                  <a:pt x="34048" y="61384"/>
                  <a:pt x="34635" y="61702"/>
                </a:cubicBezTo>
                <a:cubicBezTo>
                  <a:pt x="34338" y="62059"/>
                  <a:pt x="34046" y="62440"/>
                  <a:pt x="33758" y="62843"/>
                </a:cubicBezTo>
                <a:cubicBezTo>
                  <a:pt x="33771" y="62754"/>
                  <a:pt x="33728" y="62666"/>
                  <a:pt x="33651" y="62620"/>
                </a:cubicBezTo>
                <a:cubicBezTo>
                  <a:pt x="33225" y="62364"/>
                  <a:pt x="32602" y="61941"/>
                  <a:pt x="31893" y="61319"/>
                </a:cubicBezTo>
                <a:cubicBezTo>
                  <a:pt x="32240" y="61034"/>
                  <a:pt x="32598" y="60739"/>
                  <a:pt x="32965" y="60433"/>
                </a:cubicBezTo>
                <a:close/>
                <a:moveTo>
                  <a:pt x="33636" y="63019"/>
                </a:moveTo>
                <a:cubicBezTo>
                  <a:pt x="33177" y="63681"/>
                  <a:pt x="32757" y="64367"/>
                  <a:pt x="32375" y="65076"/>
                </a:cubicBezTo>
                <a:lnTo>
                  <a:pt x="32374" y="65077"/>
                </a:lnTo>
                <a:cubicBezTo>
                  <a:pt x="30559" y="65235"/>
                  <a:pt x="28746" y="65431"/>
                  <a:pt x="26936" y="65664"/>
                </a:cubicBezTo>
                <a:cubicBezTo>
                  <a:pt x="26724" y="65694"/>
                  <a:pt x="26511" y="65727"/>
                  <a:pt x="26298" y="65757"/>
                </a:cubicBezTo>
                <a:cubicBezTo>
                  <a:pt x="26313" y="65742"/>
                  <a:pt x="26328" y="65726"/>
                  <a:pt x="26342" y="65711"/>
                </a:cubicBezTo>
                <a:cubicBezTo>
                  <a:pt x="26937" y="65262"/>
                  <a:pt x="28023" y="64429"/>
                  <a:pt x="29443" y="63300"/>
                </a:cubicBezTo>
                <a:cubicBezTo>
                  <a:pt x="29519" y="63301"/>
                  <a:pt x="29594" y="63301"/>
                  <a:pt x="29670" y="63301"/>
                </a:cubicBezTo>
                <a:cubicBezTo>
                  <a:pt x="31285" y="63301"/>
                  <a:pt x="32743" y="63149"/>
                  <a:pt x="33560" y="63043"/>
                </a:cubicBezTo>
                <a:cubicBezTo>
                  <a:pt x="33587" y="63040"/>
                  <a:pt x="33612" y="63031"/>
                  <a:pt x="33636" y="63019"/>
                </a:cubicBezTo>
                <a:close/>
                <a:moveTo>
                  <a:pt x="26288" y="65752"/>
                </a:moveTo>
                <a:cubicBezTo>
                  <a:pt x="26287" y="65755"/>
                  <a:pt x="26285" y="65757"/>
                  <a:pt x="26283" y="65759"/>
                </a:cubicBezTo>
                <a:lnTo>
                  <a:pt x="26279" y="65760"/>
                </a:lnTo>
                <a:lnTo>
                  <a:pt x="26288" y="65752"/>
                </a:lnTo>
                <a:close/>
                <a:moveTo>
                  <a:pt x="25721" y="62900"/>
                </a:moveTo>
                <a:cubicBezTo>
                  <a:pt x="26374" y="63057"/>
                  <a:pt x="27068" y="63160"/>
                  <a:pt x="27768" y="63222"/>
                </a:cubicBezTo>
                <a:cubicBezTo>
                  <a:pt x="27197" y="64033"/>
                  <a:pt x="26616" y="64890"/>
                  <a:pt x="26027" y="65796"/>
                </a:cubicBezTo>
                <a:cubicBezTo>
                  <a:pt x="24690" y="65987"/>
                  <a:pt x="23355" y="66199"/>
                  <a:pt x="22023" y="66431"/>
                </a:cubicBezTo>
                <a:cubicBezTo>
                  <a:pt x="22832" y="65768"/>
                  <a:pt x="24163" y="64476"/>
                  <a:pt x="25721" y="62900"/>
                </a:cubicBezTo>
                <a:close/>
                <a:moveTo>
                  <a:pt x="35209" y="65015"/>
                </a:moveTo>
                <a:lnTo>
                  <a:pt x="35208" y="65016"/>
                </a:lnTo>
                <a:cubicBezTo>
                  <a:pt x="36108" y="65301"/>
                  <a:pt x="37211" y="65748"/>
                  <a:pt x="38424" y="66292"/>
                </a:cubicBezTo>
                <a:cubicBezTo>
                  <a:pt x="37361" y="66725"/>
                  <a:pt x="36193" y="66953"/>
                  <a:pt x="34994" y="67118"/>
                </a:cubicBezTo>
                <a:cubicBezTo>
                  <a:pt x="33152" y="66072"/>
                  <a:pt x="31914" y="65667"/>
                  <a:pt x="31144" y="65520"/>
                </a:cubicBezTo>
                <a:cubicBezTo>
                  <a:pt x="32496" y="65326"/>
                  <a:pt x="33850" y="65158"/>
                  <a:pt x="35209" y="65015"/>
                </a:cubicBezTo>
                <a:close/>
                <a:moveTo>
                  <a:pt x="22115" y="60487"/>
                </a:moveTo>
                <a:cubicBezTo>
                  <a:pt x="22392" y="60976"/>
                  <a:pt x="22721" y="61393"/>
                  <a:pt x="23111" y="61716"/>
                </a:cubicBezTo>
                <a:cubicBezTo>
                  <a:pt x="23283" y="61857"/>
                  <a:pt x="23465" y="61986"/>
                  <a:pt x="23655" y="62099"/>
                </a:cubicBezTo>
                <a:cubicBezTo>
                  <a:pt x="22696" y="63534"/>
                  <a:pt x="21907" y="65026"/>
                  <a:pt x="21393" y="66545"/>
                </a:cubicBezTo>
                <a:cubicBezTo>
                  <a:pt x="20340" y="66735"/>
                  <a:pt x="19291" y="66937"/>
                  <a:pt x="18243" y="67153"/>
                </a:cubicBezTo>
                <a:cubicBezTo>
                  <a:pt x="18272" y="66983"/>
                  <a:pt x="18302" y="66811"/>
                  <a:pt x="18328" y="66643"/>
                </a:cubicBezTo>
                <a:cubicBezTo>
                  <a:pt x="18338" y="66584"/>
                  <a:pt x="18348" y="66523"/>
                  <a:pt x="18377" y="66472"/>
                </a:cubicBezTo>
                <a:cubicBezTo>
                  <a:pt x="18481" y="66291"/>
                  <a:pt x="18794" y="66270"/>
                  <a:pt x="18829" y="66063"/>
                </a:cubicBezTo>
                <a:cubicBezTo>
                  <a:pt x="18842" y="65982"/>
                  <a:pt x="18802" y="65897"/>
                  <a:pt x="18818" y="65816"/>
                </a:cubicBezTo>
                <a:cubicBezTo>
                  <a:pt x="18829" y="65756"/>
                  <a:pt x="18869" y="65706"/>
                  <a:pt x="18904" y="65656"/>
                </a:cubicBezTo>
                <a:cubicBezTo>
                  <a:pt x="19014" y="65500"/>
                  <a:pt x="19089" y="65323"/>
                  <a:pt x="19123" y="65135"/>
                </a:cubicBezTo>
                <a:cubicBezTo>
                  <a:pt x="19139" y="65047"/>
                  <a:pt x="19134" y="64941"/>
                  <a:pt x="19079" y="64878"/>
                </a:cubicBezTo>
                <a:cubicBezTo>
                  <a:pt x="19964" y="63672"/>
                  <a:pt x="21023" y="62169"/>
                  <a:pt x="22115" y="60487"/>
                </a:cubicBezTo>
                <a:close/>
                <a:moveTo>
                  <a:pt x="30293" y="65647"/>
                </a:moveTo>
                <a:cubicBezTo>
                  <a:pt x="31004" y="66258"/>
                  <a:pt x="31707" y="66853"/>
                  <a:pt x="32402" y="67430"/>
                </a:cubicBezTo>
                <a:cubicBezTo>
                  <a:pt x="31147" y="67585"/>
                  <a:pt x="29913" y="67785"/>
                  <a:pt x="28779" y="68189"/>
                </a:cubicBezTo>
                <a:cubicBezTo>
                  <a:pt x="27830" y="67535"/>
                  <a:pt x="26847" y="66929"/>
                  <a:pt x="25833" y="66386"/>
                </a:cubicBezTo>
                <a:cubicBezTo>
                  <a:pt x="26227" y="66316"/>
                  <a:pt x="26620" y="66242"/>
                  <a:pt x="27014" y="66174"/>
                </a:cubicBezTo>
                <a:cubicBezTo>
                  <a:pt x="28105" y="65984"/>
                  <a:pt x="29198" y="65811"/>
                  <a:pt x="30293" y="65647"/>
                </a:cubicBezTo>
                <a:close/>
                <a:moveTo>
                  <a:pt x="25594" y="66430"/>
                </a:moveTo>
                <a:cubicBezTo>
                  <a:pt x="26121" y="67184"/>
                  <a:pt x="26724" y="67990"/>
                  <a:pt x="27386" y="68829"/>
                </a:cubicBezTo>
                <a:lnTo>
                  <a:pt x="27386" y="68830"/>
                </a:lnTo>
                <a:cubicBezTo>
                  <a:pt x="27110" y="68991"/>
                  <a:pt x="26845" y="69173"/>
                  <a:pt x="26595" y="69373"/>
                </a:cubicBezTo>
                <a:cubicBezTo>
                  <a:pt x="26118" y="69753"/>
                  <a:pt x="25708" y="70197"/>
                  <a:pt x="25309" y="70657"/>
                </a:cubicBezTo>
                <a:cubicBezTo>
                  <a:pt x="23839" y="69217"/>
                  <a:pt x="22303" y="68077"/>
                  <a:pt x="20730" y="67411"/>
                </a:cubicBezTo>
                <a:cubicBezTo>
                  <a:pt x="22344" y="67053"/>
                  <a:pt x="23966" y="66725"/>
                  <a:pt x="25594" y="66430"/>
                </a:cubicBezTo>
                <a:close/>
                <a:moveTo>
                  <a:pt x="20258" y="67513"/>
                </a:moveTo>
                <a:cubicBezTo>
                  <a:pt x="21138" y="69237"/>
                  <a:pt x="22168" y="71023"/>
                  <a:pt x="23282" y="72812"/>
                </a:cubicBezTo>
                <a:cubicBezTo>
                  <a:pt x="22637" y="73348"/>
                  <a:pt x="21923" y="73800"/>
                  <a:pt x="21192" y="74229"/>
                </a:cubicBezTo>
                <a:cubicBezTo>
                  <a:pt x="20470" y="73457"/>
                  <a:pt x="19721" y="72696"/>
                  <a:pt x="18947" y="71955"/>
                </a:cubicBezTo>
                <a:cubicBezTo>
                  <a:pt x="19067" y="71815"/>
                  <a:pt x="19064" y="71562"/>
                  <a:pt x="18902" y="71458"/>
                </a:cubicBezTo>
                <a:cubicBezTo>
                  <a:pt x="19041" y="71309"/>
                  <a:pt x="19001" y="71033"/>
                  <a:pt x="18824" y="70929"/>
                </a:cubicBezTo>
                <a:cubicBezTo>
                  <a:pt x="18913" y="70889"/>
                  <a:pt x="18958" y="70789"/>
                  <a:pt x="18928" y="70697"/>
                </a:cubicBezTo>
                <a:cubicBezTo>
                  <a:pt x="18903" y="70616"/>
                  <a:pt x="18828" y="70564"/>
                  <a:pt x="18747" y="70564"/>
                </a:cubicBezTo>
                <a:cubicBezTo>
                  <a:pt x="18735" y="70564"/>
                  <a:pt x="18723" y="70565"/>
                  <a:pt x="18711" y="70567"/>
                </a:cubicBezTo>
                <a:cubicBezTo>
                  <a:pt x="18750" y="70487"/>
                  <a:pt x="18776" y="70395"/>
                  <a:pt x="18750" y="70310"/>
                </a:cubicBezTo>
                <a:cubicBezTo>
                  <a:pt x="18728" y="70239"/>
                  <a:pt x="18657" y="70180"/>
                  <a:pt x="18586" y="70180"/>
                </a:cubicBezTo>
                <a:cubicBezTo>
                  <a:pt x="18572" y="70180"/>
                  <a:pt x="18558" y="70182"/>
                  <a:pt x="18544" y="70187"/>
                </a:cubicBezTo>
                <a:cubicBezTo>
                  <a:pt x="18612" y="70124"/>
                  <a:pt x="18604" y="70010"/>
                  <a:pt x="18554" y="69931"/>
                </a:cubicBezTo>
                <a:cubicBezTo>
                  <a:pt x="18503" y="69854"/>
                  <a:pt x="18420" y="69805"/>
                  <a:pt x="18340" y="69759"/>
                </a:cubicBezTo>
                <a:cubicBezTo>
                  <a:pt x="18179" y="69665"/>
                  <a:pt x="18018" y="69571"/>
                  <a:pt x="17856" y="69477"/>
                </a:cubicBezTo>
                <a:cubicBezTo>
                  <a:pt x="17932" y="68997"/>
                  <a:pt x="18016" y="68508"/>
                  <a:pt x="18099" y="68021"/>
                </a:cubicBezTo>
                <a:lnTo>
                  <a:pt x="18099" y="68020"/>
                </a:lnTo>
                <a:cubicBezTo>
                  <a:pt x="18817" y="67845"/>
                  <a:pt x="19537" y="67676"/>
                  <a:pt x="20258" y="67513"/>
                </a:cubicBezTo>
                <a:close/>
                <a:moveTo>
                  <a:pt x="17969" y="74840"/>
                </a:moveTo>
                <a:lnTo>
                  <a:pt x="17969" y="74840"/>
                </a:lnTo>
                <a:cubicBezTo>
                  <a:pt x="18164" y="75153"/>
                  <a:pt x="18366" y="75470"/>
                  <a:pt x="18574" y="75790"/>
                </a:cubicBezTo>
                <a:cubicBezTo>
                  <a:pt x="18339" y="75947"/>
                  <a:pt x="18108" y="76109"/>
                  <a:pt x="17887" y="76280"/>
                </a:cubicBezTo>
                <a:cubicBezTo>
                  <a:pt x="17888" y="76273"/>
                  <a:pt x="17891" y="76264"/>
                  <a:pt x="17892" y="76256"/>
                </a:cubicBezTo>
                <a:cubicBezTo>
                  <a:pt x="17962" y="75938"/>
                  <a:pt x="18031" y="75615"/>
                  <a:pt x="18021" y="75289"/>
                </a:cubicBezTo>
                <a:cubicBezTo>
                  <a:pt x="18015" y="75138"/>
                  <a:pt x="17998" y="74988"/>
                  <a:pt x="17969" y="74840"/>
                </a:cubicBezTo>
                <a:close/>
                <a:moveTo>
                  <a:pt x="32089" y="85274"/>
                </a:moveTo>
                <a:cubicBezTo>
                  <a:pt x="32418" y="85697"/>
                  <a:pt x="32741" y="86109"/>
                  <a:pt x="33057" y="86508"/>
                </a:cubicBezTo>
                <a:lnTo>
                  <a:pt x="33056" y="86509"/>
                </a:lnTo>
                <a:cubicBezTo>
                  <a:pt x="32517" y="87190"/>
                  <a:pt x="32047" y="87917"/>
                  <a:pt x="31688" y="88588"/>
                </a:cubicBezTo>
                <a:cubicBezTo>
                  <a:pt x="31410" y="88107"/>
                  <a:pt x="31105" y="87592"/>
                  <a:pt x="30775" y="87049"/>
                </a:cubicBezTo>
                <a:cubicBezTo>
                  <a:pt x="31172" y="86466"/>
                  <a:pt x="31610" y="85872"/>
                  <a:pt x="32089" y="85274"/>
                </a:cubicBezTo>
                <a:close/>
                <a:moveTo>
                  <a:pt x="36297" y="90512"/>
                </a:moveTo>
                <a:cubicBezTo>
                  <a:pt x="36738" y="91044"/>
                  <a:pt x="37126" y="91506"/>
                  <a:pt x="37452" y="91892"/>
                </a:cubicBezTo>
                <a:cubicBezTo>
                  <a:pt x="36116" y="93499"/>
                  <a:pt x="35156" y="94632"/>
                  <a:pt x="34509" y="94632"/>
                </a:cubicBezTo>
                <a:cubicBezTo>
                  <a:pt x="34399" y="94632"/>
                  <a:pt x="34299" y="94599"/>
                  <a:pt x="34207" y="94531"/>
                </a:cubicBezTo>
                <a:cubicBezTo>
                  <a:pt x="33756" y="94200"/>
                  <a:pt x="34556" y="92390"/>
                  <a:pt x="36296" y="90512"/>
                </a:cubicBezTo>
                <a:close/>
                <a:moveTo>
                  <a:pt x="22407" y="90083"/>
                </a:moveTo>
                <a:cubicBezTo>
                  <a:pt x="22896" y="90751"/>
                  <a:pt x="23368" y="91383"/>
                  <a:pt x="23812" y="91969"/>
                </a:cubicBezTo>
                <a:cubicBezTo>
                  <a:pt x="23651" y="94294"/>
                  <a:pt x="23350" y="95513"/>
                  <a:pt x="22659" y="95725"/>
                </a:cubicBezTo>
                <a:cubicBezTo>
                  <a:pt x="22631" y="95734"/>
                  <a:pt x="22601" y="95738"/>
                  <a:pt x="22571" y="95738"/>
                </a:cubicBezTo>
                <a:cubicBezTo>
                  <a:pt x="21966" y="95738"/>
                  <a:pt x="20951" y="94057"/>
                  <a:pt x="22192" y="90140"/>
                </a:cubicBezTo>
                <a:lnTo>
                  <a:pt x="22407" y="90083"/>
                </a:lnTo>
                <a:close/>
                <a:moveTo>
                  <a:pt x="29975" y="88301"/>
                </a:moveTo>
                <a:cubicBezTo>
                  <a:pt x="30424" y="88760"/>
                  <a:pt x="30841" y="89196"/>
                  <a:pt x="31218" y="89598"/>
                </a:cubicBezTo>
                <a:cubicBezTo>
                  <a:pt x="30238" y="92009"/>
                  <a:pt x="29252" y="95776"/>
                  <a:pt x="28146" y="95776"/>
                </a:cubicBezTo>
                <a:cubicBezTo>
                  <a:pt x="28085" y="95776"/>
                  <a:pt x="28025" y="95765"/>
                  <a:pt x="27963" y="95741"/>
                </a:cubicBezTo>
                <a:lnTo>
                  <a:pt x="27963" y="95742"/>
                </a:lnTo>
                <a:cubicBezTo>
                  <a:pt x="27146" y="95431"/>
                  <a:pt x="27622" y="92221"/>
                  <a:pt x="29975" y="88301"/>
                </a:cubicBezTo>
                <a:close/>
                <a:moveTo>
                  <a:pt x="16593" y="95117"/>
                </a:moveTo>
                <a:cubicBezTo>
                  <a:pt x="16777" y="95347"/>
                  <a:pt x="16955" y="95561"/>
                  <a:pt x="17127" y="95761"/>
                </a:cubicBezTo>
                <a:cubicBezTo>
                  <a:pt x="17320" y="98247"/>
                  <a:pt x="17069" y="97724"/>
                  <a:pt x="16709" y="98040"/>
                </a:cubicBezTo>
                <a:cubicBezTo>
                  <a:pt x="16691" y="98056"/>
                  <a:pt x="16668" y="98063"/>
                  <a:pt x="16640" y="98063"/>
                </a:cubicBezTo>
                <a:cubicBezTo>
                  <a:pt x="16550" y="98063"/>
                  <a:pt x="16414" y="97978"/>
                  <a:pt x="16252" y="97813"/>
                </a:cubicBezTo>
                <a:cubicBezTo>
                  <a:pt x="16316" y="96909"/>
                  <a:pt x="16430" y="96009"/>
                  <a:pt x="16593" y="95117"/>
                </a:cubicBezTo>
                <a:close/>
                <a:moveTo>
                  <a:pt x="23780" y="106777"/>
                </a:moveTo>
                <a:cubicBezTo>
                  <a:pt x="24158" y="106777"/>
                  <a:pt x="24691" y="107214"/>
                  <a:pt x="25348" y="107963"/>
                </a:cubicBezTo>
                <a:cubicBezTo>
                  <a:pt x="25450" y="108079"/>
                  <a:pt x="25611" y="108270"/>
                  <a:pt x="25821" y="108513"/>
                </a:cubicBezTo>
                <a:cubicBezTo>
                  <a:pt x="25529" y="108563"/>
                  <a:pt x="25301" y="108605"/>
                  <a:pt x="25180" y="108629"/>
                </a:cubicBezTo>
                <a:cubicBezTo>
                  <a:pt x="25119" y="108640"/>
                  <a:pt x="25066" y="108677"/>
                  <a:pt x="25032" y="108729"/>
                </a:cubicBezTo>
                <a:cubicBezTo>
                  <a:pt x="24934" y="108886"/>
                  <a:pt x="24701" y="109263"/>
                  <a:pt x="24406" y="109800"/>
                </a:cubicBezTo>
                <a:cubicBezTo>
                  <a:pt x="22736" y="107669"/>
                  <a:pt x="23210" y="107110"/>
                  <a:pt x="23519" y="106866"/>
                </a:cubicBezTo>
                <a:cubicBezTo>
                  <a:pt x="23595" y="106806"/>
                  <a:pt x="23683" y="106777"/>
                  <a:pt x="23780" y="106777"/>
                </a:cubicBezTo>
                <a:close/>
                <a:moveTo>
                  <a:pt x="30021" y="112614"/>
                </a:moveTo>
                <a:cubicBezTo>
                  <a:pt x="30522" y="112995"/>
                  <a:pt x="31037" y="113341"/>
                  <a:pt x="31552" y="113623"/>
                </a:cubicBezTo>
                <a:cubicBezTo>
                  <a:pt x="31359" y="114064"/>
                  <a:pt x="31188" y="114505"/>
                  <a:pt x="31042" y="114936"/>
                </a:cubicBezTo>
                <a:cubicBezTo>
                  <a:pt x="30467" y="114701"/>
                  <a:pt x="29906" y="114433"/>
                  <a:pt x="29361" y="114131"/>
                </a:cubicBezTo>
                <a:cubicBezTo>
                  <a:pt x="29563" y="113635"/>
                  <a:pt x="29783" y="113128"/>
                  <a:pt x="30021" y="112614"/>
                </a:cubicBezTo>
                <a:close/>
                <a:moveTo>
                  <a:pt x="30450" y="117362"/>
                </a:moveTo>
                <a:cubicBezTo>
                  <a:pt x="29947" y="120488"/>
                  <a:pt x="29708" y="124894"/>
                  <a:pt x="28374" y="124894"/>
                </a:cubicBezTo>
                <a:cubicBezTo>
                  <a:pt x="28343" y="124894"/>
                  <a:pt x="28310" y="124892"/>
                  <a:pt x="28278" y="124887"/>
                </a:cubicBezTo>
                <a:cubicBezTo>
                  <a:pt x="27433" y="124757"/>
                  <a:pt x="27115" y="122123"/>
                  <a:pt x="28011" y="118326"/>
                </a:cubicBezTo>
                <a:cubicBezTo>
                  <a:pt x="28849" y="118076"/>
                  <a:pt x="29666" y="117753"/>
                  <a:pt x="30450" y="117362"/>
                </a:cubicBezTo>
                <a:close/>
                <a:moveTo>
                  <a:pt x="20336" y="118655"/>
                </a:moveTo>
                <a:lnTo>
                  <a:pt x="20336" y="118655"/>
                </a:lnTo>
                <a:cubicBezTo>
                  <a:pt x="20915" y="118774"/>
                  <a:pt x="21501" y="118859"/>
                  <a:pt x="22091" y="118913"/>
                </a:cubicBezTo>
                <a:cubicBezTo>
                  <a:pt x="22890" y="123362"/>
                  <a:pt x="23084" y="125654"/>
                  <a:pt x="22125" y="126189"/>
                </a:cubicBezTo>
                <a:cubicBezTo>
                  <a:pt x="22071" y="126220"/>
                  <a:pt x="22007" y="126235"/>
                  <a:pt x="21937" y="126235"/>
                </a:cubicBezTo>
                <a:cubicBezTo>
                  <a:pt x="21141" y="126235"/>
                  <a:pt x="19511" y="124196"/>
                  <a:pt x="20336" y="118655"/>
                </a:cubicBezTo>
                <a:close/>
                <a:moveTo>
                  <a:pt x="16158" y="129259"/>
                </a:moveTo>
                <a:cubicBezTo>
                  <a:pt x="16158" y="129263"/>
                  <a:pt x="16159" y="129267"/>
                  <a:pt x="16159" y="129271"/>
                </a:cubicBezTo>
                <a:lnTo>
                  <a:pt x="16152" y="129266"/>
                </a:lnTo>
                <a:cubicBezTo>
                  <a:pt x="16155" y="129263"/>
                  <a:pt x="16156" y="129261"/>
                  <a:pt x="16158" y="129259"/>
                </a:cubicBezTo>
                <a:close/>
                <a:moveTo>
                  <a:pt x="17274" y="137056"/>
                </a:moveTo>
                <a:cubicBezTo>
                  <a:pt x="17860" y="137056"/>
                  <a:pt x="18033" y="137421"/>
                  <a:pt x="18052" y="137467"/>
                </a:cubicBezTo>
                <a:cubicBezTo>
                  <a:pt x="18054" y="137471"/>
                  <a:pt x="18054" y="137471"/>
                  <a:pt x="18056" y="137477"/>
                </a:cubicBezTo>
                <a:cubicBezTo>
                  <a:pt x="18088" y="137569"/>
                  <a:pt x="18476" y="138902"/>
                  <a:pt x="15512" y="140556"/>
                </a:cubicBezTo>
                <a:cubicBezTo>
                  <a:pt x="15305" y="140673"/>
                  <a:pt x="15107" y="140808"/>
                  <a:pt x="14922" y="140959"/>
                </a:cubicBezTo>
                <a:cubicBezTo>
                  <a:pt x="14886" y="140852"/>
                  <a:pt x="14821" y="140711"/>
                  <a:pt x="14731" y="140658"/>
                </a:cubicBezTo>
                <a:lnTo>
                  <a:pt x="14731" y="140658"/>
                </a:lnTo>
                <a:cubicBezTo>
                  <a:pt x="14735" y="140658"/>
                  <a:pt x="14739" y="140658"/>
                  <a:pt x="14744" y="140658"/>
                </a:cubicBezTo>
                <a:cubicBezTo>
                  <a:pt x="14863" y="140658"/>
                  <a:pt x="14983" y="140601"/>
                  <a:pt x="15047" y="140500"/>
                </a:cubicBezTo>
                <a:cubicBezTo>
                  <a:pt x="15133" y="140365"/>
                  <a:pt x="15110" y="140171"/>
                  <a:pt x="14996" y="140060"/>
                </a:cubicBezTo>
                <a:lnTo>
                  <a:pt x="14996" y="140060"/>
                </a:lnTo>
                <a:cubicBezTo>
                  <a:pt x="15008" y="140061"/>
                  <a:pt x="15019" y="140062"/>
                  <a:pt x="15031" y="140062"/>
                </a:cubicBezTo>
                <a:cubicBezTo>
                  <a:pt x="15168" y="140062"/>
                  <a:pt x="15302" y="139964"/>
                  <a:pt x="15340" y="139830"/>
                </a:cubicBezTo>
                <a:cubicBezTo>
                  <a:pt x="15381" y="139686"/>
                  <a:pt x="15301" y="139517"/>
                  <a:pt x="15163" y="139456"/>
                </a:cubicBezTo>
                <a:lnTo>
                  <a:pt x="15163" y="139456"/>
                </a:lnTo>
                <a:cubicBezTo>
                  <a:pt x="15186" y="139460"/>
                  <a:pt x="15209" y="139462"/>
                  <a:pt x="15231" y="139462"/>
                </a:cubicBezTo>
                <a:cubicBezTo>
                  <a:pt x="15395" y="139462"/>
                  <a:pt x="15558" y="139365"/>
                  <a:pt x="15631" y="139217"/>
                </a:cubicBezTo>
                <a:cubicBezTo>
                  <a:pt x="15715" y="139050"/>
                  <a:pt x="15674" y="138829"/>
                  <a:pt x="15537" y="138701"/>
                </a:cubicBezTo>
                <a:cubicBezTo>
                  <a:pt x="15713" y="138699"/>
                  <a:pt x="15902" y="138625"/>
                  <a:pt x="15989" y="138470"/>
                </a:cubicBezTo>
                <a:cubicBezTo>
                  <a:pt x="16076" y="138316"/>
                  <a:pt x="16015" y="138082"/>
                  <a:pt x="15845" y="138031"/>
                </a:cubicBezTo>
                <a:cubicBezTo>
                  <a:pt x="15975" y="137994"/>
                  <a:pt x="16071" y="137881"/>
                  <a:pt x="16086" y="137745"/>
                </a:cubicBezTo>
                <a:cubicBezTo>
                  <a:pt x="16096" y="137637"/>
                  <a:pt x="16044" y="137530"/>
                  <a:pt x="15959" y="137463"/>
                </a:cubicBezTo>
                <a:cubicBezTo>
                  <a:pt x="16539" y="137158"/>
                  <a:pt x="16964" y="137056"/>
                  <a:pt x="17274" y="137056"/>
                </a:cubicBezTo>
                <a:close/>
                <a:moveTo>
                  <a:pt x="26321" y="138704"/>
                </a:moveTo>
                <a:cubicBezTo>
                  <a:pt x="26767" y="138704"/>
                  <a:pt x="27440" y="139070"/>
                  <a:pt x="28291" y="139702"/>
                </a:cubicBezTo>
                <a:cubicBezTo>
                  <a:pt x="29144" y="140336"/>
                  <a:pt x="32863" y="143315"/>
                  <a:pt x="36334" y="144534"/>
                </a:cubicBezTo>
                <a:lnTo>
                  <a:pt x="36334" y="144536"/>
                </a:lnTo>
                <a:cubicBezTo>
                  <a:pt x="36164" y="144712"/>
                  <a:pt x="35999" y="144892"/>
                  <a:pt x="35843" y="145071"/>
                </a:cubicBezTo>
                <a:cubicBezTo>
                  <a:pt x="35576" y="145378"/>
                  <a:pt x="35323" y="145697"/>
                  <a:pt x="35082" y="146023"/>
                </a:cubicBezTo>
                <a:cubicBezTo>
                  <a:pt x="33433" y="145584"/>
                  <a:pt x="31488" y="144830"/>
                  <a:pt x="29617" y="143535"/>
                </a:cubicBezTo>
                <a:cubicBezTo>
                  <a:pt x="25010" y="140351"/>
                  <a:pt x="25540" y="139321"/>
                  <a:pt x="25898" y="138887"/>
                </a:cubicBezTo>
                <a:cubicBezTo>
                  <a:pt x="26000" y="138763"/>
                  <a:pt x="26143" y="138704"/>
                  <a:pt x="26321" y="138704"/>
                </a:cubicBezTo>
                <a:close/>
                <a:moveTo>
                  <a:pt x="32124" y="151927"/>
                </a:moveTo>
                <a:lnTo>
                  <a:pt x="32124" y="151927"/>
                </a:lnTo>
                <a:cubicBezTo>
                  <a:pt x="30625" y="156170"/>
                  <a:pt x="30521" y="159496"/>
                  <a:pt x="30598" y="161134"/>
                </a:cubicBezTo>
                <a:cubicBezTo>
                  <a:pt x="30594" y="161117"/>
                  <a:pt x="30591" y="161099"/>
                  <a:pt x="30589" y="161082"/>
                </a:cubicBezTo>
                <a:lnTo>
                  <a:pt x="30486" y="161095"/>
                </a:lnTo>
                <a:cubicBezTo>
                  <a:pt x="30504" y="161258"/>
                  <a:pt x="30528" y="161421"/>
                  <a:pt x="30547" y="161584"/>
                </a:cubicBezTo>
                <a:cubicBezTo>
                  <a:pt x="30290" y="160468"/>
                  <a:pt x="29416" y="156684"/>
                  <a:pt x="28512" y="153008"/>
                </a:cubicBezTo>
                <a:cubicBezTo>
                  <a:pt x="29750" y="152770"/>
                  <a:pt x="30960" y="152408"/>
                  <a:pt x="32124" y="151927"/>
                </a:cubicBezTo>
                <a:close/>
                <a:moveTo>
                  <a:pt x="22612" y="153201"/>
                </a:moveTo>
                <a:lnTo>
                  <a:pt x="22612" y="153201"/>
                </a:lnTo>
                <a:cubicBezTo>
                  <a:pt x="23382" y="153296"/>
                  <a:pt x="24158" y="153343"/>
                  <a:pt x="24933" y="153343"/>
                </a:cubicBezTo>
                <a:cubicBezTo>
                  <a:pt x="25266" y="153343"/>
                  <a:pt x="25598" y="153335"/>
                  <a:pt x="25930" y="153317"/>
                </a:cubicBezTo>
                <a:cubicBezTo>
                  <a:pt x="26759" y="155627"/>
                  <a:pt x="28200" y="158454"/>
                  <a:pt x="30580" y="161854"/>
                </a:cubicBezTo>
                <a:cubicBezTo>
                  <a:pt x="30696" y="162814"/>
                  <a:pt x="30826" y="163771"/>
                  <a:pt x="30970" y="164728"/>
                </a:cubicBezTo>
                <a:cubicBezTo>
                  <a:pt x="30951" y="164704"/>
                  <a:pt x="30929" y="164678"/>
                  <a:pt x="30906" y="164649"/>
                </a:cubicBezTo>
                <a:cubicBezTo>
                  <a:pt x="29854" y="163338"/>
                  <a:pt x="25354" y="157664"/>
                  <a:pt x="22612" y="153201"/>
                </a:cubicBezTo>
                <a:close/>
                <a:moveTo>
                  <a:pt x="45426" y="159099"/>
                </a:moveTo>
                <a:cubicBezTo>
                  <a:pt x="45828" y="160607"/>
                  <a:pt x="46257" y="162098"/>
                  <a:pt x="46699" y="163550"/>
                </a:cubicBezTo>
                <a:cubicBezTo>
                  <a:pt x="45855" y="164101"/>
                  <a:pt x="45009" y="164676"/>
                  <a:pt x="44173" y="165274"/>
                </a:cubicBezTo>
                <a:cubicBezTo>
                  <a:pt x="43212" y="164281"/>
                  <a:pt x="42262" y="163620"/>
                  <a:pt x="41575" y="163214"/>
                </a:cubicBezTo>
                <a:cubicBezTo>
                  <a:pt x="42896" y="161836"/>
                  <a:pt x="44199" y="160440"/>
                  <a:pt x="45426" y="159099"/>
                </a:cubicBezTo>
                <a:close/>
                <a:moveTo>
                  <a:pt x="50938" y="164082"/>
                </a:moveTo>
                <a:lnTo>
                  <a:pt x="50938" y="164083"/>
                </a:lnTo>
                <a:cubicBezTo>
                  <a:pt x="51088" y="164690"/>
                  <a:pt x="51261" y="165406"/>
                  <a:pt x="51450" y="166201"/>
                </a:cubicBezTo>
                <a:cubicBezTo>
                  <a:pt x="51184" y="166395"/>
                  <a:pt x="50913" y="166595"/>
                  <a:pt x="50638" y="166800"/>
                </a:cubicBezTo>
                <a:cubicBezTo>
                  <a:pt x="50431" y="166121"/>
                  <a:pt x="50217" y="165490"/>
                  <a:pt x="49995" y="164909"/>
                </a:cubicBezTo>
                <a:cubicBezTo>
                  <a:pt x="50315" y="164629"/>
                  <a:pt x="50630" y="164354"/>
                  <a:pt x="50938" y="164082"/>
                </a:cubicBezTo>
                <a:close/>
                <a:moveTo>
                  <a:pt x="15231" y="150482"/>
                </a:moveTo>
                <a:cubicBezTo>
                  <a:pt x="15936" y="151042"/>
                  <a:pt x="16807" y="151553"/>
                  <a:pt x="17880" y="151985"/>
                </a:cubicBezTo>
                <a:cubicBezTo>
                  <a:pt x="19005" y="152437"/>
                  <a:pt x="20172" y="152779"/>
                  <a:pt x="21363" y="153008"/>
                </a:cubicBezTo>
                <a:cubicBezTo>
                  <a:pt x="21808" y="156047"/>
                  <a:pt x="23660" y="161484"/>
                  <a:pt x="30989" y="164863"/>
                </a:cubicBezTo>
                <a:cubicBezTo>
                  <a:pt x="31031" y="165148"/>
                  <a:pt x="31081" y="165430"/>
                  <a:pt x="31127" y="165714"/>
                </a:cubicBezTo>
                <a:cubicBezTo>
                  <a:pt x="30272" y="166142"/>
                  <a:pt x="29447" y="166598"/>
                  <a:pt x="28703" y="167133"/>
                </a:cubicBezTo>
                <a:cubicBezTo>
                  <a:pt x="25410" y="163527"/>
                  <a:pt x="20256" y="158144"/>
                  <a:pt x="14601" y="153220"/>
                </a:cubicBezTo>
                <a:cubicBezTo>
                  <a:pt x="14565" y="153004"/>
                  <a:pt x="14484" y="152800"/>
                  <a:pt x="14361" y="152620"/>
                </a:cubicBezTo>
                <a:lnTo>
                  <a:pt x="14361" y="152620"/>
                </a:lnTo>
                <a:cubicBezTo>
                  <a:pt x="14390" y="152627"/>
                  <a:pt x="14419" y="152631"/>
                  <a:pt x="14448" y="152631"/>
                </a:cubicBezTo>
                <a:cubicBezTo>
                  <a:pt x="14586" y="152631"/>
                  <a:pt x="14723" y="152550"/>
                  <a:pt x="14782" y="152425"/>
                </a:cubicBezTo>
                <a:cubicBezTo>
                  <a:pt x="14852" y="152273"/>
                  <a:pt x="14800" y="152074"/>
                  <a:pt x="14664" y="151977"/>
                </a:cubicBezTo>
                <a:cubicBezTo>
                  <a:pt x="14839" y="151965"/>
                  <a:pt x="14991" y="151851"/>
                  <a:pt x="15049" y="151687"/>
                </a:cubicBezTo>
                <a:cubicBezTo>
                  <a:pt x="15108" y="151522"/>
                  <a:pt x="15063" y="151337"/>
                  <a:pt x="14935" y="151217"/>
                </a:cubicBezTo>
                <a:lnTo>
                  <a:pt x="14935" y="151217"/>
                </a:lnTo>
                <a:cubicBezTo>
                  <a:pt x="14955" y="151221"/>
                  <a:pt x="14974" y="151223"/>
                  <a:pt x="14994" y="151223"/>
                </a:cubicBezTo>
                <a:cubicBezTo>
                  <a:pt x="15135" y="151223"/>
                  <a:pt x="15274" y="151125"/>
                  <a:pt x="15313" y="150988"/>
                </a:cubicBezTo>
                <a:cubicBezTo>
                  <a:pt x="15358" y="150832"/>
                  <a:pt x="15267" y="150650"/>
                  <a:pt x="15114" y="150593"/>
                </a:cubicBezTo>
                <a:cubicBezTo>
                  <a:pt x="15161" y="150565"/>
                  <a:pt x="15201" y="150528"/>
                  <a:pt x="15231" y="150482"/>
                </a:cubicBezTo>
                <a:close/>
                <a:moveTo>
                  <a:pt x="41200" y="163603"/>
                </a:moveTo>
                <a:cubicBezTo>
                  <a:pt x="41732" y="164385"/>
                  <a:pt x="42289" y="165288"/>
                  <a:pt x="42844" y="166250"/>
                </a:cubicBezTo>
                <a:cubicBezTo>
                  <a:pt x="42196" y="166740"/>
                  <a:pt x="41561" y="167242"/>
                  <a:pt x="40946" y="167755"/>
                </a:cubicBezTo>
                <a:cubicBezTo>
                  <a:pt x="40243" y="166996"/>
                  <a:pt x="39574" y="166384"/>
                  <a:pt x="38949" y="165895"/>
                </a:cubicBezTo>
                <a:cubicBezTo>
                  <a:pt x="39697" y="165149"/>
                  <a:pt x="40451" y="164380"/>
                  <a:pt x="41200" y="163603"/>
                </a:cubicBezTo>
                <a:close/>
                <a:moveTo>
                  <a:pt x="47741" y="166838"/>
                </a:moveTo>
                <a:cubicBezTo>
                  <a:pt x="47936" y="167433"/>
                  <a:pt x="48132" y="168016"/>
                  <a:pt x="48327" y="168586"/>
                </a:cubicBezTo>
                <a:cubicBezTo>
                  <a:pt x="47884" y="168941"/>
                  <a:pt x="47436" y="169307"/>
                  <a:pt x="46983" y="169685"/>
                </a:cubicBezTo>
                <a:cubicBezTo>
                  <a:pt x="46771" y="169138"/>
                  <a:pt x="46523" y="168603"/>
                  <a:pt x="46241" y="168086"/>
                </a:cubicBezTo>
                <a:cubicBezTo>
                  <a:pt x="46749" y="167669"/>
                  <a:pt x="47249" y="167252"/>
                  <a:pt x="47741" y="166838"/>
                </a:cubicBezTo>
                <a:close/>
                <a:moveTo>
                  <a:pt x="38665" y="168832"/>
                </a:moveTo>
                <a:cubicBezTo>
                  <a:pt x="38843" y="168984"/>
                  <a:pt x="39023" y="169137"/>
                  <a:pt x="39203" y="169290"/>
                </a:cubicBezTo>
                <a:cubicBezTo>
                  <a:pt x="38469" y="169976"/>
                  <a:pt x="37781" y="170675"/>
                  <a:pt x="37156" y="171386"/>
                </a:cubicBezTo>
                <a:cubicBezTo>
                  <a:pt x="37724" y="170559"/>
                  <a:pt x="38347" y="169761"/>
                  <a:pt x="38665" y="168832"/>
                </a:cubicBezTo>
                <a:close/>
                <a:moveTo>
                  <a:pt x="44589" y="169427"/>
                </a:moveTo>
                <a:cubicBezTo>
                  <a:pt x="44875" y="169970"/>
                  <a:pt x="45151" y="170507"/>
                  <a:pt x="45415" y="171030"/>
                </a:cubicBezTo>
                <a:cubicBezTo>
                  <a:pt x="45017" y="171380"/>
                  <a:pt x="44619" y="171739"/>
                  <a:pt x="44219" y="172107"/>
                </a:cubicBezTo>
                <a:cubicBezTo>
                  <a:pt x="43867" y="171548"/>
                  <a:pt x="43520" y="171026"/>
                  <a:pt x="43178" y="170541"/>
                </a:cubicBezTo>
                <a:cubicBezTo>
                  <a:pt x="43652" y="170171"/>
                  <a:pt x="44123" y="169801"/>
                  <a:pt x="44589" y="169427"/>
                </a:cubicBezTo>
                <a:close/>
                <a:moveTo>
                  <a:pt x="51997" y="168505"/>
                </a:moveTo>
                <a:lnTo>
                  <a:pt x="51997" y="168505"/>
                </a:lnTo>
                <a:cubicBezTo>
                  <a:pt x="52331" y="169912"/>
                  <a:pt x="52692" y="171430"/>
                  <a:pt x="53056" y="172934"/>
                </a:cubicBezTo>
                <a:cubicBezTo>
                  <a:pt x="52722" y="173087"/>
                  <a:pt x="52390" y="173237"/>
                  <a:pt x="52060" y="173383"/>
                </a:cubicBezTo>
                <a:cubicBezTo>
                  <a:pt x="51847" y="171905"/>
                  <a:pt x="51596" y="170565"/>
                  <a:pt x="51315" y="169348"/>
                </a:cubicBezTo>
                <a:cubicBezTo>
                  <a:pt x="51544" y="169061"/>
                  <a:pt x="51772" y="168778"/>
                  <a:pt x="51997" y="168505"/>
                </a:cubicBezTo>
                <a:close/>
                <a:moveTo>
                  <a:pt x="41875" y="171543"/>
                </a:moveTo>
                <a:cubicBezTo>
                  <a:pt x="42429" y="172005"/>
                  <a:pt x="42956" y="172446"/>
                  <a:pt x="43432" y="172841"/>
                </a:cubicBezTo>
                <a:cubicBezTo>
                  <a:pt x="43243" y="173021"/>
                  <a:pt x="43054" y="173202"/>
                  <a:pt x="42866" y="173385"/>
                </a:cubicBezTo>
                <a:cubicBezTo>
                  <a:pt x="42077" y="173081"/>
                  <a:pt x="41271" y="172820"/>
                  <a:pt x="40452" y="172606"/>
                </a:cubicBezTo>
                <a:cubicBezTo>
                  <a:pt x="40929" y="172257"/>
                  <a:pt x="41403" y="171902"/>
                  <a:pt x="41875" y="171543"/>
                </a:cubicBezTo>
                <a:close/>
                <a:moveTo>
                  <a:pt x="14384" y="154010"/>
                </a:moveTo>
                <a:cubicBezTo>
                  <a:pt x="14931" y="156244"/>
                  <a:pt x="17288" y="161613"/>
                  <a:pt x="27386" y="168279"/>
                </a:cubicBezTo>
                <a:cubicBezTo>
                  <a:pt x="27093" y="168591"/>
                  <a:pt x="26831" y="168930"/>
                  <a:pt x="26602" y="169291"/>
                </a:cubicBezTo>
                <a:cubicBezTo>
                  <a:pt x="26589" y="169310"/>
                  <a:pt x="26579" y="169331"/>
                  <a:pt x="26567" y="169351"/>
                </a:cubicBezTo>
                <a:cubicBezTo>
                  <a:pt x="21904" y="165391"/>
                  <a:pt x="16494" y="160975"/>
                  <a:pt x="15819" y="160246"/>
                </a:cubicBezTo>
                <a:cubicBezTo>
                  <a:pt x="15723" y="160143"/>
                  <a:pt x="15633" y="160034"/>
                  <a:pt x="15547" y="159923"/>
                </a:cubicBezTo>
                <a:cubicBezTo>
                  <a:pt x="13927" y="157853"/>
                  <a:pt x="13839" y="154600"/>
                  <a:pt x="13839" y="154599"/>
                </a:cubicBezTo>
                <a:lnTo>
                  <a:pt x="13839" y="154599"/>
                </a:lnTo>
                <a:cubicBezTo>
                  <a:pt x="13839" y="154600"/>
                  <a:pt x="13413" y="158545"/>
                  <a:pt x="15049" y="160883"/>
                </a:cubicBezTo>
                <a:cubicBezTo>
                  <a:pt x="16153" y="162460"/>
                  <a:pt x="20308" y="167780"/>
                  <a:pt x="25504" y="171702"/>
                </a:cubicBezTo>
                <a:cubicBezTo>
                  <a:pt x="25314" y="172190"/>
                  <a:pt x="25117" y="172675"/>
                  <a:pt x="24877" y="173138"/>
                </a:cubicBezTo>
                <a:cubicBezTo>
                  <a:pt x="24728" y="173419"/>
                  <a:pt x="24566" y="173693"/>
                  <a:pt x="24391" y="173957"/>
                </a:cubicBezTo>
                <a:cubicBezTo>
                  <a:pt x="22731" y="173106"/>
                  <a:pt x="20982" y="172288"/>
                  <a:pt x="19227" y="171597"/>
                </a:cubicBezTo>
                <a:cubicBezTo>
                  <a:pt x="17187" y="170793"/>
                  <a:pt x="15311" y="170106"/>
                  <a:pt x="13627" y="169506"/>
                </a:cubicBezTo>
                <a:cubicBezTo>
                  <a:pt x="13662" y="167539"/>
                  <a:pt x="13693" y="165579"/>
                  <a:pt x="13711" y="163640"/>
                </a:cubicBezTo>
                <a:cubicBezTo>
                  <a:pt x="13743" y="160547"/>
                  <a:pt x="13670" y="157352"/>
                  <a:pt x="13701" y="154259"/>
                </a:cubicBezTo>
                <a:lnTo>
                  <a:pt x="13701" y="154259"/>
                </a:lnTo>
                <a:cubicBezTo>
                  <a:pt x="13745" y="154269"/>
                  <a:pt x="13788" y="154273"/>
                  <a:pt x="13831" y="154273"/>
                </a:cubicBezTo>
                <a:cubicBezTo>
                  <a:pt x="14038" y="154273"/>
                  <a:pt x="14238" y="154168"/>
                  <a:pt x="14384" y="154010"/>
                </a:cubicBezTo>
                <a:close/>
                <a:moveTo>
                  <a:pt x="49426" y="171713"/>
                </a:moveTo>
                <a:cubicBezTo>
                  <a:pt x="49746" y="172598"/>
                  <a:pt x="50055" y="173435"/>
                  <a:pt x="50348" y="174208"/>
                </a:cubicBezTo>
                <a:cubicBezTo>
                  <a:pt x="49619" y="174603"/>
                  <a:pt x="48835" y="175077"/>
                  <a:pt x="48025" y="175601"/>
                </a:cubicBezTo>
                <a:cubicBezTo>
                  <a:pt x="48027" y="174855"/>
                  <a:pt x="47981" y="174110"/>
                  <a:pt x="47892" y="173370"/>
                </a:cubicBezTo>
                <a:cubicBezTo>
                  <a:pt x="48431" y="172825"/>
                  <a:pt x="48945" y="172273"/>
                  <a:pt x="49426" y="171713"/>
                </a:cubicBezTo>
                <a:close/>
                <a:moveTo>
                  <a:pt x="46998" y="174246"/>
                </a:moveTo>
                <a:cubicBezTo>
                  <a:pt x="47305" y="174887"/>
                  <a:pt x="47554" y="175419"/>
                  <a:pt x="47729" y="175796"/>
                </a:cubicBezTo>
                <a:cubicBezTo>
                  <a:pt x="47660" y="175839"/>
                  <a:pt x="47592" y="175885"/>
                  <a:pt x="47523" y="175931"/>
                </a:cubicBezTo>
                <a:lnTo>
                  <a:pt x="47524" y="175932"/>
                </a:lnTo>
                <a:cubicBezTo>
                  <a:pt x="47075" y="175621"/>
                  <a:pt x="46623" y="175314"/>
                  <a:pt x="46169" y="175010"/>
                </a:cubicBezTo>
                <a:cubicBezTo>
                  <a:pt x="46449" y="174758"/>
                  <a:pt x="46725" y="174504"/>
                  <a:pt x="46998" y="174246"/>
                </a:cubicBezTo>
                <a:close/>
                <a:moveTo>
                  <a:pt x="46057" y="175110"/>
                </a:moveTo>
                <a:cubicBezTo>
                  <a:pt x="46484" y="175423"/>
                  <a:pt x="46909" y="175739"/>
                  <a:pt x="47332" y="176058"/>
                </a:cubicBezTo>
                <a:lnTo>
                  <a:pt x="47333" y="176060"/>
                </a:lnTo>
                <a:cubicBezTo>
                  <a:pt x="47008" y="176278"/>
                  <a:pt x="46681" y="176504"/>
                  <a:pt x="46351" y="176736"/>
                </a:cubicBezTo>
                <a:cubicBezTo>
                  <a:pt x="45900" y="176702"/>
                  <a:pt x="45391" y="176681"/>
                  <a:pt x="44815" y="176681"/>
                </a:cubicBezTo>
                <a:cubicBezTo>
                  <a:pt x="44617" y="176681"/>
                  <a:pt x="44411" y="176684"/>
                  <a:pt x="44198" y="176689"/>
                </a:cubicBezTo>
                <a:cubicBezTo>
                  <a:pt x="44825" y="176182"/>
                  <a:pt x="45448" y="175655"/>
                  <a:pt x="46057" y="175110"/>
                </a:cubicBezTo>
                <a:close/>
                <a:moveTo>
                  <a:pt x="68439" y="170174"/>
                </a:moveTo>
                <a:lnTo>
                  <a:pt x="68439" y="170175"/>
                </a:lnTo>
                <a:cubicBezTo>
                  <a:pt x="69063" y="171312"/>
                  <a:pt x="70261" y="173457"/>
                  <a:pt x="71816" y="176032"/>
                </a:cubicBezTo>
                <a:cubicBezTo>
                  <a:pt x="71480" y="176479"/>
                  <a:pt x="71133" y="176936"/>
                  <a:pt x="70774" y="177404"/>
                </a:cubicBezTo>
                <a:cubicBezTo>
                  <a:pt x="69462" y="175679"/>
                  <a:pt x="68349" y="174379"/>
                  <a:pt x="67703" y="173651"/>
                </a:cubicBezTo>
                <a:cubicBezTo>
                  <a:pt x="67983" y="172467"/>
                  <a:pt x="68227" y="171301"/>
                  <a:pt x="68439" y="170174"/>
                </a:cubicBezTo>
                <a:close/>
                <a:moveTo>
                  <a:pt x="38294" y="174148"/>
                </a:moveTo>
                <a:cubicBezTo>
                  <a:pt x="39521" y="174211"/>
                  <a:pt x="40729" y="174292"/>
                  <a:pt x="41849" y="174393"/>
                </a:cubicBezTo>
                <a:cubicBezTo>
                  <a:pt x="40985" y="175267"/>
                  <a:pt x="40134" y="176178"/>
                  <a:pt x="39309" y="177124"/>
                </a:cubicBezTo>
                <a:cubicBezTo>
                  <a:pt x="38357" y="177257"/>
                  <a:pt x="37321" y="177427"/>
                  <a:pt x="36194" y="177637"/>
                </a:cubicBezTo>
                <a:cubicBezTo>
                  <a:pt x="36096" y="176994"/>
                  <a:pt x="35994" y="176352"/>
                  <a:pt x="35944" y="175717"/>
                </a:cubicBezTo>
                <a:cubicBezTo>
                  <a:pt x="36721" y="175218"/>
                  <a:pt x="37505" y="174695"/>
                  <a:pt x="38294" y="174148"/>
                </a:cubicBezTo>
                <a:close/>
                <a:moveTo>
                  <a:pt x="13567" y="172730"/>
                </a:moveTo>
                <a:cubicBezTo>
                  <a:pt x="16246" y="174368"/>
                  <a:pt x="19059" y="175775"/>
                  <a:pt x="21975" y="176937"/>
                </a:cubicBezTo>
                <a:cubicBezTo>
                  <a:pt x="21347" y="177671"/>
                  <a:pt x="20751" y="178421"/>
                  <a:pt x="20289" y="179249"/>
                </a:cubicBezTo>
                <a:cubicBezTo>
                  <a:pt x="19920" y="179203"/>
                  <a:pt x="19548" y="179162"/>
                  <a:pt x="19171" y="179126"/>
                </a:cubicBezTo>
                <a:cubicBezTo>
                  <a:pt x="16873" y="178910"/>
                  <a:pt x="15014" y="178770"/>
                  <a:pt x="13448" y="178671"/>
                </a:cubicBezTo>
                <a:cubicBezTo>
                  <a:pt x="13487" y="176703"/>
                  <a:pt x="13528" y="174717"/>
                  <a:pt x="13567" y="172730"/>
                </a:cubicBezTo>
                <a:close/>
                <a:moveTo>
                  <a:pt x="51529" y="177252"/>
                </a:moveTo>
                <a:cubicBezTo>
                  <a:pt x="51933" y="178264"/>
                  <a:pt x="52253" y="179038"/>
                  <a:pt x="52450" y="179509"/>
                </a:cubicBezTo>
                <a:cubicBezTo>
                  <a:pt x="52456" y="179528"/>
                  <a:pt x="52460" y="179547"/>
                  <a:pt x="52465" y="179565"/>
                </a:cubicBezTo>
                <a:cubicBezTo>
                  <a:pt x="52312" y="179446"/>
                  <a:pt x="52161" y="179323"/>
                  <a:pt x="52008" y="179203"/>
                </a:cubicBezTo>
                <a:cubicBezTo>
                  <a:pt x="51497" y="178811"/>
                  <a:pt x="50981" y="178428"/>
                  <a:pt x="50465" y="178045"/>
                </a:cubicBezTo>
                <a:lnTo>
                  <a:pt x="50465" y="178045"/>
                </a:lnTo>
                <a:cubicBezTo>
                  <a:pt x="50823" y="177781"/>
                  <a:pt x="51177" y="177517"/>
                  <a:pt x="51529" y="177252"/>
                </a:cubicBezTo>
                <a:close/>
                <a:moveTo>
                  <a:pt x="52475" y="179568"/>
                </a:moveTo>
                <a:cubicBezTo>
                  <a:pt x="52476" y="179571"/>
                  <a:pt x="52477" y="179574"/>
                  <a:pt x="52479" y="179577"/>
                </a:cubicBezTo>
                <a:lnTo>
                  <a:pt x="52476" y="179575"/>
                </a:lnTo>
                <a:cubicBezTo>
                  <a:pt x="52476" y="179572"/>
                  <a:pt x="52476" y="179570"/>
                  <a:pt x="52475" y="179568"/>
                </a:cubicBezTo>
                <a:close/>
                <a:moveTo>
                  <a:pt x="58074" y="171975"/>
                </a:moveTo>
                <a:cubicBezTo>
                  <a:pt x="57992" y="174416"/>
                  <a:pt x="58080" y="176844"/>
                  <a:pt x="58229" y="178962"/>
                </a:cubicBezTo>
                <a:cubicBezTo>
                  <a:pt x="57624" y="179243"/>
                  <a:pt x="56955" y="179538"/>
                  <a:pt x="56226" y="179849"/>
                </a:cubicBezTo>
                <a:cubicBezTo>
                  <a:pt x="56285" y="177949"/>
                  <a:pt x="56054" y="175953"/>
                  <a:pt x="55655" y="174001"/>
                </a:cubicBezTo>
                <a:cubicBezTo>
                  <a:pt x="56521" y="173292"/>
                  <a:pt x="57333" y="172609"/>
                  <a:pt x="58074" y="171975"/>
                </a:cubicBezTo>
                <a:close/>
                <a:moveTo>
                  <a:pt x="50146" y="178278"/>
                </a:moveTo>
                <a:cubicBezTo>
                  <a:pt x="50673" y="178703"/>
                  <a:pt x="51194" y="179134"/>
                  <a:pt x="51714" y="179567"/>
                </a:cubicBezTo>
                <a:lnTo>
                  <a:pt x="51714" y="179568"/>
                </a:lnTo>
                <a:cubicBezTo>
                  <a:pt x="51992" y="179798"/>
                  <a:pt x="52266" y="180036"/>
                  <a:pt x="52542" y="180270"/>
                </a:cubicBezTo>
                <a:cubicBezTo>
                  <a:pt x="52239" y="180259"/>
                  <a:pt x="51936" y="180254"/>
                  <a:pt x="51632" y="180254"/>
                </a:cubicBezTo>
                <a:cubicBezTo>
                  <a:pt x="49987" y="180254"/>
                  <a:pt x="48337" y="180405"/>
                  <a:pt x="46714" y="180663"/>
                </a:cubicBezTo>
                <a:cubicBezTo>
                  <a:pt x="47873" y="179900"/>
                  <a:pt x="49024" y="179096"/>
                  <a:pt x="50146" y="178278"/>
                </a:cubicBezTo>
                <a:close/>
                <a:moveTo>
                  <a:pt x="53702" y="175573"/>
                </a:moveTo>
                <a:cubicBezTo>
                  <a:pt x="54158" y="177405"/>
                  <a:pt x="54597" y="179090"/>
                  <a:pt x="54970" y="180368"/>
                </a:cubicBezTo>
                <a:cubicBezTo>
                  <a:pt x="54647" y="180498"/>
                  <a:pt x="54312" y="180631"/>
                  <a:pt x="53967" y="180766"/>
                </a:cubicBezTo>
                <a:cubicBezTo>
                  <a:pt x="53533" y="180414"/>
                  <a:pt x="53097" y="180066"/>
                  <a:pt x="52659" y="179719"/>
                </a:cubicBezTo>
                <a:cubicBezTo>
                  <a:pt x="52602" y="178612"/>
                  <a:pt x="52526" y="177562"/>
                  <a:pt x="52434" y="176563"/>
                </a:cubicBezTo>
                <a:cubicBezTo>
                  <a:pt x="52864" y="176231"/>
                  <a:pt x="53287" y="175902"/>
                  <a:pt x="53702" y="175573"/>
                </a:cubicBezTo>
                <a:close/>
                <a:moveTo>
                  <a:pt x="37393" y="179442"/>
                </a:moveTo>
                <a:cubicBezTo>
                  <a:pt x="37054" y="179876"/>
                  <a:pt x="36724" y="180318"/>
                  <a:pt x="36401" y="180767"/>
                </a:cubicBezTo>
                <a:cubicBezTo>
                  <a:pt x="36426" y="180361"/>
                  <a:pt x="36428" y="179954"/>
                  <a:pt x="36408" y="179548"/>
                </a:cubicBezTo>
                <a:lnTo>
                  <a:pt x="36408" y="179548"/>
                </a:lnTo>
                <a:cubicBezTo>
                  <a:pt x="36730" y="179514"/>
                  <a:pt x="37058" y="179478"/>
                  <a:pt x="37393" y="179442"/>
                </a:cubicBezTo>
                <a:close/>
                <a:moveTo>
                  <a:pt x="87099" y="181697"/>
                </a:moveTo>
                <a:lnTo>
                  <a:pt x="87115" y="181709"/>
                </a:lnTo>
                <a:lnTo>
                  <a:pt x="87084" y="181730"/>
                </a:lnTo>
                <a:cubicBezTo>
                  <a:pt x="87090" y="181719"/>
                  <a:pt x="87094" y="181708"/>
                  <a:pt x="87099" y="181697"/>
                </a:cubicBezTo>
                <a:close/>
                <a:moveTo>
                  <a:pt x="86445" y="181160"/>
                </a:moveTo>
                <a:lnTo>
                  <a:pt x="86445" y="181160"/>
                </a:lnTo>
                <a:cubicBezTo>
                  <a:pt x="86618" y="181305"/>
                  <a:pt x="86782" y="181440"/>
                  <a:pt x="86932" y="181563"/>
                </a:cubicBezTo>
                <a:cubicBezTo>
                  <a:pt x="86855" y="181706"/>
                  <a:pt x="86776" y="181850"/>
                  <a:pt x="86699" y="181992"/>
                </a:cubicBezTo>
                <a:cubicBezTo>
                  <a:pt x="86611" y="181966"/>
                  <a:pt x="86525" y="181936"/>
                  <a:pt x="86438" y="181907"/>
                </a:cubicBezTo>
                <a:cubicBezTo>
                  <a:pt x="86450" y="181688"/>
                  <a:pt x="86454" y="181440"/>
                  <a:pt x="86445" y="181160"/>
                </a:cubicBezTo>
                <a:close/>
                <a:moveTo>
                  <a:pt x="67630" y="173951"/>
                </a:moveTo>
                <a:cubicBezTo>
                  <a:pt x="68144" y="174908"/>
                  <a:pt x="68968" y="176535"/>
                  <a:pt x="69857" y="178619"/>
                </a:cubicBezTo>
                <a:cubicBezTo>
                  <a:pt x="69063" y="179713"/>
                  <a:pt x="68332" y="180855"/>
                  <a:pt x="67670" y="182035"/>
                </a:cubicBezTo>
                <a:cubicBezTo>
                  <a:pt x="67009" y="181420"/>
                  <a:pt x="66363" y="180796"/>
                  <a:pt x="65763" y="180200"/>
                </a:cubicBezTo>
                <a:cubicBezTo>
                  <a:pt x="66515" y="178147"/>
                  <a:pt x="67128" y="176026"/>
                  <a:pt x="67630" y="173951"/>
                </a:cubicBezTo>
                <a:close/>
                <a:moveTo>
                  <a:pt x="87227" y="181798"/>
                </a:moveTo>
                <a:lnTo>
                  <a:pt x="87227" y="181800"/>
                </a:lnTo>
                <a:cubicBezTo>
                  <a:pt x="87544" y="182053"/>
                  <a:pt x="87752" y="182212"/>
                  <a:pt x="87752" y="182212"/>
                </a:cubicBezTo>
                <a:cubicBezTo>
                  <a:pt x="87479" y="182184"/>
                  <a:pt x="87200" y="182127"/>
                  <a:pt x="86924" y="182054"/>
                </a:cubicBezTo>
                <a:cubicBezTo>
                  <a:pt x="86961" y="181978"/>
                  <a:pt x="87000" y="181904"/>
                  <a:pt x="87037" y="181828"/>
                </a:cubicBezTo>
                <a:cubicBezTo>
                  <a:pt x="87102" y="181819"/>
                  <a:pt x="87162" y="181808"/>
                  <a:pt x="87227" y="181798"/>
                </a:cubicBezTo>
                <a:close/>
                <a:moveTo>
                  <a:pt x="43828" y="178601"/>
                </a:moveTo>
                <a:lnTo>
                  <a:pt x="43828" y="178601"/>
                </a:lnTo>
                <a:cubicBezTo>
                  <a:pt x="42186" y="179876"/>
                  <a:pt x="40632" y="181198"/>
                  <a:pt x="39390" y="182374"/>
                </a:cubicBezTo>
                <a:cubicBezTo>
                  <a:pt x="39364" y="182366"/>
                  <a:pt x="39337" y="182363"/>
                  <a:pt x="39310" y="182363"/>
                </a:cubicBezTo>
                <a:cubicBezTo>
                  <a:pt x="39230" y="182363"/>
                  <a:pt x="39150" y="182395"/>
                  <a:pt x="39107" y="182465"/>
                </a:cubicBezTo>
                <a:cubicBezTo>
                  <a:pt x="39092" y="182385"/>
                  <a:pt x="39009" y="182336"/>
                  <a:pt x="38930" y="182336"/>
                </a:cubicBezTo>
                <a:cubicBezTo>
                  <a:pt x="38886" y="182336"/>
                  <a:pt x="38843" y="182351"/>
                  <a:pt x="38813" y="182385"/>
                </a:cubicBezTo>
                <a:cubicBezTo>
                  <a:pt x="38779" y="182425"/>
                  <a:pt x="38762" y="182479"/>
                  <a:pt x="38716" y="182502"/>
                </a:cubicBezTo>
                <a:cubicBezTo>
                  <a:pt x="38702" y="182509"/>
                  <a:pt x="38686" y="182512"/>
                  <a:pt x="38671" y="182512"/>
                </a:cubicBezTo>
                <a:cubicBezTo>
                  <a:pt x="38627" y="182512"/>
                  <a:pt x="38580" y="182489"/>
                  <a:pt x="38535" y="182478"/>
                </a:cubicBezTo>
                <a:cubicBezTo>
                  <a:pt x="38516" y="182473"/>
                  <a:pt x="38496" y="182470"/>
                  <a:pt x="38477" y="182470"/>
                </a:cubicBezTo>
                <a:cubicBezTo>
                  <a:pt x="38312" y="182470"/>
                  <a:pt x="38156" y="182650"/>
                  <a:pt x="38202" y="182816"/>
                </a:cubicBezTo>
                <a:cubicBezTo>
                  <a:pt x="38100" y="182586"/>
                  <a:pt x="37785" y="182461"/>
                  <a:pt x="37489" y="182461"/>
                </a:cubicBezTo>
                <a:cubicBezTo>
                  <a:pt x="37332" y="182461"/>
                  <a:pt x="37181" y="182496"/>
                  <a:pt x="37069" y="182569"/>
                </a:cubicBezTo>
                <a:cubicBezTo>
                  <a:pt x="37046" y="182390"/>
                  <a:pt x="36911" y="182246"/>
                  <a:pt x="36733" y="182216"/>
                </a:cubicBezTo>
                <a:cubicBezTo>
                  <a:pt x="36709" y="182212"/>
                  <a:pt x="36685" y="182210"/>
                  <a:pt x="36662" y="182210"/>
                </a:cubicBezTo>
                <a:cubicBezTo>
                  <a:pt x="36510" y="182210"/>
                  <a:pt x="36368" y="182294"/>
                  <a:pt x="36297" y="182433"/>
                </a:cubicBezTo>
                <a:cubicBezTo>
                  <a:pt x="36271" y="182385"/>
                  <a:pt x="36235" y="182343"/>
                  <a:pt x="36193" y="182309"/>
                </a:cubicBezTo>
                <a:cubicBezTo>
                  <a:pt x="36223" y="182157"/>
                  <a:pt x="36250" y="182005"/>
                  <a:pt x="36275" y="181853"/>
                </a:cubicBezTo>
                <a:cubicBezTo>
                  <a:pt x="37500" y="181310"/>
                  <a:pt x="39235" y="180298"/>
                  <a:pt x="41130" y="178985"/>
                </a:cubicBezTo>
                <a:cubicBezTo>
                  <a:pt x="42005" y="178867"/>
                  <a:pt x="42904" y="178739"/>
                  <a:pt x="43828" y="178601"/>
                </a:cubicBezTo>
                <a:close/>
                <a:moveTo>
                  <a:pt x="55772" y="183117"/>
                </a:moveTo>
                <a:lnTo>
                  <a:pt x="55772" y="183118"/>
                </a:lnTo>
                <a:cubicBezTo>
                  <a:pt x="55871" y="183208"/>
                  <a:pt x="55973" y="183298"/>
                  <a:pt x="56072" y="183389"/>
                </a:cubicBezTo>
                <a:cubicBezTo>
                  <a:pt x="55850" y="183361"/>
                  <a:pt x="55622" y="183342"/>
                  <a:pt x="55392" y="183330"/>
                </a:cubicBezTo>
                <a:cubicBezTo>
                  <a:pt x="55519" y="183260"/>
                  <a:pt x="55648" y="183188"/>
                  <a:pt x="55772" y="183117"/>
                </a:cubicBezTo>
                <a:close/>
                <a:moveTo>
                  <a:pt x="52710" y="180411"/>
                </a:moveTo>
                <a:cubicBezTo>
                  <a:pt x="52935" y="180603"/>
                  <a:pt x="53156" y="180799"/>
                  <a:pt x="53380" y="180993"/>
                </a:cubicBezTo>
                <a:cubicBezTo>
                  <a:pt x="52861" y="181191"/>
                  <a:pt x="52323" y="181392"/>
                  <a:pt x="51754" y="181599"/>
                </a:cubicBezTo>
                <a:cubicBezTo>
                  <a:pt x="49292" y="182493"/>
                  <a:pt x="47245" y="183380"/>
                  <a:pt x="45548" y="184217"/>
                </a:cubicBezTo>
                <a:cubicBezTo>
                  <a:pt x="44922" y="184069"/>
                  <a:pt x="44293" y="183921"/>
                  <a:pt x="43670" y="183777"/>
                </a:cubicBezTo>
                <a:cubicBezTo>
                  <a:pt x="47050" y="182696"/>
                  <a:pt x="50305" y="181533"/>
                  <a:pt x="52710" y="180411"/>
                </a:cubicBezTo>
                <a:close/>
                <a:moveTo>
                  <a:pt x="62634" y="178093"/>
                </a:moveTo>
                <a:cubicBezTo>
                  <a:pt x="62140" y="180273"/>
                  <a:pt x="61817" y="182487"/>
                  <a:pt x="61669" y="184716"/>
                </a:cubicBezTo>
                <a:cubicBezTo>
                  <a:pt x="60785" y="183830"/>
                  <a:pt x="60231" y="183176"/>
                  <a:pt x="59850" y="182725"/>
                </a:cubicBezTo>
                <a:cubicBezTo>
                  <a:pt x="60110" y="181785"/>
                  <a:pt x="60337" y="180857"/>
                  <a:pt x="60532" y="179942"/>
                </a:cubicBezTo>
                <a:cubicBezTo>
                  <a:pt x="61377" y="179272"/>
                  <a:pt x="62071" y="178649"/>
                  <a:pt x="62634" y="178093"/>
                </a:cubicBezTo>
                <a:close/>
                <a:moveTo>
                  <a:pt x="58441" y="181468"/>
                </a:moveTo>
                <a:cubicBezTo>
                  <a:pt x="58599" y="183045"/>
                  <a:pt x="58765" y="184286"/>
                  <a:pt x="58866" y="184977"/>
                </a:cubicBezTo>
                <a:cubicBezTo>
                  <a:pt x="58727" y="184850"/>
                  <a:pt x="58588" y="184722"/>
                  <a:pt x="58449" y="184595"/>
                </a:cubicBezTo>
                <a:cubicBezTo>
                  <a:pt x="57763" y="183977"/>
                  <a:pt x="57067" y="183373"/>
                  <a:pt x="56367" y="182774"/>
                </a:cubicBezTo>
                <a:cubicBezTo>
                  <a:pt x="57118" y="182330"/>
                  <a:pt x="57810" y="181895"/>
                  <a:pt x="58441" y="181468"/>
                </a:cubicBezTo>
                <a:close/>
                <a:moveTo>
                  <a:pt x="56395" y="183683"/>
                </a:moveTo>
                <a:lnTo>
                  <a:pt x="56395" y="183683"/>
                </a:lnTo>
                <a:cubicBezTo>
                  <a:pt x="56913" y="184164"/>
                  <a:pt x="57427" y="184650"/>
                  <a:pt x="57937" y="185140"/>
                </a:cubicBezTo>
                <a:cubicBezTo>
                  <a:pt x="58042" y="185241"/>
                  <a:pt x="58144" y="185346"/>
                  <a:pt x="58249" y="185449"/>
                </a:cubicBezTo>
                <a:cubicBezTo>
                  <a:pt x="58220" y="185446"/>
                  <a:pt x="58191" y="185445"/>
                  <a:pt x="58163" y="185445"/>
                </a:cubicBezTo>
                <a:cubicBezTo>
                  <a:pt x="58021" y="185445"/>
                  <a:pt x="57891" y="185480"/>
                  <a:pt x="57805" y="185556"/>
                </a:cubicBezTo>
                <a:cubicBezTo>
                  <a:pt x="57734" y="185361"/>
                  <a:pt x="57610" y="185129"/>
                  <a:pt x="57409" y="185129"/>
                </a:cubicBezTo>
                <a:cubicBezTo>
                  <a:pt x="57401" y="185129"/>
                  <a:pt x="57393" y="185130"/>
                  <a:pt x="57385" y="185131"/>
                </a:cubicBezTo>
                <a:cubicBezTo>
                  <a:pt x="57335" y="185135"/>
                  <a:pt x="57286" y="185154"/>
                  <a:pt x="57236" y="185154"/>
                </a:cubicBezTo>
                <a:cubicBezTo>
                  <a:pt x="57110" y="185153"/>
                  <a:pt x="57021" y="185035"/>
                  <a:pt x="56917" y="184964"/>
                </a:cubicBezTo>
                <a:cubicBezTo>
                  <a:pt x="56880" y="184939"/>
                  <a:pt x="56830" y="184926"/>
                  <a:pt x="56782" y="184926"/>
                </a:cubicBezTo>
                <a:cubicBezTo>
                  <a:pt x="56698" y="184926"/>
                  <a:pt x="56620" y="184966"/>
                  <a:pt x="56628" y="185047"/>
                </a:cubicBezTo>
                <a:cubicBezTo>
                  <a:pt x="56548" y="184979"/>
                  <a:pt x="56448" y="184908"/>
                  <a:pt x="56350" y="184908"/>
                </a:cubicBezTo>
                <a:cubicBezTo>
                  <a:pt x="56324" y="184908"/>
                  <a:pt x="56298" y="184913"/>
                  <a:pt x="56272" y="184924"/>
                </a:cubicBezTo>
                <a:cubicBezTo>
                  <a:pt x="56232" y="184942"/>
                  <a:pt x="56200" y="184976"/>
                  <a:pt x="56162" y="184999"/>
                </a:cubicBezTo>
                <a:cubicBezTo>
                  <a:pt x="56095" y="185040"/>
                  <a:pt x="56015" y="185049"/>
                  <a:pt x="55938" y="185057"/>
                </a:cubicBezTo>
                <a:lnTo>
                  <a:pt x="54540" y="185204"/>
                </a:lnTo>
                <a:cubicBezTo>
                  <a:pt x="54504" y="185208"/>
                  <a:pt x="54467" y="185210"/>
                  <a:pt x="54431" y="185210"/>
                </a:cubicBezTo>
                <a:cubicBezTo>
                  <a:pt x="54289" y="185210"/>
                  <a:pt x="54143" y="185183"/>
                  <a:pt x="53996" y="185142"/>
                </a:cubicBezTo>
                <a:cubicBezTo>
                  <a:pt x="54827" y="184662"/>
                  <a:pt x="55631" y="184175"/>
                  <a:pt x="56395" y="183683"/>
                </a:cubicBezTo>
                <a:close/>
                <a:moveTo>
                  <a:pt x="59590" y="183625"/>
                </a:moveTo>
                <a:cubicBezTo>
                  <a:pt x="59832" y="184140"/>
                  <a:pt x="60159" y="184760"/>
                  <a:pt x="60601" y="185473"/>
                </a:cubicBezTo>
                <a:cubicBezTo>
                  <a:pt x="60530" y="185449"/>
                  <a:pt x="60459" y="185422"/>
                  <a:pt x="60396" y="185422"/>
                </a:cubicBezTo>
                <a:cubicBezTo>
                  <a:pt x="60356" y="185422"/>
                  <a:pt x="60319" y="185433"/>
                  <a:pt x="60287" y="185462"/>
                </a:cubicBezTo>
                <a:cubicBezTo>
                  <a:pt x="60246" y="185499"/>
                  <a:pt x="60229" y="185558"/>
                  <a:pt x="60185" y="185589"/>
                </a:cubicBezTo>
                <a:cubicBezTo>
                  <a:pt x="60161" y="185607"/>
                  <a:pt x="60135" y="185613"/>
                  <a:pt x="60108" y="185613"/>
                </a:cubicBezTo>
                <a:cubicBezTo>
                  <a:pt x="60028" y="185613"/>
                  <a:pt x="59938" y="185555"/>
                  <a:pt x="59852" y="185537"/>
                </a:cubicBezTo>
                <a:cubicBezTo>
                  <a:pt x="59832" y="185533"/>
                  <a:pt x="59812" y="185531"/>
                  <a:pt x="59792" y="185531"/>
                </a:cubicBezTo>
                <a:cubicBezTo>
                  <a:pt x="59709" y="185531"/>
                  <a:pt x="59626" y="185563"/>
                  <a:pt x="59547" y="185596"/>
                </a:cubicBezTo>
                <a:lnTo>
                  <a:pt x="59535" y="185600"/>
                </a:lnTo>
                <a:cubicBezTo>
                  <a:pt x="59388" y="185463"/>
                  <a:pt x="59243" y="185325"/>
                  <a:pt x="59096" y="185189"/>
                </a:cubicBezTo>
                <a:cubicBezTo>
                  <a:pt x="59115" y="185128"/>
                  <a:pt x="59136" y="185070"/>
                  <a:pt x="59156" y="185010"/>
                </a:cubicBezTo>
                <a:lnTo>
                  <a:pt x="59156" y="185010"/>
                </a:lnTo>
                <a:cubicBezTo>
                  <a:pt x="59154" y="185031"/>
                  <a:pt x="59152" y="185051"/>
                  <a:pt x="59151" y="185072"/>
                </a:cubicBezTo>
                <a:cubicBezTo>
                  <a:pt x="59153" y="185048"/>
                  <a:pt x="59156" y="185024"/>
                  <a:pt x="59159" y="185000"/>
                </a:cubicBezTo>
                <a:cubicBezTo>
                  <a:pt x="59311" y="184539"/>
                  <a:pt x="59456" y="184080"/>
                  <a:pt x="59590" y="183625"/>
                </a:cubicBezTo>
                <a:close/>
                <a:moveTo>
                  <a:pt x="102001" y="185097"/>
                </a:moveTo>
                <a:cubicBezTo>
                  <a:pt x="102058" y="185164"/>
                  <a:pt x="102117" y="185234"/>
                  <a:pt x="102178" y="185307"/>
                </a:cubicBezTo>
                <a:cubicBezTo>
                  <a:pt x="101614" y="185562"/>
                  <a:pt x="101267" y="185726"/>
                  <a:pt x="101267" y="185726"/>
                </a:cubicBezTo>
                <a:cubicBezTo>
                  <a:pt x="101466" y="185538"/>
                  <a:pt x="101716" y="185325"/>
                  <a:pt x="102001" y="185097"/>
                </a:cubicBezTo>
                <a:close/>
                <a:moveTo>
                  <a:pt x="65273" y="181474"/>
                </a:moveTo>
                <a:cubicBezTo>
                  <a:pt x="65729" y="182191"/>
                  <a:pt x="66230" y="182958"/>
                  <a:pt x="66764" y="183755"/>
                </a:cubicBezTo>
                <a:cubicBezTo>
                  <a:pt x="66493" y="184308"/>
                  <a:pt x="66248" y="184841"/>
                  <a:pt x="66026" y="185354"/>
                </a:cubicBezTo>
                <a:cubicBezTo>
                  <a:pt x="66009" y="185354"/>
                  <a:pt x="65992" y="185353"/>
                  <a:pt x="65975" y="185353"/>
                </a:cubicBezTo>
                <a:cubicBezTo>
                  <a:pt x="65805" y="185353"/>
                  <a:pt x="65637" y="185393"/>
                  <a:pt x="65485" y="185470"/>
                </a:cubicBezTo>
                <a:cubicBezTo>
                  <a:pt x="65451" y="185606"/>
                  <a:pt x="65266" y="185615"/>
                  <a:pt x="65126" y="185622"/>
                </a:cubicBezTo>
                <a:cubicBezTo>
                  <a:pt x="64986" y="185628"/>
                  <a:pt x="64806" y="185746"/>
                  <a:pt x="64879" y="185867"/>
                </a:cubicBezTo>
                <a:cubicBezTo>
                  <a:pt x="64864" y="185902"/>
                  <a:pt x="64834" y="185917"/>
                  <a:pt x="64796" y="185917"/>
                </a:cubicBezTo>
                <a:cubicBezTo>
                  <a:pt x="64667" y="185917"/>
                  <a:pt x="64444" y="185746"/>
                  <a:pt x="64355" y="185648"/>
                </a:cubicBezTo>
                <a:cubicBezTo>
                  <a:pt x="64264" y="185546"/>
                  <a:pt x="64140" y="185422"/>
                  <a:pt x="64018" y="185422"/>
                </a:cubicBezTo>
                <a:cubicBezTo>
                  <a:pt x="63989" y="185422"/>
                  <a:pt x="63959" y="185429"/>
                  <a:pt x="63930" y="185446"/>
                </a:cubicBezTo>
                <a:cubicBezTo>
                  <a:pt x="63887" y="185471"/>
                  <a:pt x="63852" y="185516"/>
                  <a:pt x="63802" y="185520"/>
                </a:cubicBezTo>
                <a:cubicBezTo>
                  <a:pt x="63800" y="185520"/>
                  <a:pt x="63798" y="185520"/>
                  <a:pt x="63796" y="185520"/>
                </a:cubicBezTo>
                <a:cubicBezTo>
                  <a:pt x="63715" y="185520"/>
                  <a:pt x="63681" y="185416"/>
                  <a:pt x="63642" y="185343"/>
                </a:cubicBezTo>
                <a:cubicBezTo>
                  <a:pt x="63615" y="185294"/>
                  <a:pt x="63574" y="185252"/>
                  <a:pt x="63523" y="185227"/>
                </a:cubicBezTo>
                <a:cubicBezTo>
                  <a:pt x="64169" y="184035"/>
                  <a:pt x="64751" y="182775"/>
                  <a:pt x="65273" y="181474"/>
                </a:cubicBezTo>
                <a:close/>
                <a:moveTo>
                  <a:pt x="76293" y="171522"/>
                </a:moveTo>
                <a:cubicBezTo>
                  <a:pt x="78152" y="175598"/>
                  <a:pt x="80705" y="180916"/>
                  <a:pt x="82991" y="184698"/>
                </a:cubicBezTo>
                <a:cubicBezTo>
                  <a:pt x="82839" y="186169"/>
                  <a:pt x="82830" y="187253"/>
                  <a:pt x="82830" y="187253"/>
                </a:cubicBezTo>
                <a:cubicBezTo>
                  <a:pt x="82840" y="187275"/>
                  <a:pt x="82852" y="187298"/>
                  <a:pt x="82863" y="187321"/>
                </a:cubicBezTo>
                <a:cubicBezTo>
                  <a:pt x="82771" y="187215"/>
                  <a:pt x="82628" y="187151"/>
                  <a:pt x="82488" y="187151"/>
                </a:cubicBezTo>
                <a:cubicBezTo>
                  <a:pt x="82421" y="187151"/>
                  <a:pt x="82355" y="187165"/>
                  <a:pt x="82294" y="187197"/>
                </a:cubicBezTo>
                <a:cubicBezTo>
                  <a:pt x="82250" y="187027"/>
                  <a:pt x="82073" y="186918"/>
                  <a:pt x="81900" y="186918"/>
                </a:cubicBezTo>
                <a:cubicBezTo>
                  <a:pt x="81825" y="186918"/>
                  <a:pt x="81750" y="186939"/>
                  <a:pt x="81689" y="186985"/>
                </a:cubicBezTo>
                <a:cubicBezTo>
                  <a:pt x="81720" y="186865"/>
                  <a:pt x="81617" y="186729"/>
                  <a:pt x="81492" y="186728"/>
                </a:cubicBezTo>
                <a:cubicBezTo>
                  <a:pt x="81461" y="186728"/>
                  <a:pt x="81430" y="186735"/>
                  <a:pt x="81404" y="186750"/>
                </a:cubicBezTo>
                <a:cubicBezTo>
                  <a:pt x="80147" y="183086"/>
                  <a:pt x="77177" y="179076"/>
                  <a:pt x="74347" y="175825"/>
                </a:cubicBezTo>
                <a:lnTo>
                  <a:pt x="76293" y="171522"/>
                </a:lnTo>
                <a:close/>
                <a:moveTo>
                  <a:pt x="71183" y="181967"/>
                </a:moveTo>
                <a:cubicBezTo>
                  <a:pt x="71947" y="183925"/>
                  <a:pt x="73117" y="185978"/>
                  <a:pt x="74369" y="187831"/>
                </a:cubicBezTo>
                <a:cubicBezTo>
                  <a:pt x="73883" y="187765"/>
                  <a:pt x="73398" y="187681"/>
                  <a:pt x="72914" y="187584"/>
                </a:cubicBezTo>
                <a:lnTo>
                  <a:pt x="72914" y="187585"/>
                </a:lnTo>
                <a:cubicBezTo>
                  <a:pt x="71891" y="186227"/>
                  <a:pt x="70840" y="184975"/>
                  <a:pt x="69901" y="184055"/>
                </a:cubicBezTo>
                <a:cubicBezTo>
                  <a:pt x="70344" y="183367"/>
                  <a:pt x="70772" y="182667"/>
                  <a:pt x="71183" y="181967"/>
                </a:cubicBezTo>
                <a:close/>
                <a:moveTo>
                  <a:pt x="73190" y="178263"/>
                </a:moveTo>
                <a:cubicBezTo>
                  <a:pt x="75169" y="181419"/>
                  <a:pt x="77531" y="184925"/>
                  <a:pt x="79956" y="187932"/>
                </a:cubicBezTo>
                <a:cubicBezTo>
                  <a:pt x="79171" y="188009"/>
                  <a:pt x="78382" y="188047"/>
                  <a:pt x="77594" y="188047"/>
                </a:cubicBezTo>
                <a:cubicBezTo>
                  <a:pt x="77513" y="188047"/>
                  <a:pt x="77432" y="188047"/>
                  <a:pt x="77351" y="188046"/>
                </a:cubicBezTo>
                <a:cubicBezTo>
                  <a:pt x="75869" y="184920"/>
                  <a:pt x="74098" y="182065"/>
                  <a:pt x="72448" y="179700"/>
                </a:cubicBezTo>
                <a:cubicBezTo>
                  <a:pt x="72706" y="179214"/>
                  <a:pt x="72953" y="178736"/>
                  <a:pt x="73190" y="178263"/>
                </a:cubicBezTo>
                <a:close/>
                <a:moveTo>
                  <a:pt x="83817" y="188602"/>
                </a:moveTo>
                <a:cubicBezTo>
                  <a:pt x="83846" y="188632"/>
                  <a:pt x="83875" y="188662"/>
                  <a:pt x="83904" y="188692"/>
                </a:cubicBezTo>
                <a:cubicBezTo>
                  <a:pt x="83860" y="188715"/>
                  <a:pt x="83814" y="188738"/>
                  <a:pt x="83771" y="188760"/>
                </a:cubicBezTo>
                <a:lnTo>
                  <a:pt x="83747" y="188759"/>
                </a:lnTo>
                <a:cubicBezTo>
                  <a:pt x="83780" y="188712"/>
                  <a:pt x="83804" y="188658"/>
                  <a:pt x="83817" y="188602"/>
                </a:cubicBezTo>
                <a:close/>
                <a:moveTo>
                  <a:pt x="122860" y="188795"/>
                </a:moveTo>
                <a:cubicBezTo>
                  <a:pt x="122861" y="188795"/>
                  <a:pt x="123056" y="188806"/>
                  <a:pt x="123366" y="188818"/>
                </a:cubicBezTo>
                <a:cubicBezTo>
                  <a:pt x="123461" y="188956"/>
                  <a:pt x="123555" y="189095"/>
                  <a:pt x="123652" y="189234"/>
                </a:cubicBezTo>
                <a:cubicBezTo>
                  <a:pt x="123371" y="189108"/>
                  <a:pt x="123100" y="188964"/>
                  <a:pt x="122860" y="188795"/>
                </a:cubicBezTo>
                <a:close/>
                <a:moveTo>
                  <a:pt x="125479" y="191798"/>
                </a:moveTo>
                <a:lnTo>
                  <a:pt x="125481" y="191802"/>
                </a:lnTo>
                <a:lnTo>
                  <a:pt x="125476" y="191802"/>
                </a:lnTo>
                <a:cubicBezTo>
                  <a:pt x="125476" y="191800"/>
                  <a:pt x="125477" y="191800"/>
                  <a:pt x="125479" y="191798"/>
                </a:cubicBezTo>
                <a:close/>
                <a:moveTo>
                  <a:pt x="128025" y="187909"/>
                </a:moveTo>
                <a:cubicBezTo>
                  <a:pt x="129068" y="190104"/>
                  <a:pt x="130509" y="192325"/>
                  <a:pt x="131912" y="194173"/>
                </a:cubicBezTo>
                <a:cubicBezTo>
                  <a:pt x="131463" y="194143"/>
                  <a:pt x="131015" y="194115"/>
                  <a:pt x="130571" y="194081"/>
                </a:cubicBezTo>
                <a:cubicBezTo>
                  <a:pt x="130564" y="194072"/>
                  <a:pt x="130559" y="194064"/>
                  <a:pt x="130552" y="194055"/>
                </a:cubicBezTo>
                <a:cubicBezTo>
                  <a:pt x="130641" y="193697"/>
                  <a:pt x="130390" y="193309"/>
                  <a:pt x="130046" y="193174"/>
                </a:cubicBezTo>
                <a:cubicBezTo>
                  <a:pt x="130000" y="193157"/>
                  <a:pt x="129953" y="193143"/>
                  <a:pt x="129905" y="193132"/>
                </a:cubicBezTo>
                <a:cubicBezTo>
                  <a:pt x="128733" y="191492"/>
                  <a:pt x="127473" y="189919"/>
                  <a:pt x="126350" y="188777"/>
                </a:cubicBezTo>
                <a:cubicBezTo>
                  <a:pt x="126982" y="188719"/>
                  <a:pt x="127506" y="188614"/>
                  <a:pt x="127710" y="188431"/>
                </a:cubicBezTo>
                <a:cubicBezTo>
                  <a:pt x="127710" y="188431"/>
                  <a:pt x="127829" y="188236"/>
                  <a:pt x="128025" y="187909"/>
                </a:cubicBezTo>
                <a:close/>
                <a:moveTo>
                  <a:pt x="133228" y="177579"/>
                </a:moveTo>
                <a:cubicBezTo>
                  <a:pt x="134690" y="180728"/>
                  <a:pt x="136453" y="184347"/>
                  <a:pt x="138154" y="187379"/>
                </a:cubicBezTo>
                <a:cubicBezTo>
                  <a:pt x="138620" y="189527"/>
                  <a:pt x="138226" y="191810"/>
                  <a:pt x="138416" y="193986"/>
                </a:cubicBezTo>
                <a:cubicBezTo>
                  <a:pt x="138352" y="194083"/>
                  <a:pt x="138292" y="194180"/>
                  <a:pt x="138229" y="194276"/>
                </a:cubicBezTo>
                <a:cubicBezTo>
                  <a:pt x="138087" y="190303"/>
                  <a:pt x="134834" y="185414"/>
                  <a:pt x="131495" y="181407"/>
                </a:cubicBezTo>
                <a:cubicBezTo>
                  <a:pt x="131518" y="181353"/>
                  <a:pt x="131540" y="181298"/>
                  <a:pt x="131561" y="181245"/>
                </a:cubicBezTo>
                <a:lnTo>
                  <a:pt x="131561" y="181245"/>
                </a:lnTo>
                <a:cubicBezTo>
                  <a:pt x="131543" y="181246"/>
                  <a:pt x="131526" y="181246"/>
                  <a:pt x="131508" y="181246"/>
                </a:cubicBezTo>
                <a:cubicBezTo>
                  <a:pt x="131457" y="181246"/>
                  <a:pt x="131405" y="181244"/>
                  <a:pt x="131355" y="181240"/>
                </a:cubicBezTo>
                <a:cubicBezTo>
                  <a:pt x="131098" y="180933"/>
                  <a:pt x="130841" y="180633"/>
                  <a:pt x="130584" y="180337"/>
                </a:cubicBezTo>
                <a:lnTo>
                  <a:pt x="132157" y="179599"/>
                </a:lnTo>
                <a:cubicBezTo>
                  <a:pt x="132157" y="179599"/>
                  <a:pt x="132615" y="178828"/>
                  <a:pt x="133228" y="177579"/>
                </a:cubicBezTo>
                <a:close/>
                <a:moveTo>
                  <a:pt x="130218" y="184037"/>
                </a:moveTo>
                <a:cubicBezTo>
                  <a:pt x="132532" y="187641"/>
                  <a:pt x="135268" y="191538"/>
                  <a:pt x="137981" y="194552"/>
                </a:cubicBezTo>
                <a:cubicBezTo>
                  <a:pt x="136780" y="194475"/>
                  <a:pt x="135576" y="194401"/>
                  <a:pt x="134367" y="194331"/>
                </a:cubicBezTo>
                <a:cubicBezTo>
                  <a:pt x="132978" y="191030"/>
                  <a:pt x="131201" y="187972"/>
                  <a:pt x="129480" y="185389"/>
                </a:cubicBezTo>
                <a:cubicBezTo>
                  <a:pt x="129725" y="184951"/>
                  <a:pt x="129976" y="184495"/>
                  <a:pt x="130218" y="184037"/>
                </a:cubicBezTo>
                <a:close/>
                <a:moveTo>
                  <a:pt x="46477" y="0"/>
                </a:moveTo>
                <a:cubicBezTo>
                  <a:pt x="45091" y="0"/>
                  <a:pt x="42466" y="110"/>
                  <a:pt x="40102" y="827"/>
                </a:cubicBezTo>
                <a:cubicBezTo>
                  <a:pt x="40102" y="827"/>
                  <a:pt x="40169" y="2747"/>
                  <a:pt x="39550" y="4360"/>
                </a:cubicBezTo>
                <a:cubicBezTo>
                  <a:pt x="39550" y="4360"/>
                  <a:pt x="38998" y="1757"/>
                  <a:pt x="38608" y="1122"/>
                </a:cubicBezTo>
                <a:cubicBezTo>
                  <a:pt x="38608" y="1122"/>
                  <a:pt x="35411" y="1419"/>
                  <a:pt x="34124" y="2007"/>
                </a:cubicBezTo>
                <a:cubicBezTo>
                  <a:pt x="32837" y="2594"/>
                  <a:pt x="29332" y="2787"/>
                  <a:pt x="28702" y="3057"/>
                </a:cubicBezTo>
                <a:cubicBezTo>
                  <a:pt x="28702" y="3057"/>
                  <a:pt x="27883" y="10155"/>
                  <a:pt x="27102" y="12411"/>
                </a:cubicBezTo>
                <a:cubicBezTo>
                  <a:pt x="27102" y="12411"/>
                  <a:pt x="27198" y="6324"/>
                  <a:pt x="26447" y="3978"/>
                </a:cubicBezTo>
                <a:cubicBezTo>
                  <a:pt x="26447" y="3978"/>
                  <a:pt x="24101" y="4729"/>
                  <a:pt x="22132" y="5681"/>
                </a:cubicBezTo>
                <a:cubicBezTo>
                  <a:pt x="21045" y="6207"/>
                  <a:pt x="19797" y="6832"/>
                  <a:pt x="18791" y="7383"/>
                </a:cubicBezTo>
                <a:lnTo>
                  <a:pt x="18793" y="7189"/>
                </a:lnTo>
                <a:lnTo>
                  <a:pt x="0" y="7386"/>
                </a:lnTo>
                <a:lnTo>
                  <a:pt x="0" y="209527"/>
                </a:lnTo>
                <a:lnTo>
                  <a:pt x="174326" y="209526"/>
                </a:lnTo>
                <a:lnTo>
                  <a:pt x="174952" y="197921"/>
                </a:lnTo>
                <a:lnTo>
                  <a:pt x="174952" y="197921"/>
                </a:lnTo>
                <a:cubicBezTo>
                  <a:pt x="173722" y="198048"/>
                  <a:pt x="172488" y="198111"/>
                  <a:pt x="171254" y="198111"/>
                </a:cubicBezTo>
                <a:cubicBezTo>
                  <a:pt x="168585" y="198111"/>
                  <a:pt x="165920" y="197814"/>
                  <a:pt x="163309" y="197224"/>
                </a:cubicBezTo>
                <a:cubicBezTo>
                  <a:pt x="162252" y="196985"/>
                  <a:pt x="161205" y="196698"/>
                  <a:pt x="160140" y="196501"/>
                </a:cubicBezTo>
                <a:cubicBezTo>
                  <a:pt x="158922" y="196276"/>
                  <a:pt x="157686" y="196170"/>
                  <a:pt x="156452" y="196066"/>
                </a:cubicBezTo>
                <a:cubicBezTo>
                  <a:pt x="156263" y="196050"/>
                  <a:pt x="156072" y="196033"/>
                  <a:pt x="155881" y="196017"/>
                </a:cubicBezTo>
                <a:cubicBezTo>
                  <a:pt x="160286" y="194760"/>
                  <a:pt x="162909" y="193257"/>
                  <a:pt x="162910" y="193257"/>
                </a:cubicBezTo>
                <a:lnTo>
                  <a:pt x="162910" y="193257"/>
                </a:lnTo>
                <a:cubicBezTo>
                  <a:pt x="162005" y="193740"/>
                  <a:pt x="159397" y="193748"/>
                  <a:pt x="155468" y="193906"/>
                </a:cubicBezTo>
                <a:cubicBezTo>
                  <a:pt x="156311" y="192735"/>
                  <a:pt x="157300" y="191661"/>
                  <a:pt x="158180" y="190512"/>
                </a:cubicBezTo>
                <a:cubicBezTo>
                  <a:pt x="159477" y="188818"/>
                  <a:pt x="160536" y="186954"/>
                  <a:pt x="161328" y="184973"/>
                </a:cubicBezTo>
                <a:cubicBezTo>
                  <a:pt x="161547" y="183075"/>
                  <a:pt x="161380" y="181156"/>
                  <a:pt x="160709" y="179365"/>
                </a:cubicBezTo>
                <a:cubicBezTo>
                  <a:pt x="159985" y="177431"/>
                  <a:pt x="158687" y="175597"/>
                  <a:pt x="158793" y="173536"/>
                </a:cubicBezTo>
                <a:cubicBezTo>
                  <a:pt x="158882" y="171773"/>
                  <a:pt x="160008" y="170151"/>
                  <a:pt x="159950" y="168387"/>
                </a:cubicBezTo>
                <a:cubicBezTo>
                  <a:pt x="159860" y="165730"/>
                  <a:pt x="157289" y="163843"/>
                  <a:pt x="157233" y="161185"/>
                </a:cubicBezTo>
                <a:cubicBezTo>
                  <a:pt x="155996" y="165846"/>
                  <a:pt x="149819" y="167903"/>
                  <a:pt x="148501" y="172541"/>
                </a:cubicBezTo>
                <a:cubicBezTo>
                  <a:pt x="148116" y="173897"/>
                  <a:pt x="148200" y="175338"/>
                  <a:pt x="147928" y="176719"/>
                </a:cubicBezTo>
                <a:cubicBezTo>
                  <a:pt x="147744" y="177653"/>
                  <a:pt x="147400" y="178546"/>
                  <a:pt x="147013" y="179425"/>
                </a:cubicBezTo>
                <a:cubicBezTo>
                  <a:pt x="146926" y="179570"/>
                  <a:pt x="146841" y="179713"/>
                  <a:pt x="146756" y="179856"/>
                </a:cubicBezTo>
                <a:cubicBezTo>
                  <a:pt x="146249" y="178258"/>
                  <a:pt x="146561" y="176429"/>
                  <a:pt x="145840" y="174911"/>
                </a:cubicBezTo>
                <a:cubicBezTo>
                  <a:pt x="145677" y="174570"/>
                  <a:pt x="145471" y="174267"/>
                  <a:pt x="145241" y="173984"/>
                </a:cubicBezTo>
                <a:cubicBezTo>
                  <a:pt x="145225" y="173868"/>
                  <a:pt x="145213" y="173755"/>
                  <a:pt x="145197" y="173636"/>
                </a:cubicBezTo>
                <a:cubicBezTo>
                  <a:pt x="145026" y="172450"/>
                  <a:pt x="144719" y="171285"/>
                  <a:pt x="144236" y="170189"/>
                </a:cubicBezTo>
                <a:cubicBezTo>
                  <a:pt x="143782" y="169157"/>
                  <a:pt x="143126" y="168040"/>
                  <a:pt x="142318" y="167694"/>
                </a:cubicBezTo>
                <a:lnTo>
                  <a:pt x="142318" y="167694"/>
                </a:lnTo>
                <a:cubicBezTo>
                  <a:pt x="142318" y="167694"/>
                  <a:pt x="142633" y="169536"/>
                  <a:pt x="142998" y="172050"/>
                </a:cubicBezTo>
                <a:cubicBezTo>
                  <a:pt x="141988" y="171308"/>
                  <a:pt x="141003" y="170547"/>
                  <a:pt x="140471" y="169395"/>
                </a:cubicBezTo>
                <a:lnTo>
                  <a:pt x="140471" y="169395"/>
                </a:lnTo>
                <a:cubicBezTo>
                  <a:pt x="140727" y="171066"/>
                  <a:pt x="140296" y="172688"/>
                  <a:pt x="139658" y="174295"/>
                </a:cubicBezTo>
                <a:cubicBezTo>
                  <a:pt x="138853" y="172226"/>
                  <a:pt x="137844" y="169859"/>
                  <a:pt x="136578" y="167144"/>
                </a:cubicBezTo>
                <a:lnTo>
                  <a:pt x="136578" y="167144"/>
                </a:lnTo>
                <a:cubicBezTo>
                  <a:pt x="136578" y="167144"/>
                  <a:pt x="136598" y="167268"/>
                  <a:pt x="136639" y="167495"/>
                </a:cubicBezTo>
                <a:cubicBezTo>
                  <a:pt x="136825" y="168529"/>
                  <a:pt x="137454" y="171816"/>
                  <a:pt x="138710" y="176469"/>
                </a:cubicBezTo>
                <a:cubicBezTo>
                  <a:pt x="138070" y="177877"/>
                  <a:pt x="137436" y="179286"/>
                  <a:pt x="137133" y="180722"/>
                </a:cubicBezTo>
                <a:cubicBezTo>
                  <a:pt x="136176" y="178828"/>
                  <a:pt x="135129" y="177092"/>
                  <a:pt x="134133" y="175596"/>
                </a:cubicBezTo>
                <a:cubicBezTo>
                  <a:pt x="135664" y="171990"/>
                  <a:pt x="137279" y="166674"/>
                  <a:pt x="135698" y="162776"/>
                </a:cubicBezTo>
                <a:cubicBezTo>
                  <a:pt x="135698" y="162776"/>
                  <a:pt x="134313" y="161898"/>
                  <a:pt x="131507" y="161898"/>
                </a:cubicBezTo>
                <a:cubicBezTo>
                  <a:pt x="130788" y="161898"/>
                  <a:pt x="129976" y="161956"/>
                  <a:pt x="129069" y="162100"/>
                </a:cubicBezTo>
                <a:cubicBezTo>
                  <a:pt x="129069" y="162100"/>
                  <a:pt x="128604" y="164597"/>
                  <a:pt x="128538" y="167598"/>
                </a:cubicBezTo>
                <a:cubicBezTo>
                  <a:pt x="128538" y="167598"/>
                  <a:pt x="127804" y="164497"/>
                  <a:pt x="128072" y="162633"/>
                </a:cubicBezTo>
                <a:lnTo>
                  <a:pt x="128072" y="162633"/>
                </a:lnTo>
                <a:cubicBezTo>
                  <a:pt x="128072" y="162633"/>
                  <a:pt x="127097" y="162792"/>
                  <a:pt x="126541" y="163135"/>
                </a:cubicBezTo>
                <a:cubicBezTo>
                  <a:pt x="126541" y="163135"/>
                  <a:pt x="126272" y="167790"/>
                  <a:pt x="126636" y="169851"/>
                </a:cubicBezTo>
                <a:cubicBezTo>
                  <a:pt x="126636" y="169851"/>
                  <a:pt x="125080" y="165198"/>
                  <a:pt x="125170" y="163646"/>
                </a:cubicBezTo>
                <a:lnTo>
                  <a:pt x="125170" y="163646"/>
                </a:lnTo>
                <a:cubicBezTo>
                  <a:pt x="125170" y="163647"/>
                  <a:pt x="121489" y="165098"/>
                  <a:pt x="118830" y="167467"/>
                </a:cubicBezTo>
                <a:cubicBezTo>
                  <a:pt x="118830" y="167467"/>
                  <a:pt x="119697" y="169181"/>
                  <a:pt x="119811" y="170905"/>
                </a:cubicBezTo>
                <a:cubicBezTo>
                  <a:pt x="119811" y="170905"/>
                  <a:pt x="118218" y="168773"/>
                  <a:pt x="117597" y="168361"/>
                </a:cubicBezTo>
                <a:cubicBezTo>
                  <a:pt x="117597" y="168361"/>
                  <a:pt x="114820" y="169972"/>
                  <a:pt x="113899" y="171047"/>
                </a:cubicBezTo>
                <a:cubicBezTo>
                  <a:pt x="112979" y="172121"/>
                  <a:pt x="109877" y="173767"/>
                  <a:pt x="109418" y="174276"/>
                </a:cubicBezTo>
                <a:cubicBezTo>
                  <a:pt x="109418" y="174276"/>
                  <a:pt x="111657" y="181061"/>
                  <a:pt x="111895" y="183438"/>
                </a:cubicBezTo>
                <a:cubicBezTo>
                  <a:pt x="111895" y="183438"/>
                  <a:pt x="111085" y="181613"/>
                  <a:pt x="110079" y="179713"/>
                </a:cubicBezTo>
                <a:cubicBezTo>
                  <a:pt x="110186" y="179648"/>
                  <a:pt x="110246" y="179612"/>
                  <a:pt x="110246" y="179612"/>
                </a:cubicBezTo>
                <a:cubicBezTo>
                  <a:pt x="110227" y="178827"/>
                  <a:pt x="108759" y="175086"/>
                  <a:pt x="108759" y="173467"/>
                </a:cubicBezTo>
                <a:cubicBezTo>
                  <a:pt x="108759" y="171848"/>
                  <a:pt x="107548" y="168379"/>
                  <a:pt x="107548" y="168379"/>
                </a:cubicBezTo>
                <a:cubicBezTo>
                  <a:pt x="107487" y="168371"/>
                  <a:pt x="107414" y="168368"/>
                  <a:pt x="107331" y="168368"/>
                </a:cubicBezTo>
                <a:cubicBezTo>
                  <a:pt x="106284" y="168368"/>
                  <a:pt x="103728" y="168938"/>
                  <a:pt x="103728" y="168938"/>
                </a:cubicBezTo>
                <a:cubicBezTo>
                  <a:pt x="105113" y="167525"/>
                  <a:pt x="107144" y="166682"/>
                  <a:pt x="107144" y="166682"/>
                </a:cubicBezTo>
                <a:cubicBezTo>
                  <a:pt x="106598" y="162642"/>
                  <a:pt x="104483" y="158638"/>
                  <a:pt x="104483" y="158638"/>
                </a:cubicBezTo>
                <a:cubicBezTo>
                  <a:pt x="103404" y="160053"/>
                  <a:pt x="98585" y="162935"/>
                  <a:pt x="98585" y="162935"/>
                </a:cubicBezTo>
                <a:cubicBezTo>
                  <a:pt x="100437" y="161417"/>
                  <a:pt x="103672" y="157172"/>
                  <a:pt x="103672" y="157172"/>
                </a:cubicBezTo>
                <a:cubicBezTo>
                  <a:pt x="103444" y="156459"/>
                  <a:pt x="102715" y="155594"/>
                  <a:pt x="102715" y="155594"/>
                </a:cubicBezTo>
                <a:cubicBezTo>
                  <a:pt x="101560" y="157414"/>
                  <a:pt x="98611" y="159562"/>
                  <a:pt x="98611" y="159562"/>
                </a:cubicBezTo>
                <a:cubicBezTo>
                  <a:pt x="100791" y="156905"/>
                  <a:pt x="102245" y="154389"/>
                  <a:pt x="102245" y="154389"/>
                </a:cubicBezTo>
                <a:cubicBezTo>
                  <a:pt x="98915" y="150462"/>
                  <a:pt x="95985" y="150038"/>
                  <a:pt x="95985" y="150038"/>
                </a:cubicBezTo>
                <a:cubicBezTo>
                  <a:pt x="91023" y="152597"/>
                  <a:pt x="88375" y="160018"/>
                  <a:pt x="87230" y="164247"/>
                </a:cubicBezTo>
                <a:cubicBezTo>
                  <a:pt x="86900" y="163774"/>
                  <a:pt x="86524" y="163389"/>
                  <a:pt x="86107" y="163209"/>
                </a:cubicBezTo>
                <a:lnTo>
                  <a:pt x="86107" y="163209"/>
                </a:lnTo>
                <a:cubicBezTo>
                  <a:pt x="86107" y="163209"/>
                  <a:pt x="86347" y="164615"/>
                  <a:pt x="86650" y="166648"/>
                </a:cubicBezTo>
                <a:cubicBezTo>
                  <a:pt x="86566" y="167058"/>
                  <a:pt x="86524" y="167292"/>
                  <a:pt x="86524" y="167292"/>
                </a:cubicBezTo>
                <a:lnTo>
                  <a:pt x="86851" y="168019"/>
                </a:lnTo>
                <a:cubicBezTo>
                  <a:pt x="86932" y="168584"/>
                  <a:pt x="87015" y="169178"/>
                  <a:pt x="87096" y="169788"/>
                </a:cubicBezTo>
                <a:cubicBezTo>
                  <a:pt x="86345" y="169672"/>
                  <a:pt x="85814" y="169167"/>
                  <a:pt x="85814" y="169167"/>
                </a:cubicBezTo>
                <a:cubicBezTo>
                  <a:pt x="85436" y="170273"/>
                  <a:pt x="85058" y="171837"/>
                  <a:pt x="84734" y="173358"/>
                </a:cubicBezTo>
                <a:cubicBezTo>
                  <a:pt x="83812" y="170583"/>
                  <a:pt x="82427" y="167080"/>
                  <a:pt x="80366" y="162660"/>
                </a:cubicBezTo>
                <a:lnTo>
                  <a:pt x="80366" y="162660"/>
                </a:lnTo>
                <a:cubicBezTo>
                  <a:pt x="80366" y="162660"/>
                  <a:pt x="80386" y="162783"/>
                  <a:pt x="80428" y="163010"/>
                </a:cubicBezTo>
                <a:cubicBezTo>
                  <a:pt x="80677" y="164394"/>
                  <a:pt x="81722" y="169819"/>
                  <a:pt x="83998" y="177153"/>
                </a:cubicBezTo>
                <a:cubicBezTo>
                  <a:pt x="83876" y="177843"/>
                  <a:pt x="83805" y="178278"/>
                  <a:pt x="83805" y="178278"/>
                </a:cubicBezTo>
                <a:cubicBezTo>
                  <a:pt x="83849" y="178605"/>
                  <a:pt x="84262" y="179120"/>
                  <a:pt x="84804" y="179670"/>
                </a:cubicBezTo>
                <a:cubicBezTo>
                  <a:pt x="85002" y="180269"/>
                  <a:pt x="85208" y="180875"/>
                  <a:pt x="85420" y="181492"/>
                </a:cubicBezTo>
                <a:cubicBezTo>
                  <a:pt x="84467" y="181045"/>
                  <a:pt x="83762" y="180560"/>
                  <a:pt x="83762" y="180560"/>
                </a:cubicBezTo>
                <a:cubicBezTo>
                  <a:pt x="83597" y="181110"/>
                  <a:pt x="83461" y="181683"/>
                  <a:pt x="83349" y="182252"/>
                </a:cubicBezTo>
                <a:cubicBezTo>
                  <a:pt x="81906" y="177377"/>
                  <a:pt x="79227" y="172925"/>
                  <a:pt x="77049" y="169840"/>
                </a:cubicBezTo>
                <a:cubicBezTo>
                  <a:pt x="77976" y="167791"/>
                  <a:pt x="78610" y="166387"/>
                  <a:pt x="78610" y="166387"/>
                </a:cubicBezTo>
                <a:lnTo>
                  <a:pt x="78610" y="166387"/>
                </a:lnTo>
                <a:cubicBezTo>
                  <a:pt x="78610" y="166387"/>
                  <a:pt x="77922" y="167470"/>
                  <a:pt x="76664" y="169302"/>
                </a:cubicBezTo>
                <a:cubicBezTo>
                  <a:pt x="74956" y="166944"/>
                  <a:pt x="73644" y="165514"/>
                  <a:pt x="73644" y="165514"/>
                </a:cubicBezTo>
                <a:lnTo>
                  <a:pt x="73644" y="165514"/>
                </a:lnTo>
                <a:cubicBezTo>
                  <a:pt x="73644" y="165514"/>
                  <a:pt x="74513" y="167584"/>
                  <a:pt x="75829" y="170504"/>
                </a:cubicBezTo>
                <a:cubicBezTo>
                  <a:pt x="75048" y="171621"/>
                  <a:pt x="74116" y="172926"/>
                  <a:pt x="73049" y="174373"/>
                </a:cubicBezTo>
                <a:cubicBezTo>
                  <a:pt x="71092" y="172239"/>
                  <a:pt x="69353" y="170578"/>
                  <a:pt x="68507" y="169792"/>
                </a:cubicBezTo>
                <a:cubicBezTo>
                  <a:pt x="69638" y="163625"/>
                  <a:pt x="69817" y="158716"/>
                  <a:pt x="69817" y="158715"/>
                </a:cubicBezTo>
                <a:lnTo>
                  <a:pt x="69817" y="158715"/>
                </a:lnTo>
                <a:cubicBezTo>
                  <a:pt x="68722" y="162773"/>
                  <a:pt x="67568" y="164120"/>
                  <a:pt x="64339" y="172470"/>
                </a:cubicBezTo>
                <a:cubicBezTo>
                  <a:pt x="63849" y="173742"/>
                  <a:pt x="63424" y="175036"/>
                  <a:pt x="63066" y="176352"/>
                </a:cubicBezTo>
                <a:cubicBezTo>
                  <a:pt x="62877" y="176471"/>
                  <a:pt x="62665" y="176603"/>
                  <a:pt x="62429" y="176745"/>
                </a:cubicBezTo>
                <a:lnTo>
                  <a:pt x="62391" y="176705"/>
                </a:lnTo>
                <a:lnTo>
                  <a:pt x="62391" y="176705"/>
                </a:lnTo>
                <a:cubicBezTo>
                  <a:pt x="62391" y="176705"/>
                  <a:pt x="62400" y="176721"/>
                  <a:pt x="62418" y="176753"/>
                </a:cubicBezTo>
                <a:cubicBezTo>
                  <a:pt x="62015" y="176998"/>
                  <a:pt x="61539" y="177274"/>
                  <a:pt x="60973" y="177582"/>
                </a:cubicBezTo>
                <a:cubicBezTo>
                  <a:pt x="61441" y="174697"/>
                  <a:pt x="61652" y="171776"/>
                  <a:pt x="61604" y="168853"/>
                </a:cubicBezTo>
                <a:cubicBezTo>
                  <a:pt x="62240" y="168271"/>
                  <a:pt x="62595" y="167932"/>
                  <a:pt x="62595" y="167932"/>
                </a:cubicBezTo>
                <a:lnTo>
                  <a:pt x="62595" y="167932"/>
                </a:lnTo>
                <a:cubicBezTo>
                  <a:pt x="62595" y="167932"/>
                  <a:pt x="62283" y="168116"/>
                  <a:pt x="61744" y="168421"/>
                </a:cubicBezTo>
                <a:cubicBezTo>
                  <a:pt x="61889" y="168304"/>
                  <a:pt x="62034" y="168187"/>
                  <a:pt x="62178" y="168068"/>
                </a:cubicBezTo>
                <a:lnTo>
                  <a:pt x="62178" y="168068"/>
                </a:lnTo>
                <a:cubicBezTo>
                  <a:pt x="61985" y="168215"/>
                  <a:pt x="61791" y="168356"/>
                  <a:pt x="61597" y="168501"/>
                </a:cubicBezTo>
                <a:cubicBezTo>
                  <a:pt x="61417" y="160635"/>
                  <a:pt x="59449" y="155392"/>
                  <a:pt x="59448" y="155391"/>
                </a:cubicBezTo>
                <a:lnTo>
                  <a:pt x="59448" y="155391"/>
                </a:lnTo>
                <a:cubicBezTo>
                  <a:pt x="59968" y="156910"/>
                  <a:pt x="58892" y="161872"/>
                  <a:pt x="58221" y="169471"/>
                </a:cubicBezTo>
                <a:cubicBezTo>
                  <a:pt x="58193" y="169778"/>
                  <a:pt x="58171" y="170086"/>
                  <a:pt x="58151" y="170393"/>
                </a:cubicBezTo>
                <a:cubicBezTo>
                  <a:pt x="57224" y="170885"/>
                  <a:pt x="56210" y="171408"/>
                  <a:pt x="55165" y="171924"/>
                </a:cubicBezTo>
                <a:cubicBezTo>
                  <a:pt x="54674" y="170061"/>
                  <a:pt x="54072" y="168292"/>
                  <a:pt x="53476" y="166752"/>
                </a:cubicBezTo>
                <a:cubicBezTo>
                  <a:pt x="55268" y="164696"/>
                  <a:pt x="56773" y="163178"/>
                  <a:pt x="57610" y="162366"/>
                </a:cubicBezTo>
                <a:cubicBezTo>
                  <a:pt x="57680" y="162297"/>
                  <a:pt x="57751" y="162230"/>
                  <a:pt x="57822" y="162160"/>
                </a:cubicBezTo>
                <a:cubicBezTo>
                  <a:pt x="58144" y="161851"/>
                  <a:pt x="58325" y="161689"/>
                  <a:pt x="58325" y="161688"/>
                </a:cubicBezTo>
                <a:lnTo>
                  <a:pt x="58325" y="161688"/>
                </a:lnTo>
                <a:cubicBezTo>
                  <a:pt x="58325" y="161689"/>
                  <a:pt x="56075" y="162941"/>
                  <a:pt x="52849" y="165199"/>
                </a:cubicBezTo>
                <a:cubicBezTo>
                  <a:pt x="52524" y="164429"/>
                  <a:pt x="52217" y="163750"/>
                  <a:pt x="51949" y="163183"/>
                </a:cubicBezTo>
                <a:cubicBezTo>
                  <a:pt x="55948" y="159615"/>
                  <a:pt x="58665" y="156915"/>
                  <a:pt x="58665" y="156915"/>
                </a:cubicBezTo>
                <a:lnTo>
                  <a:pt x="58665" y="156915"/>
                </a:lnTo>
                <a:cubicBezTo>
                  <a:pt x="58665" y="156915"/>
                  <a:pt x="58477" y="157001"/>
                  <a:pt x="58137" y="157162"/>
                </a:cubicBezTo>
                <a:lnTo>
                  <a:pt x="58336" y="157004"/>
                </a:lnTo>
                <a:lnTo>
                  <a:pt x="58336" y="157004"/>
                </a:lnTo>
                <a:cubicBezTo>
                  <a:pt x="58255" y="157063"/>
                  <a:pt x="58175" y="157122"/>
                  <a:pt x="58094" y="157181"/>
                </a:cubicBezTo>
                <a:cubicBezTo>
                  <a:pt x="56929" y="157732"/>
                  <a:pt x="54100" y="159114"/>
                  <a:pt x="50760" y="161051"/>
                </a:cubicBezTo>
                <a:cubicBezTo>
                  <a:pt x="49306" y="159232"/>
                  <a:pt x="46637" y="158240"/>
                  <a:pt x="46637" y="158240"/>
                </a:cubicBezTo>
                <a:lnTo>
                  <a:pt x="46637" y="158240"/>
                </a:lnTo>
                <a:cubicBezTo>
                  <a:pt x="46637" y="158240"/>
                  <a:pt x="48972" y="159487"/>
                  <a:pt x="50086" y="161446"/>
                </a:cubicBezTo>
                <a:cubicBezTo>
                  <a:pt x="49660" y="161697"/>
                  <a:pt x="49229" y="161957"/>
                  <a:pt x="48792" y="162223"/>
                </a:cubicBezTo>
                <a:cubicBezTo>
                  <a:pt x="47734" y="160226"/>
                  <a:pt x="46691" y="159090"/>
                  <a:pt x="45985" y="158481"/>
                </a:cubicBezTo>
                <a:cubicBezTo>
                  <a:pt x="50090" y="153970"/>
                  <a:pt x="53235" y="150233"/>
                  <a:pt x="53235" y="150233"/>
                </a:cubicBezTo>
                <a:lnTo>
                  <a:pt x="53235" y="150233"/>
                </a:lnTo>
                <a:cubicBezTo>
                  <a:pt x="53235" y="150234"/>
                  <a:pt x="44704" y="155185"/>
                  <a:pt x="38097" y="163015"/>
                </a:cubicBezTo>
                <a:cubicBezTo>
                  <a:pt x="37992" y="162294"/>
                  <a:pt x="37978" y="161574"/>
                  <a:pt x="38174" y="160850"/>
                </a:cubicBezTo>
                <a:lnTo>
                  <a:pt x="38174" y="160850"/>
                </a:lnTo>
                <a:cubicBezTo>
                  <a:pt x="37298" y="162296"/>
                  <a:pt x="35929" y="163263"/>
                  <a:pt x="34409" y="164087"/>
                </a:cubicBezTo>
                <a:cubicBezTo>
                  <a:pt x="34043" y="164133"/>
                  <a:pt x="33838" y="164255"/>
                  <a:pt x="33827" y="164362"/>
                </a:cubicBezTo>
                <a:cubicBezTo>
                  <a:pt x="33827" y="164367"/>
                  <a:pt x="33835" y="164379"/>
                  <a:pt x="33837" y="164387"/>
                </a:cubicBezTo>
                <a:cubicBezTo>
                  <a:pt x="33688" y="164463"/>
                  <a:pt x="33539" y="164538"/>
                  <a:pt x="33388" y="164613"/>
                </a:cubicBezTo>
                <a:cubicBezTo>
                  <a:pt x="40692" y="154623"/>
                  <a:pt x="45042" y="146516"/>
                  <a:pt x="46001" y="144674"/>
                </a:cubicBezTo>
                <a:cubicBezTo>
                  <a:pt x="46135" y="144415"/>
                  <a:pt x="46207" y="144274"/>
                  <a:pt x="46207" y="144274"/>
                </a:cubicBezTo>
                <a:lnTo>
                  <a:pt x="46207" y="144274"/>
                </a:lnTo>
                <a:cubicBezTo>
                  <a:pt x="34851" y="156760"/>
                  <a:pt x="32173" y="162875"/>
                  <a:pt x="31607" y="165475"/>
                </a:cubicBezTo>
                <a:cubicBezTo>
                  <a:pt x="31540" y="165508"/>
                  <a:pt x="31474" y="165540"/>
                  <a:pt x="31407" y="165573"/>
                </a:cubicBezTo>
                <a:cubicBezTo>
                  <a:pt x="31169" y="164399"/>
                  <a:pt x="30949" y="163220"/>
                  <a:pt x="30748" y="162039"/>
                </a:cubicBezTo>
                <a:cubicBezTo>
                  <a:pt x="31466" y="159165"/>
                  <a:pt x="33618" y="154220"/>
                  <a:pt x="35555" y="150060"/>
                </a:cubicBezTo>
                <a:cubicBezTo>
                  <a:pt x="36815" y="149190"/>
                  <a:pt x="37960" y="148162"/>
                  <a:pt x="38960" y="147001"/>
                </a:cubicBezTo>
                <a:cubicBezTo>
                  <a:pt x="39084" y="146858"/>
                  <a:pt x="38987" y="146632"/>
                  <a:pt x="38797" y="146622"/>
                </a:cubicBezTo>
                <a:cubicBezTo>
                  <a:pt x="38448" y="146605"/>
                  <a:pt x="37918" y="146564"/>
                  <a:pt x="37262" y="146470"/>
                </a:cubicBezTo>
                <a:cubicBezTo>
                  <a:pt x="37528" y="145922"/>
                  <a:pt x="37774" y="145418"/>
                  <a:pt x="37994" y="144970"/>
                </a:cubicBezTo>
                <a:cubicBezTo>
                  <a:pt x="38335" y="145026"/>
                  <a:pt x="38667" y="145056"/>
                  <a:pt x="38988" y="145056"/>
                </a:cubicBezTo>
                <a:cubicBezTo>
                  <a:pt x="39399" y="145056"/>
                  <a:pt x="39792" y="145006"/>
                  <a:pt x="40158" y="144896"/>
                </a:cubicBezTo>
                <a:cubicBezTo>
                  <a:pt x="43354" y="143942"/>
                  <a:pt x="46167" y="138757"/>
                  <a:pt x="47067" y="136946"/>
                </a:cubicBezTo>
                <a:cubicBezTo>
                  <a:pt x="47147" y="136784"/>
                  <a:pt x="47022" y="136614"/>
                  <a:pt x="46864" y="136614"/>
                </a:cubicBezTo>
                <a:cubicBezTo>
                  <a:pt x="46832" y="136614"/>
                  <a:pt x="46799" y="136621"/>
                  <a:pt x="46765" y="136636"/>
                </a:cubicBezTo>
                <a:cubicBezTo>
                  <a:pt x="45794" y="137094"/>
                  <a:pt x="43678" y="137888"/>
                  <a:pt x="40695" y="137888"/>
                </a:cubicBezTo>
                <a:cubicBezTo>
                  <a:pt x="39798" y="137888"/>
                  <a:pt x="38822" y="137816"/>
                  <a:pt x="37776" y="137642"/>
                </a:cubicBezTo>
                <a:cubicBezTo>
                  <a:pt x="31837" y="136655"/>
                  <a:pt x="30563" y="135932"/>
                  <a:pt x="30952" y="135172"/>
                </a:cubicBezTo>
                <a:cubicBezTo>
                  <a:pt x="31134" y="134817"/>
                  <a:pt x="31374" y="134671"/>
                  <a:pt x="31779" y="134671"/>
                </a:cubicBezTo>
                <a:cubicBezTo>
                  <a:pt x="32242" y="134671"/>
                  <a:pt x="32922" y="134861"/>
                  <a:pt x="33981" y="135148"/>
                </a:cubicBezTo>
                <a:cubicBezTo>
                  <a:pt x="35214" y="135482"/>
                  <a:pt x="38495" y="136258"/>
                  <a:pt x="41673" y="136258"/>
                </a:cubicBezTo>
                <a:cubicBezTo>
                  <a:pt x="43613" y="136258"/>
                  <a:pt x="45514" y="135969"/>
                  <a:pt x="46887" y="135114"/>
                </a:cubicBezTo>
                <a:cubicBezTo>
                  <a:pt x="46887" y="135114"/>
                  <a:pt x="48816" y="134451"/>
                  <a:pt x="49710" y="129954"/>
                </a:cubicBezTo>
                <a:cubicBezTo>
                  <a:pt x="49741" y="129801"/>
                  <a:pt x="49620" y="129675"/>
                  <a:pt x="49485" y="129675"/>
                </a:cubicBezTo>
                <a:cubicBezTo>
                  <a:pt x="49446" y="129675"/>
                  <a:pt x="49405" y="129685"/>
                  <a:pt x="49367" y="129709"/>
                </a:cubicBezTo>
                <a:cubicBezTo>
                  <a:pt x="48312" y="130365"/>
                  <a:pt x="45426" y="131886"/>
                  <a:pt x="41376" y="131886"/>
                </a:cubicBezTo>
                <a:cubicBezTo>
                  <a:pt x="40278" y="131886"/>
                  <a:pt x="39094" y="131774"/>
                  <a:pt x="37838" y="131503"/>
                </a:cubicBezTo>
                <a:cubicBezTo>
                  <a:pt x="37838" y="131503"/>
                  <a:pt x="34459" y="131005"/>
                  <a:pt x="35153" y="129921"/>
                </a:cubicBezTo>
                <a:cubicBezTo>
                  <a:pt x="35296" y="129697"/>
                  <a:pt x="35578" y="129612"/>
                  <a:pt x="35971" y="129612"/>
                </a:cubicBezTo>
                <a:cubicBezTo>
                  <a:pt x="37228" y="129612"/>
                  <a:pt x="39615" y="130484"/>
                  <a:pt x="42193" y="130484"/>
                </a:cubicBezTo>
                <a:cubicBezTo>
                  <a:pt x="42714" y="130484"/>
                  <a:pt x="43242" y="130448"/>
                  <a:pt x="43770" y="130362"/>
                </a:cubicBezTo>
                <a:cubicBezTo>
                  <a:pt x="47733" y="129720"/>
                  <a:pt x="49322" y="129026"/>
                  <a:pt x="49867" y="126359"/>
                </a:cubicBezTo>
                <a:cubicBezTo>
                  <a:pt x="50393" y="123786"/>
                  <a:pt x="48551" y="119745"/>
                  <a:pt x="50507" y="118134"/>
                </a:cubicBezTo>
                <a:cubicBezTo>
                  <a:pt x="50619" y="118042"/>
                  <a:pt x="50616" y="117869"/>
                  <a:pt x="50501" y="117781"/>
                </a:cubicBezTo>
                <a:cubicBezTo>
                  <a:pt x="49740" y="117197"/>
                  <a:pt x="47381" y="115312"/>
                  <a:pt x="46286" y="113553"/>
                </a:cubicBezTo>
                <a:cubicBezTo>
                  <a:pt x="45746" y="112685"/>
                  <a:pt x="44895" y="112201"/>
                  <a:pt x="43930" y="112201"/>
                </a:cubicBezTo>
                <a:cubicBezTo>
                  <a:pt x="42544" y="112201"/>
                  <a:pt x="40925" y="113202"/>
                  <a:pt x="39663" y="115506"/>
                </a:cubicBezTo>
                <a:cubicBezTo>
                  <a:pt x="37680" y="119126"/>
                  <a:pt x="36505" y="121983"/>
                  <a:pt x="35457" y="121983"/>
                </a:cubicBezTo>
                <a:cubicBezTo>
                  <a:pt x="35374" y="121983"/>
                  <a:pt x="35292" y="121965"/>
                  <a:pt x="35210" y="121928"/>
                </a:cubicBezTo>
                <a:cubicBezTo>
                  <a:pt x="34126" y="121439"/>
                  <a:pt x="36519" y="114421"/>
                  <a:pt x="42366" y="110784"/>
                </a:cubicBezTo>
                <a:cubicBezTo>
                  <a:pt x="42540" y="110675"/>
                  <a:pt x="42504" y="110412"/>
                  <a:pt x="42303" y="110364"/>
                </a:cubicBezTo>
                <a:cubicBezTo>
                  <a:pt x="41896" y="110269"/>
                  <a:pt x="41288" y="110120"/>
                  <a:pt x="40568" y="109927"/>
                </a:cubicBezTo>
                <a:cubicBezTo>
                  <a:pt x="40879" y="109571"/>
                  <a:pt x="41136" y="109257"/>
                  <a:pt x="41324" y="109020"/>
                </a:cubicBezTo>
                <a:cubicBezTo>
                  <a:pt x="41428" y="108889"/>
                  <a:pt x="41331" y="108706"/>
                  <a:pt x="41177" y="108706"/>
                </a:cubicBezTo>
                <a:cubicBezTo>
                  <a:pt x="41162" y="108706"/>
                  <a:pt x="41147" y="108707"/>
                  <a:pt x="41131" y="108711"/>
                </a:cubicBezTo>
                <a:cubicBezTo>
                  <a:pt x="40626" y="108829"/>
                  <a:pt x="39792" y="108969"/>
                  <a:pt x="38710" y="108969"/>
                </a:cubicBezTo>
                <a:cubicBezTo>
                  <a:pt x="38203" y="108969"/>
                  <a:pt x="37642" y="108938"/>
                  <a:pt x="37034" y="108860"/>
                </a:cubicBezTo>
                <a:cubicBezTo>
                  <a:pt x="36997" y="108847"/>
                  <a:pt x="36962" y="108835"/>
                  <a:pt x="36925" y="108822"/>
                </a:cubicBezTo>
                <a:cubicBezTo>
                  <a:pt x="36701" y="108743"/>
                  <a:pt x="36467" y="108704"/>
                  <a:pt x="36230" y="108704"/>
                </a:cubicBezTo>
                <a:cubicBezTo>
                  <a:pt x="36186" y="108704"/>
                  <a:pt x="36142" y="108705"/>
                  <a:pt x="36098" y="108708"/>
                </a:cubicBezTo>
                <a:cubicBezTo>
                  <a:pt x="35224" y="108530"/>
                  <a:pt x="34368" y="108276"/>
                  <a:pt x="33538" y="107947"/>
                </a:cubicBezTo>
                <a:cubicBezTo>
                  <a:pt x="28816" y="106079"/>
                  <a:pt x="27893" y="105257"/>
                  <a:pt x="28349" y="104699"/>
                </a:cubicBezTo>
                <a:cubicBezTo>
                  <a:pt x="28512" y="104500"/>
                  <a:pt x="28681" y="104407"/>
                  <a:pt x="28902" y="104407"/>
                </a:cubicBezTo>
                <a:cubicBezTo>
                  <a:pt x="29298" y="104407"/>
                  <a:pt x="29860" y="104705"/>
                  <a:pt x="30851" y="105217"/>
                </a:cubicBezTo>
                <a:cubicBezTo>
                  <a:pt x="32116" y="105869"/>
                  <a:pt x="36187" y="107790"/>
                  <a:pt x="39480" y="107790"/>
                </a:cubicBezTo>
                <a:cubicBezTo>
                  <a:pt x="40204" y="107790"/>
                  <a:pt x="40890" y="107697"/>
                  <a:pt x="41500" y="107478"/>
                </a:cubicBezTo>
                <a:cubicBezTo>
                  <a:pt x="41500" y="107478"/>
                  <a:pt x="43209" y="107273"/>
                  <a:pt x="44744" y="103722"/>
                </a:cubicBezTo>
                <a:cubicBezTo>
                  <a:pt x="44802" y="103588"/>
                  <a:pt x="44702" y="103448"/>
                  <a:pt x="44570" y="103448"/>
                </a:cubicBezTo>
                <a:cubicBezTo>
                  <a:pt x="44549" y="103448"/>
                  <a:pt x="44527" y="103452"/>
                  <a:pt x="44504" y="103460"/>
                </a:cubicBezTo>
                <a:cubicBezTo>
                  <a:pt x="43818" y="103706"/>
                  <a:pt x="42327" y="104140"/>
                  <a:pt x="40359" y="104140"/>
                </a:cubicBezTo>
                <a:cubicBezTo>
                  <a:pt x="38730" y="104140"/>
                  <a:pt x="36774" y="103842"/>
                  <a:pt x="34678" y="102895"/>
                </a:cubicBezTo>
                <a:cubicBezTo>
                  <a:pt x="34678" y="102895"/>
                  <a:pt x="31980" y="101885"/>
                  <a:pt x="32744" y="101114"/>
                </a:cubicBezTo>
                <a:cubicBezTo>
                  <a:pt x="32846" y="101011"/>
                  <a:pt x="32985" y="100966"/>
                  <a:pt x="33159" y="100966"/>
                </a:cubicBezTo>
                <a:cubicBezTo>
                  <a:pt x="34287" y="100966"/>
                  <a:pt x="36843" y="102856"/>
                  <a:pt x="39773" y="103007"/>
                </a:cubicBezTo>
                <a:cubicBezTo>
                  <a:pt x="40289" y="103033"/>
                  <a:pt x="40760" y="103049"/>
                  <a:pt x="41191" y="103049"/>
                </a:cubicBezTo>
                <a:cubicBezTo>
                  <a:pt x="43581" y="103049"/>
                  <a:pt x="44730" y="102568"/>
                  <a:pt x="45512" y="100786"/>
                </a:cubicBezTo>
                <a:cubicBezTo>
                  <a:pt x="46401" y="98758"/>
                  <a:pt x="45598" y="95099"/>
                  <a:pt x="47497" y="94116"/>
                </a:cubicBezTo>
                <a:cubicBezTo>
                  <a:pt x="47606" y="94061"/>
                  <a:pt x="47634" y="93917"/>
                  <a:pt x="47555" y="93824"/>
                </a:cubicBezTo>
                <a:cubicBezTo>
                  <a:pt x="47031" y="93207"/>
                  <a:pt x="45420" y="91234"/>
                  <a:pt x="44828" y="89589"/>
                </a:cubicBezTo>
                <a:cubicBezTo>
                  <a:pt x="44473" y="88602"/>
                  <a:pt x="43637" y="88000"/>
                  <a:pt x="42582" y="88000"/>
                </a:cubicBezTo>
                <a:cubicBezTo>
                  <a:pt x="41525" y="88000"/>
                  <a:pt x="40250" y="88603"/>
                  <a:pt x="39021" y="90025"/>
                </a:cubicBezTo>
                <a:cubicBezTo>
                  <a:pt x="38604" y="90507"/>
                  <a:pt x="38215" y="90972"/>
                  <a:pt x="37851" y="91409"/>
                </a:cubicBezTo>
                <a:cubicBezTo>
                  <a:pt x="37645" y="90918"/>
                  <a:pt x="37400" y="90340"/>
                  <a:pt x="37115" y="89692"/>
                </a:cubicBezTo>
                <a:cubicBezTo>
                  <a:pt x="38421" y="88477"/>
                  <a:pt x="40103" y="87319"/>
                  <a:pt x="42083" y="86608"/>
                </a:cubicBezTo>
                <a:cubicBezTo>
                  <a:pt x="42246" y="86550"/>
                  <a:pt x="42264" y="86327"/>
                  <a:pt x="42106" y="86252"/>
                </a:cubicBezTo>
                <a:cubicBezTo>
                  <a:pt x="41321" y="85879"/>
                  <a:pt x="39589" y="85026"/>
                  <a:pt x="37944" y="84025"/>
                </a:cubicBezTo>
                <a:cubicBezTo>
                  <a:pt x="37648" y="83845"/>
                  <a:pt x="37331" y="83763"/>
                  <a:pt x="37002" y="83763"/>
                </a:cubicBezTo>
                <a:cubicBezTo>
                  <a:pt x="36291" y="83763"/>
                  <a:pt x="35523" y="84145"/>
                  <a:pt x="34782" y="84735"/>
                </a:cubicBezTo>
                <a:cubicBezTo>
                  <a:pt x="34521" y="84218"/>
                  <a:pt x="34249" y="83690"/>
                  <a:pt x="33967" y="83153"/>
                </a:cubicBezTo>
                <a:cubicBezTo>
                  <a:pt x="34137" y="82977"/>
                  <a:pt x="34312" y="82803"/>
                  <a:pt x="34489" y="82628"/>
                </a:cubicBezTo>
                <a:cubicBezTo>
                  <a:pt x="34614" y="82507"/>
                  <a:pt x="34532" y="82297"/>
                  <a:pt x="34358" y="82297"/>
                </a:cubicBezTo>
                <a:cubicBezTo>
                  <a:pt x="34358" y="82297"/>
                  <a:pt x="34357" y="82297"/>
                  <a:pt x="34357" y="82297"/>
                </a:cubicBezTo>
                <a:cubicBezTo>
                  <a:pt x="34321" y="82297"/>
                  <a:pt x="34284" y="82297"/>
                  <a:pt x="34245" y="82297"/>
                </a:cubicBezTo>
                <a:cubicBezTo>
                  <a:pt x="34034" y="82297"/>
                  <a:pt x="33778" y="82294"/>
                  <a:pt x="33505" y="82287"/>
                </a:cubicBezTo>
                <a:cubicBezTo>
                  <a:pt x="33276" y="81866"/>
                  <a:pt x="33044" y="81442"/>
                  <a:pt x="32803" y="81017"/>
                </a:cubicBezTo>
                <a:cubicBezTo>
                  <a:pt x="33112" y="79466"/>
                  <a:pt x="33293" y="77856"/>
                  <a:pt x="34113" y="76561"/>
                </a:cubicBezTo>
                <a:cubicBezTo>
                  <a:pt x="39782" y="82661"/>
                  <a:pt x="45583" y="88198"/>
                  <a:pt x="45583" y="88198"/>
                </a:cubicBezTo>
                <a:cubicBezTo>
                  <a:pt x="45583" y="88198"/>
                  <a:pt x="42084" y="81194"/>
                  <a:pt x="36089" y="74656"/>
                </a:cubicBezTo>
                <a:cubicBezTo>
                  <a:pt x="36919" y="74055"/>
                  <a:pt x="37769" y="73476"/>
                  <a:pt x="38328" y="72632"/>
                </a:cubicBezTo>
                <a:cubicBezTo>
                  <a:pt x="38399" y="72525"/>
                  <a:pt x="38459" y="72416"/>
                  <a:pt x="38518" y="72306"/>
                </a:cubicBezTo>
                <a:cubicBezTo>
                  <a:pt x="45164" y="77374"/>
                  <a:pt x="50201" y="80492"/>
                  <a:pt x="51585" y="81327"/>
                </a:cubicBezTo>
                <a:cubicBezTo>
                  <a:pt x="51834" y="81477"/>
                  <a:pt x="51970" y="81556"/>
                  <a:pt x="51970" y="81556"/>
                </a:cubicBezTo>
                <a:cubicBezTo>
                  <a:pt x="46558" y="75976"/>
                  <a:pt x="42380" y="72319"/>
                  <a:pt x="39196" y="69924"/>
                </a:cubicBezTo>
                <a:cubicBezTo>
                  <a:pt x="39325" y="68891"/>
                  <a:pt x="39358" y="67826"/>
                  <a:pt x="39599" y="66832"/>
                </a:cubicBezTo>
                <a:cubicBezTo>
                  <a:pt x="45769" y="69740"/>
                  <a:pt x="53904" y="74542"/>
                  <a:pt x="53904" y="74542"/>
                </a:cubicBezTo>
                <a:cubicBezTo>
                  <a:pt x="53859" y="73434"/>
                  <a:pt x="52836" y="72158"/>
                  <a:pt x="51824" y="71159"/>
                </a:cubicBezTo>
                <a:cubicBezTo>
                  <a:pt x="50749" y="70097"/>
                  <a:pt x="49514" y="69211"/>
                  <a:pt x="48193" y="68476"/>
                </a:cubicBezTo>
                <a:cubicBezTo>
                  <a:pt x="45130" y="66773"/>
                  <a:pt x="42365" y="65874"/>
                  <a:pt x="40166" y="65406"/>
                </a:cubicBezTo>
                <a:cubicBezTo>
                  <a:pt x="40209" y="65333"/>
                  <a:pt x="40248" y="65260"/>
                  <a:pt x="40296" y="65188"/>
                </a:cubicBezTo>
                <a:lnTo>
                  <a:pt x="40296" y="65188"/>
                </a:lnTo>
                <a:cubicBezTo>
                  <a:pt x="40214" y="65256"/>
                  <a:pt x="40131" y="65318"/>
                  <a:pt x="40048" y="65380"/>
                </a:cubicBezTo>
                <a:cubicBezTo>
                  <a:pt x="38349" y="65026"/>
                  <a:pt x="36996" y="64931"/>
                  <a:pt x="36121" y="64916"/>
                </a:cubicBezTo>
                <a:cubicBezTo>
                  <a:pt x="36140" y="64914"/>
                  <a:pt x="36157" y="64912"/>
                  <a:pt x="36175" y="64911"/>
                </a:cubicBezTo>
                <a:lnTo>
                  <a:pt x="36168" y="64808"/>
                </a:lnTo>
                <a:cubicBezTo>
                  <a:pt x="36004" y="64815"/>
                  <a:pt x="35840" y="64828"/>
                  <a:pt x="35676" y="64838"/>
                </a:cubicBezTo>
                <a:cubicBezTo>
                  <a:pt x="38048" y="64447"/>
                  <a:pt x="52310" y="62076"/>
                  <a:pt x="52544" y="61557"/>
                </a:cubicBezTo>
                <a:cubicBezTo>
                  <a:pt x="52676" y="61264"/>
                  <a:pt x="51503" y="60056"/>
                  <a:pt x="48554" y="60056"/>
                </a:cubicBezTo>
                <a:cubicBezTo>
                  <a:pt x="45821" y="60056"/>
                  <a:pt x="41563" y="61093"/>
                  <a:pt x="35404" y="64854"/>
                </a:cubicBezTo>
                <a:cubicBezTo>
                  <a:pt x="34438" y="64910"/>
                  <a:pt x="33474" y="64980"/>
                  <a:pt x="32511" y="65063"/>
                </a:cubicBezTo>
                <a:lnTo>
                  <a:pt x="32593" y="65005"/>
                </a:lnTo>
                <a:cubicBezTo>
                  <a:pt x="33200" y="64577"/>
                  <a:pt x="34697" y="63533"/>
                  <a:pt x="36578" y="62289"/>
                </a:cubicBezTo>
                <a:cubicBezTo>
                  <a:pt x="36663" y="62293"/>
                  <a:pt x="36752" y="62295"/>
                  <a:pt x="36845" y="62295"/>
                </a:cubicBezTo>
                <a:cubicBezTo>
                  <a:pt x="37773" y="62295"/>
                  <a:pt x="39082" y="62082"/>
                  <a:pt x="40843" y="61353"/>
                </a:cubicBezTo>
                <a:cubicBezTo>
                  <a:pt x="41029" y="61276"/>
                  <a:pt x="41038" y="61015"/>
                  <a:pt x="40856" y="60932"/>
                </a:cubicBezTo>
                <a:cubicBezTo>
                  <a:pt x="40445" y="60743"/>
                  <a:pt x="40045" y="60533"/>
                  <a:pt x="39657" y="60303"/>
                </a:cubicBezTo>
                <a:cubicBezTo>
                  <a:pt x="40027" y="60070"/>
                  <a:pt x="40402" y="59838"/>
                  <a:pt x="40780" y="59607"/>
                </a:cubicBezTo>
                <a:cubicBezTo>
                  <a:pt x="41224" y="59793"/>
                  <a:pt x="41666" y="59886"/>
                  <a:pt x="42129" y="59886"/>
                </a:cubicBezTo>
                <a:cubicBezTo>
                  <a:pt x="42681" y="59886"/>
                  <a:pt x="43264" y="59753"/>
                  <a:pt x="43918" y="59486"/>
                </a:cubicBezTo>
                <a:cubicBezTo>
                  <a:pt x="46137" y="58580"/>
                  <a:pt x="48276" y="55354"/>
                  <a:pt x="50478" y="55354"/>
                </a:cubicBezTo>
                <a:cubicBezTo>
                  <a:pt x="50689" y="55354"/>
                  <a:pt x="50900" y="55384"/>
                  <a:pt x="51112" y="55447"/>
                </a:cubicBezTo>
                <a:cubicBezTo>
                  <a:pt x="51134" y="55454"/>
                  <a:pt x="51156" y="55457"/>
                  <a:pt x="51178" y="55457"/>
                </a:cubicBezTo>
                <a:cubicBezTo>
                  <a:pt x="51292" y="55457"/>
                  <a:pt x="51394" y="55368"/>
                  <a:pt x="51402" y="55246"/>
                </a:cubicBezTo>
                <a:cubicBezTo>
                  <a:pt x="51464" y="54289"/>
                  <a:pt x="51721" y="51280"/>
                  <a:pt x="52574" y="49392"/>
                </a:cubicBezTo>
                <a:cubicBezTo>
                  <a:pt x="53530" y="47282"/>
                  <a:pt x="51958" y="44931"/>
                  <a:pt x="48159" y="44931"/>
                </a:cubicBezTo>
                <a:cubicBezTo>
                  <a:pt x="47875" y="44931"/>
                  <a:pt x="47579" y="44944"/>
                  <a:pt x="47271" y="44972"/>
                </a:cubicBezTo>
                <a:cubicBezTo>
                  <a:pt x="44713" y="45197"/>
                  <a:pt x="42575" y="45517"/>
                  <a:pt x="41183" y="45517"/>
                </a:cubicBezTo>
                <a:cubicBezTo>
                  <a:pt x="40160" y="45517"/>
                  <a:pt x="39541" y="45344"/>
                  <a:pt x="39456" y="44834"/>
                </a:cubicBezTo>
                <a:cubicBezTo>
                  <a:pt x="39335" y="44111"/>
                  <a:pt x="42006" y="43110"/>
                  <a:pt x="45541" y="43110"/>
                </a:cubicBezTo>
                <a:cubicBezTo>
                  <a:pt x="47746" y="43110"/>
                  <a:pt x="50288" y="43500"/>
                  <a:pt x="52698" y="44590"/>
                </a:cubicBezTo>
                <a:cubicBezTo>
                  <a:pt x="52731" y="44605"/>
                  <a:pt x="52764" y="44612"/>
                  <a:pt x="52796" y="44612"/>
                </a:cubicBezTo>
                <a:cubicBezTo>
                  <a:pt x="52946" y="44612"/>
                  <a:pt x="53070" y="44464"/>
                  <a:pt x="53011" y="44305"/>
                </a:cubicBezTo>
                <a:cubicBezTo>
                  <a:pt x="52651" y="43339"/>
                  <a:pt x="51880" y="41185"/>
                  <a:pt x="51305" y="38976"/>
                </a:cubicBezTo>
                <a:cubicBezTo>
                  <a:pt x="50911" y="37463"/>
                  <a:pt x="49095" y="36922"/>
                  <a:pt x="47011" y="36922"/>
                </a:cubicBezTo>
                <a:cubicBezTo>
                  <a:pt x="44990" y="36922"/>
                  <a:pt x="42719" y="37430"/>
                  <a:pt x="41249" y="38054"/>
                </a:cubicBezTo>
                <a:cubicBezTo>
                  <a:pt x="38837" y="39079"/>
                  <a:pt x="35457" y="41099"/>
                  <a:pt x="33904" y="41099"/>
                </a:cubicBezTo>
                <a:cubicBezTo>
                  <a:pt x="33535" y="41099"/>
                  <a:pt x="33269" y="40985"/>
                  <a:pt x="33144" y="40717"/>
                </a:cubicBezTo>
                <a:cubicBezTo>
                  <a:pt x="32502" y="39344"/>
                  <a:pt x="39322" y="34977"/>
                  <a:pt x="49518" y="34940"/>
                </a:cubicBezTo>
                <a:cubicBezTo>
                  <a:pt x="49726" y="34939"/>
                  <a:pt x="49829" y="34691"/>
                  <a:pt x="49679" y="34547"/>
                </a:cubicBezTo>
                <a:cubicBezTo>
                  <a:pt x="49066" y="33960"/>
                  <a:pt x="47937" y="32831"/>
                  <a:pt x="47358" y="31943"/>
                </a:cubicBezTo>
                <a:cubicBezTo>
                  <a:pt x="46636" y="30840"/>
                  <a:pt x="45262" y="29432"/>
                  <a:pt x="44940" y="29107"/>
                </a:cubicBezTo>
                <a:cubicBezTo>
                  <a:pt x="44898" y="29065"/>
                  <a:pt x="44842" y="29041"/>
                  <a:pt x="44782" y="29041"/>
                </a:cubicBezTo>
                <a:cubicBezTo>
                  <a:pt x="44780" y="29041"/>
                  <a:pt x="44777" y="29041"/>
                  <a:pt x="44775" y="29041"/>
                </a:cubicBezTo>
                <a:cubicBezTo>
                  <a:pt x="43926" y="29062"/>
                  <a:pt x="37713" y="29323"/>
                  <a:pt x="34680" y="32248"/>
                </a:cubicBezTo>
                <a:cubicBezTo>
                  <a:pt x="31844" y="34980"/>
                  <a:pt x="30114" y="36423"/>
                  <a:pt x="29067" y="36423"/>
                </a:cubicBezTo>
                <a:cubicBezTo>
                  <a:pt x="28910" y="36423"/>
                  <a:pt x="28769" y="36391"/>
                  <a:pt x="28642" y="36326"/>
                </a:cubicBezTo>
                <a:cubicBezTo>
                  <a:pt x="27673" y="35830"/>
                  <a:pt x="28940" y="30686"/>
                  <a:pt x="43267" y="27730"/>
                </a:cubicBezTo>
                <a:cubicBezTo>
                  <a:pt x="43456" y="27691"/>
                  <a:pt x="43519" y="27452"/>
                  <a:pt x="43371" y="27330"/>
                </a:cubicBezTo>
                <a:cubicBezTo>
                  <a:pt x="42383" y="26510"/>
                  <a:pt x="39450" y="24241"/>
                  <a:pt x="35789" y="22927"/>
                </a:cubicBezTo>
                <a:cubicBezTo>
                  <a:pt x="35763" y="22917"/>
                  <a:pt x="35738" y="22912"/>
                  <a:pt x="35711" y="22912"/>
                </a:cubicBezTo>
                <a:cubicBezTo>
                  <a:pt x="35709" y="22912"/>
                  <a:pt x="35706" y="22912"/>
                  <a:pt x="35703" y="22913"/>
                </a:cubicBezTo>
                <a:cubicBezTo>
                  <a:pt x="35683" y="22913"/>
                  <a:pt x="35656" y="22915"/>
                  <a:pt x="35624" y="22917"/>
                </a:cubicBezTo>
                <a:cubicBezTo>
                  <a:pt x="35311" y="22598"/>
                  <a:pt x="35019" y="22246"/>
                  <a:pt x="34803" y="21876"/>
                </a:cubicBezTo>
                <a:lnTo>
                  <a:pt x="34803" y="21876"/>
                </a:lnTo>
                <a:cubicBezTo>
                  <a:pt x="34803" y="21877"/>
                  <a:pt x="38041" y="23607"/>
                  <a:pt x="39164" y="23607"/>
                </a:cubicBezTo>
                <a:cubicBezTo>
                  <a:pt x="39239" y="23607"/>
                  <a:pt x="39304" y="23600"/>
                  <a:pt x="39359" y="23583"/>
                </a:cubicBezTo>
                <a:cubicBezTo>
                  <a:pt x="39359" y="23583"/>
                  <a:pt x="43901" y="20543"/>
                  <a:pt x="45870" y="18679"/>
                </a:cubicBezTo>
                <a:cubicBezTo>
                  <a:pt x="45870" y="18679"/>
                  <a:pt x="44968" y="18318"/>
                  <a:pt x="44705" y="17449"/>
                </a:cubicBezTo>
                <a:lnTo>
                  <a:pt x="47102" y="17434"/>
                </a:lnTo>
                <a:cubicBezTo>
                  <a:pt x="47102" y="17434"/>
                  <a:pt x="57048" y="10618"/>
                  <a:pt x="57380" y="3653"/>
                </a:cubicBezTo>
                <a:cubicBezTo>
                  <a:pt x="57380" y="3653"/>
                  <a:pt x="55979" y="1478"/>
                  <a:pt x="51649" y="258"/>
                </a:cubicBezTo>
                <a:cubicBezTo>
                  <a:pt x="51649" y="258"/>
                  <a:pt x="50178" y="2326"/>
                  <a:pt x="48857" y="5024"/>
                </a:cubicBezTo>
                <a:cubicBezTo>
                  <a:pt x="48857" y="5024"/>
                  <a:pt x="49494" y="1900"/>
                  <a:pt x="50520" y="322"/>
                </a:cubicBezTo>
                <a:cubicBezTo>
                  <a:pt x="50520" y="322"/>
                  <a:pt x="49797" y="119"/>
                  <a:pt x="49181" y="119"/>
                </a:cubicBezTo>
                <a:cubicBezTo>
                  <a:pt x="49091" y="119"/>
                  <a:pt x="49002" y="124"/>
                  <a:pt x="48919" y="134"/>
                </a:cubicBezTo>
                <a:cubicBezTo>
                  <a:pt x="48919" y="134"/>
                  <a:pt x="46721" y="4245"/>
                  <a:pt x="46186" y="6268"/>
                </a:cubicBezTo>
                <a:cubicBezTo>
                  <a:pt x="46186" y="6268"/>
                  <a:pt x="46727" y="1393"/>
                  <a:pt x="47460" y="22"/>
                </a:cubicBezTo>
                <a:cubicBezTo>
                  <a:pt x="47460" y="22"/>
                  <a:pt x="47089" y="0"/>
                  <a:pt x="46477" y="0"/>
                </a:cubicBezTo>
                <a:close/>
              </a:path>
            </a:pathLst>
          </a:custGeom>
          <a:solidFill>
            <a:srgbClr val="82C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4500142">
            <a:off x="-295981" y="914030"/>
            <a:ext cx="1367224" cy="1332188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460500" y="1094925"/>
            <a:ext cx="46002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4582025" y="2799175"/>
            <a:ext cx="34788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847375" y="1612025"/>
            <a:ext cx="27750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26057" y="2390725"/>
            <a:ext cx="2711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4511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-10" y="373044"/>
            <a:ext cx="9144012" cy="4770453"/>
          </a:xfrm>
          <a:custGeom>
            <a:avLst/>
            <a:gdLst/>
            <a:ahLst/>
            <a:cxnLst/>
            <a:rect l="l" t="t" r="r" b="b"/>
            <a:pathLst>
              <a:path w="199010" h="103824" extrusionOk="0">
                <a:moveTo>
                  <a:pt x="32663" y="15459"/>
                </a:moveTo>
                <a:cubicBezTo>
                  <a:pt x="32846" y="15515"/>
                  <a:pt x="33026" y="15580"/>
                  <a:pt x="33202" y="15654"/>
                </a:cubicBezTo>
                <a:cubicBezTo>
                  <a:pt x="33086" y="15736"/>
                  <a:pt x="32973" y="15820"/>
                  <a:pt x="32865" y="15913"/>
                </a:cubicBezTo>
                <a:cubicBezTo>
                  <a:pt x="32633" y="15868"/>
                  <a:pt x="32401" y="15828"/>
                  <a:pt x="32167" y="15796"/>
                </a:cubicBezTo>
                <a:cubicBezTo>
                  <a:pt x="32329" y="15680"/>
                  <a:pt x="32495" y="15566"/>
                  <a:pt x="32663" y="15459"/>
                </a:cubicBezTo>
                <a:close/>
                <a:moveTo>
                  <a:pt x="33670" y="15890"/>
                </a:moveTo>
                <a:cubicBezTo>
                  <a:pt x="33821" y="15975"/>
                  <a:pt x="33968" y="16069"/>
                  <a:pt x="34111" y="16171"/>
                </a:cubicBezTo>
                <a:cubicBezTo>
                  <a:pt x="34104" y="16176"/>
                  <a:pt x="34099" y="16182"/>
                  <a:pt x="34092" y="16187"/>
                </a:cubicBezTo>
                <a:cubicBezTo>
                  <a:pt x="33868" y="16133"/>
                  <a:pt x="33642" y="16080"/>
                  <a:pt x="33416" y="16029"/>
                </a:cubicBezTo>
                <a:cubicBezTo>
                  <a:pt x="33499" y="15982"/>
                  <a:pt x="33583" y="15934"/>
                  <a:pt x="33668" y="15890"/>
                </a:cubicBezTo>
                <a:close/>
                <a:moveTo>
                  <a:pt x="38171" y="15744"/>
                </a:moveTo>
                <a:lnTo>
                  <a:pt x="38171" y="15744"/>
                </a:lnTo>
                <a:cubicBezTo>
                  <a:pt x="38046" y="15921"/>
                  <a:pt x="37921" y="16099"/>
                  <a:pt x="37797" y="16276"/>
                </a:cubicBezTo>
                <a:cubicBezTo>
                  <a:pt x="37735" y="16182"/>
                  <a:pt x="37670" y="16088"/>
                  <a:pt x="37605" y="15996"/>
                </a:cubicBezTo>
                <a:cubicBezTo>
                  <a:pt x="37790" y="15905"/>
                  <a:pt x="37977" y="15819"/>
                  <a:pt x="38171" y="15744"/>
                </a:cubicBezTo>
                <a:close/>
                <a:moveTo>
                  <a:pt x="30957" y="16205"/>
                </a:moveTo>
                <a:cubicBezTo>
                  <a:pt x="31457" y="16205"/>
                  <a:pt x="31949" y="16247"/>
                  <a:pt x="32420" y="16353"/>
                </a:cubicBezTo>
                <a:cubicBezTo>
                  <a:pt x="32305" y="16485"/>
                  <a:pt x="32198" y="16623"/>
                  <a:pt x="32100" y="16768"/>
                </a:cubicBezTo>
                <a:lnTo>
                  <a:pt x="31669" y="16713"/>
                </a:lnTo>
                <a:cubicBezTo>
                  <a:pt x="31336" y="16670"/>
                  <a:pt x="30999" y="16628"/>
                  <a:pt x="30664" y="16628"/>
                </a:cubicBezTo>
                <a:cubicBezTo>
                  <a:pt x="30496" y="16628"/>
                  <a:pt x="30328" y="16638"/>
                  <a:pt x="30161" y="16665"/>
                </a:cubicBezTo>
                <a:cubicBezTo>
                  <a:pt x="29954" y="16698"/>
                  <a:pt x="29752" y="16761"/>
                  <a:pt x="29563" y="16852"/>
                </a:cubicBezTo>
                <a:lnTo>
                  <a:pt x="29563" y="16852"/>
                </a:lnTo>
                <a:cubicBezTo>
                  <a:pt x="29382" y="16686"/>
                  <a:pt x="29199" y="16523"/>
                  <a:pt x="29013" y="16364"/>
                </a:cubicBezTo>
                <a:cubicBezTo>
                  <a:pt x="29655" y="16275"/>
                  <a:pt x="30313" y="16205"/>
                  <a:pt x="30957" y="16205"/>
                </a:cubicBezTo>
                <a:close/>
                <a:moveTo>
                  <a:pt x="32759" y="16443"/>
                </a:moveTo>
                <a:cubicBezTo>
                  <a:pt x="33026" y="16522"/>
                  <a:pt x="33284" y="16629"/>
                  <a:pt x="33529" y="16759"/>
                </a:cubicBezTo>
                <a:cubicBezTo>
                  <a:pt x="33480" y="16817"/>
                  <a:pt x="33432" y="16873"/>
                  <a:pt x="33385" y="16932"/>
                </a:cubicBezTo>
                <a:lnTo>
                  <a:pt x="32307" y="16794"/>
                </a:lnTo>
                <a:cubicBezTo>
                  <a:pt x="32453" y="16672"/>
                  <a:pt x="32605" y="16554"/>
                  <a:pt x="32759" y="16443"/>
                </a:cubicBezTo>
                <a:close/>
                <a:moveTo>
                  <a:pt x="39713" y="16124"/>
                </a:moveTo>
                <a:lnTo>
                  <a:pt x="39713" y="16124"/>
                </a:lnTo>
                <a:cubicBezTo>
                  <a:pt x="39740" y="16466"/>
                  <a:pt x="39749" y="16809"/>
                  <a:pt x="39747" y="17150"/>
                </a:cubicBezTo>
                <a:cubicBezTo>
                  <a:pt x="39734" y="17051"/>
                  <a:pt x="39718" y="16950"/>
                  <a:pt x="39702" y="16851"/>
                </a:cubicBezTo>
                <a:cubicBezTo>
                  <a:pt x="39717" y="16610"/>
                  <a:pt x="39720" y="16367"/>
                  <a:pt x="39713" y="16124"/>
                </a:cubicBezTo>
                <a:close/>
                <a:moveTo>
                  <a:pt x="38643" y="16053"/>
                </a:moveTo>
                <a:lnTo>
                  <a:pt x="38643" y="16053"/>
                </a:lnTo>
                <a:cubicBezTo>
                  <a:pt x="38546" y="16436"/>
                  <a:pt x="38441" y="16817"/>
                  <a:pt x="38331" y="17196"/>
                </a:cubicBezTo>
                <a:cubicBezTo>
                  <a:pt x="38259" y="17060"/>
                  <a:pt x="38186" y="16926"/>
                  <a:pt x="38109" y="16792"/>
                </a:cubicBezTo>
                <a:cubicBezTo>
                  <a:pt x="38289" y="16548"/>
                  <a:pt x="38469" y="16303"/>
                  <a:pt x="38643" y="16053"/>
                </a:cubicBezTo>
                <a:close/>
                <a:moveTo>
                  <a:pt x="40473" y="17089"/>
                </a:moveTo>
                <a:cubicBezTo>
                  <a:pt x="40506" y="17179"/>
                  <a:pt x="40535" y="17271"/>
                  <a:pt x="40564" y="17363"/>
                </a:cubicBezTo>
                <a:lnTo>
                  <a:pt x="40563" y="17363"/>
                </a:lnTo>
                <a:cubicBezTo>
                  <a:pt x="40567" y="17436"/>
                  <a:pt x="40570" y="17509"/>
                  <a:pt x="40572" y="17582"/>
                </a:cubicBezTo>
                <a:cubicBezTo>
                  <a:pt x="40541" y="17417"/>
                  <a:pt x="40509" y="17252"/>
                  <a:pt x="40473" y="17089"/>
                </a:cubicBezTo>
                <a:close/>
                <a:moveTo>
                  <a:pt x="38773" y="17132"/>
                </a:moveTo>
                <a:cubicBezTo>
                  <a:pt x="38773" y="17243"/>
                  <a:pt x="38771" y="17354"/>
                  <a:pt x="38767" y="17466"/>
                </a:cubicBezTo>
                <a:lnTo>
                  <a:pt x="38766" y="17465"/>
                </a:lnTo>
                <a:cubicBezTo>
                  <a:pt x="38740" y="17611"/>
                  <a:pt x="38712" y="17756"/>
                  <a:pt x="38683" y="17901"/>
                </a:cubicBezTo>
                <a:cubicBezTo>
                  <a:pt x="38657" y="17846"/>
                  <a:pt x="38630" y="17791"/>
                  <a:pt x="38603" y="17735"/>
                </a:cubicBezTo>
                <a:cubicBezTo>
                  <a:pt x="38666" y="17535"/>
                  <a:pt x="38722" y="17334"/>
                  <a:pt x="38773" y="17132"/>
                </a:cubicBezTo>
                <a:close/>
                <a:moveTo>
                  <a:pt x="30175" y="17432"/>
                </a:moveTo>
                <a:cubicBezTo>
                  <a:pt x="31061" y="17490"/>
                  <a:pt x="31937" y="17650"/>
                  <a:pt x="32786" y="17910"/>
                </a:cubicBezTo>
                <a:cubicBezTo>
                  <a:pt x="32740" y="18009"/>
                  <a:pt x="32695" y="18108"/>
                  <a:pt x="32656" y="18210"/>
                </a:cubicBezTo>
                <a:cubicBezTo>
                  <a:pt x="32271" y="18162"/>
                  <a:pt x="31885" y="18132"/>
                  <a:pt x="31503" y="18132"/>
                </a:cubicBezTo>
                <a:cubicBezTo>
                  <a:pt x="31298" y="18132"/>
                  <a:pt x="31095" y="18140"/>
                  <a:pt x="30893" y="18159"/>
                </a:cubicBezTo>
                <a:cubicBezTo>
                  <a:pt x="30748" y="18010"/>
                  <a:pt x="30605" y="17858"/>
                  <a:pt x="30458" y="17710"/>
                </a:cubicBezTo>
                <a:cubicBezTo>
                  <a:pt x="30364" y="17616"/>
                  <a:pt x="30269" y="17524"/>
                  <a:pt x="30174" y="17432"/>
                </a:cubicBezTo>
                <a:close/>
                <a:moveTo>
                  <a:pt x="24994" y="17848"/>
                </a:moveTo>
                <a:cubicBezTo>
                  <a:pt x="24815" y="18009"/>
                  <a:pt x="24627" y="18159"/>
                  <a:pt x="24431" y="18298"/>
                </a:cubicBezTo>
                <a:cubicBezTo>
                  <a:pt x="24476" y="18193"/>
                  <a:pt x="24515" y="18087"/>
                  <a:pt x="24553" y="17980"/>
                </a:cubicBezTo>
                <a:cubicBezTo>
                  <a:pt x="24701" y="17940"/>
                  <a:pt x="24848" y="17897"/>
                  <a:pt x="24994" y="17848"/>
                </a:cubicBezTo>
                <a:close/>
                <a:moveTo>
                  <a:pt x="33205" y="18046"/>
                </a:moveTo>
                <a:cubicBezTo>
                  <a:pt x="33517" y="18155"/>
                  <a:pt x="33824" y="18277"/>
                  <a:pt x="34126" y="18413"/>
                </a:cubicBezTo>
                <a:cubicBezTo>
                  <a:pt x="34119" y="18426"/>
                  <a:pt x="34111" y="18439"/>
                  <a:pt x="34102" y="18451"/>
                </a:cubicBezTo>
                <a:cubicBezTo>
                  <a:pt x="33750" y="18383"/>
                  <a:pt x="33395" y="18317"/>
                  <a:pt x="33039" y="18263"/>
                </a:cubicBezTo>
                <a:cubicBezTo>
                  <a:pt x="33093" y="18190"/>
                  <a:pt x="33150" y="18118"/>
                  <a:pt x="33205" y="18046"/>
                </a:cubicBezTo>
                <a:close/>
                <a:moveTo>
                  <a:pt x="25466" y="18532"/>
                </a:moveTo>
                <a:cubicBezTo>
                  <a:pt x="25458" y="18541"/>
                  <a:pt x="25449" y="18549"/>
                  <a:pt x="25440" y="18559"/>
                </a:cubicBezTo>
                <a:cubicBezTo>
                  <a:pt x="25443" y="18553"/>
                  <a:pt x="25444" y="18547"/>
                  <a:pt x="25447" y="18543"/>
                </a:cubicBezTo>
                <a:lnTo>
                  <a:pt x="25445" y="18542"/>
                </a:lnTo>
                <a:lnTo>
                  <a:pt x="25466" y="18532"/>
                </a:lnTo>
                <a:close/>
                <a:moveTo>
                  <a:pt x="43047" y="18217"/>
                </a:moveTo>
                <a:cubicBezTo>
                  <a:pt x="42819" y="18423"/>
                  <a:pt x="42598" y="18638"/>
                  <a:pt x="42384" y="18861"/>
                </a:cubicBezTo>
                <a:cubicBezTo>
                  <a:pt x="42369" y="18837"/>
                  <a:pt x="42356" y="18811"/>
                  <a:pt x="42340" y="18787"/>
                </a:cubicBezTo>
                <a:cubicBezTo>
                  <a:pt x="42569" y="18589"/>
                  <a:pt x="42806" y="18400"/>
                  <a:pt x="43047" y="18217"/>
                </a:cubicBezTo>
                <a:close/>
                <a:moveTo>
                  <a:pt x="42102" y="19002"/>
                </a:moveTo>
                <a:lnTo>
                  <a:pt x="42102" y="19002"/>
                </a:lnTo>
                <a:cubicBezTo>
                  <a:pt x="42122" y="19033"/>
                  <a:pt x="42143" y="19064"/>
                  <a:pt x="42161" y="19096"/>
                </a:cubicBezTo>
                <a:cubicBezTo>
                  <a:pt x="42036" y="19231"/>
                  <a:pt x="41912" y="19368"/>
                  <a:pt x="41791" y="19507"/>
                </a:cubicBezTo>
                <a:cubicBezTo>
                  <a:pt x="41775" y="19457"/>
                  <a:pt x="41758" y="19408"/>
                  <a:pt x="41741" y="19358"/>
                </a:cubicBezTo>
                <a:cubicBezTo>
                  <a:pt x="41858" y="19235"/>
                  <a:pt x="41978" y="19117"/>
                  <a:pt x="42102" y="19002"/>
                </a:cubicBezTo>
                <a:close/>
                <a:moveTo>
                  <a:pt x="24964" y="18776"/>
                </a:moveTo>
                <a:cubicBezTo>
                  <a:pt x="24948" y="18868"/>
                  <a:pt x="24931" y="18959"/>
                  <a:pt x="24912" y="19049"/>
                </a:cubicBezTo>
                <a:cubicBezTo>
                  <a:pt x="24507" y="19379"/>
                  <a:pt x="24054" y="19647"/>
                  <a:pt x="23571" y="19845"/>
                </a:cubicBezTo>
                <a:lnTo>
                  <a:pt x="23570" y="19845"/>
                </a:lnTo>
                <a:cubicBezTo>
                  <a:pt x="23727" y="19631"/>
                  <a:pt x="23872" y="19409"/>
                  <a:pt x="24003" y="19177"/>
                </a:cubicBezTo>
                <a:cubicBezTo>
                  <a:pt x="24330" y="19061"/>
                  <a:pt x="24650" y="18924"/>
                  <a:pt x="24964" y="18776"/>
                </a:cubicBezTo>
                <a:close/>
                <a:moveTo>
                  <a:pt x="31299" y="18588"/>
                </a:moveTo>
                <a:lnTo>
                  <a:pt x="31299" y="18588"/>
                </a:lnTo>
                <a:cubicBezTo>
                  <a:pt x="31683" y="18677"/>
                  <a:pt x="32064" y="18787"/>
                  <a:pt x="32437" y="18918"/>
                </a:cubicBezTo>
                <a:cubicBezTo>
                  <a:pt x="32414" y="19016"/>
                  <a:pt x="32395" y="19114"/>
                  <a:pt x="32378" y="19215"/>
                </a:cubicBezTo>
                <a:cubicBezTo>
                  <a:pt x="32435" y="19128"/>
                  <a:pt x="32493" y="19041"/>
                  <a:pt x="32552" y="18955"/>
                </a:cubicBezTo>
                <a:cubicBezTo>
                  <a:pt x="32889" y="19077"/>
                  <a:pt x="33219" y="19221"/>
                  <a:pt x="33543" y="19375"/>
                </a:cubicBezTo>
                <a:cubicBezTo>
                  <a:pt x="33445" y="19550"/>
                  <a:pt x="33350" y="19726"/>
                  <a:pt x="33257" y="19903"/>
                </a:cubicBezTo>
                <a:cubicBezTo>
                  <a:pt x="33048" y="19881"/>
                  <a:pt x="32839" y="19870"/>
                  <a:pt x="32630" y="19870"/>
                </a:cubicBezTo>
                <a:cubicBezTo>
                  <a:pt x="32566" y="19870"/>
                  <a:pt x="32501" y="19871"/>
                  <a:pt x="32437" y="19873"/>
                </a:cubicBezTo>
                <a:cubicBezTo>
                  <a:pt x="32170" y="19551"/>
                  <a:pt x="31895" y="19238"/>
                  <a:pt x="31612" y="18932"/>
                </a:cubicBezTo>
                <a:cubicBezTo>
                  <a:pt x="31508" y="18817"/>
                  <a:pt x="31404" y="18702"/>
                  <a:pt x="31299" y="18588"/>
                </a:cubicBezTo>
                <a:close/>
                <a:moveTo>
                  <a:pt x="41498" y="19626"/>
                </a:moveTo>
                <a:cubicBezTo>
                  <a:pt x="41513" y="19682"/>
                  <a:pt x="41530" y="19737"/>
                  <a:pt x="41545" y="19793"/>
                </a:cubicBezTo>
                <a:cubicBezTo>
                  <a:pt x="41478" y="19873"/>
                  <a:pt x="41413" y="19954"/>
                  <a:pt x="41346" y="20035"/>
                </a:cubicBezTo>
                <a:cubicBezTo>
                  <a:pt x="41341" y="19968"/>
                  <a:pt x="41335" y="19902"/>
                  <a:pt x="41329" y="19837"/>
                </a:cubicBezTo>
                <a:cubicBezTo>
                  <a:pt x="41378" y="19774"/>
                  <a:pt x="41427" y="19709"/>
                  <a:pt x="41480" y="19647"/>
                </a:cubicBezTo>
                <a:lnTo>
                  <a:pt x="41479" y="19647"/>
                </a:lnTo>
                <a:cubicBezTo>
                  <a:pt x="41486" y="19640"/>
                  <a:pt x="41492" y="19633"/>
                  <a:pt x="41498" y="19626"/>
                </a:cubicBezTo>
                <a:close/>
                <a:moveTo>
                  <a:pt x="33682" y="19441"/>
                </a:moveTo>
                <a:cubicBezTo>
                  <a:pt x="34133" y="19663"/>
                  <a:pt x="34569" y="19916"/>
                  <a:pt x="34984" y="20199"/>
                </a:cubicBezTo>
                <a:cubicBezTo>
                  <a:pt x="34429" y="20081"/>
                  <a:pt x="33861" y="19964"/>
                  <a:pt x="33295" y="19906"/>
                </a:cubicBezTo>
                <a:cubicBezTo>
                  <a:pt x="33422" y="19751"/>
                  <a:pt x="33551" y="19595"/>
                  <a:pt x="33682" y="19441"/>
                </a:cubicBezTo>
                <a:close/>
                <a:moveTo>
                  <a:pt x="25928" y="18938"/>
                </a:moveTo>
                <a:lnTo>
                  <a:pt x="25928" y="18938"/>
                </a:lnTo>
                <a:cubicBezTo>
                  <a:pt x="25673" y="19620"/>
                  <a:pt x="25147" y="20189"/>
                  <a:pt x="24500" y="20521"/>
                </a:cubicBezTo>
                <a:lnTo>
                  <a:pt x="24499" y="20521"/>
                </a:lnTo>
                <a:cubicBezTo>
                  <a:pt x="24668" y="20250"/>
                  <a:pt x="24824" y="19971"/>
                  <a:pt x="24966" y="19685"/>
                </a:cubicBezTo>
                <a:cubicBezTo>
                  <a:pt x="25324" y="19488"/>
                  <a:pt x="25648" y="19236"/>
                  <a:pt x="25928" y="18938"/>
                </a:cubicBezTo>
                <a:close/>
                <a:moveTo>
                  <a:pt x="41114" y="20123"/>
                </a:moveTo>
                <a:cubicBezTo>
                  <a:pt x="41121" y="20182"/>
                  <a:pt x="41126" y="20240"/>
                  <a:pt x="41132" y="20299"/>
                </a:cubicBezTo>
                <a:cubicBezTo>
                  <a:pt x="41080" y="20364"/>
                  <a:pt x="41027" y="20429"/>
                  <a:pt x="40976" y="20495"/>
                </a:cubicBezTo>
                <a:cubicBezTo>
                  <a:pt x="40898" y="20592"/>
                  <a:pt x="40825" y="20691"/>
                  <a:pt x="40749" y="20790"/>
                </a:cubicBezTo>
                <a:cubicBezTo>
                  <a:pt x="40754" y="20750"/>
                  <a:pt x="40755" y="20710"/>
                  <a:pt x="40757" y="20671"/>
                </a:cubicBezTo>
                <a:cubicBezTo>
                  <a:pt x="40869" y="20483"/>
                  <a:pt x="40988" y="20301"/>
                  <a:pt x="41114" y="20123"/>
                </a:cubicBezTo>
                <a:close/>
                <a:moveTo>
                  <a:pt x="32806" y="20334"/>
                </a:moveTo>
                <a:lnTo>
                  <a:pt x="32806" y="20334"/>
                </a:lnTo>
                <a:cubicBezTo>
                  <a:pt x="33685" y="20522"/>
                  <a:pt x="34552" y="20765"/>
                  <a:pt x="35402" y="21060"/>
                </a:cubicBezTo>
                <a:cubicBezTo>
                  <a:pt x="34844" y="20992"/>
                  <a:pt x="34282" y="20958"/>
                  <a:pt x="33720" y="20958"/>
                </a:cubicBezTo>
                <a:cubicBezTo>
                  <a:pt x="33581" y="20958"/>
                  <a:pt x="33441" y="20960"/>
                  <a:pt x="33302" y="20965"/>
                </a:cubicBezTo>
                <a:cubicBezTo>
                  <a:pt x="33140" y="20752"/>
                  <a:pt x="32974" y="20542"/>
                  <a:pt x="32806" y="20334"/>
                </a:cubicBezTo>
                <a:close/>
                <a:moveTo>
                  <a:pt x="33404" y="21097"/>
                </a:moveTo>
                <a:lnTo>
                  <a:pt x="33404" y="21097"/>
                </a:lnTo>
                <a:cubicBezTo>
                  <a:pt x="34169" y="21195"/>
                  <a:pt x="34934" y="21303"/>
                  <a:pt x="35695" y="21432"/>
                </a:cubicBezTo>
                <a:lnTo>
                  <a:pt x="33725" y="21523"/>
                </a:lnTo>
                <a:cubicBezTo>
                  <a:pt x="33620" y="21379"/>
                  <a:pt x="33511" y="21239"/>
                  <a:pt x="33404" y="21097"/>
                </a:cubicBezTo>
                <a:close/>
                <a:moveTo>
                  <a:pt x="27753" y="19938"/>
                </a:moveTo>
                <a:lnTo>
                  <a:pt x="27753" y="19938"/>
                </a:lnTo>
                <a:cubicBezTo>
                  <a:pt x="27627" y="20663"/>
                  <a:pt x="27279" y="21328"/>
                  <a:pt x="26756" y="21846"/>
                </a:cubicBezTo>
                <a:cubicBezTo>
                  <a:pt x="26367" y="21700"/>
                  <a:pt x="25974" y="21566"/>
                  <a:pt x="25577" y="21447"/>
                </a:cubicBezTo>
                <a:cubicBezTo>
                  <a:pt x="25932" y="21383"/>
                  <a:pt x="26273" y="21259"/>
                  <a:pt x="26586" y="21080"/>
                </a:cubicBezTo>
                <a:lnTo>
                  <a:pt x="26586" y="21080"/>
                </a:lnTo>
                <a:cubicBezTo>
                  <a:pt x="26558" y="21172"/>
                  <a:pt x="26530" y="21264"/>
                  <a:pt x="26499" y="21356"/>
                </a:cubicBezTo>
                <a:cubicBezTo>
                  <a:pt x="26562" y="21247"/>
                  <a:pt x="26624" y="21136"/>
                  <a:pt x="26686" y="21025"/>
                </a:cubicBezTo>
                <a:cubicBezTo>
                  <a:pt x="27123" y="20756"/>
                  <a:pt x="27497" y="20383"/>
                  <a:pt x="27753" y="19938"/>
                </a:cubicBezTo>
                <a:close/>
                <a:moveTo>
                  <a:pt x="33801" y="21630"/>
                </a:moveTo>
                <a:lnTo>
                  <a:pt x="35953" y="21876"/>
                </a:lnTo>
                <a:cubicBezTo>
                  <a:pt x="35412" y="22086"/>
                  <a:pt x="34845" y="22223"/>
                  <a:pt x="34267" y="22283"/>
                </a:cubicBezTo>
                <a:cubicBezTo>
                  <a:pt x="34115" y="22063"/>
                  <a:pt x="33959" y="21846"/>
                  <a:pt x="33801" y="21630"/>
                </a:cubicBezTo>
                <a:close/>
                <a:moveTo>
                  <a:pt x="34326" y="22372"/>
                </a:moveTo>
                <a:lnTo>
                  <a:pt x="34326" y="22372"/>
                </a:lnTo>
                <a:cubicBezTo>
                  <a:pt x="34926" y="22439"/>
                  <a:pt x="35521" y="22540"/>
                  <a:pt x="36109" y="22679"/>
                </a:cubicBezTo>
                <a:lnTo>
                  <a:pt x="34481" y="22603"/>
                </a:lnTo>
                <a:cubicBezTo>
                  <a:pt x="34430" y="22526"/>
                  <a:pt x="34380" y="22449"/>
                  <a:pt x="34326" y="22372"/>
                </a:cubicBezTo>
                <a:close/>
                <a:moveTo>
                  <a:pt x="47473" y="22286"/>
                </a:moveTo>
                <a:lnTo>
                  <a:pt x="47473" y="22286"/>
                </a:lnTo>
                <a:cubicBezTo>
                  <a:pt x="47235" y="22648"/>
                  <a:pt x="47025" y="23026"/>
                  <a:pt x="46843" y="23417"/>
                </a:cubicBezTo>
                <a:cubicBezTo>
                  <a:pt x="46702" y="23392"/>
                  <a:pt x="46561" y="23368"/>
                  <a:pt x="46420" y="23344"/>
                </a:cubicBezTo>
                <a:cubicBezTo>
                  <a:pt x="46739" y="22962"/>
                  <a:pt x="47091" y="22608"/>
                  <a:pt x="47473" y="22286"/>
                </a:cubicBezTo>
                <a:close/>
                <a:moveTo>
                  <a:pt x="49030" y="21778"/>
                </a:moveTo>
                <a:lnTo>
                  <a:pt x="49030" y="21778"/>
                </a:lnTo>
                <a:cubicBezTo>
                  <a:pt x="48565" y="22345"/>
                  <a:pt x="48176" y="22969"/>
                  <a:pt x="47873" y="23635"/>
                </a:cubicBezTo>
                <a:cubicBezTo>
                  <a:pt x="47750" y="23605"/>
                  <a:pt x="47627" y="23577"/>
                  <a:pt x="47505" y="23550"/>
                </a:cubicBezTo>
                <a:cubicBezTo>
                  <a:pt x="47938" y="22900"/>
                  <a:pt x="48450" y="22305"/>
                  <a:pt x="49030" y="21778"/>
                </a:cubicBezTo>
                <a:close/>
                <a:moveTo>
                  <a:pt x="50353" y="20956"/>
                </a:moveTo>
                <a:cubicBezTo>
                  <a:pt x="49720" y="21851"/>
                  <a:pt x="49144" y="22846"/>
                  <a:pt x="48786" y="23884"/>
                </a:cubicBezTo>
                <a:cubicBezTo>
                  <a:pt x="48641" y="23841"/>
                  <a:pt x="48497" y="23799"/>
                  <a:pt x="48351" y="23758"/>
                </a:cubicBezTo>
                <a:cubicBezTo>
                  <a:pt x="48901" y="22746"/>
                  <a:pt x="49574" y="21805"/>
                  <a:pt x="50353" y="20956"/>
                </a:cubicBezTo>
                <a:close/>
                <a:moveTo>
                  <a:pt x="45480" y="23783"/>
                </a:moveTo>
                <a:cubicBezTo>
                  <a:pt x="45515" y="23786"/>
                  <a:pt x="45551" y="23789"/>
                  <a:pt x="45587" y="23791"/>
                </a:cubicBezTo>
                <a:cubicBezTo>
                  <a:pt x="45521" y="23914"/>
                  <a:pt x="45458" y="24038"/>
                  <a:pt x="45398" y="24164"/>
                </a:cubicBezTo>
                <a:cubicBezTo>
                  <a:pt x="45341" y="24145"/>
                  <a:pt x="45283" y="24126"/>
                  <a:pt x="45227" y="24107"/>
                </a:cubicBezTo>
                <a:cubicBezTo>
                  <a:pt x="45308" y="23997"/>
                  <a:pt x="45391" y="23887"/>
                  <a:pt x="45480" y="23783"/>
                </a:cubicBezTo>
                <a:close/>
                <a:moveTo>
                  <a:pt x="50786" y="21025"/>
                </a:moveTo>
                <a:lnTo>
                  <a:pt x="50786" y="21025"/>
                </a:lnTo>
                <a:cubicBezTo>
                  <a:pt x="50404" y="22099"/>
                  <a:pt x="50192" y="23230"/>
                  <a:pt x="50142" y="24368"/>
                </a:cubicBezTo>
                <a:cubicBezTo>
                  <a:pt x="49870" y="24256"/>
                  <a:pt x="49595" y="24150"/>
                  <a:pt x="49315" y="24055"/>
                </a:cubicBezTo>
                <a:cubicBezTo>
                  <a:pt x="49702" y="22994"/>
                  <a:pt x="50191" y="21970"/>
                  <a:pt x="50786" y="21025"/>
                </a:cubicBezTo>
                <a:close/>
                <a:moveTo>
                  <a:pt x="46049" y="23823"/>
                </a:moveTo>
                <a:cubicBezTo>
                  <a:pt x="46248" y="23841"/>
                  <a:pt x="46446" y="23863"/>
                  <a:pt x="46644" y="23888"/>
                </a:cubicBezTo>
                <a:cubicBezTo>
                  <a:pt x="46563" y="24094"/>
                  <a:pt x="46488" y="24301"/>
                  <a:pt x="46423" y="24512"/>
                </a:cubicBezTo>
                <a:cubicBezTo>
                  <a:pt x="46195" y="24432"/>
                  <a:pt x="45969" y="24354"/>
                  <a:pt x="45741" y="24278"/>
                </a:cubicBezTo>
                <a:cubicBezTo>
                  <a:pt x="45838" y="24122"/>
                  <a:pt x="45942" y="23971"/>
                  <a:pt x="46049" y="23823"/>
                </a:cubicBezTo>
                <a:close/>
                <a:moveTo>
                  <a:pt x="43711" y="24479"/>
                </a:moveTo>
                <a:lnTo>
                  <a:pt x="43711" y="24479"/>
                </a:lnTo>
                <a:cubicBezTo>
                  <a:pt x="43724" y="24481"/>
                  <a:pt x="43737" y="24484"/>
                  <a:pt x="43750" y="24487"/>
                </a:cubicBezTo>
                <a:cubicBezTo>
                  <a:pt x="43743" y="24500"/>
                  <a:pt x="43735" y="24512"/>
                  <a:pt x="43727" y="24524"/>
                </a:cubicBezTo>
                <a:lnTo>
                  <a:pt x="43681" y="24511"/>
                </a:lnTo>
                <a:cubicBezTo>
                  <a:pt x="43692" y="24500"/>
                  <a:pt x="43701" y="24489"/>
                  <a:pt x="43711" y="24479"/>
                </a:cubicBezTo>
                <a:close/>
                <a:moveTo>
                  <a:pt x="44237" y="24583"/>
                </a:moveTo>
                <a:cubicBezTo>
                  <a:pt x="44303" y="24596"/>
                  <a:pt x="44370" y="24607"/>
                  <a:pt x="44436" y="24622"/>
                </a:cubicBezTo>
                <a:cubicBezTo>
                  <a:pt x="44420" y="24660"/>
                  <a:pt x="44404" y="24698"/>
                  <a:pt x="44388" y="24737"/>
                </a:cubicBezTo>
                <a:lnTo>
                  <a:pt x="44174" y="24667"/>
                </a:lnTo>
                <a:cubicBezTo>
                  <a:pt x="44195" y="24639"/>
                  <a:pt x="44215" y="24611"/>
                  <a:pt x="44237" y="24583"/>
                </a:cubicBezTo>
                <a:close/>
                <a:moveTo>
                  <a:pt x="51532" y="20565"/>
                </a:moveTo>
                <a:cubicBezTo>
                  <a:pt x="51204" y="21938"/>
                  <a:pt x="51022" y="23343"/>
                  <a:pt x="50991" y="24755"/>
                </a:cubicBezTo>
                <a:cubicBezTo>
                  <a:pt x="50837" y="24678"/>
                  <a:pt x="50680" y="24603"/>
                  <a:pt x="50521" y="24531"/>
                </a:cubicBezTo>
                <a:cubicBezTo>
                  <a:pt x="50732" y="23179"/>
                  <a:pt x="51070" y="21851"/>
                  <a:pt x="51532" y="20565"/>
                </a:cubicBezTo>
                <a:close/>
                <a:moveTo>
                  <a:pt x="47234" y="23977"/>
                </a:moveTo>
                <a:cubicBezTo>
                  <a:pt x="47386" y="24002"/>
                  <a:pt x="47539" y="24032"/>
                  <a:pt x="47692" y="24062"/>
                </a:cubicBezTo>
                <a:cubicBezTo>
                  <a:pt x="47587" y="24327"/>
                  <a:pt x="47496" y="24597"/>
                  <a:pt x="47417" y="24871"/>
                </a:cubicBezTo>
                <a:cubicBezTo>
                  <a:pt x="47232" y="24801"/>
                  <a:pt x="47046" y="24732"/>
                  <a:pt x="46858" y="24666"/>
                </a:cubicBezTo>
                <a:lnTo>
                  <a:pt x="46858" y="24665"/>
                </a:lnTo>
                <a:cubicBezTo>
                  <a:pt x="46974" y="24430"/>
                  <a:pt x="47099" y="24201"/>
                  <a:pt x="47234" y="23977"/>
                </a:cubicBezTo>
                <a:close/>
                <a:moveTo>
                  <a:pt x="44823" y="24709"/>
                </a:moveTo>
                <a:cubicBezTo>
                  <a:pt x="44925" y="24732"/>
                  <a:pt x="45025" y="24756"/>
                  <a:pt x="45126" y="24780"/>
                </a:cubicBezTo>
                <a:cubicBezTo>
                  <a:pt x="45104" y="24837"/>
                  <a:pt x="45082" y="24894"/>
                  <a:pt x="45061" y="24951"/>
                </a:cubicBezTo>
                <a:lnTo>
                  <a:pt x="44743" y="24849"/>
                </a:lnTo>
                <a:cubicBezTo>
                  <a:pt x="44769" y="24803"/>
                  <a:pt x="44796" y="24755"/>
                  <a:pt x="44823" y="24710"/>
                </a:cubicBezTo>
                <a:lnTo>
                  <a:pt x="44823" y="24709"/>
                </a:lnTo>
                <a:close/>
                <a:moveTo>
                  <a:pt x="48142" y="24159"/>
                </a:moveTo>
                <a:cubicBezTo>
                  <a:pt x="48315" y="24199"/>
                  <a:pt x="48488" y="24242"/>
                  <a:pt x="48660" y="24288"/>
                </a:cubicBezTo>
                <a:cubicBezTo>
                  <a:pt x="48567" y="24614"/>
                  <a:pt x="48499" y="24947"/>
                  <a:pt x="48457" y="25283"/>
                </a:cubicBezTo>
                <a:cubicBezTo>
                  <a:pt x="48223" y="25186"/>
                  <a:pt x="47988" y="25090"/>
                  <a:pt x="47752" y="24998"/>
                </a:cubicBezTo>
                <a:cubicBezTo>
                  <a:pt x="47873" y="24714"/>
                  <a:pt x="48002" y="24435"/>
                  <a:pt x="48142" y="24159"/>
                </a:cubicBezTo>
                <a:close/>
                <a:moveTo>
                  <a:pt x="45411" y="24846"/>
                </a:moveTo>
                <a:cubicBezTo>
                  <a:pt x="45699" y="24917"/>
                  <a:pt x="45984" y="24992"/>
                  <a:pt x="46268" y="25069"/>
                </a:cubicBezTo>
                <a:cubicBezTo>
                  <a:pt x="46247" y="25152"/>
                  <a:pt x="46223" y="25235"/>
                  <a:pt x="46205" y="25320"/>
                </a:cubicBezTo>
                <a:cubicBezTo>
                  <a:pt x="45957" y="25239"/>
                  <a:pt x="45708" y="25158"/>
                  <a:pt x="45458" y="25078"/>
                </a:cubicBezTo>
                <a:lnTo>
                  <a:pt x="45315" y="25033"/>
                </a:lnTo>
                <a:cubicBezTo>
                  <a:pt x="45346" y="24971"/>
                  <a:pt x="45378" y="24909"/>
                  <a:pt x="45411" y="24846"/>
                </a:cubicBezTo>
                <a:close/>
                <a:moveTo>
                  <a:pt x="52183" y="21094"/>
                </a:moveTo>
                <a:cubicBezTo>
                  <a:pt x="52405" y="22570"/>
                  <a:pt x="52457" y="24066"/>
                  <a:pt x="52337" y="25555"/>
                </a:cubicBezTo>
                <a:cubicBezTo>
                  <a:pt x="52092" y="25385"/>
                  <a:pt x="51838" y="25226"/>
                  <a:pt x="51580" y="25077"/>
                </a:cubicBezTo>
                <a:cubicBezTo>
                  <a:pt x="51958" y="23782"/>
                  <a:pt x="52160" y="22442"/>
                  <a:pt x="52183" y="21094"/>
                </a:cubicBezTo>
                <a:close/>
                <a:moveTo>
                  <a:pt x="28500" y="25354"/>
                </a:moveTo>
                <a:cubicBezTo>
                  <a:pt x="28544" y="25360"/>
                  <a:pt x="28588" y="25366"/>
                  <a:pt x="28634" y="25374"/>
                </a:cubicBezTo>
                <a:cubicBezTo>
                  <a:pt x="28597" y="25471"/>
                  <a:pt x="28557" y="25566"/>
                  <a:pt x="28514" y="25660"/>
                </a:cubicBezTo>
                <a:cubicBezTo>
                  <a:pt x="28480" y="25659"/>
                  <a:pt x="28446" y="25659"/>
                  <a:pt x="28411" y="25659"/>
                </a:cubicBezTo>
                <a:cubicBezTo>
                  <a:pt x="28343" y="25659"/>
                  <a:pt x="28274" y="25660"/>
                  <a:pt x="28206" y="25660"/>
                </a:cubicBezTo>
                <a:cubicBezTo>
                  <a:pt x="28301" y="25555"/>
                  <a:pt x="28401" y="25455"/>
                  <a:pt x="28500" y="25354"/>
                </a:cubicBezTo>
                <a:close/>
                <a:moveTo>
                  <a:pt x="46629" y="25166"/>
                </a:moveTo>
                <a:cubicBezTo>
                  <a:pt x="46852" y="25229"/>
                  <a:pt x="47072" y="25297"/>
                  <a:pt x="47293" y="25365"/>
                </a:cubicBezTo>
                <a:cubicBezTo>
                  <a:pt x="47271" y="25466"/>
                  <a:pt x="47251" y="25568"/>
                  <a:pt x="47233" y="25671"/>
                </a:cubicBezTo>
                <a:cubicBezTo>
                  <a:pt x="46997" y="25586"/>
                  <a:pt x="46760" y="25504"/>
                  <a:pt x="46523" y="25424"/>
                </a:cubicBezTo>
                <a:cubicBezTo>
                  <a:pt x="46557" y="25337"/>
                  <a:pt x="46592" y="25252"/>
                  <a:pt x="46629" y="25166"/>
                </a:cubicBezTo>
                <a:close/>
                <a:moveTo>
                  <a:pt x="26860" y="25180"/>
                </a:moveTo>
                <a:cubicBezTo>
                  <a:pt x="26876" y="25181"/>
                  <a:pt x="26894" y="25181"/>
                  <a:pt x="26912" y="25182"/>
                </a:cubicBezTo>
                <a:cubicBezTo>
                  <a:pt x="26782" y="25387"/>
                  <a:pt x="26662" y="25596"/>
                  <a:pt x="26548" y="25809"/>
                </a:cubicBezTo>
                <a:cubicBezTo>
                  <a:pt x="26410" y="25834"/>
                  <a:pt x="26272" y="25861"/>
                  <a:pt x="26134" y="25892"/>
                </a:cubicBezTo>
                <a:cubicBezTo>
                  <a:pt x="26346" y="25626"/>
                  <a:pt x="26589" y="25386"/>
                  <a:pt x="26860" y="25180"/>
                </a:cubicBezTo>
                <a:close/>
                <a:moveTo>
                  <a:pt x="49183" y="24436"/>
                </a:moveTo>
                <a:cubicBezTo>
                  <a:pt x="49503" y="24533"/>
                  <a:pt x="49819" y="24641"/>
                  <a:pt x="50132" y="24759"/>
                </a:cubicBezTo>
                <a:cubicBezTo>
                  <a:pt x="50127" y="25204"/>
                  <a:pt x="50148" y="25649"/>
                  <a:pt x="50194" y="26092"/>
                </a:cubicBezTo>
                <a:cubicBezTo>
                  <a:pt x="49761" y="25866"/>
                  <a:pt x="49317" y="25656"/>
                  <a:pt x="48868" y="25459"/>
                </a:cubicBezTo>
                <a:cubicBezTo>
                  <a:pt x="48961" y="25115"/>
                  <a:pt x="49068" y="24774"/>
                  <a:pt x="49183" y="24436"/>
                </a:cubicBezTo>
                <a:close/>
                <a:moveTo>
                  <a:pt x="47568" y="25449"/>
                </a:moveTo>
                <a:cubicBezTo>
                  <a:pt x="47853" y="25539"/>
                  <a:pt x="48136" y="25633"/>
                  <a:pt x="48418" y="25731"/>
                </a:cubicBezTo>
                <a:cubicBezTo>
                  <a:pt x="48413" y="25866"/>
                  <a:pt x="48411" y="26002"/>
                  <a:pt x="48416" y="26137"/>
                </a:cubicBezTo>
                <a:cubicBezTo>
                  <a:pt x="48100" y="25998"/>
                  <a:pt x="47779" y="25870"/>
                  <a:pt x="47455" y="25751"/>
                </a:cubicBezTo>
                <a:cubicBezTo>
                  <a:pt x="47491" y="25650"/>
                  <a:pt x="47529" y="25549"/>
                  <a:pt x="47568" y="25449"/>
                </a:cubicBezTo>
                <a:close/>
                <a:moveTo>
                  <a:pt x="25793" y="24471"/>
                </a:moveTo>
                <a:cubicBezTo>
                  <a:pt x="25681" y="25054"/>
                  <a:pt x="25479" y="25610"/>
                  <a:pt x="25236" y="26153"/>
                </a:cubicBezTo>
                <a:cubicBezTo>
                  <a:pt x="25138" y="26189"/>
                  <a:pt x="25040" y="26225"/>
                  <a:pt x="24942" y="26265"/>
                </a:cubicBezTo>
                <a:cubicBezTo>
                  <a:pt x="25307" y="25709"/>
                  <a:pt x="25594" y="25105"/>
                  <a:pt x="25793" y="24471"/>
                </a:cubicBezTo>
                <a:close/>
                <a:moveTo>
                  <a:pt x="44957" y="25841"/>
                </a:moveTo>
                <a:cubicBezTo>
                  <a:pt x="45338" y="25841"/>
                  <a:pt x="45720" y="25862"/>
                  <a:pt x="46099" y="25904"/>
                </a:cubicBezTo>
                <a:cubicBezTo>
                  <a:pt x="46080" y="26031"/>
                  <a:pt x="46067" y="26160"/>
                  <a:pt x="46054" y="26288"/>
                </a:cubicBezTo>
                <a:cubicBezTo>
                  <a:pt x="45693" y="26129"/>
                  <a:pt x="45322" y="25992"/>
                  <a:pt x="44944" y="25879"/>
                </a:cubicBezTo>
                <a:cubicBezTo>
                  <a:pt x="44948" y="25867"/>
                  <a:pt x="44952" y="25853"/>
                  <a:pt x="44957" y="25841"/>
                </a:cubicBezTo>
                <a:close/>
                <a:moveTo>
                  <a:pt x="26167" y="26315"/>
                </a:moveTo>
                <a:cubicBezTo>
                  <a:pt x="26209" y="26315"/>
                  <a:pt x="26252" y="26315"/>
                  <a:pt x="26294" y="26316"/>
                </a:cubicBezTo>
                <a:cubicBezTo>
                  <a:pt x="26269" y="26369"/>
                  <a:pt x="26248" y="26424"/>
                  <a:pt x="26224" y="26477"/>
                </a:cubicBezTo>
                <a:cubicBezTo>
                  <a:pt x="26045" y="26487"/>
                  <a:pt x="25865" y="26503"/>
                  <a:pt x="25689" y="26526"/>
                </a:cubicBezTo>
                <a:cubicBezTo>
                  <a:pt x="25733" y="26456"/>
                  <a:pt x="25778" y="26389"/>
                  <a:pt x="25824" y="26320"/>
                </a:cubicBezTo>
                <a:cubicBezTo>
                  <a:pt x="25938" y="26317"/>
                  <a:pt x="26053" y="26315"/>
                  <a:pt x="26167" y="26315"/>
                </a:cubicBezTo>
                <a:close/>
                <a:moveTo>
                  <a:pt x="27570" y="26404"/>
                </a:moveTo>
                <a:cubicBezTo>
                  <a:pt x="27749" y="26428"/>
                  <a:pt x="27926" y="26457"/>
                  <a:pt x="28103" y="26490"/>
                </a:cubicBezTo>
                <a:cubicBezTo>
                  <a:pt x="28095" y="26506"/>
                  <a:pt x="28088" y="26521"/>
                  <a:pt x="28081" y="26538"/>
                </a:cubicBezTo>
                <a:cubicBezTo>
                  <a:pt x="27888" y="26520"/>
                  <a:pt x="27696" y="26505"/>
                  <a:pt x="27502" y="26492"/>
                </a:cubicBezTo>
                <a:cubicBezTo>
                  <a:pt x="27524" y="26463"/>
                  <a:pt x="27548" y="26433"/>
                  <a:pt x="27570" y="26404"/>
                </a:cubicBezTo>
                <a:close/>
                <a:moveTo>
                  <a:pt x="50469" y="24890"/>
                </a:moveTo>
                <a:cubicBezTo>
                  <a:pt x="50642" y="24960"/>
                  <a:pt x="50813" y="25032"/>
                  <a:pt x="50984" y="25107"/>
                </a:cubicBezTo>
                <a:cubicBezTo>
                  <a:pt x="50981" y="25590"/>
                  <a:pt x="50997" y="26075"/>
                  <a:pt x="51030" y="26558"/>
                </a:cubicBezTo>
                <a:cubicBezTo>
                  <a:pt x="50800" y="26422"/>
                  <a:pt x="50566" y="26290"/>
                  <a:pt x="50330" y="26164"/>
                </a:cubicBezTo>
                <a:cubicBezTo>
                  <a:pt x="50363" y="25737"/>
                  <a:pt x="50410" y="25313"/>
                  <a:pt x="50469" y="24890"/>
                </a:cubicBezTo>
                <a:close/>
                <a:moveTo>
                  <a:pt x="25139" y="26363"/>
                </a:moveTo>
                <a:lnTo>
                  <a:pt x="25139" y="26363"/>
                </a:lnTo>
                <a:cubicBezTo>
                  <a:pt x="25092" y="26464"/>
                  <a:pt x="25044" y="26565"/>
                  <a:pt x="24995" y="26665"/>
                </a:cubicBezTo>
                <a:cubicBezTo>
                  <a:pt x="24845" y="26705"/>
                  <a:pt x="24699" y="26752"/>
                  <a:pt x="24554" y="26808"/>
                </a:cubicBezTo>
                <a:cubicBezTo>
                  <a:pt x="24659" y="26674"/>
                  <a:pt x="24760" y="26537"/>
                  <a:pt x="24856" y="26396"/>
                </a:cubicBezTo>
                <a:lnTo>
                  <a:pt x="24855" y="26396"/>
                </a:lnTo>
                <a:cubicBezTo>
                  <a:pt x="24950" y="26384"/>
                  <a:pt x="25044" y="26373"/>
                  <a:pt x="25139" y="26363"/>
                </a:cubicBezTo>
                <a:close/>
                <a:moveTo>
                  <a:pt x="46341" y="25930"/>
                </a:moveTo>
                <a:cubicBezTo>
                  <a:pt x="46619" y="25965"/>
                  <a:pt x="46895" y="26010"/>
                  <a:pt x="47171" y="26064"/>
                </a:cubicBezTo>
                <a:cubicBezTo>
                  <a:pt x="47136" y="26318"/>
                  <a:pt x="47114" y="26573"/>
                  <a:pt x="47103" y="26830"/>
                </a:cubicBezTo>
                <a:cubicBezTo>
                  <a:pt x="46802" y="26652"/>
                  <a:pt x="46504" y="26497"/>
                  <a:pt x="46210" y="26360"/>
                </a:cubicBezTo>
                <a:cubicBezTo>
                  <a:pt x="46251" y="26216"/>
                  <a:pt x="46294" y="26072"/>
                  <a:pt x="46341" y="25930"/>
                </a:cubicBezTo>
                <a:close/>
                <a:moveTo>
                  <a:pt x="27079" y="27053"/>
                </a:moveTo>
                <a:cubicBezTo>
                  <a:pt x="27202" y="27067"/>
                  <a:pt x="27323" y="27081"/>
                  <a:pt x="27445" y="27100"/>
                </a:cubicBezTo>
                <a:cubicBezTo>
                  <a:pt x="27308" y="27102"/>
                  <a:pt x="27172" y="27109"/>
                  <a:pt x="27036" y="27114"/>
                </a:cubicBezTo>
                <a:cubicBezTo>
                  <a:pt x="27049" y="27094"/>
                  <a:pt x="27064" y="27073"/>
                  <a:pt x="27079" y="27053"/>
                </a:cubicBezTo>
                <a:close/>
                <a:moveTo>
                  <a:pt x="25977" y="26991"/>
                </a:moveTo>
                <a:cubicBezTo>
                  <a:pt x="25989" y="26991"/>
                  <a:pt x="26000" y="26991"/>
                  <a:pt x="26012" y="26991"/>
                </a:cubicBezTo>
                <a:lnTo>
                  <a:pt x="26013" y="26991"/>
                </a:lnTo>
                <a:cubicBezTo>
                  <a:pt x="25987" y="27058"/>
                  <a:pt x="25964" y="27126"/>
                  <a:pt x="25941" y="27194"/>
                </a:cubicBezTo>
                <a:cubicBezTo>
                  <a:pt x="25735" y="27215"/>
                  <a:pt x="25531" y="27238"/>
                  <a:pt x="25325" y="27266"/>
                </a:cubicBezTo>
                <a:cubicBezTo>
                  <a:pt x="25301" y="27269"/>
                  <a:pt x="25275" y="27273"/>
                  <a:pt x="25251" y="27277"/>
                </a:cubicBezTo>
                <a:cubicBezTo>
                  <a:pt x="25299" y="27188"/>
                  <a:pt x="25349" y="27100"/>
                  <a:pt x="25399" y="27011"/>
                </a:cubicBezTo>
                <a:cubicBezTo>
                  <a:pt x="25592" y="27000"/>
                  <a:pt x="25785" y="26991"/>
                  <a:pt x="25977" y="26991"/>
                </a:cubicBezTo>
                <a:close/>
                <a:moveTo>
                  <a:pt x="24793" y="27067"/>
                </a:moveTo>
                <a:lnTo>
                  <a:pt x="24793" y="27067"/>
                </a:lnTo>
                <a:cubicBezTo>
                  <a:pt x="24738" y="27173"/>
                  <a:pt x="24684" y="27280"/>
                  <a:pt x="24627" y="27385"/>
                </a:cubicBezTo>
                <a:cubicBezTo>
                  <a:pt x="24335" y="27449"/>
                  <a:pt x="24049" y="27533"/>
                  <a:pt x="23782" y="27652"/>
                </a:cubicBezTo>
                <a:cubicBezTo>
                  <a:pt x="23954" y="27489"/>
                  <a:pt x="24120" y="27322"/>
                  <a:pt x="24275" y="27144"/>
                </a:cubicBezTo>
                <a:cubicBezTo>
                  <a:pt x="24447" y="27114"/>
                  <a:pt x="24619" y="27088"/>
                  <a:pt x="24793" y="27067"/>
                </a:cubicBezTo>
                <a:close/>
                <a:moveTo>
                  <a:pt x="26593" y="27772"/>
                </a:moveTo>
                <a:cubicBezTo>
                  <a:pt x="26803" y="27794"/>
                  <a:pt x="27014" y="27822"/>
                  <a:pt x="27221" y="27861"/>
                </a:cubicBezTo>
                <a:cubicBezTo>
                  <a:pt x="26987" y="27875"/>
                  <a:pt x="26748" y="27888"/>
                  <a:pt x="26509" y="27906"/>
                </a:cubicBezTo>
                <a:cubicBezTo>
                  <a:pt x="26537" y="27862"/>
                  <a:pt x="26566" y="27817"/>
                  <a:pt x="26593" y="27772"/>
                </a:cubicBezTo>
                <a:close/>
                <a:moveTo>
                  <a:pt x="25692" y="27725"/>
                </a:moveTo>
                <a:cubicBezTo>
                  <a:pt x="25718" y="27725"/>
                  <a:pt x="25744" y="27725"/>
                  <a:pt x="25769" y="27726"/>
                </a:cubicBezTo>
                <a:cubicBezTo>
                  <a:pt x="25744" y="27810"/>
                  <a:pt x="25721" y="27894"/>
                  <a:pt x="25699" y="27979"/>
                </a:cubicBezTo>
                <a:cubicBezTo>
                  <a:pt x="25392" y="28013"/>
                  <a:pt x="25089" y="28056"/>
                  <a:pt x="24790" y="28112"/>
                </a:cubicBezTo>
                <a:lnTo>
                  <a:pt x="24987" y="27754"/>
                </a:lnTo>
                <a:cubicBezTo>
                  <a:pt x="25221" y="27734"/>
                  <a:pt x="25456" y="27725"/>
                  <a:pt x="25692" y="27725"/>
                </a:cubicBezTo>
                <a:close/>
                <a:moveTo>
                  <a:pt x="26162" y="28496"/>
                </a:moveTo>
                <a:cubicBezTo>
                  <a:pt x="26603" y="28520"/>
                  <a:pt x="27043" y="28579"/>
                  <a:pt x="27475" y="28674"/>
                </a:cubicBezTo>
                <a:cubicBezTo>
                  <a:pt x="27474" y="28683"/>
                  <a:pt x="27474" y="28691"/>
                  <a:pt x="27472" y="28700"/>
                </a:cubicBezTo>
                <a:cubicBezTo>
                  <a:pt x="26965" y="28731"/>
                  <a:pt x="26458" y="28788"/>
                  <a:pt x="25957" y="28872"/>
                </a:cubicBezTo>
                <a:cubicBezTo>
                  <a:pt x="26023" y="28746"/>
                  <a:pt x="26092" y="28621"/>
                  <a:pt x="26162" y="28496"/>
                </a:cubicBezTo>
                <a:close/>
                <a:moveTo>
                  <a:pt x="25580" y="28486"/>
                </a:moveTo>
                <a:lnTo>
                  <a:pt x="25580" y="28486"/>
                </a:lnTo>
                <a:cubicBezTo>
                  <a:pt x="25547" y="28645"/>
                  <a:pt x="25517" y="28803"/>
                  <a:pt x="25492" y="28962"/>
                </a:cubicBezTo>
                <a:cubicBezTo>
                  <a:pt x="25021" y="29060"/>
                  <a:pt x="24557" y="29191"/>
                  <a:pt x="24104" y="29356"/>
                </a:cubicBezTo>
                <a:lnTo>
                  <a:pt x="24536" y="28570"/>
                </a:lnTo>
                <a:cubicBezTo>
                  <a:pt x="24883" y="28521"/>
                  <a:pt x="25231" y="28492"/>
                  <a:pt x="25580" y="28486"/>
                </a:cubicBezTo>
                <a:close/>
                <a:moveTo>
                  <a:pt x="27800" y="29064"/>
                </a:moveTo>
                <a:cubicBezTo>
                  <a:pt x="27876" y="29138"/>
                  <a:pt x="27951" y="29215"/>
                  <a:pt x="28025" y="29292"/>
                </a:cubicBezTo>
                <a:cubicBezTo>
                  <a:pt x="27835" y="29321"/>
                  <a:pt x="27646" y="29357"/>
                  <a:pt x="27458" y="29399"/>
                </a:cubicBezTo>
                <a:cubicBezTo>
                  <a:pt x="27541" y="29293"/>
                  <a:pt x="27625" y="29190"/>
                  <a:pt x="27715" y="29089"/>
                </a:cubicBezTo>
                <a:cubicBezTo>
                  <a:pt x="27743" y="29081"/>
                  <a:pt x="27771" y="29071"/>
                  <a:pt x="27800" y="29064"/>
                </a:cubicBezTo>
                <a:close/>
                <a:moveTo>
                  <a:pt x="26832" y="28854"/>
                </a:moveTo>
                <a:cubicBezTo>
                  <a:pt x="26431" y="29037"/>
                  <a:pt x="26040" y="29242"/>
                  <a:pt x="25662" y="29467"/>
                </a:cubicBezTo>
                <a:cubicBezTo>
                  <a:pt x="25716" y="29351"/>
                  <a:pt x="25775" y="29237"/>
                  <a:pt x="25831" y="29122"/>
                </a:cubicBezTo>
                <a:lnTo>
                  <a:pt x="25831" y="29123"/>
                </a:lnTo>
                <a:cubicBezTo>
                  <a:pt x="26163" y="29026"/>
                  <a:pt x="26496" y="28935"/>
                  <a:pt x="26832" y="28854"/>
                </a:cubicBezTo>
                <a:close/>
                <a:moveTo>
                  <a:pt x="47585" y="29294"/>
                </a:moveTo>
                <a:cubicBezTo>
                  <a:pt x="47923" y="29598"/>
                  <a:pt x="48239" y="29924"/>
                  <a:pt x="48531" y="30271"/>
                </a:cubicBezTo>
                <a:cubicBezTo>
                  <a:pt x="48679" y="30446"/>
                  <a:pt x="48818" y="30626"/>
                  <a:pt x="48954" y="30810"/>
                </a:cubicBezTo>
                <a:cubicBezTo>
                  <a:pt x="48452" y="30480"/>
                  <a:pt x="47938" y="30170"/>
                  <a:pt x="47416" y="29870"/>
                </a:cubicBezTo>
                <a:cubicBezTo>
                  <a:pt x="47289" y="29710"/>
                  <a:pt x="47153" y="29556"/>
                  <a:pt x="47016" y="29404"/>
                </a:cubicBezTo>
                <a:cubicBezTo>
                  <a:pt x="47213" y="29360"/>
                  <a:pt x="47402" y="29325"/>
                  <a:pt x="47585" y="29294"/>
                </a:cubicBezTo>
                <a:close/>
                <a:moveTo>
                  <a:pt x="27430" y="29173"/>
                </a:moveTo>
                <a:lnTo>
                  <a:pt x="27430" y="29173"/>
                </a:lnTo>
                <a:cubicBezTo>
                  <a:pt x="27426" y="29252"/>
                  <a:pt x="27420" y="29330"/>
                  <a:pt x="27418" y="29409"/>
                </a:cubicBezTo>
                <a:cubicBezTo>
                  <a:pt x="27312" y="29433"/>
                  <a:pt x="27205" y="29454"/>
                  <a:pt x="27100" y="29484"/>
                </a:cubicBezTo>
                <a:cubicBezTo>
                  <a:pt x="26571" y="29632"/>
                  <a:pt x="26065" y="29849"/>
                  <a:pt x="25560" y="30064"/>
                </a:cubicBezTo>
                <a:cubicBezTo>
                  <a:pt x="24978" y="30314"/>
                  <a:pt x="24496" y="30722"/>
                  <a:pt x="23887" y="30856"/>
                </a:cubicBezTo>
                <a:cubicBezTo>
                  <a:pt x="24363" y="30521"/>
                  <a:pt x="24864" y="30224"/>
                  <a:pt x="25387" y="29968"/>
                </a:cubicBezTo>
                <a:lnTo>
                  <a:pt x="25387" y="29968"/>
                </a:lnTo>
                <a:cubicBezTo>
                  <a:pt x="25384" y="30018"/>
                  <a:pt x="25378" y="30069"/>
                  <a:pt x="25376" y="30119"/>
                </a:cubicBezTo>
                <a:cubicBezTo>
                  <a:pt x="25401" y="30057"/>
                  <a:pt x="25431" y="29996"/>
                  <a:pt x="25457" y="29935"/>
                </a:cubicBezTo>
                <a:cubicBezTo>
                  <a:pt x="26093" y="29629"/>
                  <a:pt x="26754" y="29374"/>
                  <a:pt x="27430" y="29173"/>
                </a:cubicBezTo>
                <a:close/>
                <a:moveTo>
                  <a:pt x="48738" y="29158"/>
                </a:moveTo>
                <a:lnTo>
                  <a:pt x="48737" y="29159"/>
                </a:lnTo>
                <a:cubicBezTo>
                  <a:pt x="49758" y="30111"/>
                  <a:pt x="50591" y="31249"/>
                  <a:pt x="51190" y="32511"/>
                </a:cubicBezTo>
                <a:cubicBezTo>
                  <a:pt x="51124" y="32451"/>
                  <a:pt x="51059" y="32391"/>
                  <a:pt x="50992" y="32334"/>
                </a:cubicBezTo>
                <a:cubicBezTo>
                  <a:pt x="50710" y="32090"/>
                  <a:pt x="50420" y="31859"/>
                  <a:pt x="50123" y="31636"/>
                </a:cubicBezTo>
                <a:cubicBezTo>
                  <a:pt x="49723" y="30734"/>
                  <a:pt x="49179" y="29903"/>
                  <a:pt x="48512" y="29175"/>
                </a:cubicBezTo>
                <a:cubicBezTo>
                  <a:pt x="48590" y="29169"/>
                  <a:pt x="48666" y="29163"/>
                  <a:pt x="48738" y="29158"/>
                </a:cubicBezTo>
                <a:close/>
                <a:moveTo>
                  <a:pt x="49804" y="29142"/>
                </a:moveTo>
                <a:lnTo>
                  <a:pt x="49804" y="29142"/>
                </a:lnTo>
                <a:cubicBezTo>
                  <a:pt x="49879" y="29144"/>
                  <a:pt x="49923" y="29148"/>
                  <a:pt x="49929" y="29148"/>
                </a:cubicBezTo>
                <a:lnTo>
                  <a:pt x="49929" y="29149"/>
                </a:lnTo>
                <a:cubicBezTo>
                  <a:pt x="51133" y="30439"/>
                  <a:pt x="52002" y="32044"/>
                  <a:pt x="52418" y="33760"/>
                </a:cubicBezTo>
                <a:cubicBezTo>
                  <a:pt x="52237" y="33549"/>
                  <a:pt x="52049" y="33344"/>
                  <a:pt x="51854" y="33145"/>
                </a:cubicBezTo>
                <a:cubicBezTo>
                  <a:pt x="51711" y="32279"/>
                  <a:pt x="51357" y="31438"/>
                  <a:pt x="50910" y="30676"/>
                </a:cubicBezTo>
                <a:cubicBezTo>
                  <a:pt x="50587" y="30133"/>
                  <a:pt x="50217" y="29619"/>
                  <a:pt x="49804" y="29142"/>
                </a:cubicBezTo>
                <a:close/>
                <a:moveTo>
                  <a:pt x="50709" y="32713"/>
                </a:moveTo>
                <a:lnTo>
                  <a:pt x="50709" y="32713"/>
                </a:lnTo>
                <a:cubicBezTo>
                  <a:pt x="51027" y="32986"/>
                  <a:pt x="51330" y="33276"/>
                  <a:pt x="51625" y="33573"/>
                </a:cubicBezTo>
                <a:cubicBezTo>
                  <a:pt x="51649" y="33641"/>
                  <a:pt x="51671" y="33709"/>
                  <a:pt x="51695" y="33778"/>
                </a:cubicBezTo>
                <a:cubicBezTo>
                  <a:pt x="51388" y="33403"/>
                  <a:pt x="51059" y="33047"/>
                  <a:pt x="50709" y="32713"/>
                </a:cubicBezTo>
                <a:close/>
                <a:moveTo>
                  <a:pt x="51921" y="33877"/>
                </a:moveTo>
                <a:cubicBezTo>
                  <a:pt x="52153" y="34123"/>
                  <a:pt x="52374" y="34377"/>
                  <a:pt x="52589" y="34637"/>
                </a:cubicBezTo>
                <a:cubicBezTo>
                  <a:pt x="52614" y="34795"/>
                  <a:pt x="52632" y="34953"/>
                  <a:pt x="52648" y="35114"/>
                </a:cubicBezTo>
                <a:cubicBezTo>
                  <a:pt x="52423" y="34752"/>
                  <a:pt x="52181" y="34403"/>
                  <a:pt x="51920" y="34067"/>
                </a:cubicBezTo>
                <a:cubicBezTo>
                  <a:pt x="51922" y="34003"/>
                  <a:pt x="51922" y="33940"/>
                  <a:pt x="51921" y="33877"/>
                </a:cubicBezTo>
                <a:close/>
                <a:moveTo>
                  <a:pt x="45545" y="30025"/>
                </a:moveTo>
                <a:lnTo>
                  <a:pt x="45545" y="30025"/>
                </a:lnTo>
                <a:cubicBezTo>
                  <a:pt x="43958" y="31394"/>
                  <a:pt x="43002" y="33464"/>
                  <a:pt x="42988" y="35559"/>
                </a:cubicBezTo>
                <a:cubicBezTo>
                  <a:pt x="42590" y="34893"/>
                  <a:pt x="42187" y="34228"/>
                  <a:pt x="41772" y="33571"/>
                </a:cubicBezTo>
                <a:cubicBezTo>
                  <a:pt x="41680" y="33426"/>
                  <a:pt x="41581" y="33287"/>
                  <a:pt x="41476" y="33151"/>
                </a:cubicBezTo>
                <a:cubicBezTo>
                  <a:pt x="41713" y="32763"/>
                  <a:pt x="41984" y="32396"/>
                  <a:pt x="42286" y="32054"/>
                </a:cubicBezTo>
                <a:lnTo>
                  <a:pt x="42286" y="32054"/>
                </a:lnTo>
                <a:cubicBezTo>
                  <a:pt x="42059" y="32573"/>
                  <a:pt x="41923" y="33127"/>
                  <a:pt x="41887" y="33693"/>
                </a:cubicBezTo>
                <a:cubicBezTo>
                  <a:pt x="42659" y="32112"/>
                  <a:pt x="43967" y="30801"/>
                  <a:pt x="45545" y="30025"/>
                </a:cubicBezTo>
                <a:close/>
                <a:moveTo>
                  <a:pt x="40430" y="35645"/>
                </a:moveTo>
                <a:lnTo>
                  <a:pt x="40430" y="35645"/>
                </a:lnTo>
                <a:cubicBezTo>
                  <a:pt x="40307" y="36150"/>
                  <a:pt x="40152" y="36646"/>
                  <a:pt x="39965" y="37131"/>
                </a:cubicBezTo>
                <a:cubicBezTo>
                  <a:pt x="39965" y="37004"/>
                  <a:pt x="39958" y="36878"/>
                  <a:pt x="39954" y="36750"/>
                </a:cubicBezTo>
                <a:cubicBezTo>
                  <a:pt x="40138" y="36393"/>
                  <a:pt x="40297" y="36024"/>
                  <a:pt x="40430" y="35645"/>
                </a:cubicBezTo>
                <a:close/>
                <a:moveTo>
                  <a:pt x="46495" y="30366"/>
                </a:moveTo>
                <a:lnTo>
                  <a:pt x="46495" y="30366"/>
                </a:lnTo>
                <a:cubicBezTo>
                  <a:pt x="45191" y="31865"/>
                  <a:pt x="44320" y="33689"/>
                  <a:pt x="43975" y="35646"/>
                </a:cubicBezTo>
                <a:cubicBezTo>
                  <a:pt x="43884" y="36169"/>
                  <a:pt x="43833" y="36712"/>
                  <a:pt x="43959" y="37227"/>
                </a:cubicBezTo>
                <a:cubicBezTo>
                  <a:pt x="43643" y="36671"/>
                  <a:pt x="43321" y="36118"/>
                  <a:pt x="42994" y="35568"/>
                </a:cubicBezTo>
                <a:lnTo>
                  <a:pt x="42994" y="35567"/>
                </a:lnTo>
                <a:cubicBezTo>
                  <a:pt x="43724" y="33577"/>
                  <a:pt x="44926" y="31792"/>
                  <a:pt x="46495" y="30366"/>
                </a:cubicBezTo>
                <a:close/>
                <a:moveTo>
                  <a:pt x="37355" y="33813"/>
                </a:moveTo>
                <a:lnTo>
                  <a:pt x="37408" y="33843"/>
                </a:lnTo>
                <a:cubicBezTo>
                  <a:pt x="37099" y="35232"/>
                  <a:pt x="36630" y="36582"/>
                  <a:pt x="35967" y="37830"/>
                </a:cubicBezTo>
                <a:cubicBezTo>
                  <a:pt x="35944" y="37694"/>
                  <a:pt x="35922" y="37558"/>
                  <a:pt x="35901" y="37422"/>
                </a:cubicBezTo>
                <a:lnTo>
                  <a:pt x="37355" y="33813"/>
                </a:lnTo>
                <a:close/>
                <a:moveTo>
                  <a:pt x="47044" y="30902"/>
                </a:moveTo>
                <a:cubicBezTo>
                  <a:pt x="45594" y="33097"/>
                  <a:pt x="44729" y="35672"/>
                  <a:pt x="44557" y="38297"/>
                </a:cubicBezTo>
                <a:cubicBezTo>
                  <a:pt x="44364" y="37948"/>
                  <a:pt x="44171" y="37600"/>
                  <a:pt x="43974" y="37254"/>
                </a:cubicBezTo>
                <a:lnTo>
                  <a:pt x="45500" y="33582"/>
                </a:lnTo>
                <a:cubicBezTo>
                  <a:pt x="45898" y="32625"/>
                  <a:pt x="46314" y="31639"/>
                  <a:pt x="47044" y="30902"/>
                </a:cubicBezTo>
                <a:close/>
                <a:moveTo>
                  <a:pt x="35548" y="38296"/>
                </a:moveTo>
                <a:cubicBezTo>
                  <a:pt x="35573" y="38344"/>
                  <a:pt x="35600" y="38390"/>
                  <a:pt x="35626" y="38437"/>
                </a:cubicBezTo>
                <a:cubicBezTo>
                  <a:pt x="35589" y="38498"/>
                  <a:pt x="35553" y="38560"/>
                  <a:pt x="35514" y="38621"/>
                </a:cubicBezTo>
                <a:cubicBezTo>
                  <a:pt x="35522" y="38520"/>
                  <a:pt x="35531" y="38418"/>
                  <a:pt x="35541" y="38316"/>
                </a:cubicBezTo>
                <a:lnTo>
                  <a:pt x="35548" y="38296"/>
                </a:lnTo>
                <a:close/>
                <a:moveTo>
                  <a:pt x="34685" y="39977"/>
                </a:moveTo>
                <a:cubicBezTo>
                  <a:pt x="34687" y="39981"/>
                  <a:pt x="34690" y="39984"/>
                  <a:pt x="34692" y="39987"/>
                </a:cubicBezTo>
                <a:lnTo>
                  <a:pt x="34678" y="39991"/>
                </a:lnTo>
                <a:cubicBezTo>
                  <a:pt x="34680" y="39986"/>
                  <a:pt x="34683" y="39982"/>
                  <a:pt x="34685" y="39977"/>
                </a:cubicBezTo>
                <a:close/>
                <a:moveTo>
                  <a:pt x="37227" y="37820"/>
                </a:moveTo>
                <a:lnTo>
                  <a:pt x="37227" y="37820"/>
                </a:lnTo>
                <a:cubicBezTo>
                  <a:pt x="37156" y="38008"/>
                  <a:pt x="37080" y="38194"/>
                  <a:pt x="36993" y="38375"/>
                </a:cubicBezTo>
                <a:cubicBezTo>
                  <a:pt x="36639" y="39118"/>
                  <a:pt x="36117" y="39801"/>
                  <a:pt x="35423" y="40238"/>
                </a:cubicBezTo>
                <a:cubicBezTo>
                  <a:pt x="35338" y="40141"/>
                  <a:pt x="35233" y="40065"/>
                  <a:pt x="35115" y="40015"/>
                </a:cubicBezTo>
                <a:cubicBezTo>
                  <a:pt x="35039" y="39984"/>
                  <a:pt x="34957" y="39968"/>
                  <a:pt x="34874" y="39967"/>
                </a:cubicBezTo>
                <a:cubicBezTo>
                  <a:pt x="34885" y="39940"/>
                  <a:pt x="34897" y="39911"/>
                  <a:pt x="34908" y="39882"/>
                </a:cubicBezTo>
                <a:cubicBezTo>
                  <a:pt x="35029" y="39932"/>
                  <a:pt x="35157" y="39958"/>
                  <a:pt x="35286" y="39958"/>
                </a:cubicBezTo>
                <a:cubicBezTo>
                  <a:pt x="35378" y="39958"/>
                  <a:pt x="35471" y="39945"/>
                  <a:pt x="35561" y="39919"/>
                </a:cubicBezTo>
                <a:cubicBezTo>
                  <a:pt x="35626" y="39899"/>
                  <a:pt x="35692" y="39871"/>
                  <a:pt x="35740" y="39822"/>
                </a:cubicBezTo>
                <a:cubicBezTo>
                  <a:pt x="35849" y="39710"/>
                  <a:pt x="35833" y="39526"/>
                  <a:pt x="35779" y="39378"/>
                </a:cubicBezTo>
                <a:cubicBezTo>
                  <a:pt x="35728" y="39239"/>
                  <a:pt x="35653" y="39108"/>
                  <a:pt x="35558" y="38994"/>
                </a:cubicBezTo>
                <a:cubicBezTo>
                  <a:pt x="35567" y="38988"/>
                  <a:pt x="35575" y="38980"/>
                  <a:pt x="35584" y="38972"/>
                </a:cubicBezTo>
                <a:cubicBezTo>
                  <a:pt x="35679" y="38926"/>
                  <a:pt x="35773" y="38878"/>
                  <a:pt x="35865" y="38826"/>
                </a:cubicBezTo>
                <a:cubicBezTo>
                  <a:pt x="35993" y="39018"/>
                  <a:pt x="36134" y="39200"/>
                  <a:pt x="36288" y="39371"/>
                </a:cubicBezTo>
                <a:cubicBezTo>
                  <a:pt x="36233" y="39139"/>
                  <a:pt x="36181" y="38905"/>
                  <a:pt x="36130" y="38669"/>
                </a:cubicBezTo>
                <a:cubicBezTo>
                  <a:pt x="36524" y="38425"/>
                  <a:pt x="36891" y="38139"/>
                  <a:pt x="37227" y="37820"/>
                </a:cubicBezTo>
                <a:close/>
                <a:moveTo>
                  <a:pt x="47730" y="31651"/>
                </a:moveTo>
                <a:lnTo>
                  <a:pt x="47730" y="31651"/>
                </a:lnTo>
                <a:cubicBezTo>
                  <a:pt x="47473" y="32355"/>
                  <a:pt x="47215" y="33059"/>
                  <a:pt x="46957" y="33764"/>
                </a:cubicBezTo>
                <a:lnTo>
                  <a:pt x="46956" y="33764"/>
                </a:lnTo>
                <a:cubicBezTo>
                  <a:pt x="46473" y="35084"/>
                  <a:pt x="45987" y="36416"/>
                  <a:pt x="45793" y="37809"/>
                </a:cubicBezTo>
                <a:cubicBezTo>
                  <a:pt x="45658" y="38764"/>
                  <a:pt x="45670" y="39734"/>
                  <a:pt x="45827" y="40686"/>
                </a:cubicBezTo>
                <a:cubicBezTo>
                  <a:pt x="45430" y="39912"/>
                  <a:pt x="45023" y="39143"/>
                  <a:pt x="44604" y="38383"/>
                </a:cubicBezTo>
                <a:cubicBezTo>
                  <a:pt x="45510" y="36079"/>
                  <a:pt x="46620" y="33863"/>
                  <a:pt x="47730" y="31651"/>
                </a:cubicBezTo>
                <a:close/>
                <a:moveTo>
                  <a:pt x="32194" y="38585"/>
                </a:moveTo>
                <a:cubicBezTo>
                  <a:pt x="32412" y="39031"/>
                  <a:pt x="32669" y="39456"/>
                  <a:pt x="32960" y="39858"/>
                </a:cubicBezTo>
                <a:cubicBezTo>
                  <a:pt x="32861" y="39915"/>
                  <a:pt x="32775" y="39991"/>
                  <a:pt x="32707" y="40081"/>
                </a:cubicBezTo>
                <a:cubicBezTo>
                  <a:pt x="32542" y="40307"/>
                  <a:pt x="32532" y="40653"/>
                  <a:pt x="32706" y="40861"/>
                </a:cubicBezTo>
                <a:cubicBezTo>
                  <a:pt x="32674" y="40947"/>
                  <a:pt x="32642" y="41032"/>
                  <a:pt x="32612" y="41116"/>
                </a:cubicBezTo>
                <a:cubicBezTo>
                  <a:pt x="32555" y="40895"/>
                  <a:pt x="32502" y="40674"/>
                  <a:pt x="32455" y="40451"/>
                </a:cubicBezTo>
                <a:cubicBezTo>
                  <a:pt x="32501" y="40412"/>
                  <a:pt x="32540" y="40368"/>
                  <a:pt x="32575" y="40319"/>
                </a:cubicBezTo>
                <a:cubicBezTo>
                  <a:pt x="32757" y="40041"/>
                  <a:pt x="32608" y="39608"/>
                  <a:pt x="32293" y="39503"/>
                </a:cubicBezTo>
                <a:lnTo>
                  <a:pt x="32292" y="39503"/>
                </a:lnTo>
                <a:cubicBezTo>
                  <a:pt x="32249" y="39198"/>
                  <a:pt x="32216" y="38892"/>
                  <a:pt x="32194" y="38585"/>
                </a:cubicBezTo>
                <a:close/>
                <a:moveTo>
                  <a:pt x="31016" y="36447"/>
                </a:moveTo>
                <a:lnTo>
                  <a:pt x="31016" y="36447"/>
                </a:lnTo>
                <a:cubicBezTo>
                  <a:pt x="31037" y="37312"/>
                  <a:pt x="31183" y="38168"/>
                  <a:pt x="31448" y="38991"/>
                </a:cubicBezTo>
                <a:cubicBezTo>
                  <a:pt x="31490" y="39206"/>
                  <a:pt x="31540" y="39420"/>
                  <a:pt x="31596" y="39632"/>
                </a:cubicBezTo>
                <a:cubicBezTo>
                  <a:pt x="31480" y="39704"/>
                  <a:pt x="31377" y="39798"/>
                  <a:pt x="31312" y="39919"/>
                </a:cubicBezTo>
                <a:cubicBezTo>
                  <a:pt x="31209" y="40108"/>
                  <a:pt x="31207" y="40358"/>
                  <a:pt x="31338" y="40528"/>
                </a:cubicBezTo>
                <a:cubicBezTo>
                  <a:pt x="31443" y="40665"/>
                  <a:pt x="31620" y="40734"/>
                  <a:pt x="31794" y="40734"/>
                </a:cubicBezTo>
                <a:cubicBezTo>
                  <a:pt x="31807" y="40734"/>
                  <a:pt x="31820" y="40733"/>
                  <a:pt x="31833" y="40733"/>
                </a:cubicBezTo>
                <a:cubicBezTo>
                  <a:pt x="31879" y="40730"/>
                  <a:pt x="31927" y="40724"/>
                  <a:pt x="31972" y="40713"/>
                </a:cubicBezTo>
                <a:cubicBezTo>
                  <a:pt x="32023" y="40828"/>
                  <a:pt x="32078" y="40939"/>
                  <a:pt x="32135" y="41051"/>
                </a:cubicBezTo>
                <a:cubicBezTo>
                  <a:pt x="32075" y="41019"/>
                  <a:pt x="32010" y="40999"/>
                  <a:pt x="31942" y="40992"/>
                </a:cubicBezTo>
                <a:cubicBezTo>
                  <a:pt x="31921" y="40990"/>
                  <a:pt x="31899" y="40989"/>
                  <a:pt x="31878" y="40989"/>
                </a:cubicBezTo>
                <a:cubicBezTo>
                  <a:pt x="31757" y="40989"/>
                  <a:pt x="31637" y="41022"/>
                  <a:pt x="31522" y="41063"/>
                </a:cubicBezTo>
                <a:cubicBezTo>
                  <a:pt x="31391" y="41108"/>
                  <a:pt x="31266" y="41173"/>
                  <a:pt x="31155" y="41257"/>
                </a:cubicBezTo>
                <a:lnTo>
                  <a:pt x="31155" y="41257"/>
                </a:lnTo>
                <a:cubicBezTo>
                  <a:pt x="30749" y="39685"/>
                  <a:pt x="30702" y="38042"/>
                  <a:pt x="31016" y="36447"/>
                </a:cubicBezTo>
                <a:close/>
                <a:moveTo>
                  <a:pt x="32340" y="41427"/>
                </a:moveTo>
                <a:cubicBezTo>
                  <a:pt x="32364" y="41465"/>
                  <a:pt x="32383" y="41504"/>
                  <a:pt x="32407" y="41542"/>
                </a:cubicBezTo>
                <a:cubicBezTo>
                  <a:pt x="32340" y="41607"/>
                  <a:pt x="32283" y="41680"/>
                  <a:pt x="32235" y="41761"/>
                </a:cubicBezTo>
                <a:lnTo>
                  <a:pt x="32235" y="41760"/>
                </a:lnTo>
                <a:cubicBezTo>
                  <a:pt x="32289" y="41655"/>
                  <a:pt x="32333" y="41539"/>
                  <a:pt x="32340" y="41427"/>
                </a:cubicBezTo>
                <a:close/>
                <a:moveTo>
                  <a:pt x="34532" y="41428"/>
                </a:moveTo>
                <a:cubicBezTo>
                  <a:pt x="34669" y="41519"/>
                  <a:pt x="34840" y="41564"/>
                  <a:pt x="35005" y="41580"/>
                </a:cubicBezTo>
                <a:cubicBezTo>
                  <a:pt x="35041" y="41583"/>
                  <a:pt x="35076" y="41584"/>
                  <a:pt x="35111" y="41584"/>
                </a:cubicBezTo>
                <a:cubicBezTo>
                  <a:pt x="35128" y="41584"/>
                  <a:pt x="35146" y="41584"/>
                  <a:pt x="35164" y="41583"/>
                </a:cubicBezTo>
                <a:lnTo>
                  <a:pt x="35164" y="41583"/>
                </a:lnTo>
                <a:cubicBezTo>
                  <a:pt x="35022" y="41629"/>
                  <a:pt x="34896" y="41716"/>
                  <a:pt x="34823" y="41848"/>
                </a:cubicBezTo>
                <a:lnTo>
                  <a:pt x="34822" y="41847"/>
                </a:lnTo>
                <a:cubicBezTo>
                  <a:pt x="34821" y="41851"/>
                  <a:pt x="34821" y="41853"/>
                  <a:pt x="34820" y="41855"/>
                </a:cubicBezTo>
                <a:cubicBezTo>
                  <a:pt x="34713" y="41727"/>
                  <a:pt x="34585" y="41618"/>
                  <a:pt x="34440" y="41534"/>
                </a:cubicBezTo>
                <a:cubicBezTo>
                  <a:pt x="34474" y="41501"/>
                  <a:pt x="34503" y="41466"/>
                  <a:pt x="34532" y="41428"/>
                </a:cubicBezTo>
                <a:close/>
                <a:moveTo>
                  <a:pt x="38788" y="38499"/>
                </a:moveTo>
                <a:lnTo>
                  <a:pt x="38788" y="38499"/>
                </a:lnTo>
                <a:cubicBezTo>
                  <a:pt x="38425" y="39554"/>
                  <a:pt x="37850" y="40522"/>
                  <a:pt x="37098" y="41346"/>
                </a:cubicBezTo>
                <a:lnTo>
                  <a:pt x="37097" y="41346"/>
                </a:lnTo>
                <a:cubicBezTo>
                  <a:pt x="36790" y="41617"/>
                  <a:pt x="36465" y="41866"/>
                  <a:pt x="36123" y="42092"/>
                </a:cubicBezTo>
                <a:cubicBezTo>
                  <a:pt x="36050" y="41908"/>
                  <a:pt x="35930" y="41748"/>
                  <a:pt x="35762" y="41646"/>
                </a:cubicBezTo>
                <a:cubicBezTo>
                  <a:pt x="35651" y="41580"/>
                  <a:pt x="35524" y="41546"/>
                  <a:pt x="35396" y="41546"/>
                </a:cubicBezTo>
                <a:cubicBezTo>
                  <a:pt x="35390" y="41546"/>
                  <a:pt x="35384" y="41546"/>
                  <a:pt x="35378" y="41546"/>
                </a:cubicBezTo>
                <a:cubicBezTo>
                  <a:pt x="35417" y="41532"/>
                  <a:pt x="35454" y="41513"/>
                  <a:pt x="35489" y="41490"/>
                </a:cubicBezTo>
                <a:cubicBezTo>
                  <a:pt x="35679" y="41361"/>
                  <a:pt x="35736" y="41117"/>
                  <a:pt x="35712" y="40882"/>
                </a:cubicBezTo>
                <a:cubicBezTo>
                  <a:pt x="35829" y="40833"/>
                  <a:pt x="35941" y="40770"/>
                  <a:pt x="36043" y="40694"/>
                </a:cubicBezTo>
                <a:lnTo>
                  <a:pt x="36043" y="40694"/>
                </a:lnTo>
                <a:cubicBezTo>
                  <a:pt x="35932" y="40750"/>
                  <a:pt x="35820" y="40804"/>
                  <a:pt x="35708" y="40856"/>
                </a:cubicBezTo>
                <a:cubicBezTo>
                  <a:pt x="35700" y="40790"/>
                  <a:pt x="35685" y="40724"/>
                  <a:pt x="35664" y="40660"/>
                </a:cubicBezTo>
                <a:cubicBezTo>
                  <a:pt x="35619" y="40521"/>
                  <a:pt x="35549" y="40392"/>
                  <a:pt x="35459" y="40279"/>
                </a:cubicBezTo>
                <a:cubicBezTo>
                  <a:pt x="36073" y="40066"/>
                  <a:pt x="36654" y="39768"/>
                  <a:pt x="37185" y="39396"/>
                </a:cubicBezTo>
                <a:lnTo>
                  <a:pt x="37185" y="39396"/>
                </a:lnTo>
                <a:cubicBezTo>
                  <a:pt x="36995" y="39663"/>
                  <a:pt x="36792" y="39922"/>
                  <a:pt x="36579" y="40173"/>
                </a:cubicBezTo>
                <a:cubicBezTo>
                  <a:pt x="36418" y="40361"/>
                  <a:pt x="36242" y="40547"/>
                  <a:pt x="36043" y="40694"/>
                </a:cubicBezTo>
                <a:cubicBezTo>
                  <a:pt x="37090" y="40151"/>
                  <a:pt x="38025" y="39399"/>
                  <a:pt x="38788" y="38499"/>
                </a:cubicBezTo>
                <a:close/>
                <a:moveTo>
                  <a:pt x="36408" y="42019"/>
                </a:moveTo>
                <a:lnTo>
                  <a:pt x="36408" y="42019"/>
                </a:lnTo>
                <a:cubicBezTo>
                  <a:pt x="36328" y="42086"/>
                  <a:pt x="36247" y="42152"/>
                  <a:pt x="36165" y="42218"/>
                </a:cubicBezTo>
                <a:cubicBezTo>
                  <a:pt x="36161" y="42200"/>
                  <a:pt x="36158" y="42182"/>
                  <a:pt x="36152" y="42165"/>
                </a:cubicBezTo>
                <a:cubicBezTo>
                  <a:pt x="36237" y="42117"/>
                  <a:pt x="36322" y="42067"/>
                  <a:pt x="36408" y="42019"/>
                </a:cubicBezTo>
                <a:close/>
                <a:moveTo>
                  <a:pt x="33696" y="42473"/>
                </a:moveTo>
                <a:cubicBezTo>
                  <a:pt x="33718" y="42594"/>
                  <a:pt x="33747" y="42712"/>
                  <a:pt x="33782" y="42829"/>
                </a:cubicBezTo>
                <a:cubicBezTo>
                  <a:pt x="33795" y="42869"/>
                  <a:pt x="33810" y="42910"/>
                  <a:pt x="33827" y="42950"/>
                </a:cubicBezTo>
                <a:cubicBezTo>
                  <a:pt x="33787" y="42929"/>
                  <a:pt x="33746" y="42911"/>
                  <a:pt x="33703" y="42900"/>
                </a:cubicBezTo>
                <a:lnTo>
                  <a:pt x="33703" y="42899"/>
                </a:lnTo>
                <a:cubicBezTo>
                  <a:pt x="33660" y="42888"/>
                  <a:pt x="33616" y="42881"/>
                  <a:pt x="33573" y="42880"/>
                </a:cubicBezTo>
                <a:cubicBezTo>
                  <a:pt x="33611" y="42752"/>
                  <a:pt x="33652" y="42616"/>
                  <a:pt x="33696" y="42473"/>
                </a:cubicBezTo>
                <a:close/>
                <a:moveTo>
                  <a:pt x="32199" y="41830"/>
                </a:moveTo>
                <a:lnTo>
                  <a:pt x="32199" y="41830"/>
                </a:lnTo>
                <a:cubicBezTo>
                  <a:pt x="32131" y="41964"/>
                  <a:pt x="32098" y="42115"/>
                  <a:pt x="32105" y="42265"/>
                </a:cubicBezTo>
                <a:cubicBezTo>
                  <a:pt x="32108" y="42332"/>
                  <a:pt x="32121" y="42397"/>
                  <a:pt x="32144" y="42459"/>
                </a:cubicBezTo>
                <a:cubicBezTo>
                  <a:pt x="32099" y="42589"/>
                  <a:pt x="32059" y="42711"/>
                  <a:pt x="32023" y="42821"/>
                </a:cubicBezTo>
                <a:cubicBezTo>
                  <a:pt x="31960" y="42836"/>
                  <a:pt x="31900" y="42859"/>
                  <a:pt x="31844" y="42890"/>
                </a:cubicBezTo>
                <a:cubicBezTo>
                  <a:pt x="31811" y="42909"/>
                  <a:pt x="31780" y="42931"/>
                  <a:pt x="31751" y="42956"/>
                </a:cubicBezTo>
                <a:cubicBezTo>
                  <a:pt x="31674" y="42788"/>
                  <a:pt x="31603" y="42616"/>
                  <a:pt x="31536" y="42443"/>
                </a:cubicBezTo>
                <a:lnTo>
                  <a:pt x="31536" y="42443"/>
                </a:lnTo>
                <a:cubicBezTo>
                  <a:pt x="31571" y="42435"/>
                  <a:pt x="31605" y="42424"/>
                  <a:pt x="31638" y="42410"/>
                </a:cubicBezTo>
                <a:cubicBezTo>
                  <a:pt x="31891" y="42303"/>
                  <a:pt x="32065" y="42069"/>
                  <a:pt x="32199" y="41830"/>
                </a:cubicBezTo>
                <a:close/>
                <a:moveTo>
                  <a:pt x="38683" y="41161"/>
                </a:moveTo>
                <a:lnTo>
                  <a:pt x="38683" y="41161"/>
                </a:lnTo>
                <a:cubicBezTo>
                  <a:pt x="38682" y="41162"/>
                  <a:pt x="38681" y="41164"/>
                  <a:pt x="38680" y="41165"/>
                </a:cubicBezTo>
                <a:cubicBezTo>
                  <a:pt x="37773" y="42166"/>
                  <a:pt x="36659" y="43011"/>
                  <a:pt x="35399" y="43481"/>
                </a:cubicBezTo>
                <a:cubicBezTo>
                  <a:pt x="35361" y="43426"/>
                  <a:pt x="35319" y="43374"/>
                  <a:pt x="35275" y="43326"/>
                </a:cubicBezTo>
                <a:cubicBezTo>
                  <a:pt x="35232" y="43280"/>
                  <a:pt x="35187" y="43236"/>
                  <a:pt x="35130" y="43208"/>
                </a:cubicBezTo>
                <a:cubicBezTo>
                  <a:pt x="35087" y="43187"/>
                  <a:pt x="35042" y="43175"/>
                  <a:pt x="34994" y="43172"/>
                </a:cubicBezTo>
                <a:cubicBezTo>
                  <a:pt x="35020" y="43148"/>
                  <a:pt x="35042" y="43121"/>
                  <a:pt x="35061" y="43092"/>
                </a:cubicBezTo>
                <a:cubicBezTo>
                  <a:pt x="35088" y="43047"/>
                  <a:pt x="35108" y="42997"/>
                  <a:pt x="35120" y="42945"/>
                </a:cubicBezTo>
                <a:cubicBezTo>
                  <a:pt x="35245" y="43081"/>
                  <a:pt x="35394" y="43204"/>
                  <a:pt x="35574" y="43227"/>
                </a:cubicBezTo>
                <a:cubicBezTo>
                  <a:pt x="35593" y="43230"/>
                  <a:pt x="35613" y="43231"/>
                  <a:pt x="35633" y="43231"/>
                </a:cubicBezTo>
                <a:cubicBezTo>
                  <a:pt x="35867" y="43231"/>
                  <a:pt x="36089" y="43053"/>
                  <a:pt x="36165" y="42827"/>
                </a:cubicBezTo>
                <a:cubicBezTo>
                  <a:pt x="36192" y="42742"/>
                  <a:pt x="36206" y="42654"/>
                  <a:pt x="36209" y="42566"/>
                </a:cubicBezTo>
                <a:cubicBezTo>
                  <a:pt x="36210" y="42536"/>
                  <a:pt x="36207" y="42506"/>
                  <a:pt x="36206" y="42476"/>
                </a:cubicBezTo>
                <a:cubicBezTo>
                  <a:pt x="37145" y="42416"/>
                  <a:pt x="38018" y="41852"/>
                  <a:pt x="38683" y="41161"/>
                </a:cubicBezTo>
                <a:close/>
                <a:moveTo>
                  <a:pt x="34203" y="43394"/>
                </a:moveTo>
                <a:lnTo>
                  <a:pt x="34203" y="43394"/>
                </a:lnTo>
                <a:cubicBezTo>
                  <a:pt x="34235" y="43408"/>
                  <a:pt x="34269" y="43416"/>
                  <a:pt x="34303" y="43422"/>
                </a:cubicBezTo>
                <a:cubicBezTo>
                  <a:pt x="34326" y="43424"/>
                  <a:pt x="34349" y="43426"/>
                  <a:pt x="34371" y="43426"/>
                </a:cubicBezTo>
                <a:cubicBezTo>
                  <a:pt x="34389" y="43426"/>
                  <a:pt x="34407" y="43425"/>
                  <a:pt x="34425" y="43423"/>
                </a:cubicBezTo>
                <a:lnTo>
                  <a:pt x="34425" y="43423"/>
                </a:lnTo>
                <a:cubicBezTo>
                  <a:pt x="34362" y="43497"/>
                  <a:pt x="34312" y="43581"/>
                  <a:pt x="34278" y="43672"/>
                </a:cubicBezTo>
                <a:cubicBezTo>
                  <a:pt x="34262" y="43577"/>
                  <a:pt x="34237" y="43484"/>
                  <a:pt x="34203" y="43394"/>
                </a:cubicBezTo>
                <a:close/>
                <a:moveTo>
                  <a:pt x="168489" y="64658"/>
                </a:moveTo>
                <a:lnTo>
                  <a:pt x="168489" y="64664"/>
                </a:lnTo>
                <a:lnTo>
                  <a:pt x="168488" y="64663"/>
                </a:lnTo>
                <a:lnTo>
                  <a:pt x="168489" y="64658"/>
                </a:lnTo>
                <a:close/>
                <a:moveTo>
                  <a:pt x="177235" y="64049"/>
                </a:moveTo>
                <a:cubicBezTo>
                  <a:pt x="177474" y="64842"/>
                  <a:pt x="177770" y="65776"/>
                  <a:pt x="178116" y="66767"/>
                </a:cubicBezTo>
                <a:cubicBezTo>
                  <a:pt x="177769" y="66967"/>
                  <a:pt x="177407" y="67172"/>
                  <a:pt x="177031" y="67382"/>
                </a:cubicBezTo>
                <a:cubicBezTo>
                  <a:pt x="176749" y="67540"/>
                  <a:pt x="176477" y="67702"/>
                  <a:pt x="176217" y="67868"/>
                </a:cubicBezTo>
                <a:cubicBezTo>
                  <a:pt x="175867" y="67364"/>
                  <a:pt x="175577" y="66921"/>
                  <a:pt x="175337" y="66532"/>
                </a:cubicBezTo>
                <a:cubicBezTo>
                  <a:pt x="176025" y="65719"/>
                  <a:pt x="176661" y="64873"/>
                  <a:pt x="177235" y="64049"/>
                </a:cubicBezTo>
                <a:close/>
                <a:moveTo>
                  <a:pt x="187426" y="70143"/>
                </a:moveTo>
                <a:lnTo>
                  <a:pt x="187422" y="70145"/>
                </a:lnTo>
                <a:lnTo>
                  <a:pt x="187422" y="70145"/>
                </a:lnTo>
                <a:lnTo>
                  <a:pt x="187423" y="70143"/>
                </a:lnTo>
                <a:close/>
                <a:moveTo>
                  <a:pt x="191405" y="70206"/>
                </a:moveTo>
                <a:lnTo>
                  <a:pt x="191405" y="70206"/>
                </a:lnTo>
                <a:cubicBezTo>
                  <a:pt x="191393" y="70210"/>
                  <a:pt x="191381" y="70212"/>
                  <a:pt x="191370" y="70215"/>
                </a:cubicBezTo>
                <a:cubicBezTo>
                  <a:pt x="191204" y="70266"/>
                  <a:pt x="191068" y="70383"/>
                  <a:pt x="190912" y="70457"/>
                </a:cubicBezTo>
                <a:cubicBezTo>
                  <a:pt x="190757" y="70531"/>
                  <a:pt x="190596" y="70559"/>
                  <a:pt x="190432" y="70559"/>
                </a:cubicBezTo>
                <a:cubicBezTo>
                  <a:pt x="189989" y="70559"/>
                  <a:pt x="189519" y="70355"/>
                  <a:pt x="189062" y="70278"/>
                </a:cubicBezTo>
                <a:lnTo>
                  <a:pt x="189062" y="70278"/>
                </a:lnTo>
                <a:cubicBezTo>
                  <a:pt x="189148" y="70279"/>
                  <a:pt x="189233" y="70279"/>
                  <a:pt x="189318" y="70279"/>
                </a:cubicBezTo>
                <a:cubicBezTo>
                  <a:pt x="190071" y="70279"/>
                  <a:pt x="190766" y="70253"/>
                  <a:pt x="191405" y="70206"/>
                </a:cubicBezTo>
                <a:close/>
                <a:moveTo>
                  <a:pt x="187341" y="70226"/>
                </a:moveTo>
                <a:cubicBezTo>
                  <a:pt x="187924" y="70257"/>
                  <a:pt x="188474" y="70273"/>
                  <a:pt x="189000" y="70277"/>
                </a:cubicBezTo>
                <a:cubicBezTo>
                  <a:pt x="188598" y="70413"/>
                  <a:pt x="188197" y="70679"/>
                  <a:pt x="187776" y="70716"/>
                </a:cubicBezTo>
                <a:cubicBezTo>
                  <a:pt x="187311" y="70756"/>
                  <a:pt x="186801" y="70942"/>
                  <a:pt x="186365" y="71204"/>
                </a:cubicBezTo>
                <a:cubicBezTo>
                  <a:pt x="186693" y="70882"/>
                  <a:pt x="187019" y="70556"/>
                  <a:pt x="187341" y="70226"/>
                </a:cubicBezTo>
                <a:close/>
                <a:moveTo>
                  <a:pt x="182322" y="64374"/>
                </a:moveTo>
                <a:cubicBezTo>
                  <a:pt x="183080" y="66844"/>
                  <a:pt x="184066" y="69644"/>
                  <a:pt x="185190" y="71866"/>
                </a:cubicBezTo>
                <a:cubicBezTo>
                  <a:pt x="185078" y="71965"/>
                  <a:pt x="184965" y="72060"/>
                  <a:pt x="184852" y="72157"/>
                </a:cubicBezTo>
                <a:lnTo>
                  <a:pt x="184810" y="72153"/>
                </a:lnTo>
                <a:cubicBezTo>
                  <a:pt x="184570" y="72128"/>
                  <a:pt x="184329" y="72116"/>
                  <a:pt x="184088" y="72116"/>
                </a:cubicBezTo>
                <a:cubicBezTo>
                  <a:pt x="183839" y="72116"/>
                  <a:pt x="183590" y="72129"/>
                  <a:pt x="183341" y="72155"/>
                </a:cubicBezTo>
                <a:cubicBezTo>
                  <a:pt x="183105" y="69550"/>
                  <a:pt x="182407" y="67013"/>
                  <a:pt x="181682" y="64959"/>
                </a:cubicBezTo>
                <a:cubicBezTo>
                  <a:pt x="181921" y="64741"/>
                  <a:pt x="182137" y="64543"/>
                  <a:pt x="182322" y="64375"/>
                </a:cubicBezTo>
                <a:lnTo>
                  <a:pt x="182322" y="64374"/>
                </a:lnTo>
                <a:close/>
                <a:moveTo>
                  <a:pt x="185809" y="71741"/>
                </a:moveTo>
                <a:lnTo>
                  <a:pt x="185809" y="71741"/>
                </a:lnTo>
                <a:cubicBezTo>
                  <a:pt x="185792" y="71914"/>
                  <a:pt x="185644" y="72073"/>
                  <a:pt x="185472" y="72133"/>
                </a:cubicBezTo>
                <a:cubicBezTo>
                  <a:pt x="185437" y="72145"/>
                  <a:pt x="185400" y="72154"/>
                  <a:pt x="185364" y="72160"/>
                </a:cubicBezTo>
                <a:cubicBezTo>
                  <a:pt x="185513" y="72022"/>
                  <a:pt x="185661" y="71882"/>
                  <a:pt x="185809" y="71741"/>
                </a:cubicBezTo>
                <a:close/>
                <a:moveTo>
                  <a:pt x="180601" y="65950"/>
                </a:moveTo>
                <a:cubicBezTo>
                  <a:pt x="180860" y="68136"/>
                  <a:pt x="181801" y="70676"/>
                  <a:pt x="182606" y="72270"/>
                </a:cubicBezTo>
                <a:cubicBezTo>
                  <a:pt x="182584" y="72275"/>
                  <a:pt x="182562" y="72279"/>
                  <a:pt x="182539" y="72284"/>
                </a:cubicBezTo>
                <a:cubicBezTo>
                  <a:pt x="182295" y="72339"/>
                  <a:pt x="182051" y="72405"/>
                  <a:pt x="181806" y="72473"/>
                </a:cubicBezTo>
                <a:cubicBezTo>
                  <a:pt x="181339" y="70700"/>
                  <a:pt x="180452" y="68304"/>
                  <a:pt x="179618" y="66852"/>
                </a:cubicBezTo>
                <a:lnTo>
                  <a:pt x="180601" y="65950"/>
                </a:lnTo>
                <a:close/>
                <a:moveTo>
                  <a:pt x="178509" y="67853"/>
                </a:moveTo>
                <a:cubicBezTo>
                  <a:pt x="179141" y="69547"/>
                  <a:pt x="179903" y="71310"/>
                  <a:pt x="180755" y="72751"/>
                </a:cubicBezTo>
                <a:lnTo>
                  <a:pt x="180756" y="72751"/>
                </a:lnTo>
                <a:cubicBezTo>
                  <a:pt x="180432" y="72822"/>
                  <a:pt x="180107" y="72870"/>
                  <a:pt x="179782" y="72870"/>
                </a:cubicBezTo>
                <a:cubicBezTo>
                  <a:pt x="179729" y="72870"/>
                  <a:pt x="179676" y="72869"/>
                  <a:pt x="179623" y="72866"/>
                </a:cubicBezTo>
                <a:cubicBezTo>
                  <a:pt x="179133" y="71945"/>
                  <a:pt x="178417" y="70801"/>
                  <a:pt x="177371" y="69440"/>
                </a:cubicBezTo>
                <a:cubicBezTo>
                  <a:pt x="177265" y="69302"/>
                  <a:pt x="177162" y="69167"/>
                  <a:pt x="177062" y="69034"/>
                </a:cubicBezTo>
                <a:cubicBezTo>
                  <a:pt x="177575" y="68639"/>
                  <a:pt x="178063" y="68239"/>
                  <a:pt x="178509" y="67853"/>
                </a:cubicBezTo>
                <a:close/>
                <a:moveTo>
                  <a:pt x="174668" y="67293"/>
                </a:moveTo>
                <a:cubicBezTo>
                  <a:pt x="174822" y="67680"/>
                  <a:pt x="175006" y="68098"/>
                  <a:pt x="175227" y="68545"/>
                </a:cubicBezTo>
                <a:cubicBezTo>
                  <a:pt x="173327" y="69945"/>
                  <a:pt x="172159" y="71396"/>
                  <a:pt x="171749" y="71950"/>
                </a:cubicBezTo>
                <a:cubicBezTo>
                  <a:pt x="171755" y="71971"/>
                  <a:pt x="171763" y="71992"/>
                  <a:pt x="171769" y="72013"/>
                </a:cubicBezTo>
                <a:cubicBezTo>
                  <a:pt x="171777" y="72048"/>
                  <a:pt x="171787" y="72081"/>
                  <a:pt x="171796" y="72115"/>
                </a:cubicBezTo>
                <a:cubicBezTo>
                  <a:pt x="173114" y="71663"/>
                  <a:pt x="174575" y="70817"/>
                  <a:pt x="175938" y="69863"/>
                </a:cubicBezTo>
                <a:cubicBezTo>
                  <a:pt x="176066" y="70082"/>
                  <a:pt x="176201" y="70305"/>
                  <a:pt x="176345" y="70534"/>
                </a:cubicBezTo>
                <a:cubicBezTo>
                  <a:pt x="176902" y="71418"/>
                  <a:pt x="177418" y="72156"/>
                  <a:pt x="177887" y="72773"/>
                </a:cubicBezTo>
                <a:cubicBezTo>
                  <a:pt x="177691" y="72855"/>
                  <a:pt x="177502" y="72961"/>
                  <a:pt x="177299" y="73022"/>
                </a:cubicBezTo>
                <a:cubicBezTo>
                  <a:pt x="177156" y="73064"/>
                  <a:pt x="177013" y="73083"/>
                  <a:pt x="176871" y="73083"/>
                </a:cubicBezTo>
                <a:cubicBezTo>
                  <a:pt x="175879" y="73083"/>
                  <a:pt x="174907" y="72178"/>
                  <a:pt x="173886" y="72178"/>
                </a:cubicBezTo>
                <a:cubicBezTo>
                  <a:pt x="173798" y="72178"/>
                  <a:pt x="173710" y="72185"/>
                  <a:pt x="173622" y="72199"/>
                </a:cubicBezTo>
                <a:cubicBezTo>
                  <a:pt x="173018" y="72299"/>
                  <a:pt x="172556" y="72737"/>
                  <a:pt x="172064" y="73118"/>
                </a:cubicBezTo>
                <a:cubicBezTo>
                  <a:pt x="171979" y="72783"/>
                  <a:pt x="171886" y="72450"/>
                  <a:pt x="171796" y="72115"/>
                </a:cubicBezTo>
                <a:cubicBezTo>
                  <a:pt x="171723" y="72141"/>
                  <a:pt x="171651" y="72164"/>
                  <a:pt x="171581" y="72187"/>
                </a:cubicBezTo>
                <a:cubicBezTo>
                  <a:pt x="171581" y="72187"/>
                  <a:pt x="171637" y="72101"/>
                  <a:pt x="171749" y="71950"/>
                </a:cubicBezTo>
                <a:cubicBezTo>
                  <a:pt x="171576" y="71389"/>
                  <a:pt x="171377" y="70837"/>
                  <a:pt x="171163" y="70292"/>
                </a:cubicBezTo>
                <a:lnTo>
                  <a:pt x="171164" y="70292"/>
                </a:lnTo>
                <a:cubicBezTo>
                  <a:pt x="172416" y="69525"/>
                  <a:pt x="173597" y="68465"/>
                  <a:pt x="174668" y="67293"/>
                </a:cubicBezTo>
                <a:close/>
                <a:moveTo>
                  <a:pt x="171563" y="72879"/>
                </a:moveTo>
                <a:lnTo>
                  <a:pt x="171563" y="72880"/>
                </a:lnTo>
                <a:cubicBezTo>
                  <a:pt x="171615" y="73042"/>
                  <a:pt x="171665" y="73206"/>
                  <a:pt x="171716" y="73369"/>
                </a:cubicBezTo>
                <a:cubicBezTo>
                  <a:pt x="171677" y="73393"/>
                  <a:pt x="171639" y="73417"/>
                  <a:pt x="171601" y="73440"/>
                </a:cubicBezTo>
                <a:cubicBezTo>
                  <a:pt x="171035" y="73774"/>
                  <a:pt x="170382" y="73899"/>
                  <a:pt x="169718" y="73922"/>
                </a:cubicBezTo>
                <a:cubicBezTo>
                  <a:pt x="170725" y="73461"/>
                  <a:pt x="171298" y="73078"/>
                  <a:pt x="171563" y="72879"/>
                </a:cubicBezTo>
                <a:close/>
                <a:moveTo>
                  <a:pt x="199010" y="74841"/>
                </a:moveTo>
                <a:lnTo>
                  <a:pt x="199009" y="74841"/>
                </a:lnTo>
                <a:lnTo>
                  <a:pt x="199009" y="74841"/>
                </a:lnTo>
                <a:cubicBezTo>
                  <a:pt x="199009" y="74841"/>
                  <a:pt x="199009" y="74841"/>
                  <a:pt x="199010" y="74841"/>
                </a:cubicBezTo>
                <a:close/>
                <a:moveTo>
                  <a:pt x="145079" y="78761"/>
                </a:moveTo>
                <a:lnTo>
                  <a:pt x="145080" y="78762"/>
                </a:lnTo>
                <a:cubicBezTo>
                  <a:pt x="145443" y="78895"/>
                  <a:pt x="145817" y="78941"/>
                  <a:pt x="146145" y="79147"/>
                </a:cubicBezTo>
                <a:cubicBezTo>
                  <a:pt x="146156" y="79361"/>
                  <a:pt x="146164" y="79574"/>
                  <a:pt x="146166" y="79787"/>
                </a:cubicBezTo>
                <a:cubicBezTo>
                  <a:pt x="146067" y="79848"/>
                  <a:pt x="145966" y="79909"/>
                  <a:pt x="145868" y="79971"/>
                </a:cubicBezTo>
                <a:cubicBezTo>
                  <a:pt x="145728" y="79956"/>
                  <a:pt x="145589" y="79947"/>
                  <a:pt x="145450" y="79943"/>
                </a:cubicBezTo>
                <a:cubicBezTo>
                  <a:pt x="145180" y="79669"/>
                  <a:pt x="144834" y="79338"/>
                  <a:pt x="144436" y="79003"/>
                </a:cubicBezTo>
                <a:cubicBezTo>
                  <a:pt x="144432" y="78977"/>
                  <a:pt x="144425" y="78950"/>
                  <a:pt x="144415" y="78926"/>
                </a:cubicBezTo>
                <a:lnTo>
                  <a:pt x="144415" y="78926"/>
                </a:lnTo>
                <a:cubicBezTo>
                  <a:pt x="144479" y="79013"/>
                  <a:pt x="144582" y="79051"/>
                  <a:pt x="144687" y="79051"/>
                </a:cubicBezTo>
                <a:cubicBezTo>
                  <a:pt x="144865" y="79051"/>
                  <a:pt x="145051" y="78941"/>
                  <a:pt x="145079" y="78761"/>
                </a:cubicBezTo>
                <a:close/>
                <a:moveTo>
                  <a:pt x="130883" y="81673"/>
                </a:moveTo>
                <a:cubicBezTo>
                  <a:pt x="131031" y="81717"/>
                  <a:pt x="131181" y="81754"/>
                  <a:pt x="131333" y="81781"/>
                </a:cubicBezTo>
                <a:cubicBezTo>
                  <a:pt x="131333" y="81781"/>
                  <a:pt x="131148" y="81777"/>
                  <a:pt x="130879" y="81765"/>
                </a:cubicBezTo>
                <a:cubicBezTo>
                  <a:pt x="130880" y="81734"/>
                  <a:pt x="130881" y="81703"/>
                  <a:pt x="130883" y="81673"/>
                </a:cubicBezTo>
                <a:close/>
                <a:moveTo>
                  <a:pt x="49775" y="81986"/>
                </a:moveTo>
                <a:lnTo>
                  <a:pt x="49801" y="82010"/>
                </a:lnTo>
                <a:cubicBezTo>
                  <a:pt x="49784" y="82022"/>
                  <a:pt x="49767" y="82037"/>
                  <a:pt x="49753" y="82053"/>
                </a:cubicBezTo>
                <a:cubicBezTo>
                  <a:pt x="49763" y="82031"/>
                  <a:pt x="49769" y="82009"/>
                  <a:pt x="49775" y="81986"/>
                </a:cubicBezTo>
                <a:close/>
                <a:moveTo>
                  <a:pt x="63125" y="80153"/>
                </a:moveTo>
                <a:cubicBezTo>
                  <a:pt x="63192" y="80266"/>
                  <a:pt x="63268" y="80392"/>
                  <a:pt x="63350" y="80525"/>
                </a:cubicBezTo>
                <a:cubicBezTo>
                  <a:pt x="62850" y="81013"/>
                  <a:pt x="62216" y="81628"/>
                  <a:pt x="61563" y="82263"/>
                </a:cubicBezTo>
                <a:cubicBezTo>
                  <a:pt x="61407" y="82226"/>
                  <a:pt x="61249" y="82194"/>
                  <a:pt x="61091" y="82169"/>
                </a:cubicBezTo>
                <a:cubicBezTo>
                  <a:pt x="61960" y="81436"/>
                  <a:pt x="62623" y="80761"/>
                  <a:pt x="63125" y="80155"/>
                </a:cubicBezTo>
                <a:lnTo>
                  <a:pt x="63125" y="80153"/>
                </a:lnTo>
                <a:close/>
                <a:moveTo>
                  <a:pt x="63708" y="81097"/>
                </a:moveTo>
                <a:cubicBezTo>
                  <a:pt x="64093" y="81705"/>
                  <a:pt x="64550" y="82404"/>
                  <a:pt x="64967" y="83036"/>
                </a:cubicBezTo>
                <a:cubicBezTo>
                  <a:pt x="64736" y="83140"/>
                  <a:pt x="64496" y="83250"/>
                  <a:pt x="64247" y="83365"/>
                </a:cubicBezTo>
                <a:cubicBezTo>
                  <a:pt x="63697" y="83045"/>
                  <a:pt x="63120" y="82777"/>
                  <a:pt x="62522" y="82560"/>
                </a:cubicBezTo>
                <a:cubicBezTo>
                  <a:pt x="62976" y="82048"/>
                  <a:pt x="63378" y="81542"/>
                  <a:pt x="63707" y="81098"/>
                </a:cubicBezTo>
                <a:lnTo>
                  <a:pt x="63708" y="81097"/>
                </a:lnTo>
                <a:close/>
                <a:moveTo>
                  <a:pt x="58703" y="83864"/>
                </a:moveTo>
                <a:lnTo>
                  <a:pt x="58701" y="83867"/>
                </a:lnTo>
                <a:cubicBezTo>
                  <a:pt x="58701" y="83867"/>
                  <a:pt x="58701" y="83867"/>
                  <a:pt x="58701" y="83866"/>
                </a:cubicBezTo>
                <a:lnTo>
                  <a:pt x="58703" y="83864"/>
                </a:lnTo>
                <a:close/>
                <a:moveTo>
                  <a:pt x="60317" y="82792"/>
                </a:moveTo>
                <a:cubicBezTo>
                  <a:pt x="60484" y="82844"/>
                  <a:pt x="60664" y="82900"/>
                  <a:pt x="60852" y="82959"/>
                </a:cubicBezTo>
                <a:cubicBezTo>
                  <a:pt x="60202" y="83598"/>
                  <a:pt x="59584" y="84216"/>
                  <a:pt x="59118" y="84706"/>
                </a:cubicBezTo>
                <a:cubicBezTo>
                  <a:pt x="58946" y="84700"/>
                  <a:pt x="58769" y="84694"/>
                  <a:pt x="58588" y="84689"/>
                </a:cubicBezTo>
                <a:cubicBezTo>
                  <a:pt x="58624" y="84446"/>
                  <a:pt x="58657" y="84203"/>
                  <a:pt x="58689" y="83960"/>
                </a:cubicBezTo>
                <a:lnTo>
                  <a:pt x="58689" y="83959"/>
                </a:lnTo>
                <a:cubicBezTo>
                  <a:pt x="59291" y="83557"/>
                  <a:pt x="59829" y="83168"/>
                  <a:pt x="60317" y="82792"/>
                </a:cubicBezTo>
                <a:close/>
                <a:moveTo>
                  <a:pt x="65577" y="83959"/>
                </a:moveTo>
                <a:cubicBezTo>
                  <a:pt x="65842" y="84355"/>
                  <a:pt x="66050" y="84664"/>
                  <a:pt x="66151" y="84816"/>
                </a:cubicBezTo>
                <a:cubicBezTo>
                  <a:pt x="66113" y="84769"/>
                  <a:pt x="66075" y="84723"/>
                  <a:pt x="66036" y="84677"/>
                </a:cubicBezTo>
                <a:lnTo>
                  <a:pt x="66008" y="84702"/>
                </a:lnTo>
                <a:cubicBezTo>
                  <a:pt x="66011" y="84706"/>
                  <a:pt x="66015" y="84712"/>
                  <a:pt x="66019" y="84717"/>
                </a:cubicBezTo>
                <a:cubicBezTo>
                  <a:pt x="65810" y="84504"/>
                  <a:pt x="65587" y="84304"/>
                  <a:pt x="65353" y="84118"/>
                </a:cubicBezTo>
                <a:cubicBezTo>
                  <a:pt x="65428" y="84065"/>
                  <a:pt x="65504" y="84012"/>
                  <a:pt x="65577" y="83959"/>
                </a:cubicBezTo>
                <a:close/>
                <a:moveTo>
                  <a:pt x="61847" y="83280"/>
                </a:moveTo>
                <a:cubicBezTo>
                  <a:pt x="62335" y="83440"/>
                  <a:pt x="62846" y="83613"/>
                  <a:pt x="63348" y="83791"/>
                </a:cubicBezTo>
                <a:cubicBezTo>
                  <a:pt x="62698" y="84107"/>
                  <a:pt x="62054" y="84472"/>
                  <a:pt x="61451" y="84845"/>
                </a:cubicBezTo>
                <a:lnTo>
                  <a:pt x="61451" y="84845"/>
                </a:lnTo>
                <a:cubicBezTo>
                  <a:pt x="61039" y="84811"/>
                  <a:pt x="60599" y="84780"/>
                  <a:pt x="60129" y="84754"/>
                </a:cubicBezTo>
                <a:cubicBezTo>
                  <a:pt x="60740" y="84325"/>
                  <a:pt x="61320" y="83814"/>
                  <a:pt x="61847" y="83280"/>
                </a:cubicBezTo>
                <a:close/>
                <a:moveTo>
                  <a:pt x="58553" y="84915"/>
                </a:moveTo>
                <a:cubicBezTo>
                  <a:pt x="58646" y="84940"/>
                  <a:pt x="58747" y="84964"/>
                  <a:pt x="58853" y="84990"/>
                </a:cubicBezTo>
                <a:cubicBezTo>
                  <a:pt x="58697" y="85160"/>
                  <a:pt x="58569" y="85307"/>
                  <a:pt x="58475" y="85424"/>
                </a:cubicBezTo>
                <a:cubicBezTo>
                  <a:pt x="58502" y="85255"/>
                  <a:pt x="58528" y="85086"/>
                  <a:pt x="58553" y="84916"/>
                </a:cubicBezTo>
                <a:lnTo>
                  <a:pt x="58553" y="84915"/>
                </a:lnTo>
                <a:close/>
                <a:moveTo>
                  <a:pt x="66482" y="83260"/>
                </a:moveTo>
                <a:cubicBezTo>
                  <a:pt x="66688" y="84369"/>
                  <a:pt x="66830" y="85337"/>
                  <a:pt x="66878" y="85677"/>
                </a:cubicBezTo>
                <a:cubicBezTo>
                  <a:pt x="66880" y="85690"/>
                  <a:pt x="66882" y="85703"/>
                  <a:pt x="66883" y="85714"/>
                </a:cubicBezTo>
                <a:cubicBezTo>
                  <a:pt x="66664" y="85437"/>
                  <a:pt x="66441" y="85163"/>
                  <a:pt x="66214" y="84892"/>
                </a:cubicBezTo>
                <a:cubicBezTo>
                  <a:pt x="66125" y="84462"/>
                  <a:pt x="66026" y="84067"/>
                  <a:pt x="65923" y="83700"/>
                </a:cubicBezTo>
                <a:cubicBezTo>
                  <a:pt x="66120" y="83551"/>
                  <a:pt x="66307" y="83402"/>
                  <a:pt x="66482" y="83260"/>
                </a:cubicBezTo>
                <a:close/>
                <a:moveTo>
                  <a:pt x="67893" y="81976"/>
                </a:moveTo>
                <a:cubicBezTo>
                  <a:pt x="67933" y="83488"/>
                  <a:pt x="68021" y="84850"/>
                  <a:pt x="68103" y="85872"/>
                </a:cubicBezTo>
                <a:cubicBezTo>
                  <a:pt x="67797" y="85919"/>
                  <a:pt x="67478" y="85959"/>
                  <a:pt x="67109" y="86004"/>
                </a:cubicBezTo>
                <a:cubicBezTo>
                  <a:pt x="67044" y="85920"/>
                  <a:pt x="66981" y="85835"/>
                  <a:pt x="66914" y="85752"/>
                </a:cubicBezTo>
                <a:cubicBezTo>
                  <a:pt x="67321" y="84527"/>
                  <a:pt x="67360" y="83484"/>
                  <a:pt x="67216" y="82625"/>
                </a:cubicBezTo>
                <a:lnTo>
                  <a:pt x="67217" y="82625"/>
                </a:lnTo>
                <a:cubicBezTo>
                  <a:pt x="67483" y="82383"/>
                  <a:pt x="67707" y="82164"/>
                  <a:pt x="67893" y="81976"/>
                </a:cubicBezTo>
                <a:close/>
                <a:moveTo>
                  <a:pt x="64950" y="84395"/>
                </a:moveTo>
                <a:cubicBezTo>
                  <a:pt x="65451" y="84600"/>
                  <a:pt x="65891" y="84800"/>
                  <a:pt x="66221" y="84984"/>
                </a:cubicBezTo>
                <a:cubicBezTo>
                  <a:pt x="66481" y="85324"/>
                  <a:pt x="66735" y="85671"/>
                  <a:pt x="66983" y="86020"/>
                </a:cubicBezTo>
                <a:lnTo>
                  <a:pt x="66860" y="86035"/>
                </a:lnTo>
                <a:cubicBezTo>
                  <a:pt x="66381" y="85762"/>
                  <a:pt x="65471" y="85410"/>
                  <a:pt x="63775" y="85129"/>
                </a:cubicBezTo>
                <a:lnTo>
                  <a:pt x="63776" y="85129"/>
                </a:lnTo>
                <a:cubicBezTo>
                  <a:pt x="64194" y="84886"/>
                  <a:pt x="64587" y="84641"/>
                  <a:pt x="64950" y="84395"/>
                </a:cubicBezTo>
                <a:close/>
                <a:moveTo>
                  <a:pt x="50911" y="83062"/>
                </a:moveTo>
                <a:cubicBezTo>
                  <a:pt x="51266" y="83417"/>
                  <a:pt x="51646" y="83815"/>
                  <a:pt x="52037" y="84254"/>
                </a:cubicBezTo>
                <a:cubicBezTo>
                  <a:pt x="52599" y="84884"/>
                  <a:pt x="53319" y="85496"/>
                  <a:pt x="54066" y="86039"/>
                </a:cubicBezTo>
                <a:cubicBezTo>
                  <a:pt x="53831" y="86073"/>
                  <a:pt x="53598" y="86114"/>
                  <a:pt x="53367" y="86167"/>
                </a:cubicBezTo>
                <a:cubicBezTo>
                  <a:pt x="53349" y="86170"/>
                  <a:pt x="53331" y="86176"/>
                  <a:pt x="53314" y="86179"/>
                </a:cubicBezTo>
                <a:cubicBezTo>
                  <a:pt x="53120" y="86069"/>
                  <a:pt x="52929" y="85965"/>
                  <a:pt x="52744" y="85868"/>
                </a:cubicBezTo>
                <a:cubicBezTo>
                  <a:pt x="52845" y="85614"/>
                  <a:pt x="52859" y="85326"/>
                  <a:pt x="52767" y="85069"/>
                </a:cubicBezTo>
                <a:cubicBezTo>
                  <a:pt x="52428" y="84905"/>
                  <a:pt x="52074" y="84610"/>
                  <a:pt x="51704" y="84610"/>
                </a:cubicBezTo>
                <a:cubicBezTo>
                  <a:pt x="51671" y="84610"/>
                  <a:pt x="51639" y="84612"/>
                  <a:pt x="51606" y="84617"/>
                </a:cubicBezTo>
                <a:cubicBezTo>
                  <a:pt x="51597" y="84618"/>
                  <a:pt x="51588" y="84619"/>
                  <a:pt x="51579" y="84619"/>
                </a:cubicBezTo>
                <a:cubicBezTo>
                  <a:pt x="51409" y="84619"/>
                  <a:pt x="51333" y="84376"/>
                  <a:pt x="51340" y="84194"/>
                </a:cubicBezTo>
                <a:cubicBezTo>
                  <a:pt x="51346" y="84003"/>
                  <a:pt x="51324" y="83747"/>
                  <a:pt x="51136" y="83710"/>
                </a:cubicBezTo>
                <a:cubicBezTo>
                  <a:pt x="51122" y="83707"/>
                  <a:pt x="51107" y="83706"/>
                  <a:pt x="51093" y="83706"/>
                </a:cubicBezTo>
                <a:cubicBezTo>
                  <a:pt x="51031" y="83706"/>
                  <a:pt x="50968" y="83727"/>
                  <a:pt x="50906" y="83727"/>
                </a:cubicBezTo>
                <a:cubicBezTo>
                  <a:pt x="50886" y="83727"/>
                  <a:pt x="50867" y="83724"/>
                  <a:pt x="50848" y="83719"/>
                </a:cubicBezTo>
                <a:cubicBezTo>
                  <a:pt x="50643" y="83659"/>
                  <a:pt x="50717" y="83349"/>
                  <a:pt x="50842" y="83176"/>
                </a:cubicBezTo>
                <a:cubicBezTo>
                  <a:pt x="50868" y="83139"/>
                  <a:pt x="50891" y="83102"/>
                  <a:pt x="50911" y="83062"/>
                </a:cubicBezTo>
                <a:close/>
                <a:moveTo>
                  <a:pt x="59513" y="85149"/>
                </a:moveTo>
                <a:cubicBezTo>
                  <a:pt x="59839" y="85225"/>
                  <a:pt x="60204" y="85306"/>
                  <a:pt x="60604" y="85391"/>
                </a:cubicBezTo>
                <a:cubicBezTo>
                  <a:pt x="60258" y="85622"/>
                  <a:pt x="59933" y="85849"/>
                  <a:pt x="59639" y="86061"/>
                </a:cubicBezTo>
                <a:cubicBezTo>
                  <a:pt x="59551" y="85992"/>
                  <a:pt x="59462" y="85910"/>
                  <a:pt x="59364" y="85870"/>
                </a:cubicBezTo>
                <a:cubicBezTo>
                  <a:pt x="59312" y="85848"/>
                  <a:pt x="59260" y="85839"/>
                  <a:pt x="59207" y="85839"/>
                </a:cubicBezTo>
                <a:cubicBezTo>
                  <a:pt x="58993" y="85839"/>
                  <a:pt x="58777" y="85992"/>
                  <a:pt x="58574" y="86098"/>
                </a:cubicBezTo>
                <a:cubicBezTo>
                  <a:pt x="58498" y="86139"/>
                  <a:pt x="58418" y="86177"/>
                  <a:pt x="58340" y="86209"/>
                </a:cubicBezTo>
                <a:cubicBezTo>
                  <a:pt x="58372" y="86026"/>
                  <a:pt x="58405" y="85841"/>
                  <a:pt x="58436" y="85655"/>
                </a:cubicBezTo>
                <a:lnTo>
                  <a:pt x="58436" y="85654"/>
                </a:lnTo>
                <a:cubicBezTo>
                  <a:pt x="58801" y="85526"/>
                  <a:pt x="59160" y="85353"/>
                  <a:pt x="59513" y="85149"/>
                </a:cubicBezTo>
                <a:close/>
                <a:moveTo>
                  <a:pt x="48970" y="79786"/>
                </a:moveTo>
                <a:lnTo>
                  <a:pt x="48970" y="79786"/>
                </a:lnTo>
                <a:cubicBezTo>
                  <a:pt x="50196" y="80805"/>
                  <a:pt x="54511" y="84300"/>
                  <a:pt x="58088" y="86073"/>
                </a:cubicBezTo>
                <a:cubicBezTo>
                  <a:pt x="58070" y="86154"/>
                  <a:pt x="58051" y="86235"/>
                  <a:pt x="58033" y="86315"/>
                </a:cubicBezTo>
                <a:cubicBezTo>
                  <a:pt x="57877" y="86358"/>
                  <a:pt x="57719" y="86383"/>
                  <a:pt x="57565" y="86383"/>
                </a:cubicBezTo>
                <a:cubicBezTo>
                  <a:pt x="57277" y="86383"/>
                  <a:pt x="57002" y="86296"/>
                  <a:pt x="56773" y="86083"/>
                </a:cubicBezTo>
                <a:cubicBezTo>
                  <a:pt x="56470" y="86030"/>
                  <a:pt x="56164" y="85992"/>
                  <a:pt x="55858" y="85972"/>
                </a:cubicBezTo>
                <a:cubicBezTo>
                  <a:pt x="53555" y="83811"/>
                  <a:pt x="50938" y="82296"/>
                  <a:pt x="49665" y="81622"/>
                </a:cubicBezTo>
                <a:cubicBezTo>
                  <a:pt x="49600" y="81549"/>
                  <a:pt x="49511" y="81503"/>
                  <a:pt x="49413" y="81490"/>
                </a:cubicBezTo>
                <a:lnTo>
                  <a:pt x="49371" y="81469"/>
                </a:lnTo>
                <a:cubicBezTo>
                  <a:pt x="49622" y="81336"/>
                  <a:pt x="49756" y="81007"/>
                  <a:pt x="49658" y="80738"/>
                </a:cubicBezTo>
                <a:cubicBezTo>
                  <a:pt x="49573" y="80506"/>
                  <a:pt x="49326" y="80350"/>
                  <a:pt x="49081" y="80350"/>
                </a:cubicBezTo>
                <a:cubicBezTo>
                  <a:pt x="49027" y="80350"/>
                  <a:pt x="48973" y="80357"/>
                  <a:pt x="48920" y="80374"/>
                </a:cubicBezTo>
                <a:cubicBezTo>
                  <a:pt x="48999" y="80191"/>
                  <a:pt x="49021" y="79977"/>
                  <a:pt x="48970" y="79786"/>
                </a:cubicBezTo>
                <a:close/>
                <a:moveTo>
                  <a:pt x="62563" y="85776"/>
                </a:moveTo>
                <a:cubicBezTo>
                  <a:pt x="63431" y="85930"/>
                  <a:pt x="64391" y="86085"/>
                  <a:pt x="65427" y="86226"/>
                </a:cubicBezTo>
                <a:cubicBezTo>
                  <a:pt x="64916" y="86298"/>
                  <a:pt x="64322" y="86389"/>
                  <a:pt x="63616" y="86510"/>
                </a:cubicBezTo>
                <a:cubicBezTo>
                  <a:pt x="63597" y="86513"/>
                  <a:pt x="63578" y="86516"/>
                  <a:pt x="63558" y="86521"/>
                </a:cubicBezTo>
                <a:cubicBezTo>
                  <a:pt x="63508" y="86496"/>
                  <a:pt x="63451" y="86482"/>
                  <a:pt x="63395" y="86482"/>
                </a:cubicBezTo>
                <a:cubicBezTo>
                  <a:pt x="63321" y="86482"/>
                  <a:pt x="63248" y="86506"/>
                  <a:pt x="63192" y="86555"/>
                </a:cubicBezTo>
                <a:cubicBezTo>
                  <a:pt x="63122" y="86445"/>
                  <a:pt x="62972" y="86428"/>
                  <a:pt x="62843" y="86423"/>
                </a:cubicBezTo>
                <a:cubicBezTo>
                  <a:pt x="62442" y="86404"/>
                  <a:pt x="62042" y="86382"/>
                  <a:pt x="61643" y="86357"/>
                </a:cubicBezTo>
                <a:cubicBezTo>
                  <a:pt x="61600" y="86315"/>
                  <a:pt x="61549" y="86282"/>
                  <a:pt x="61492" y="86259"/>
                </a:cubicBezTo>
                <a:cubicBezTo>
                  <a:pt x="61863" y="86104"/>
                  <a:pt x="62220" y="85943"/>
                  <a:pt x="62563" y="85776"/>
                </a:cubicBezTo>
                <a:close/>
                <a:moveTo>
                  <a:pt x="69212" y="85726"/>
                </a:moveTo>
                <a:lnTo>
                  <a:pt x="69212" y="85726"/>
                </a:lnTo>
                <a:cubicBezTo>
                  <a:pt x="69198" y="86035"/>
                  <a:pt x="69183" y="86338"/>
                  <a:pt x="69171" y="86629"/>
                </a:cubicBezTo>
                <a:cubicBezTo>
                  <a:pt x="69073" y="86664"/>
                  <a:pt x="68987" y="86711"/>
                  <a:pt x="68941" y="86771"/>
                </a:cubicBezTo>
                <a:cubicBezTo>
                  <a:pt x="68869" y="86749"/>
                  <a:pt x="68793" y="86738"/>
                  <a:pt x="68718" y="86738"/>
                </a:cubicBezTo>
                <a:cubicBezTo>
                  <a:pt x="68647" y="86738"/>
                  <a:pt x="68575" y="86748"/>
                  <a:pt x="68506" y="86768"/>
                </a:cubicBezTo>
                <a:cubicBezTo>
                  <a:pt x="68562" y="86505"/>
                  <a:pt x="68614" y="86249"/>
                  <a:pt x="68660" y="86001"/>
                </a:cubicBezTo>
                <a:lnTo>
                  <a:pt x="68660" y="86002"/>
                </a:lnTo>
                <a:cubicBezTo>
                  <a:pt x="68886" y="85892"/>
                  <a:pt x="69073" y="85797"/>
                  <a:pt x="69212" y="85726"/>
                </a:cubicBezTo>
                <a:close/>
                <a:moveTo>
                  <a:pt x="68135" y="86254"/>
                </a:moveTo>
                <a:cubicBezTo>
                  <a:pt x="68156" y="86508"/>
                  <a:pt x="68177" y="86732"/>
                  <a:pt x="68196" y="86928"/>
                </a:cubicBezTo>
                <a:cubicBezTo>
                  <a:pt x="68143" y="86971"/>
                  <a:pt x="68096" y="87021"/>
                  <a:pt x="68058" y="87077"/>
                </a:cubicBezTo>
                <a:cubicBezTo>
                  <a:pt x="68002" y="86962"/>
                  <a:pt x="67892" y="86895"/>
                  <a:pt x="67767" y="86869"/>
                </a:cubicBezTo>
                <a:cubicBezTo>
                  <a:pt x="67684" y="86759"/>
                  <a:pt x="67603" y="86646"/>
                  <a:pt x="67519" y="86535"/>
                </a:cubicBezTo>
                <a:cubicBezTo>
                  <a:pt x="67740" y="86437"/>
                  <a:pt x="67946" y="86343"/>
                  <a:pt x="68135" y="86254"/>
                </a:cubicBezTo>
                <a:close/>
                <a:moveTo>
                  <a:pt x="67383" y="86595"/>
                </a:moveTo>
                <a:cubicBezTo>
                  <a:pt x="67445" y="86685"/>
                  <a:pt x="67505" y="86775"/>
                  <a:pt x="67567" y="86866"/>
                </a:cubicBezTo>
                <a:cubicBezTo>
                  <a:pt x="67513" y="86874"/>
                  <a:pt x="67459" y="86889"/>
                  <a:pt x="67410" y="86911"/>
                </a:cubicBezTo>
                <a:cubicBezTo>
                  <a:pt x="67186" y="87017"/>
                  <a:pt x="67035" y="87231"/>
                  <a:pt x="66894" y="87434"/>
                </a:cubicBezTo>
                <a:cubicBezTo>
                  <a:pt x="66799" y="87305"/>
                  <a:pt x="66641" y="87243"/>
                  <a:pt x="66483" y="87243"/>
                </a:cubicBezTo>
                <a:cubicBezTo>
                  <a:pt x="66369" y="87243"/>
                  <a:pt x="66255" y="87275"/>
                  <a:pt x="66162" y="87336"/>
                </a:cubicBezTo>
                <a:cubicBezTo>
                  <a:pt x="66019" y="87314"/>
                  <a:pt x="65875" y="87295"/>
                  <a:pt x="65731" y="87277"/>
                </a:cubicBezTo>
                <a:cubicBezTo>
                  <a:pt x="66335" y="87046"/>
                  <a:pt x="66892" y="86812"/>
                  <a:pt x="67383" y="86595"/>
                </a:cubicBezTo>
                <a:close/>
                <a:moveTo>
                  <a:pt x="40119" y="0"/>
                </a:moveTo>
                <a:cubicBezTo>
                  <a:pt x="41194" y="3255"/>
                  <a:pt x="41727" y="6653"/>
                  <a:pt x="42167" y="10058"/>
                </a:cubicBezTo>
                <a:cubicBezTo>
                  <a:pt x="42020" y="9130"/>
                  <a:pt x="41818" y="8213"/>
                  <a:pt x="41509" y="7328"/>
                </a:cubicBezTo>
                <a:cubicBezTo>
                  <a:pt x="40977" y="5806"/>
                  <a:pt x="40108" y="4365"/>
                  <a:pt x="38832" y="3378"/>
                </a:cubicBezTo>
                <a:lnTo>
                  <a:pt x="38832" y="3378"/>
                </a:lnTo>
                <a:cubicBezTo>
                  <a:pt x="40177" y="6412"/>
                  <a:pt x="41082" y="9682"/>
                  <a:pt x="41242" y="12985"/>
                </a:cubicBezTo>
                <a:cubicBezTo>
                  <a:pt x="41092" y="11133"/>
                  <a:pt x="40588" y="9308"/>
                  <a:pt x="39748" y="7648"/>
                </a:cubicBezTo>
                <a:lnTo>
                  <a:pt x="39748" y="7648"/>
                </a:lnTo>
                <a:cubicBezTo>
                  <a:pt x="39242" y="10543"/>
                  <a:pt x="40201" y="13471"/>
                  <a:pt x="40495" y="16400"/>
                </a:cubicBezTo>
                <a:cubicBezTo>
                  <a:pt x="40460" y="16363"/>
                  <a:pt x="40425" y="16326"/>
                  <a:pt x="40390" y="16289"/>
                </a:cubicBezTo>
                <a:cubicBezTo>
                  <a:pt x="40365" y="15778"/>
                  <a:pt x="40330" y="15268"/>
                  <a:pt x="40259" y="14762"/>
                </a:cubicBezTo>
                <a:cubicBezTo>
                  <a:pt x="40065" y="13375"/>
                  <a:pt x="39565" y="11961"/>
                  <a:pt x="38508" y="11042"/>
                </a:cubicBezTo>
                <a:lnTo>
                  <a:pt x="38508" y="11042"/>
                </a:lnTo>
                <a:cubicBezTo>
                  <a:pt x="38999" y="12551"/>
                  <a:pt x="39493" y="14093"/>
                  <a:pt x="39735" y="15655"/>
                </a:cubicBezTo>
                <a:cubicBezTo>
                  <a:pt x="39602" y="15538"/>
                  <a:pt x="39465" y="15428"/>
                  <a:pt x="39324" y="15324"/>
                </a:cubicBezTo>
                <a:cubicBezTo>
                  <a:pt x="39031" y="14437"/>
                  <a:pt x="38616" y="13594"/>
                  <a:pt x="38093" y="12821"/>
                </a:cubicBezTo>
                <a:lnTo>
                  <a:pt x="38093" y="12821"/>
                </a:lnTo>
                <a:cubicBezTo>
                  <a:pt x="38322" y="13495"/>
                  <a:pt x="38493" y="14187"/>
                  <a:pt x="38607" y="14890"/>
                </a:cubicBezTo>
                <a:cubicBezTo>
                  <a:pt x="38564" y="14869"/>
                  <a:pt x="38521" y="14847"/>
                  <a:pt x="38477" y="14828"/>
                </a:cubicBezTo>
                <a:cubicBezTo>
                  <a:pt x="38007" y="14629"/>
                  <a:pt x="37500" y="14538"/>
                  <a:pt x="36997" y="14456"/>
                </a:cubicBezTo>
                <a:cubicBezTo>
                  <a:pt x="36676" y="14404"/>
                  <a:pt x="36353" y="14355"/>
                  <a:pt x="36029" y="14323"/>
                </a:cubicBezTo>
                <a:cubicBezTo>
                  <a:pt x="35510" y="13478"/>
                  <a:pt x="34935" y="12667"/>
                  <a:pt x="34309" y="11898"/>
                </a:cubicBezTo>
                <a:cubicBezTo>
                  <a:pt x="32971" y="10252"/>
                  <a:pt x="31380" y="8762"/>
                  <a:pt x="29457" y="7869"/>
                </a:cubicBezTo>
                <a:cubicBezTo>
                  <a:pt x="28346" y="7353"/>
                  <a:pt x="27112" y="7056"/>
                  <a:pt x="25891" y="7056"/>
                </a:cubicBezTo>
                <a:cubicBezTo>
                  <a:pt x="24998" y="7056"/>
                  <a:pt x="24113" y="7214"/>
                  <a:pt x="23288" y="7563"/>
                </a:cubicBezTo>
                <a:cubicBezTo>
                  <a:pt x="23472" y="7558"/>
                  <a:pt x="23656" y="7555"/>
                  <a:pt x="23842" y="7555"/>
                </a:cubicBezTo>
                <a:cubicBezTo>
                  <a:pt x="25961" y="7555"/>
                  <a:pt x="28155" y="7908"/>
                  <a:pt x="29797" y="9222"/>
                </a:cubicBezTo>
                <a:cubicBezTo>
                  <a:pt x="28784" y="9353"/>
                  <a:pt x="27763" y="9418"/>
                  <a:pt x="26742" y="9418"/>
                </a:cubicBezTo>
                <a:cubicBezTo>
                  <a:pt x="26360" y="9418"/>
                  <a:pt x="25978" y="9409"/>
                  <a:pt x="25596" y="9391"/>
                </a:cubicBezTo>
                <a:lnTo>
                  <a:pt x="25596" y="9391"/>
                </a:lnTo>
                <a:cubicBezTo>
                  <a:pt x="26253" y="9540"/>
                  <a:pt x="26925" y="9615"/>
                  <a:pt x="27597" y="9615"/>
                </a:cubicBezTo>
                <a:cubicBezTo>
                  <a:pt x="27990" y="9615"/>
                  <a:pt x="28384" y="9589"/>
                  <a:pt x="28776" y="9538"/>
                </a:cubicBezTo>
                <a:lnTo>
                  <a:pt x="28776" y="9538"/>
                </a:lnTo>
                <a:cubicBezTo>
                  <a:pt x="27686" y="9883"/>
                  <a:pt x="26562" y="10110"/>
                  <a:pt x="25423" y="10215"/>
                </a:cubicBezTo>
                <a:cubicBezTo>
                  <a:pt x="26417" y="10583"/>
                  <a:pt x="27474" y="10687"/>
                  <a:pt x="28540" y="10687"/>
                </a:cubicBezTo>
                <a:cubicBezTo>
                  <a:pt x="29200" y="10687"/>
                  <a:pt x="29864" y="10647"/>
                  <a:pt x="30520" y="10606"/>
                </a:cubicBezTo>
                <a:lnTo>
                  <a:pt x="30520" y="10606"/>
                </a:lnTo>
                <a:cubicBezTo>
                  <a:pt x="29398" y="11019"/>
                  <a:pt x="28214" y="11229"/>
                  <a:pt x="27021" y="11229"/>
                </a:cubicBezTo>
                <a:cubicBezTo>
                  <a:pt x="26914" y="11229"/>
                  <a:pt x="26807" y="11228"/>
                  <a:pt x="26701" y="11224"/>
                </a:cubicBezTo>
                <a:lnTo>
                  <a:pt x="26701" y="11224"/>
                </a:lnTo>
                <a:cubicBezTo>
                  <a:pt x="27801" y="11624"/>
                  <a:pt x="28968" y="11736"/>
                  <a:pt x="30145" y="11736"/>
                </a:cubicBezTo>
                <a:cubicBezTo>
                  <a:pt x="30861" y="11736"/>
                  <a:pt x="31581" y="11694"/>
                  <a:pt x="32292" y="11652"/>
                </a:cubicBezTo>
                <a:lnTo>
                  <a:pt x="32292" y="11652"/>
                </a:lnTo>
                <a:cubicBezTo>
                  <a:pt x="31183" y="12150"/>
                  <a:pt x="29982" y="12406"/>
                  <a:pt x="28768" y="12406"/>
                </a:cubicBezTo>
                <a:cubicBezTo>
                  <a:pt x="28728" y="12406"/>
                  <a:pt x="28687" y="12406"/>
                  <a:pt x="28647" y="12405"/>
                </a:cubicBezTo>
                <a:lnTo>
                  <a:pt x="28647" y="12405"/>
                </a:lnTo>
                <a:cubicBezTo>
                  <a:pt x="29819" y="12669"/>
                  <a:pt x="31009" y="12849"/>
                  <a:pt x="32207" y="12945"/>
                </a:cubicBezTo>
                <a:cubicBezTo>
                  <a:pt x="30469" y="12952"/>
                  <a:pt x="28686" y="12967"/>
                  <a:pt x="27068" y="13601"/>
                </a:cubicBezTo>
                <a:cubicBezTo>
                  <a:pt x="27563" y="13558"/>
                  <a:pt x="28059" y="13537"/>
                  <a:pt x="28555" y="13537"/>
                </a:cubicBezTo>
                <a:cubicBezTo>
                  <a:pt x="30058" y="13537"/>
                  <a:pt x="31556" y="13731"/>
                  <a:pt x="33013" y="14115"/>
                </a:cubicBezTo>
                <a:cubicBezTo>
                  <a:pt x="32844" y="14132"/>
                  <a:pt x="32674" y="14139"/>
                  <a:pt x="32503" y="14139"/>
                </a:cubicBezTo>
                <a:cubicBezTo>
                  <a:pt x="31423" y="14139"/>
                  <a:pt x="30315" y="13846"/>
                  <a:pt x="29260" y="13846"/>
                </a:cubicBezTo>
                <a:cubicBezTo>
                  <a:pt x="28736" y="13846"/>
                  <a:pt x="28225" y="13918"/>
                  <a:pt x="27738" y="14135"/>
                </a:cubicBezTo>
                <a:cubicBezTo>
                  <a:pt x="28134" y="14125"/>
                  <a:pt x="28533" y="14116"/>
                  <a:pt x="28933" y="14116"/>
                </a:cubicBezTo>
                <a:cubicBezTo>
                  <a:pt x="30385" y="14116"/>
                  <a:pt x="31841" y="14236"/>
                  <a:pt x="33129" y="14866"/>
                </a:cubicBezTo>
                <a:cubicBezTo>
                  <a:pt x="33117" y="14872"/>
                  <a:pt x="33104" y="14879"/>
                  <a:pt x="33092" y="14886"/>
                </a:cubicBezTo>
                <a:lnTo>
                  <a:pt x="31956" y="14730"/>
                </a:lnTo>
                <a:cubicBezTo>
                  <a:pt x="31444" y="14660"/>
                  <a:pt x="30910" y="14595"/>
                  <a:pt x="30387" y="14595"/>
                </a:cubicBezTo>
                <a:cubicBezTo>
                  <a:pt x="29652" y="14595"/>
                  <a:pt x="28940" y="14723"/>
                  <a:pt x="28348" y="15142"/>
                </a:cubicBezTo>
                <a:cubicBezTo>
                  <a:pt x="28828" y="15120"/>
                  <a:pt x="29319" y="15100"/>
                  <a:pt x="29809" y="15100"/>
                </a:cubicBezTo>
                <a:cubicBezTo>
                  <a:pt x="30690" y="15100"/>
                  <a:pt x="31570" y="15163"/>
                  <a:pt x="32391" y="15380"/>
                </a:cubicBezTo>
                <a:cubicBezTo>
                  <a:pt x="32247" y="15502"/>
                  <a:pt x="32111" y="15633"/>
                  <a:pt x="31984" y="15773"/>
                </a:cubicBezTo>
                <a:cubicBezTo>
                  <a:pt x="31742" y="15744"/>
                  <a:pt x="31498" y="15725"/>
                  <a:pt x="31253" y="15718"/>
                </a:cubicBezTo>
                <a:cubicBezTo>
                  <a:pt x="31197" y="15717"/>
                  <a:pt x="31141" y="15716"/>
                  <a:pt x="31085" y="15716"/>
                </a:cubicBezTo>
                <a:cubicBezTo>
                  <a:pt x="30310" y="15716"/>
                  <a:pt x="29522" y="15861"/>
                  <a:pt x="28838" y="16216"/>
                </a:cubicBezTo>
                <a:cubicBezTo>
                  <a:pt x="27103" y="14747"/>
                  <a:pt x="25147" y="13543"/>
                  <a:pt x="22965" y="12986"/>
                </a:cubicBezTo>
                <a:cubicBezTo>
                  <a:pt x="22728" y="12901"/>
                  <a:pt x="22485" y="12832"/>
                  <a:pt x="22239" y="12781"/>
                </a:cubicBezTo>
                <a:cubicBezTo>
                  <a:pt x="21950" y="12724"/>
                  <a:pt x="21659" y="12697"/>
                  <a:pt x="21368" y="12697"/>
                </a:cubicBezTo>
                <a:cubicBezTo>
                  <a:pt x="20160" y="12697"/>
                  <a:pt x="18954" y="13156"/>
                  <a:pt x="17893" y="13766"/>
                </a:cubicBezTo>
                <a:cubicBezTo>
                  <a:pt x="18736" y="13546"/>
                  <a:pt x="19600" y="13436"/>
                  <a:pt x="20463" y="13436"/>
                </a:cubicBezTo>
                <a:cubicBezTo>
                  <a:pt x="21440" y="13436"/>
                  <a:pt x="22416" y="13577"/>
                  <a:pt x="23361" y="13857"/>
                </a:cubicBezTo>
                <a:cubicBezTo>
                  <a:pt x="22049" y="13945"/>
                  <a:pt x="20750" y="14172"/>
                  <a:pt x="19485" y="14534"/>
                </a:cubicBezTo>
                <a:cubicBezTo>
                  <a:pt x="19014" y="14670"/>
                  <a:pt x="18534" y="14830"/>
                  <a:pt x="18159" y="15147"/>
                </a:cubicBezTo>
                <a:cubicBezTo>
                  <a:pt x="19192" y="14889"/>
                  <a:pt x="20251" y="14760"/>
                  <a:pt x="21311" y="14760"/>
                </a:cubicBezTo>
                <a:cubicBezTo>
                  <a:pt x="21945" y="14760"/>
                  <a:pt x="22580" y="14806"/>
                  <a:pt x="23209" y="14899"/>
                </a:cubicBezTo>
                <a:lnTo>
                  <a:pt x="19245" y="16052"/>
                </a:lnTo>
                <a:cubicBezTo>
                  <a:pt x="20664" y="15934"/>
                  <a:pt x="22070" y="15690"/>
                  <a:pt x="23446" y="15320"/>
                </a:cubicBezTo>
                <a:lnTo>
                  <a:pt x="23446" y="15320"/>
                </a:lnTo>
                <a:cubicBezTo>
                  <a:pt x="22105" y="15963"/>
                  <a:pt x="20708" y="16483"/>
                  <a:pt x="19273" y="16874"/>
                </a:cubicBezTo>
                <a:cubicBezTo>
                  <a:pt x="19424" y="16881"/>
                  <a:pt x="19575" y="16884"/>
                  <a:pt x="19726" y="16884"/>
                </a:cubicBezTo>
                <a:cubicBezTo>
                  <a:pt x="21270" y="16884"/>
                  <a:pt x="22793" y="16526"/>
                  <a:pt x="24178" y="15836"/>
                </a:cubicBezTo>
                <a:lnTo>
                  <a:pt x="24178" y="15836"/>
                </a:lnTo>
                <a:cubicBezTo>
                  <a:pt x="22972" y="16613"/>
                  <a:pt x="21665" y="17221"/>
                  <a:pt x="20292" y="17643"/>
                </a:cubicBezTo>
                <a:cubicBezTo>
                  <a:pt x="20570" y="17678"/>
                  <a:pt x="20850" y="17695"/>
                  <a:pt x="21130" y="17695"/>
                </a:cubicBezTo>
                <a:cubicBezTo>
                  <a:pt x="22300" y="17695"/>
                  <a:pt x="23470" y="17393"/>
                  <a:pt x="24494" y="16824"/>
                </a:cubicBezTo>
                <a:lnTo>
                  <a:pt x="24494" y="16824"/>
                </a:lnTo>
                <a:cubicBezTo>
                  <a:pt x="24493" y="16838"/>
                  <a:pt x="24491" y="16850"/>
                  <a:pt x="24489" y="16863"/>
                </a:cubicBezTo>
                <a:cubicBezTo>
                  <a:pt x="23669" y="17429"/>
                  <a:pt x="22769" y="17868"/>
                  <a:pt x="21818" y="18167"/>
                </a:cubicBezTo>
                <a:cubicBezTo>
                  <a:pt x="22113" y="18203"/>
                  <a:pt x="22408" y="18222"/>
                  <a:pt x="22704" y="18222"/>
                </a:cubicBezTo>
                <a:cubicBezTo>
                  <a:pt x="23212" y="18222"/>
                  <a:pt x="23719" y="18168"/>
                  <a:pt x="24217" y="18062"/>
                </a:cubicBezTo>
                <a:lnTo>
                  <a:pt x="24217" y="18062"/>
                </a:lnTo>
                <a:cubicBezTo>
                  <a:pt x="24164" y="18228"/>
                  <a:pt x="24105" y="18393"/>
                  <a:pt x="24043" y="18558"/>
                </a:cubicBezTo>
                <a:cubicBezTo>
                  <a:pt x="23300" y="19015"/>
                  <a:pt x="22467" y="19327"/>
                  <a:pt x="21605" y="19454"/>
                </a:cubicBezTo>
                <a:cubicBezTo>
                  <a:pt x="21826" y="19496"/>
                  <a:pt x="22047" y="19516"/>
                  <a:pt x="22269" y="19516"/>
                </a:cubicBezTo>
                <a:cubicBezTo>
                  <a:pt x="22766" y="19516"/>
                  <a:pt x="23262" y="19418"/>
                  <a:pt x="23748" y="19264"/>
                </a:cubicBezTo>
                <a:lnTo>
                  <a:pt x="23748" y="19264"/>
                </a:lnTo>
                <a:cubicBezTo>
                  <a:pt x="23653" y="19475"/>
                  <a:pt x="23553" y="19685"/>
                  <a:pt x="23451" y="19893"/>
                </a:cubicBezTo>
                <a:cubicBezTo>
                  <a:pt x="23133" y="20016"/>
                  <a:pt x="22805" y="20108"/>
                  <a:pt x="22470" y="20167"/>
                </a:cubicBezTo>
                <a:cubicBezTo>
                  <a:pt x="22642" y="20191"/>
                  <a:pt x="22815" y="20203"/>
                  <a:pt x="22989" y="20203"/>
                </a:cubicBezTo>
                <a:cubicBezTo>
                  <a:pt x="23587" y="20203"/>
                  <a:pt x="24185" y="20064"/>
                  <a:pt x="24727" y="19808"/>
                </a:cubicBezTo>
                <a:lnTo>
                  <a:pt x="24727" y="19808"/>
                </a:lnTo>
                <a:cubicBezTo>
                  <a:pt x="24658" y="20049"/>
                  <a:pt x="24581" y="20287"/>
                  <a:pt x="24497" y="20522"/>
                </a:cubicBezTo>
                <a:cubicBezTo>
                  <a:pt x="24330" y="20610"/>
                  <a:pt x="24154" y="20680"/>
                  <a:pt x="23972" y="20733"/>
                </a:cubicBezTo>
                <a:cubicBezTo>
                  <a:pt x="24051" y="20741"/>
                  <a:pt x="24129" y="20744"/>
                  <a:pt x="24207" y="20744"/>
                </a:cubicBezTo>
                <a:cubicBezTo>
                  <a:pt x="24755" y="20744"/>
                  <a:pt x="25281" y="20570"/>
                  <a:pt x="25784" y="20319"/>
                </a:cubicBezTo>
                <a:lnTo>
                  <a:pt x="25784" y="20319"/>
                </a:lnTo>
                <a:cubicBezTo>
                  <a:pt x="25722" y="20534"/>
                  <a:pt x="25654" y="20750"/>
                  <a:pt x="25579" y="20962"/>
                </a:cubicBezTo>
                <a:cubicBezTo>
                  <a:pt x="25729" y="20720"/>
                  <a:pt x="25863" y="20470"/>
                  <a:pt x="25984" y="20214"/>
                </a:cubicBezTo>
                <a:cubicBezTo>
                  <a:pt x="26298" y="20042"/>
                  <a:pt x="26603" y="19844"/>
                  <a:pt x="26897" y="19646"/>
                </a:cubicBezTo>
                <a:lnTo>
                  <a:pt x="26897" y="19646"/>
                </a:lnTo>
                <a:cubicBezTo>
                  <a:pt x="26882" y="19759"/>
                  <a:pt x="26864" y="19872"/>
                  <a:pt x="26844" y="19985"/>
                </a:cubicBezTo>
                <a:cubicBezTo>
                  <a:pt x="26519" y="20586"/>
                  <a:pt x="26024" y="21080"/>
                  <a:pt x="25419" y="21400"/>
                </a:cubicBezTo>
                <a:cubicBezTo>
                  <a:pt x="23969" y="20978"/>
                  <a:pt x="22477" y="20741"/>
                  <a:pt x="20986" y="20741"/>
                </a:cubicBezTo>
                <a:cubicBezTo>
                  <a:pt x="20088" y="20741"/>
                  <a:pt x="19190" y="20827"/>
                  <a:pt x="18302" y="21010"/>
                </a:cubicBezTo>
                <a:cubicBezTo>
                  <a:pt x="20231" y="21045"/>
                  <a:pt x="22240" y="21101"/>
                  <a:pt x="23956" y="21983"/>
                </a:cubicBezTo>
                <a:cubicBezTo>
                  <a:pt x="22866" y="21584"/>
                  <a:pt x="21708" y="21389"/>
                  <a:pt x="20549" y="21389"/>
                </a:cubicBezTo>
                <a:cubicBezTo>
                  <a:pt x="18486" y="21389"/>
                  <a:pt x="16420" y="22007"/>
                  <a:pt x="14729" y="23193"/>
                </a:cubicBezTo>
                <a:cubicBezTo>
                  <a:pt x="15909" y="22471"/>
                  <a:pt x="17282" y="22252"/>
                  <a:pt x="18682" y="22252"/>
                </a:cubicBezTo>
                <a:cubicBezTo>
                  <a:pt x="19518" y="22252"/>
                  <a:pt x="20364" y="22330"/>
                  <a:pt x="21185" y="22425"/>
                </a:cubicBezTo>
                <a:cubicBezTo>
                  <a:pt x="21072" y="22414"/>
                  <a:pt x="20959" y="22409"/>
                  <a:pt x="20847" y="22409"/>
                </a:cubicBezTo>
                <a:cubicBezTo>
                  <a:pt x="19660" y="22409"/>
                  <a:pt x="18522" y="22995"/>
                  <a:pt x="17550" y="23699"/>
                </a:cubicBezTo>
                <a:cubicBezTo>
                  <a:pt x="16566" y="24413"/>
                  <a:pt x="15674" y="25263"/>
                  <a:pt x="14635" y="25888"/>
                </a:cubicBezTo>
                <a:cubicBezTo>
                  <a:pt x="15776" y="25249"/>
                  <a:pt x="17112" y="25030"/>
                  <a:pt x="18369" y="24640"/>
                </a:cubicBezTo>
                <a:cubicBezTo>
                  <a:pt x="19888" y="24170"/>
                  <a:pt x="21312" y="23444"/>
                  <a:pt x="22727" y="22719"/>
                </a:cubicBezTo>
                <a:lnTo>
                  <a:pt x="22727" y="22719"/>
                </a:lnTo>
                <a:cubicBezTo>
                  <a:pt x="21647" y="23431"/>
                  <a:pt x="20722" y="24351"/>
                  <a:pt x="19724" y="25171"/>
                </a:cubicBezTo>
                <a:cubicBezTo>
                  <a:pt x="18725" y="25992"/>
                  <a:pt x="17607" y="26731"/>
                  <a:pt x="16339" y="26983"/>
                </a:cubicBezTo>
                <a:cubicBezTo>
                  <a:pt x="18706" y="26808"/>
                  <a:pt x="21109" y="26120"/>
                  <a:pt x="22921" y="24585"/>
                </a:cubicBezTo>
                <a:cubicBezTo>
                  <a:pt x="23194" y="24354"/>
                  <a:pt x="23464" y="24098"/>
                  <a:pt x="23746" y="23867"/>
                </a:cubicBezTo>
                <a:lnTo>
                  <a:pt x="23746" y="23867"/>
                </a:lnTo>
                <a:cubicBezTo>
                  <a:pt x="23683" y="23923"/>
                  <a:pt x="23621" y="23979"/>
                  <a:pt x="23560" y="24035"/>
                </a:cubicBezTo>
                <a:lnTo>
                  <a:pt x="20750" y="26609"/>
                </a:lnTo>
                <a:cubicBezTo>
                  <a:pt x="19945" y="27346"/>
                  <a:pt x="19059" y="28122"/>
                  <a:pt x="17972" y="28223"/>
                </a:cubicBezTo>
                <a:cubicBezTo>
                  <a:pt x="20063" y="28054"/>
                  <a:pt x="22086" y="27128"/>
                  <a:pt x="23581" y="25657"/>
                </a:cubicBezTo>
                <a:cubicBezTo>
                  <a:pt x="24095" y="25150"/>
                  <a:pt x="24562" y="24574"/>
                  <a:pt x="25120" y="24128"/>
                </a:cubicBezTo>
                <a:lnTo>
                  <a:pt x="25120" y="24128"/>
                </a:lnTo>
                <a:cubicBezTo>
                  <a:pt x="24642" y="24570"/>
                  <a:pt x="24300" y="25193"/>
                  <a:pt x="23955" y="25763"/>
                </a:cubicBezTo>
                <a:cubicBezTo>
                  <a:pt x="22955" y="27412"/>
                  <a:pt x="21553" y="28868"/>
                  <a:pt x="19790" y="29646"/>
                </a:cubicBezTo>
                <a:cubicBezTo>
                  <a:pt x="21077" y="29449"/>
                  <a:pt x="22291" y="28882"/>
                  <a:pt x="23305" y="28067"/>
                </a:cubicBezTo>
                <a:cubicBezTo>
                  <a:pt x="23663" y="27962"/>
                  <a:pt x="24029" y="27880"/>
                  <a:pt x="24398" y="27824"/>
                </a:cubicBezTo>
                <a:lnTo>
                  <a:pt x="24398" y="27824"/>
                </a:lnTo>
                <a:cubicBezTo>
                  <a:pt x="24325" y="27963"/>
                  <a:pt x="24253" y="28103"/>
                  <a:pt x="24183" y="28242"/>
                </a:cubicBezTo>
                <a:cubicBezTo>
                  <a:pt x="23269" y="28473"/>
                  <a:pt x="22422" y="28852"/>
                  <a:pt x="21743" y="29505"/>
                </a:cubicBezTo>
                <a:cubicBezTo>
                  <a:pt x="22441" y="29120"/>
                  <a:pt x="23192" y="28839"/>
                  <a:pt x="23972" y="28673"/>
                </a:cubicBezTo>
                <a:lnTo>
                  <a:pt x="23972" y="28673"/>
                </a:lnTo>
                <a:cubicBezTo>
                  <a:pt x="23833" y="28966"/>
                  <a:pt x="23704" y="29263"/>
                  <a:pt x="23592" y="29564"/>
                </a:cubicBezTo>
                <a:cubicBezTo>
                  <a:pt x="22946" y="29850"/>
                  <a:pt x="22341" y="30215"/>
                  <a:pt x="21806" y="30683"/>
                </a:cubicBezTo>
                <a:cubicBezTo>
                  <a:pt x="22349" y="30415"/>
                  <a:pt x="22901" y="30168"/>
                  <a:pt x="23463" y="29943"/>
                </a:cubicBezTo>
                <a:lnTo>
                  <a:pt x="23463" y="29943"/>
                </a:lnTo>
                <a:cubicBezTo>
                  <a:pt x="23362" y="30265"/>
                  <a:pt x="23281" y="30592"/>
                  <a:pt x="23236" y="30931"/>
                </a:cubicBezTo>
                <a:cubicBezTo>
                  <a:pt x="23447" y="30548"/>
                  <a:pt x="23658" y="30165"/>
                  <a:pt x="23869" y="29782"/>
                </a:cubicBezTo>
                <a:cubicBezTo>
                  <a:pt x="24390" y="29582"/>
                  <a:pt x="24919" y="29400"/>
                  <a:pt x="25454" y="29234"/>
                </a:cubicBezTo>
                <a:lnTo>
                  <a:pt x="25454" y="29234"/>
                </a:lnTo>
                <a:cubicBezTo>
                  <a:pt x="25438" y="29362"/>
                  <a:pt x="25422" y="29491"/>
                  <a:pt x="25411" y="29619"/>
                </a:cubicBezTo>
                <a:cubicBezTo>
                  <a:pt x="24805" y="29996"/>
                  <a:pt x="24233" y="30424"/>
                  <a:pt x="23699" y="30897"/>
                </a:cubicBezTo>
                <a:cubicBezTo>
                  <a:pt x="22255" y="31129"/>
                  <a:pt x="20933" y="31854"/>
                  <a:pt x="19728" y="32688"/>
                </a:cubicBezTo>
                <a:cubicBezTo>
                  <a:pt x="18280" y="33691"/>
                  <a:pt x="16942" y="34877"/>
                  <a:pt x="15905" y="36304"/>
                </a:cubicBezTo>
                <a:cubicBezTo>
                  <a:pt x="14870" y="37729"/>
                  <a:pt x="14146" y="39406"/>
                  <a:pt x="13982" y="41160"/>
                </a:cubicBezTo>
                <a:lnTo>
                  <a:pt x="13982" y="41160"/>
                </a:lnTo>
                <a:cubicBezTo>
                  <a:pt x="14815" y="38756"/>
                  <a:pt x="16257" y="36570"/>
                  <a:pt x="18126" y="34845"/>
                </a:cubicBezTo>
                <a:lnTo>
                  <a:pt x="18126" y="34845"/>
                </a:lnTo>
                <a:cubicBezTo>
                  <a:pt x="17746" y="35277"/>
                  <a:pt x="17410" y="35757"/>
                  <a:pt x="17094" y="36237"/>
                </a:cubicBezTo>
                <a:cubicBezTo>
                  <a:pt x="16120" y="37717"/>
                  <a:pt x="15212" y="39325"/>
                  <a:pt x="15083" y="41091"/>
                </a:cubicBezTo>
                <a:cubicBezTo>
                  <a:pt x="15183" y="40472"/>
                  <a:pt x="15472" y="39900"/>
                  <a:pt x="15778" y="39351"/>
                </a:cubicBezTo>
                <a:cubicBezTo>
                  <a:pt x="16975" y="37209"/>
                  <a:pt x="18489" y="35262"/>
                  <a:pt x="20268" y="33573"/>
                </a:cubicBezTo>
                <a:lnTo>
                  <a:pt x="20268" y="33573"/>
                </a:lnTo>
                <a:cubicBezTo>
                  <a:pt x="18594" y="35286"/>
                  <a:pt x="17616" y="37674"/>
                  <a:pt x="17648" y="40072"/>
                </a:cubicBezTo>
                <a:cubicBezTo>
                  <a:pt x="17862" y="38834"/>
                  <a:pt x="18568" y="37745"/>
                  <a:pt x="19259" y="36695"/>
                </a:cubicBezTo>
                <a:cubicBezTo>
                  <a:pt x="20011" y="35553"/>
                  <a:pt x="20788" y="34387"/>
                  <a:pt x="21763" y="33444"/>
                </a:cubicBezTo>
                <a:lnTo>
                  <a:pt x="21763" y="33444"/>
                </a:lnTo>
                <a:cubicBezTo>
                  <a:pt x="21630" y="33636"/>
                  <a:pt x="21509" y="33835"/>
                  <a:pt x="21399" y="34042"/>
                </a:cubicBezTo>
                <a:cubicBezTo>
                  <a:pt x="20506" y="35725"/>
                  <a:pt x="19987" y="37581"/>
                  <a:pt x="19881" y="39483"/>
                </a:cubicBezTo>
                <a:cubicBezTo>
                  <a:pt x="20407" y="37215"/>
                  <a:pt x="21509" y="35085"/>
                  <a:pt x="23041" y="33332"/>
                </a:cubicBezTo>
                <a:lnTo>
                  <a:pt x="23041" y="33332"/>
                </a:lnTo>
                <a:cubicBezTo>
                  <a:pt x="22933" y="33506"/>
                  <a:pt x="22833" y="33686"/>
                  <a:pt x="22741" y="33867"/>
                </a:cubicBezTo>
                <a:cubicBezTo>
                  <a:pt x="22141" y="35045"/>
                  <a:pt x="21708" y="36300"/>
                  <a:pt x="21451" y="37596"/>
                </a:cubicBezTo>
                <a:cubicBezTo>
                  <a:pt x="21317" y="38274"/>
                  <a:pt x="21238" y="38996"/>
                  <a:pt x="21490" y="39639"/>
                </a:cubicBezTo>
                <a:cubicBezTo>
                  <a:pt x="21808" y="36999"/>
                  <a:pt x="23048" y="34479"/>
                  <a:pt x="24943" y="32615"/>
                </a:cubicBezTo>
                <a:lnTo>
                  <a:pt x="24943" y="32615"/>
                </a:lnTo>
                <a:cubicBezTo>
                  <a:pt x="24230" y="33724"/>
                  <a:pt x="23777" y="35053"/>
                  <a:pt x="23957" y="36360"/>
                </a:cubicBezTo>
                <a:cubicBezTo>
                  <a:pt x="24141" y="34922"/>
                  <a:pt x="24806" y="33551"/>
                  <a:pt x="25823" y="32517"/>
                </a:cubicBezTo>
                <a:lnTo>
                  <a:pt x="25823" y="32517"/>
                </a:lnTo>
                <a:cubicBezTo>
                  <a:pt x="25654" y="33219"/>
                  <a:pt x="25674" y="33954"/>
                  <a:pt x="25881" y="34646"/>
                </a:cubicBezTo>
                <a:cubicBezTo>
                  <a:pt x="23646" y="36549"/>
                  <a:pt x="21767" y="38826"/>
                  <a:pt x="20686" y="41535"/>
                </a:cubicBezTo>
                <a:cubicBezTo>
                  <a:pt x="22093" y="40004"/>
                  <a:pt x="23500" y="38470"/>
                  <a:pt x="24802" y="36849"/>
                </a:cubicBezTo>
                <a:lnTo>
                  <a:pt x="24802" y="36849"/>
                </a:lnTo>
                <a:cubicBezTo>
                  <a:pt x="23549" y="39225"/>
                  <a:pt x="22842" y="41852"/>
                  <a:pt x="22733" y="44536"/>
                </a:cubicBezTo>
                <a:cubicBezTo>
                  <a:pt x="22800" y="43969"/>
                  <a:pt x="23059" y="43446"/>
                  <a:pt x="23315" y="42935"/>
                </a:cubicBezTo>
                <a:cubicBezTo>
                  <a:pt x="24194" y="41175"/>
                  <a:pt x="25074" y="39414"/>
                  <a:pt x="25953" y="37654"/>
                </a:cubicBezTo>
                <a:lnTo>
                  <a:pt x="25953" y="37654"/>
                </a:lnTo>
                <a:cubicBezTo>
                  <a:pt x="25155" y="39757"/>
                  <a:pt x="25037" y="42114"/>
                  <a:pt x="25625" y="44286"/>
                </a:cubicBezTo>
                <a:cubicBezTo>
                  <a:pt x="26046" y="42808"/>
                  <a:pt x="25901" y="41228"/>
                  <a:pt x="26178" y="39716"/>
                </a:cubicBezTo>
                <a:cubicBezTo>
                  <a:pt x="26478" y="38070"/>
                  <a:pt x="27268" y="36559"/>
                  <a:pt x="28046" y="35077"/>
                </a:cubicBezTo>
                <a:lnTo>
                  <a:pt x="28046" y="35077"/>
                </a:lnTo>
                <a:cubicBezTo>
                  <a:pt x="27006" y="37991"/>
                  <a:pt x="27162" y="41312"/>
                  <a:pt x="28471" y="44115"/>
                </a:cubicBezTo>
                <a:cubicBezTo>
                  <a:pt x="28944" y="41273"/>
                  <a:pt x="27994" y="38261"/>
                  <a:pt x="28883" y="35521"/>
                </a:cubicBezTo>
                <a:lnTo>
                  <a:pt x="28883" y="35521"/>
                </a:lnTo>
                <a:cubicBezTo>
                  <a:pt x="28532" y="37021"/>
                  <a:pt x="28407" y="38591"/>
                  <a:pt x="28688" y="40106"/>
                </a:cubicBezTo>
                <a:cubicBezTo>
                  <a:pt x="28889" y="41186"/>
                  <a:pt x="29310" y="42234"/>
                  <a:pt x="29945" y="43127"/>
                </a:cubicBezTo>
                <a:cubicBezTo>
                  <a:pt x="29842" y="43241"/>
                  <a:pt x="29765" y="43375"/>
                  <a:pt x="29717" y="43520"/>
                </a:cubicBezTo>
                <a:cubicBezTo>
                  <a:pt x="29661" y="43697"/>
                  <a:pt x="29648" y="43894"/>
                  <a:pt x="29712" y="44068"/>
                </a:cubicBezTo>
                <a:cubicBezTo>
                  <a:pt x="29777" y="44242"/>
                  <a:pt x="29923" y="44391"/>
                  <a:pt x="30105" y="44429"/>
                </a:cubicBezTo>
                <a:cubicBezTo>
                  <a:pt x="30140" y="44437"/>
                  <a:pt x="30174" y="44440"/>
                  <a:pt x="30209" y="44440"/>
                </a:cubicBezTo>
                <a:cubicBezTo>
                  <a:pt x="30363" y="44440"/>
                  <a:pt x="30517" y="44374"/>
                  <a:pt x="30654" y="44298"/>
                </a:cubicBezTo>
                <a:cubicBezTo>
                  <a:pt x="30790" y="44224"/>
                  <a:pt x="30916" y="44134"/>
                  <a:pt x="31030" y="44030"/>
                </a:cubicBezTo>
                <a:cubicBezTo>
                  <a:pt x="31124" y="43943"/>
                  <a:pt x="31205" y="43842"/>
                  <a:pt x="31271" y="43733"/>
                </a:cubicBezTo>
                <a:cubicBezTo>
                  <a:pt x="31430" y="43472"/>
                  <a:pt x="31486" y="43099"/>
                  <a:pt x="31270" y="42881"/>
                </a:cubicBezTo>
                <a:cubicBezTo>
                  <a:pt x="31151" y="42761"/>
                  <a:pt x="30975" y="42716"/>
                  <a:pt x="30805" y="42716"/>
                </a:cubicBezTo>
                <a:cubicBezTo>
                  <a:pt x="30789" y="42716"/>
                  <a:pt x="30773" y="42717"/>
                  <a:pt x="30757" y="42718"/>
                </a:cubicBezTo>
                <a:cubicBezTo>
                  <a:pt x="30632" y="42725"/>
                  <a:pt x="30508" y="42754"/>
                  <a:pt x="30392" y="42804"/>
                </a:cubicBezTo>
                <a:cubicBezTo>
                  <a:pt x="29692" y="40235"/>
                  <a:pt x="29649" y="37487"/>
                  <a:pt x="30288" y="34903"/>
                </a:cubicBezTo>
                <a:lnTo>
                  <a:pt x="30288" y="34903"/>
                </a:lnTo>
                <a:cubicBezTo>
                  <a:pt x="29948" y="36648"/>
                  <a:pt x="29971" y="38443"/>
                  <a:pt x="30353" y="40180"/>
                </a:cubicBezTo>
                <a:cubicBezTo>
                  <a:pt x="30471" y="40717"/>
                  <a:pt x="30635" y="41258"/>
                  <a:pt x="30873" y="41753"/>
                </a:cubicBezTo>
                <a:cubicBezTo>
                  <a:pt x="30867" y="41796"/>
                  <a:pt x="30863" y="41841"/>
                  <a:pt x="30862" y="41884"/>
                </a:cubicBezTo>
                <a:cubicBezTo>
                  <a:pt x="30860" y="41988"/>
                  <a:pt x="30866" y="42095"/>
                  <a:pt x="30909" y="42189"/>
                </a:cubicBezTo>
                <a:cubicBezTo>
                  <a:pt x="30977" y="42338"/>
                  <a:pt x="31125" y="42424"/>
                  <a:pt x="31289" y="42450"/>
                </a:cubicBezTo>
                <a:cubicBezTo>
                  <a:pt x="31422" y="42635"/>
                  <a:pt x="31576" y="42806"/>
                  <a:pt x="31745" y="42961"/>
                </a:cubicBezTo>
                <a:cubicBezTo>
                  <a:pt x="31532" y="43143"/>
                  <a:pt x="31439" y="43448"/>
                  <a:pt x="31422" y="43735"/>
                </a:cubicBezTo>
                <a:cubicBezTo>
                  <a:pt x="31413" y="43903"/>
                  <a:pt x="31425" y="44081"/>
                  <a:pt x="31508" y="44227"/>
                </a:cubicBezTo>
                <a:cubicBezTo>
                  <a:pt x="31533" y="44269"/>
                  <a:pt x="31564" y="44307"/>
                  <a:pt x="31601" y="44340"/>
                </a:cubicBezTo>
                <a:cubicBezTo>
                  <a:pt x="29396" y="53520"/>
                  <a:pt x="28015" y="62868"/>
                  <a:pt x="26597" y="72210"/>
                </a:cubicBezTo>
                <a:cubicBezTo>
                  <a:pt x="26492" y="72237"/>
                  <a:pt x="26394" y="72291"/>
                  <a:pt x="26316" y="72366"/>
                </a:cubicBezTo>
                <a:cubicBezTo>
                  <a:pt x="26287" y="72202"/>
                  <a:pt x="26123" y="72117"/>
                  <a:pt x="25953" y="72117"/>
                </a:cubicBezTo>
                <a:cubicBezTo>
                  <a:pt x="25857" y="72117"/>
                  <a:pt x="25760" y="72144"/>
                  <a:pt x="25684" y="72200"/>
                </a:cubicBezTo>
                <a:cubicBezTo>
                  <a:pt x="25483" y="72350"/>
                  <a:pt x="25402" y="72606"/>
                  <a:pt x="25337" y="72851"/>
                </a:cubicBezTo>
                <a:cubicBezTo>
                  <a:pt x="25339" y="72799"/>
                  <a:pt x="25284" y="72749"/>
                  <a:pt x="25229" y="72749"/>
                </a:cubicBezTo>
                <a:cubicBezTo>
                  <a:pt x="25225" y="72749"/>
                  <a:pt x="25222" y="72750"/>
                  <a:pt x="25219" y="72750"/>
                </a:cubicBezTo>
                <a:cubicBezTo>
                  <a:pt x="25148" y="72759"/>
                  <a:pt x="25096" y="72818"/>
                  <a:pt x="25057" y="72877"/>
                </a:cubicBezTo>
                <a:cubicBezTo>
                  <a:pt x="24875" y="73160"/>
                  <a:pt x="24836" y="73512"/>
                  <a:pt x="24951" y="73828"/>
                </a:cubicBezTo>
                <a:cubicBezTo>
                  <a:pt x="24822" y="73727"/>
                  <a:pt x="24662" y="73673"/>
                  <a:pt x="24498" y="73673"/>
                </a:cubicBezTo>
                <a:cubicBezTo>
                  <a:pt x="24485" y="73673"/>
                  <a:pt x="24471" y="73674"/>
                  <a:pt x="24457" y="73674"/>
                </a:cubicBezTo>
                <a:cubicBezTo>
                  <a:pt x="24438" y="73777"/>
                  <a:pt x="24418" y="73879"/>
                  <a:pt x="24399" y="73981"/>
                </a:cubicBezTo>
                <a:cubicBezTo>
                  <a:pt x="24402" y="73815"/>
                  <a:pt x="24355" y="73652"/>
                  <a:pt x="24245" y="73530"/>
                </a:cubicBezTo>
                <a:cubicBezTo>
                  <a:pt x="24152" y="73428"/>
                  <a:pt x="24011" y="73372"/>
                  <a:pt x="23875" y="73372"/>
                </a:cubicBezTo>
                <a:cubicBezTo>
                  <a:pt x="23769" y="73372"/>
                  <a:pt x="23665" y="73406"/>
                  <a:pt x="23590" y="73477"/>
                </a:cubicBezTo>
                <a:lnTo>
                  <a:pt x="23590" y="73477"/>
                </a:lnTo>
                <a:cubicBezTo>
                  <a:pt x="23748" y="73273"/>
                  <a:pt x="23704" y="72933"/>
                  <a:pt x="23488" y="72784"/>
                </a:cubicBezTo>
                <a:cubicBezTo>
                  <a:pt x="23413" y="72733"/>
                  <a:pt x="23325" y="72709"/>
                  <a:pt x="23235" y="72709"/>
                </a:cubicBezTo>
                <a:cubicBezTo>
                  <a:pt x="23047" y="72709"/>
                  <a:pt x="22854" y="72815"/>
                  <a:pt x="22779" y="72991"/>
                </a:cubicBezTo>
                <a:cubicBezTo>
                  <a:pt x="22738" y="72848"/>
                  <a:pt x="22589" y="72771"/>
                  <a:pt x="22439" y="72771"/>
                </a:cubicBezTo>
                <a:cubicBezTo>
                  <a:pt x="22366" y="72771"/>
                  <a:pt x="22292" y="72789"/>
                  <a:pt x="22231" y="72827"/>
                </a:cubicBezTo>
                <a:cubicBezTo>
                  <a:pt x="22043" y="72942"/>
                  <a:pt x="21958" y="73176"/>
                  <a:pt x="21942" y="73396"/>
                </a:cubicBezTo>
                <a:lnTo>
                  <a:pt x="21702" y="73218"/>
                </a:lnTo>
                <a:cubicBezTo>
                  <a:pt x="21552" y="73415"/>
                  <a:pt x="21470" y="73654"/>
                  <a:pt x="21468" y="73902"/>
                </a:cubicBezTo>
                <a:cubicBezTo>
                  <a:pt x="21451" y="73900"/>
                  <a:pt x="21433" y="73900"/>
                  <a:pt x="21416" y="73900"/>
                </a:cubicBezTo>
                <a:cubicBezTo>
                  <a:pt x="20992" y="73900"/>
                  <a:pt x="20656" y="74418"/>
                  <a:pt x="20813" y="74808"/>
                </a:cubicBezTo>
                <a:cubicBezTo>
                  <a:pt x="20741" y="74694"/>
                  <a:pt x="20615" y="74646"/>
                  <a:pt x="20475" y="74646"/>
                </a:cubicBezTo>
                <a:cubicBezTo>
                  <a:pt x="20295" y="74646"/>
                  <a:pt x="20091" y="74726"/>
                  <a:pt x="19944" y="74849"/>
                </a:cubicBezTo>
                <a:cubicBezTo>
                  <a:pt x="19847" y="74930"/>
                  <a:pt x="19779" y="75039"/>
                  <a:pt x="19681" y="75118"/>
                </a:cubicBezTo>
                <a:cubicBezTo>
                  <a:pt x="19400" y="75341"/>
                  <a:pt x="18854" y="75362"/>
                  <a:pt x="18864" y="75722"/>
                </a:cubicBezTo>
                <a:cubicBezTo>
                  <a:pt x="18768" y="75461"/>
                  <a:pt x="18492" y="75324"/>
                  <a:pt x="18213" y="75324"/>
                </a:cubicBezTo>
                <a:cubicBezTo>
                  <a:pt x="18037" y="75324"/>
                  <a:pt x="17859" y="75379"/>
                  <a:pt x="17723" y="75490"/>
                </a:cubicBezTo>
                <a:cubicBezTo>
                  <a:pt x="17373" y="75780"/>
                  <a:pt x="17300" y="76307"/>
                  <a:pt x="17436" y="76741"/>
                </a:cubicBezTo>
                <a:cubicBezTo>
                  <a:pt x="17335" y="76698"/>
                  <a:pt x="17227" y="76677"/>
                  <a:pt x="17119" y="76677"/>
                </a:cubicBezTo>
                <a:cubicBezTo>
                  <a:pt x="16791" y="76677"/>
                  <a:pt x="16460" y="76863"/>
                  <a:pt x="16316" y="77160"/>
                </a:cubicBezTo>
                <a:cubicBezTo>
                  <a:pt x="16124" y="77556"/>
                  <a:pt x="16295" y="78088"/>
                  <a:pt x="16682" y="78298"/>
                </a:cubicBezTo>
                <a:cubicBezTo>
                  <a:pt x="16640" y="78286"/>
                  <a:pt x="16598" y="78281"/>
                  <a:pt x="16556" y="78281"/>
                </a:cubicBezTo>
                <a:cubicBezTo>
                  <a:pt x="16195" y="78281"/>
                  <a:pt x="15859" y="78692"/>
                  <a:pt x="15987" y="79044"/>
                </a:cubicBezTo>
                <a:cubicBezTo>
                  <a:pt x="15916" y="78941"/>
                  <a:pt x="15790" y="78883"/>
                  <a:pt x="15666" y="78883"/>
                </a:cubicBezTo>
                <a:cubicBezTo>
                  <a:pt x="15610" y="78883"/>
                  <a:pt x="15554" y="78894"/>
                  <a:pt x="15503" y="78919"/>
                </a:cubicBezTo>
                <a:cubicBezTo>
                  <a:pt x="15340" y="79000"/>
                  <a:pt x="15254" y="79208"/>
                  <a:pt x="15310" y="79381"/>
                </a:cubicBezTo>
                <a:lnTo>
                  <a:pt x="14855" y="79346"/>
                </a:lnTo>
                <a:cubicBezTo>
                  <a:pt x="14821" y="79492"/>
                  <a:pt x="14787" y="79638"/>
                  <a:pt x="14753" y="79784"/>
                </a:cubicBezTo>
                <a:cubicBezTo>
                  <a:pt x="14671" y="79701"/>
                  <a:pt x="14561" y="79656"/>
                  <a:pt x="14448" y="79656"/>
                </a:cubicBezTo>
                <a:cubicBezTo>
                  <a:pt x="14387" y="79656"/>
                  <a:pt x="14325" y="79669"/>
                  <a:pt x="14267" y="79697"/>
                </a:cubicBezTo>
                <a:cubicBezTo>
                  <a:pt x="13976" y="79807"/>
                  <a:pt x="14094" y="80240"/>
                  <a:pt x="14248" y="80508"/>
                </a:cubicBezTo>
                <a:cubicBezTo>
                  <a:pt x="14403" y="80778"/>
                  <a:pt x="14466" y="81237"/>
                  <a:pt x="14160" y="81294"/>
                </a:cubicBezTo>
                <a:cubicBezTo>
                  <a:pt x="14144" y="81296"/>
                  <a:pt x="14128" y="81298"/>
                  <a:pt x="14112" y="81298"/>
                </a:cubicBezTo>
                <a:cubicBezTo>
                  <a:pt x="13999" y="81298"/>
                  <a:pt x="13886" y="81237"/>
                  <a:pt x="13772" y="81237"/>
                </a:cubicBezTo>
                <a:cubicBezTo>
                  <a:pt x="13762" y="81237"/>
                  <a:pt x="13753" y="81237"/>
                  <a:pt x="13743" y="81238"/>
                </a:cubicBezTo>
                <a:cubicBezTo>
                  <a:pt x="13467" y="81264"/>
                  <a:pt x="13398" y="81629"/>
                  <a:pt x="13380" y="81906"/>
                </a:cubicBezTo>
                <a:cubicBezTo>
                  <a:pt x="13362" y="82161"/>
                  <a:pt x="13227" y="82488"/>
                  <a:pt x="12997" y="82488"/>
                </a:cubicBezTo>
                <a:cubicBezTo>
                  <a:pt x="12976" y="82488"/>
                  <a:pt x="12954" y="82485"/>
                  <a:pt x="12932" y="82479"/>
                </a:cubicBezTo>
                <a:cubicBezTo>
                  <a:pt x="12850" y="82458"/>
                  <a:pt x="12768" y="82449"/>
                  <a:pt x="12685" y="82449"/>
                </a:cubicBezTo>
                <a:cubicBezTo>
                  <a:pt x="12184" y="82449"/>
                  <a:pt x="11669" y="82788"/>
                  <a:pt x="11189" y="82961"/>
                </a:cubicBezTo>
                <a:cubicBezTo>
                  <a:pt x="10877" y="83613"/>
                  <a:pt x="11063" y="84464"/>
                  <a:pt x="11616" y="84927"/>
                </a:cubicBezTo>
                <a:cubicBezTo>
                  <a:pt x="11640" y="85107"/>
                  <a:pt x="11777" y="85320"/>
                  <a:pt x="11942" y="85392"/>
                </a:cubicBezTo>
                <a:cubicBezTo>
                  <a:pt x="11947" y="85560"/>
                  <a:pt x="12021" y="85719"/>
                  <a:pt x="12147" y="85830"/>
                </a:cubicBezTo>
                <a:cubicBezTo>
                  <a:pt x="11919" y="85938"/>
                  <a:pt x="11780" y="86207"/>
                  <a:pt x="11824" y="86455"/>
                </a:cubicBezTo>
                <a:cubicBezTo>
                  <a:pt x="11867" y="86703"/>
                  <a:pt x="12089" y="86909"/>
                  <a:pt x="12340" y="86933"/>
                </a:cubicBezTo>
                <a:cubicBezTo>
                  <a:pt x="12021" y="87130"/>
                  <a:pt x="11704" y="87401"/>
                  <a:pt x="11647" y="87772"/>
                </a:cubicBezTo>
                <a:cubicBezTo>
                  <a:pt x="11597" y="88091"/>
                  <a:pt x="11865" y="88452"/>
                  <a:pt x="12164" y="88452"/>
                </a:cubicBezTo>
                <a:cubicBezTo>
                  <a:pt x="12210" y="88452"/>
                  <a:pt x="12257" y="88443"/>
                  <a:pt x="12304" y="88424"/>
                </a:cubicBezTo>
                <a:cubicBezTo>
                  <a:pt x="12518" y="88338"/>
                  <a:pt x="12619" y="88096"/>
                  <a:pt x="12774" y="87923"/>
                </a:cubicBezTo>
                <a:cubicBezTo>
                  <a:pt x="12861" y="87826"/>
                  <a:pt x="13006" y="87761"/>
                  <a:pt x="13131" y="87761"/>
                </a:cubicBezTo>
                <a:cubicBezTo>
                  <a:pt x="13229" y="87761"/>
                  <a:pt x="13316" y="87801"/>
                  <a:pt x="13354" y="87894"/>
                </a:cubicBezTo>
                <a:cubicBezTo>
                  <a:pt x="13471" y="88181"/>
                  <a:pt x="12958" y="88510"/>
                  <a:pt x="13087" y="88738"/>
                </a:cubicBezTo>
                <a:cubicBezTo>
                  <a:pt x="13082" y="88741"/>
                  <a:pt x="13078" y="88746"/>
                  <a:pt x="13073" y="88749"/>
                </a:cubicBezTo>
                <a:cubicBezTo>
                  <a:pt x="12948" y="88837"/>
                  <a:pt x="12770" y="88881"/>
                  <a:pt x="12591" y="88881"/>
                </a:cubicBezTo>
                <a:cubicBezTo>
                  <a:pt x="12359" y="88881"/>
                  <a:pt x="12126" y="88806"/>
                  <a:pt x="12004" y="88652"/>
                </a:cubicBezTo>
                <a:cubicBezTo>
                  <a:pt x="12028" y="88652"/>
                  <a:pt x="11741" y="88607"/>
                  <a:pt x="11765" y="88607"/>
                </a:cubicBezTo>
                <a:cubicBezTo>
                  <a:pt x="11530" y="88294"/>
                  <a:pt x="11137" y="88121"/>
                  <a:pt x="10748" y="88121"/>
                </a:cubicBezTo>
                <a:cubicBezTo>
                  <a:pt x="10538" y="88121"/>
                  <a:pt x="10329" y="88172"/>
                  <a:pt x="10146" y="88277"/>
                </a:cubicBezTo>
                <a:cubicBezTo>
                  <a:pt x="10091" y="88169"/>
                  <a:pt x="9975" y="88120"/>
                  <a:pt x="9857" y="88120"/>
                </a:cubicBezTo>
                <a:cubicBezTo>
                  <a:pt x="9690" y="88120"/>
                  <a:pt x="9516" y="88217"/>
                  <a:pt x="9492" y="88386"/>
                </a:cubicBezTo>
                <a:cubicBezTo>
                  <a:pt x="9379" y="88237"/>
                  <a:pt x="9191" y="88158"/>
                  <a:pt x="9005" y="88158"/>
                </a:cubicBezTo>
                <a:cubicBezTo>
                  <a:pt x="8874" y="88158"/>
                  <a:pt x="8743" y="88197"/>
                  <a:pt x="8640" y="88279"/>
                </a:cubicBezTo>
                <a:cubicBezTo>
                  <a:pt x="8784" y="87671"/>
                  <a:pt x="8829" y="86852"/>
                  <a:pt x="8255" y="86606"/>
                </a:cubicBezTo>
                <a:cubicBezTo>
                  <a:pt x="8346" y="86423"/>
                  <a:pt x="8267" y="86175"/>
                  <a:pt x="8087" y="86077"/>
                </a:cubicBezTo>
                <a:cubicBezTo>
                  <a:pt x="8031" y="86047"/>
                  <a:pt x="7969" y="86033"/>
                  <a:pt x="7906" y="86033"/>
                </a:cubicBezTo>
                <a:cubicBezTo>
                  <a:pt x="7766" y="86033"/>
                  <a:pt x="7624" y="86103"/>
                  <a:pt x="7552" y="86223"/>
                </a:cubicBezTo>
                <a:cubicBezTo>
                  <a:pt x="7693" y="85976"/>
                  <a:pt x="7440" y="85641"/>
                  <a:pt x="7157" y="85641"/>
                </a:cubicBezTo>
                <a:cubicBezTo>
                  <a:pt x="7149" y="85641"/>
                  <a:pt x="7140" y="85641"/>
                  <a:pt x="7132" y="85642"/>
                </a:cubicBezTo>
                <a:cubicBezTo>
                  <a:pt x="6840" y="85663"/>
                  <a:pt x="6622" y="85960"/>
                  <a:pt x="6612" y="86253"/>
                </a:cubicBezTo>
                <a:cubicBezTo>
                  <a:pt x="6305" y="86166"/>
                  <a:pt x="6193" y="85801"/>
                  <a:pt x="6037" y="85520"/>
                </a:cubicBezTo>
                <a:cubicBezTo>
                  <a:pt x="5930" y="85328"/>
                  <a:pt x="5697" y="85163"/>
                  <a:pt x="5501" y="85163"/>
                </a:cubicBezTo>
                <a:cubicBezTo>
                  <a:pt x="5411" y="85163"/>
                  <a:pt x="5330" y="85198"/>
                  <a:pt x="5272" y="85280"/>
                </a:cubicBezTo>
                <a:cubicBezTo>
                  <a:pt x="5196" y="85027"/>
                  <a:pt x="4928" y="84874"/>
                  <a:pt x="4667" y="84874"/>
                </a:cubicBezTo>
                <a:cubicBezTo>
                  <a:pt x="4522" y="84874"/>
                  <a:pt x="4380" y="84921"/>
                  <a:pt x="4275" y="85025"/>
                </a:cubicBezTo>
                <a:cubicBezTo>
                  <a:pt x="4190" y="84829"/>
                  <a:pt x="3981" y="84732"/>
                  <a:pt x="3770" y="84732"/>
                </a:cubicBezTo>
                <a:cubicBezTo>
                  <a:pt x="3545" y="84732"/>
                  <a:pt x="3319" y="84842"/>
                  <a:pt x="3241" y="85058"/>
                </a:cubicBezTo>
                <a:cubicBezTo>
                  <a:pt x="3193" y="84934"/>
                  <a:pt x="3065" y="84874"/>
                  <a:pt x="2932" y="84874"/>
                </a:cubicBezTo>
                <a:cubicBezTo>
                  <a:pt x="2825" y="84874"/>
                  <a:pt x="2715" y="84912"/>
                  <a:pt x="2638" y="84985"/>
                </a:cubicBezTo>
                <a:cubicBezTo>
                  <a:pt x="2463" y="85149"/>
                  <a:pt x="2424" y="85410"/>
                  <a:pt x="2425" y="85648"/>
                </a:cubicBezTo>
                <a:cubicBezTo>
                  <a:pt x="2371" y="85612"/>
                  <a:pt x="2310" y="85595"/>
                  <a:pt x="2249" y="85595"/>
                </a:cubicBezTo>
                <a:cubicBezTo>
                  <a:pt x="1994" y="85595"/>
                  <a:pt x="1728" y="85877"/>
                  <a:pt x="1833" y="86131"/>
                </a:cubicBezTo>
                <a:cubicBezTo>
                  <a:pt x="1826" y="86130"/>
                  <a:pt x="1820" y="86130"/>
                  <a:pt x="1813" y="86130"/>
                </a:cubicBezTo>
                <a:cubicBezTo>
                  <a:pt x="1509" y="86130"/>
                  <a:pt x="1230" y="86410"/>
                  <a:pt x="1236" y="86716"/>
                </a:cubicBezTo>
                <a:cubicBezTo>
                  <a:pt x="737" y="86763"/>
                  <a:pt x="267" y="87052"/>
                  <a:pt x="0" y="87476"/>
                </a:cubicBezTo>
                <a:lnTo>
                  <a:pt x="0" y="103824"/>
                </a:lnTo>
                <a:lnTo>
                  <a:pt x="199002" y="103824"/>
                </a:lnTo>
                <a:lnTo>
                  <a:pt x="198998" y="90726"/>
                </a:lnTo>
                <a:lnTo>
                  <a:pt x="198995" y="90726"/>
                </a:lnTo>
                <a:lnTo>
                  <a:pt x="198995" y="74844"/>
                </a:lnTo>
                <a:lnTo>
                  <a:pt x="199009" y="74841"/>
                </a:lnTo>
                <a:lnTo>
                  <a:pt x="199009" y="74841"/>
                </a:lnTo>
                <a:cubicBezTo>
                  <a:pt x="199005" y="74842"/>
                  <a:pt x="199000" y="74842"/>
                  <a:pt x="198995" y="74843"/>
                </a:cubicBezTo>
                <a:lnTo>
                  <a:pt x="198995" y="70565"/>
                </a:lnTo>
                <a:cubicBezTo>
                  <a:pt x="198335" y="70590"/>
                  <a:pt x="197644" y="70607"/>
                  <a:pt x="196941" y="70607"/>
                </a:cubicBezTo>
                <a:cubicBezTo>
                  <a:pt x="196606" y="70607"/>
                  <a:pt x="196268" y="70603"/>
                  <a:pt x="195930" y="70595"/>
                </a:cubicBezTo>
                <a:cubicBezTo>
                  <a:pt x="196073" y="70540"/>
                  <a:pt x="196195" y="70493"/>
                  <a:pt x="196287" y="70454"/>
                </a:cubicBezTo>
                <a:cubicBezTo>
                  <a:pt x="197471" y="69963"/>
                  <a:pt x="198263" y="68365"/>
                  <a:pt x="198263" y="68364"/>
                </a:cubicBezTo>
                <a:lnTo>
                  <a:pt x="198263" y="68364"/>
                </a:lnTo>
                <a:cubicBezTo>
                  <a:pt x="198263" y="68365"/>
                  <a:pt x="197444" y="69577"/>
                  <a:pt x="196330" y="69971"/>
                </a:cubicBezTo>
                <a:cubicBezTo>
                  <a:pt x="196271" y="69992"/>
                  <a:pt x="196211" y="70011"/>
                  <a:pt x="196149" y="70027"/>
                </a:cubicBezTo>
                <a:cubicBezTo>
                  <a:pt x="195900" y="70093"/>
                  <a:pt x="194767" y="70241"/>
                  <a:pt x="193329" y="70428"/>
                </a:cubicBezTo>
                <a:cubicBezTo>
                  <a:pt x="192869" y="70377"/>
                  <a:pt x="192417" y="70313"/>
                  <a:pt x="191981" y="70234"/>
                </a:cubicBezTo>
                <a:cubicBezTo>
                  <a:pt x="191878" y="70213"/>
                  <a:pt x="191774" y="70199"/>
                  <a:pt x="191669" y="70190"/>
                </a:cubicBezTo>
                <a:cubicBezTo>
                  <a:pt x="196124" y="69816"/>
                  <a:pt x="197828" y="68427"/>
                  <a:pt x="198344" y="67864"/>
                </a:cubicBezTo>
                <a:cubicBezTo>
                  <a:pt x="198480" y="67716"/>
                  <a:pt x="198533" y="67625"/>
                  <a:pt x="198533" y="67625"/>
                </a:cubicBezTo>
                <a:lnTo>
                  <a:pt x="198533" y="67625"/>
                </a:lnTo>
                <a:cubicBezTo>
                  <a:pt x="193529" y="68355"/>
                  <a:pt x="188647" y="69777"/>
                  <a:pt x="187457" y="70137"/>
                </a:cubicBezTo>
                <a:lnTo>
                  <a:pt x="187428" y="70141"/>
                </a:lnTo>
                <a:cubicBezTo>
                  <a:pt x="187496" y="70072"/>
                  <a:pt x="187564" y="70003"/>
                  <a:pt x="187631" y="69933"/>
                </a:cubicBezTo>
                <a:cubicBezTo>
                  <a:pt x="188195" y="69337"/>
                  <a:pt x="188745" y="68731"/>
                  <a:pt x="189285" y="68114"/>
                </a:cubicBezTo>
                <a:cubicBezTo>
                  <a:pt x="189740" y="68176"/>
                  <a:pt x="190169" y="68204"/>
                  <a:pt x="190574" y="68204"/>
                </a:cubicBezTo>
                <a:cubicBezTo>
                  <a:pt x="194019" y="68204"/>
                  <a:pt x="195706" y="66162"/>
                  <a:pt x="196213" y="65403"/>
                </a:cubicBezTo>
                <a:cubicBezTo>
                  <a:pt x="196229" y="65392"/>
                  <a:pt x="196244" y="65382"/>
                  <a:pt x="196260" y="65371"/>
                </a:cubicBezTo>
                <a:lnTo>
                  <a:pt x="196260" y="65371"/>
                </a:lnTo>
                <a:cubicBezTo>
                  <a:pt x="196246" y="65378"/>
                  <a:pt x="196232" y="65387"/>
                  <a:pt x="196219" y="65395"/>
                </a:cubicBezTo>
                <a:cubicBezTo>
                  <a:pt x="196278" y="65308"/>
                  <a:pt x="196334" y="65217"/>
                  <a:pt x="196385" y="65124"/>
                </a:cubicBezTo>
                <a:lnTo>
                  <a:pt x="196385" y="65124"/>
                </a:lnTo>
                <a:cubicBezTo>
                  <a:pt x="194454" y="66300"/>
                  <a:pt x="190225" y="67763"/>
                  <a:pt x="189369" y="68053"/>
                </a:cubicBezTo>
                <a:lnTo>
                  <a:pt x="189326" y="68067"/>
                </a:lnTo>
                <a:cubicBezTo>
                  <a:pt x="189611" y="67739"/>
                  <a:pt x="189891" y="67408"/>
                  <a:pt x="190168" y="67071"/>
                </a:cubicBezTo>
                <a:cubicBezTo>
                  <a:pt x="196400" y="64491"/>
                  <a:pt x="196176" y="61778"/>
                  <a:pt x="195905" y="61720"/>
                </a:cubicBezTo>
                <a:cubicBezTo>
                  <a:pt x="195903" y="61720"/>
                  <a:pt x="195902" y="61720"/>
                  <a:pt x="195900" y="61720"/>
                </a:cubicBezTo>
                <a:cubicBezTo>
                  <a:pt x="195601" y="61720"/>
                  <a:pt x="191012" y="66223"/>
                  <a:pt x="190246" y="66977"/>
                </a:cubicBezTo>
                <a:cubicBezTo>
                  <a:pt x="190292" y="66920"/>
                  <a:pt x="190341" y="66864"/>
                  <a:pt x="190388" y="66806"/>
                </a:cubicBezTo>
                <a:lnTo>
                  <a:pt x="190352" y="66777"/>
                </a:lnTo>
                <a:cubicBezTo>
                  <a:pt x="190347" y="66783"/>
                  <a:pt x="190341" y="66788"/>
                  <a:pt x="190336" y="66795"/>
                </a:cubicBezTo>
                <a:cubicBezTo>
                  <a:pt x="190859" y="66053"/>
                  <a:pt x="191894" y="64279"/>
                  <a:pt x="192240" y="61468"/>
                </a:cubicBezTo>
                <a:cubicBezTo>
                  <a:pt x="192323" y="60794"/>
                  <a:pt x="192328" y="60111"/>
                  <a:pt x="192228" y="59439"/>
                </a:cubicBezTo>
                <a:cubicBezTo>
                  <a:pt x="192133" y="58807"/>
                  <a:pt x="191940" y="58099"/>
                  <a:pt x="191550" y="57788"/>
                </a:cubicBezTo>
                <a:cubicBezTo>
                  <a:pt x="191550" y="57788"/>
                  <a:pt x="190886" y="64622"/>
                  <a:pt x="190059" y="67100"/>
                </a:cubicBezTo>
                <a:cubicBezTo>
                  <a:pt x="189648" y="67556"/>
                  <a:pt x="189229" y="68004"/>
                  <a:pt x="188800" y="68443"/>
                </a:cubicBezTo>
                <a:cubicBezTo>
                  <a:pt x="189226" y="67544"/>
                  <a:pt x="189888" y="64744"/>
                  <a:pt x="188491" y="56633"/>
                </a:cubicBezTo>
                <a:cubicBezTo>
                  <a:pt x="188491" y="56633"/>
                  <a:pt x="188483" y="56704"/>
                  <a:pt x="188472" y="56834"/>
                </a:cubicBezTo>
                <a:cubicBezTo>
                  <a:pt x="188384" y="57834"/>
                  <a:pt x="188033" y="62528"/>
                  <a:pt x="188529" y="68718"/>
                </a:cubicBezTo>
                <a:cubicBezTo>
                  <a:pt x="188178" y="69072"/>
                  <a:pt x="187825" y="69422"/>
                  <a:pt x="187468" y="69769"/>
                </a:cubicBezTo>
                <a:cubicBezTo>
                  <a:pt x="187340" y="69895"/>
                  <a:pt x="187209" y="70017"/>
                  <a:pt x="187079" y="70142"/>
                </a:cubicBezTo>
                <a:cubicBezTo>
                  <a:pt x="187931" y="64042"/>
                  <a:pt x="184388" y="57195"/>
                  <a:pt x="184387" y="57194"/>
                </a:cubicBezTo>
                <a:lnTo>
                  <a:pt x="184387" y="57194"/>
                </a:lnTo>
                <a:cubicBezTo>
                  <a:pt x="184387" y="57195"/>
                  <a:pt x="185565" y="66056"/>
                  <a:pt x="187000" y="70218"/>
                </a:cubicBezTo>
                <a:cubicBezTo>
                  <a:pt x="186462" y="70731"/>
                  <a:pt x="185913" y="71233"/>
                  <a:pt x="185355" y="71725"/>
                </a:cubicBezTo>
                <a:cubicBezTo>
                  <a:pt x="186320" y="67603"/>
                  <a:pt x="181766" y="60084"/>
                  <a:pt x="180867" y="58654"/>
                </a:cubicBezTo>
                <a:cubicBezTo>
                  <a:pt x="180851" y="58613"/>
                  <a:pt x="180835" y="58571"/>
                  <a:pt x="180819" y="58529"/>
                </a:cubicBezTo>
                <a:lnTo>
                  <a:pt x="180819" y="58529"/>
                </a:lnTo>
                <a:lnTo>
                  <a:pt x="180856" y="58636"/>
                </a:lnTo>
                <a:cubicBezTo>
                  <a:pt x="180766" y="58492"/>
                  <a:pt x="180715" y="58415"/>
                  <a:pt x="180715" y="58415"/>
                </a:cubicBezTo>
                <a:lnTo>
                  <a:pt x="180715" y="58415"/>
                </a:lnTo>
                <a:cubicBezTo>
                  <a:pt x="180715" y="58415"/>
                  <a:pt x="181302" y="61028"/>
                  <a:pt x="182281" y="64233"/>
                </a:cubicBezTo>
                <a:cubicBezTo>
                  <a:pt x="182085" y="64360"/>
                  <a:pt x="181853" y="64509"/>
                  <a:pt x="181585" y="64678"/>
                </a:cubicBezTo>
                <a:cubicBezTo>
                  <a:pt x="180643" y="62068"/>
                  <a:pt x="179692" y="60307"/>
                  <a:pt x="179692" y="60307"/>
                </a:cubicBezTo>
                <a:lnTo>
                  <a:pt x="179692" y="60307"/>
                </a:lnTo>
                <a:cubicBezTo>
                  <a:pt x="179692" y="60307"/>
                  <a:pt x="179721" y="60412"/>
                  <a:pt x="179768" y="60607"/>
                </a:cubicBezTo>
                <a:cubicBezTo>
                  <a:pt x="179778" y="60650"/>
                  <a:pt x="179789" y="60693"/>
                  <a:pt x="179799" y="60736"/>
                </a:cubicBezTo>
                <a:cubicBezTo>
                  <a:pt x="179978" y="61492"/>
                  <a:pt x="180340" y="63189"/>
                  <a:pt x="180542" y="65329"/>
                </a:cubicBezTo>
                <a:cubicBezTo>
                  <a:pt x="180131" y="65582"/>
                  <a:pt x="179673" y="65858"/>
                  <a:pt x="179177" y="66152"/>
                </a:cubicBezTo>
                <a:cubicBezTo>
                  <a:pt x="178604" y="65288"/>
                  <a:pt x="178044" y="64339"/>
                  <a:pt x="177591" y="63534"/>
                </a:cubicBezTo>
                <a:cubicBezTo>
                  <a:pt x="179393" y="60852"/>
                  <a:pt x="180489" y="58531"/>
                  <a:pt x="180489" y="58531"/>
                </a:cubicBezTo>
                <a:lnTo>
                  <a:pt x="180489" y="58531"/>
                </a:lnTo>
                <a:cubicBezTo>
                  <a:pt x="179444" y="59856"/>
                  <a:pt x="178727" y="60364"/>
                  <a:pt x="176851" y="62189"/>
                </a:cubicBezTo>
                <a:lnTo>
                  <a:pt x="176811" y="62114"/>
                </a:lnTo>
                <a:cubicBezTo>
                  <a:pt x="176771" y="62007"/>
                  <a:pt x="176728" y="61902"/>
                  <a:pt x="176690" y="61794"/>
                </a:cubicBezTo>
                <a:lnTo>
                  <a:pt x="176690" y="61794"/>
                </a:lnTo>
                <a:cubicBezTo>
                  <a:pt x="176715" y="61874"/>
                  <a:pt x="176743" y="61954"/>
                  <a:pt x="176769" y="62033"/>
                </a:cubicBezTo>
                <a:cubicBezTo>
                  <a:pt x="176639" y="61787"/>
                  <a:pt x="176565" y="61642"/>
                  <a:pt x="176565" y="61642"/>
                </a:cubicBezTo>
                <a:lnTo>
                  <a:pt x="176565" y="61642"/>
                </a:lnTo>
                <a:cubicBezTo>
                  <a:pt x="176565" y="61642"/>
                  <a:pt x="176624" y="61883"/>
                  <a:pt x="176737" y="62301"/>
                </a:cubicBezTo>
                <a:cubicBezTo>
                  <a:pt x="176318" y="62709"/>
                  <a:pt x="175845" y="63181"/>
                  <a:pt x="175297" y="63741"/>
                </a:cubicBezTo>
                <a:cubicBezTo>
                  <a:pt x="174968" y="64079"/>
                  <a:pt x="174659" y="64420"/>
                  <a:pt x="174372" y="64760"/>
                </a:cubicBezTo>
                <a:cubicBezTo>
                  <a:pt x="174136" y="64265"/>
                  <a:pt x="174053" y="64041"/>
                  <a:pt x="173908" y="63987"/>
                </a:cubicBezTo>
                <a:lnTo>
                  <a:pt x="173908" y="63987"/>
                </a:lnTo>
                <a:cubicBezTo>
                  <a:pt x="173908" y="63987"/>
                  <a:pt x="173881" y="64400"/>
                  <a:pt x="174031" y="65174"/>
                </a:cubicBezTo>
                <a:cubicBezTo>
                  <a:pt x="172310" y="67316"/>
                  <a:pt x="171397" y="69343"/>
                  <a:pt x="171090" y="70098"/>
                </a:cubicBezTo>
                <a:cubicBezTo>
                  <a:pt x="170876" y="69567"/>
                  <a:pt x="170649" y="69043"/>
                  <a:pt x="170416" y="68522"/>
                </a:cubicBezTo>
                <a:cubicBezTo>
                  <a:pt x="170437" y="68499"/>
                  <a:pt x="170457" y="68476"/>
                  <a:pt x="170478" y="68454"/>
                </a:cubicBezTo>
                <a:lnTo>
                  <a:pt x="170478" y="68454"/>
                </a:lnTo>
                <a:lnTo>
                  <a:pt x="170465" y="68481"/>
                </a:lnTo>
                <a:cubicBezTo>
                  <a:pt x="170470" y="68470"/>
                  <a:pt x="170476" y="68460"/>
                  <a:pt x="170481" y="68449"/>
                </a:cubicBezTo>
                <a:cubicBezTo>
                  <a:pt x="176079" y="62123"/>
                  <a:pt x="176404" y="54988"/>
                  <a:pt x="176404" y="54986"/>
                </a:cubicBezTo>
                <a:lnTo>
                  <a:pt x="176404" y="54986"/>
                </a:lnTo>
                <a:cubicBezTo>
                  <a:pt x="176345" y="55782"/>
                  <a:pt x="174883" y="57838"/>
                  <a:pt x="173091" y="61176"/>
                </a:cubicBezTo>
                <a:cubicBezTo>
                  <a:pt x="171584" y="63982"/>
                  <a:pt x="170622" y="67371"/>
                  <a:pt x="170353" y="68382"/>
                </a:cubicBezTo>
                <a:cubicBezTo>
                  <a:pt x="170314" y="68297"/>
                  <a:pt x="170276" y="68210"/>
                  <a:pt x="170237" y="68125"/>
                </a:cubicBezTo>
                <a:cubicBezTo>
                  <a:pt x="170006" y="67625"/>
                  <a:pt x="169766" y="67131"/>
                  <a:pt x="169520" y="66639"/>
                </a:cubicBezTo>
                <a:cubicBezTo>
                  <a:pt x="171731" y="63433"/>
                  <a:pt x="171526" y="57547"/>
                  <a:pt x="171409" y="56289"/>
                </a:cubicBezTo>
                <a:cubicBezTo>
                  <a:pt x="171291" y="55012"/>
                  <a:pt x="169999" y="53783"/>
                  <a:pt x="169998" y="53783"/>
                </a:cubicBezTo>
                <a:lnTo>
                  <a:pt x="169998" y="53783"/>
                </a:lnTo>
                <a:cubicBezTo>
                  <a:pt x="169998" y="53783"/>
                  <a:pt x="170914" y="54924"/>
                  <a:pt x="170960" y="56105"/>
                </a:cubicBezTo>
                <a:cubicBezTo>
                  <a:pt x="170962" y="56169"/>
                  <a:pt x="170962" y="56232"/>
                  <a:pt x="170960" y="56295"/>
                </a:cubicBezTo>
                <a:cubicBezTo>
                  <a:pt x="170928" y="57010"/>
                  <a:pt x="169478" y="64514"/>
                  <a:pt x="169392" y="66381"/>
                </a:cubicBezTo>
                <a:cubicBezTo>
                  <a:pt x="169119" y="65838"/>
                  <a:pt x="168837" y="65301"/>
                  <a:pt x="168546" y="64768"/>
                </a:cubicBezTo>
                <a:cubicBezTo>
                  <a:pt x="171237" y="57482"/>
                  <a:pt x="170032" y="54401"/>
                  <a:pt x="169541" y="53559"/>
                </a:cubicBezTo>
                <a:cubicBezTo>
                  <a:pt x="169440" y="53386"/>
                  <a:pt x="169369" y="53307"/>
                  <a:pt x="169369" y="53307"/>
                </a:cubicBezTo>
                <a:cubicBezTo>
                  <a:pt x="168587" y="58304"/>
                  <a:pt x="168501" y="63388"/>
                  <a:pt x="168492" y="64631"/>
                </a:cubicBezTo>
                <a:cubicBezTo>
                  <a:pt x="168490" y="64641"/>
                  <a:pt x="168489" y="64650"/>
                  <a:pt x="168488" y="64660"/>
                </a:cubicBezTo>
                <a:cubicBezTo>
                  <a:pt x="168441" y="64574"/>
                  <a:pt x="168396" y="64489"/>
                  <a:pt x="168349" y="64404"/>
                </a:cubicBezTo>
                <a:cubicBezTo>
                  <a:pt x="167947" y="63690"/>
                  <a:pt x="167530" y="62984"/>
                  <a:pt x="167100" y="62286"/>
                </a:cubicBezTo>
                <a:cubicBezTo>
                  <a:pt x="168940" y="58333"/>
                  <a:pt x="167202" y="55659"/>
                  <a:pt x="166560" y="54866"/>
                </a:cubicBezTo>
                <a:cubicBezTo>
                  <a:pt x="166555" y="54849"/>
                  <a:pt x="166549" y="54830"/>
                  <a:pt x="166544" y="54812"/>
                </a:cubicBezTo>
                <a:lnTo>
                  <a:pt x="166544" y="54812"/>
                </a:lnTo>
                <a:cubicBezTo>
                  <a:pt x="166547" y="54828"/>
                  <a:pt x="166551" y="54844"/>
                  <a:pt x="166555" y="54860"/>
                </a:cubicBezTo>
                <a:cubicBezTo>
                  <a:pt x="166488" y="54777"/>
                  <a:pt x="166417" y="54697"/>
                  <a:pt x="166343" y="54622"/>
                </a:cubicBezTo>
                <a:lnTo>
                  <a:pt x="166343" y="54622"/>
                </a:lnTo>
                <a:cubicBezTo>
                  <a:pt x="166896" y="56815"/>
                  <a:pt x="167042" y="61287"/>
                  <a:pt x="167067" y="62189"/>
                </a:cubicBezTo>
                <a:cubicBezTo>
                  <a:pt x="167067" y="62206"/>
                  <a:pt x="167068" y="62221"/>
                  <a:pt x="167068" y="62234"/>
                </a:cubicBezTo>
                <a:cubicBezTo>
                  <a:pt x="166839" y="61865"/>
                  <a:pt x="166604" y="61499"/>
                  <a:pt x="166365" y="61136"/>
                </a:cubicBezTo>
                <a:cubicBezTo>
                  <a:pt x="165812" y="55147"/>
                  <a:pt x="163638" y="54031"/>
                  <a:pt x="163078" y="54031"/>
                </a:cubicBezTo>
                <a:cubicBezTo>
                  <a:pt x="163010" y="54031"/>
                  <a:pt x="162966" y="54047"/>
                  <a:pt x="162952" y="54073"/>
                </a:cubicBezTo>
                <a:cubicBezTo>
                  <a:pt x="162827" y="54297"/>
                  <a:pt x="165804" y="60074"/>
                  <a:pt x="166299" y="61034"/>
                </a:cubicBezTo>
                <a:cubicBezTo>
                  <a:pt x="166258" y="60973"/>
                  <a:pt x="166220" y="60910"/>
                  <a:pt x="166179" y="60848"/>
                </a:cubicBezTo>
                <a:lnTo>
                  <a:pt x="166140" y="60873"/>
                </a:lnTo>
                <a:lnTo>
                  <a:pt x="166151" y="60894"/>
                </a:lnTo>
                <a:cubicBezTo>
                  <a:pt x="165598" y="60175"/>
                  <a:pt x="164209" y="58662"/>
                  <a:pt x="161627" y="57499"/>
                </a:cubicBezTo>
                <a:cubicBezTo>
                  <a:pt x="161008" y="57221"/>
                  <a:pt x="160356" y="57014"/>
                  <a:pt x="159685" y="56911"/>
                </a:cubicBezTo>
                <a:cubicBezTo>
                  <a:pt x="159428" y="56872"/>
                  <a:pt x="159155" y="56845"/>
                  <a:pt x="158893" y="56845"/>
                </a:cubicBezTo>
                <a:cubicBezTo>
                  <a:pt x="158510" y="56845"/>
                  <a:pt x="158151" y="56903"/>
                  <a:pt x="157907" y="57070"/>
                </a:cubicBezTo>
                <a:cubicBezTo>
                  <a:pt x="157907" y="57070"/>
                  <a:pt x="164239" y="59725"/>
                  <a:pt x="166361" y="61249"/>
                </a:cubicBezTo>
                <a:cubicBezTo>
                  <a:pt x="166675" y="61777"/>
                  <a:pt x="166978" y="62310"/>
                  <a:pt x="167271" y="62849"/>
                </a:cubicBezTo>
                <a:cubicBezTo>
                  <a:pt x="166539" y="62176"/>
                  <a:pt x="164060" y="60715"/>
                  <a:pt x="155899" y="59651"/>
                </a:cubicBezTo>
                <a:lnTo>
                  <a:pt x="155899" y="59651"/>
                </a:lnTo>
                <a:cubicBezTo>
                  <a:pt x="155899" y="59651"/>
                  <a:pt x="155964" y="59679"/>
                  <a:pt x="156086" y="59729"/>
                </a:cubicBezTo>
                <a:cubicBezTo>
                  <a:pt x="157015" y="60108"/>
                  <a:pt x="161395" y="61833"/>
                  <a:pt x="167455" y="63190"/>
                </a:cubicBezTo>
                <a:cubicBezTo>
                  <a:pt x="167689" y="63629"/>
                  <a:pt x="167919" y="64070"/>
                  <a:pt x="168145" y="64514"/>
                </a:cubicBezTo>
                <a:cubicBezTo>
                  <a:pt x="168227" y="64674"/>
                  <a:pt x="168305" y="64835"/>
                  <a:pt x="168386" y="64997"/>
                </a:cubicBezTo>
                <a:cubicBezTo>
                  <a:pt x="165651" y="63712"/>
                  <a:pt x="162431" y="63384"/>
                  <a:pt x="159860" y="63384"/>
                </a:cubicBezTo>
                <a:cubicBezTo>
                  <a:pt x="157190" y="63384"/>
                  <a:pt x="155221" y="63737"/>
                  <a:pt x="155221" y="63737"/>
                </a:cubicBezTo>
                <a:cubicBezTo>
                  <a:pt x="155221" y="63737"/>
                  <a:pt x="163268" y="65103"/>
                  <a:pt x="167822" y="65103"/>
                </a:cubicBezTo>
                <a:cubicBezTo>
                  <a:pt x="168034" y="65103"/>
                  <a:pt x="168239" y="65100"/>
                  <a:pt x="168435" y="65094"/>
                </a:cubicBezTo>
                <a:cubicBezTo>
                  <a:pt x="168765" y="65760"/>
                  <a:pt x="169083" y="66432"/>
                  <a:pt x="169388" y="67111"/>
                </a:cubicBezTo>
                <a:cubicBezTo>
                  <a:pt x="168204" y="66417"/>
                  <a:pt x="166507" y="66171"/>
                  <a:pt x="164698" y="66171"/>
                </a:cubicBezTo>
                <a:cubicBezTo>
                  <a:pt x="160930" y="66171"/>
                  <a:pt x="156678" y="67237"/>
                  <a:pt x="155575" y="67531"/>
                </a:cubicBezTo>
                <a:cubicBezTo>
                  <a:pt x="155531" y="67535"/>
                  <a:pt x="155485" y="67537"/>
                  <a:pt x="155441" y="67540"/>
                </a:cubicBezTo>
                <a:lnTo>
                  <a:pt x="155555" y="67537"/>
                </a:lnTo>
                <a:lnTo>
                  <a:pt x="155555" y="67537"/>
                </a:lnTo>
                <a:cubicBezTo>
                  <a:pt x="155391" y="67581"/>
                  <a:pt x="155302" y="67606"/>
                  <a:pt x="155302" y="67606"/>
                </a:cubicBezTo>
                <a:cubicBezTo>
                  <a:pt x="155302" y="67606"/>
                  <a:pt x="158159" y="67832"/>
                  <a:pt x="161674" y="67832"/>
                </a:cubicBezTo>
                <a:cubicBezTo>
                  <a:pt x="164209" y="67832"/>
                  <a:pt x="167086" y="67714"/>
                  <a:pt x="169478" y="67308"/>
                </a:cubicBezTo>
                <a:cubicBezTo>
                  <a:pt x="169621" y="67629"/>
                  <a:pt x="169760" y="67952"/>
                  <a:pt x="169898" y="68276"/>
                </a:cubicBezTo>
                <a:cubicBezTo>
                  <a:pt x="170058" y="68661"/>
                  <a:pt x="170209" y="69049"/>
                  <a:pt x="170356" y="69438"/>
                </a:cubicBezTo>
                <a:cubicBezTo>
                  <a:pt x="170249" y="69409"/>
                  <a:pt x="170141" y="69380"/>
                  <a:pt x="170032" y="69353"/>
                </a:cubicBezTo>
                <a:cubicBezTo>
                  <a:pt x="167757" y="68772"/>
                  <a:pt x="165379" y="68587"/>
                  <a:pt x="163276" y="68587"/>
                </a:cubicBezTo>
                <a:cubicBezTo>
                  <a:pt x="159625" y="68587"/>
                  <a:pt x="156806" y="69144"/>
                  <a:pt x="156806" y="69144"/>
                </a:cubicBezTo>
                <a:cubicBezTo>
                  <a:pt x="156806" y="69144"/>
                  <a:pt x="156915" y="69147"/>
                  <a:pt x="157116" y="69159"/>
                </a:cubicBezTo>
                <a:cubicBezTo>
                  <a:pt x="157161" y="69163"/>
                  <a:pt x="157204" y="69165"/>
                  <a:pt x="157248" y="69168"/>
                </a:cubicBezTo>
                <a:cubicBezTo>
                  <a:pt x="158058" y="69222"/>
                  <a:pt x="159905" y="69390"/>
                  <a:pt x="162136" y="69876"/>
                </a:cubicBezTo>
                <a:cubicBezTo>
                  <a:pt x="163157" y="70098"/>
                  <a:pt x="164323" y="70186"/>
                  <a:pt x="165465" y="70186"/>
                </a:cubicBezTo>
                <a:cubicBezTo>
                  <a:pt x="167525" y="70186"/>
                  <a:pt x="169505" y="69899"/>
                  <a:pt x="170413" y="69589"/>
                </a:cubicBezTo>
                <a:cubicBezTo>
                  <a:pt x="170580" y="70038"/>
                  <a:pt x="170741" y="70488"/>
                  <a:pt x="170899" y="70940"/>
                </a:cubicBezTo>
                <a:cubicBezTo>
                  <a:pt x="170347" y="70781"/>
                  <a:pt x="169262" y="70700"/>
                  <a:pt x="168018" y="70700"/>
                </a:cubicBezTo>
                <a:cubicBezTo>
                  <a:pt x="166103" y="70700"/>
                  <a:pt x="163809" y="70892"/>
                  <a:pt x="162498" y="71288"/>
                </a:cubicBezTo>
                <a:cubicBezTo>
                  <a:pt x="160730" y="71823"/>
                  <a:pt x="158637" y="72248"/>
                  <a:pt x="157680" y="72429"/>
                </a:cubicBezTo>
                <a:cubicBezTo>
                  <a:pt x="157566" y="72436"/>
                  <a:pt x="157452" y="72445"/>
                  <a:pt x="157339" y="72451"/>
                </a:cubicBezTo>
                <a:cubicBezTo>
                  <a:pt x="157423" y="72450"/>
                  <a:pt x="157507" y="72448"/>
                  <a:pt x="157591" y="72446"/>
                </a:cubicBezTo>
                <a:lnTo>
                  <a:pt x="157591" y="72446"/>
                </a:lnTo>
                <a:cubicBezTo>
                  <a:pt x="157318" y="72498"/>
                  <a:pt x="157157" y="72527"/>
                  <a:pt x="157157" y="72527"/>
                </a:cubicBezTo>
                <a:cubicBezTo>
                  <a:pt x="157157" y="72527"/>
                  <a:pt x="158407" y="72598"/>
                  <a:pt x="160208" y="72598"/>
                </a:cubicBezTo>
                <a:cubicBezTo>
                  <a:pt x="163362" y="72598"/>
                  <a:pt x="168205" y="72379"/>
                  <a:pt x="170983" y="71176"/>
                </a:cubicBezTo>
                <a:cubicBezTo>
                  <a:pt x="171098" y="71504"/>
                  <a:pt x="171215" y="71831"/>
                  <a:pt x="171330" y="72157"/>
                </a:cubicBezTo>
                <a:cubicBezTo>
                  <a:pt x="171392" y="72339"/>
                  <a:pt x="171449" y="72520"/>
                  <a:pt x="171508" y="72700"/>
                </a:cubicBezTo>
                <a:cubicBezTo>
                  <a:pt x="171387" y="72689"/>
                  <a:pt x="171220" y="72680"/>
                  <a:pt x="171006" y="72680"/>
                </a:cubicBezTo>
                <a:cubicBezTo>
                  <a:pt x="170022" y="72680"/>
                  <a:pt x="168030" y="72879"/>
                  <a:pt x="164846" y="74059"/>
                </a:cubicBezTo>
                <a:cubicBezTo>
                  <a:pt x="164017" y="74367"/>
                  <a:pt x="163298" y="74608"/>
                  <a:pt x="162671" y="74800"/>
                </a:cubicBezTo>
                <a:cubicBezTo>
                  <a:pt x="162556" y="74795"/>
                  <a:pt x="162442" y="74792"/>
                  <a:pt x="162328" y="74792"/>
                </a:cubicBezTo>
                <a:cubicBezTo>
                  <a:pt x="162162" y="74792"/>
                  <a:pt x="161997" y="74799"/>
                  <a:pt x="161833" y="74818"/>
                </a:cubicBezTo>
                <a:cubicBezTo>
                  <a:pt x="161056" y="74906"/>
                  <a:pt x="160301" y="75240"/>
                  <a:pt x="159554" y="75533"/>
                </a:cubicBezTo>
                <a:cubicBezTo>
                  <a:pt x="158962" y="75620"/>
                  <a:pt x="158709" y="75630"/>
                  <a:pt x="158611" y="75757"/>
                </a:cubicBezTo>
                <a:cubicBezTo>
                  <a:pt x="158611" y="75757"/>
                  <a:pt x="158668" y="75779"/>
                  <a:pt x="158781" y="75810"/>
                </a:cubicBezTo>
                <a:cubicBezTo>
                  <a:pt x="158387" y="75931"/>
                  <a:pt x="157993" y="76013"/>
                  <a:pt x="157599" y="76013"/>
                </a:cubicBezTo>
                <a:cubicBezTo>
                  <a:pt x="157401" y="76013"/>
                  <a:pt x="157202" y="75993"/>
                  <a:pt x="157003" y="75946"/>
                </a:cubicBezTo>
                <a:cubicBezTo>
                  <a:pt x="156735" y="76069"/>
                  <a:pt x="156467" y="76195"/>
                  <a:pt x="156202" y="76327"/>
                </a:cubicBezTo>
                <a:cubicBezTo>
                  <a:pt x="155216" y="76820"/>
                  <a:pt x="154210" y="77394"/>
                  <a:pt x="153109" y="77394"/>
                </a:cubicBezTo>
                <a:cubicBezTo>
                  <a:pt x="152712" y="77394"/>
                  <a:pt x="152317" y="77319"/>
                  <a:pt x="151920" y="77319"/>
                </a:cubicBezTo>
                <a:cubicBezTo>
                  <a:pt x="151872" y="77319"/>
                  <a:pt x="151824" y="77320"/>
                  <a:pt x="151775" y="77323"/>
                </a:cubicBezTo>
                <a:cubicBezTo>
                  <a:pt x="151636" y="77330"/>
                  <a:pt x="151496" y="77349"/>
                  <a:pt x="151359" y="77378"/>
                </a:cubicBezTo>
                <a:cubicBezTo>
                  <a:pt x="151297" y="77747"/>
                  <a:pt x="150980" y="78054"/>
                  <a:pt x="150637" y="78232"/>
                </a:cubicBezTo>
                <a:cubicBezTo>
                  <a:pt x="150249" y="78432"/>
                  <a:pt x="149811" y="78525"/>
                  <a:pt x="149429" y="78736"/>
                </a:cubicBezTo>
                <a:cubicBezTo>
                  <a:pt x="149161" y="78884"/>
                  <a:pt x="148926" y="79085"/>
                  <a:pt x="148662" y="79239"/>
                </a:cubicBezTo>
                <a:cubicBezTo>
                  <a:pt x="148375" y="79406"/>
                  <a:pt x="148063" y="79510"/>
                  <a:pt x="147739" y="79575"/>
                </a:cubicBezTo>
                <a:cubicBezTo>
                  <a:pt x="147744" y="79459"/>
                  <a:pt x="147749" y="79343"/>
                  <a:pt x="147756" y="79227"/>
                </a:cubicBezTo>
                <a:cubicBezTo>
                  <a:pt x="147916" y="79031"/>
                  <a:pt x="148193" y="78819"/>
                  <a:pt x="148254" y="78573"/>
                </a:cubicBezTo>
                <a:cubicBezTo>
                  <a:pt x="148315" y="78329"/>
                  <a:pt x="148242" y="78030"/>
                  <a:pt x="148020" y="77910"/>
                </a:cubicBezTo>
                <a:cubicBezTo>
                  <a:pt x="148076" y="77758"/>
                  <a:pt x="148016" y="77572"/>
                  <a:pt x="147881" y="77482"/>
                </a:cubicBezTo>
                <a:cubicBezTo>
                  <a:pt x="147822" y="77442"/>
                  <a:pt x="147751" y="77422"/>
                  <a:pt x="147680" y="77422"/>
                </a:cubicBezTo>
                <a:cubicBezTo>
                  <a:pt x="147590" y="77422"/>
                  <a:pt x="147500" y="77454"/>
                  <a:pt x="147434" y="77515"/>
                </a:cubicBezTo>
                <a:cubicBezTo>
                  <a:pt x="147434" y="77347"/>
                  <a:pt x="147261" y="77232"/>
                  <a:pt x="147099" y="77232"/>
                </a:cubicBezTo>
                <a:cubicBezTo>
                  <a:pt x="147019" y="77232"/>
                  <a:pt x="146941" y="77260"/>
                  <a:pt x="146890" y="77326"/>
                </a:cubicBezTo>
                <a:cubicBezTo>
                  <a:pt x="146765" y="77018"/>
                  <a:pt x="147101" y="76686"/>
                  <a:pt x="147433" y="76686"/>
                </a:cubicBezTo>
                <a:cubicBezTo>
                  <a:pt x="147442" y="76686"/>
                  <a:pt x="147452" y="76686"/>
                  <a:pt x="147461" y="76687"/>
                </a:cubicBezTo>
                <a:cubicBezTo>
                  <a:pt x="147802" y="76708"/>
                  <a:pt x="148080" y="76961"/>
                  <a:pt x="148301" y="77222"/>
                </a:cubicBezTo>
                <a:cubicBezTo>
                  <a:pt x="148430" y="77376"/>
                  <a:pt x="148563" y="77546"/>
                  <a:pt x="148755" y="77607"/>
                </a:cubicBezTo>
                <a:cubicBezTo>
                  <a:pt x="148788" y="77617"/>
                  <a:pt x="148822" y="77622"/>
                  <a:pt x="148857" y="77622"/>
                </a:cubicBezTo>
                <a:cubicBezTo>
                  <a:pt x="149022" y="77622"/>
                  <a:pt x="149194" y="77514"/>
                  <a:pt x="149194" y="77355"/>
                </a:cubicBezTo>
                <a:lnTo>
                  <a:pt x="149194" y="77355"/>
                </a:lnTo>
                <a:cubicBezTo>
                  <a:pt x="149203" y="77461"/>
                  <a:pt x="149322" y="77525"/>
                  <a:pt x="149436" y="77525"/>
                </a:cubicBezTo>
                <a:cubicBezTo>
                  <a:pt x="149460" y="77525"/>
                  <a:pt x="149484" y="77522"/>
                  <a:pt x="149506" y="77516"/>
                </a:cubicBezTo>
                <a:cubicBezTo>
                  <a:pt x="149641" y="77481"/>
                  <a:pt x="149749" y="77382"/>
                  <a:pt x="149877" y="77330"/>
                </a:cubicBezTo>
                <a:cubicBezTo>
                  <a:pt x="150177" y="77209"/>
                  <a:pt x="150596" y="77324"/>
                  <a:pt x="150778" y="77057"/>
                </a:cubicBezTo>
                <a:cubicBezTo>
                  <a:pt x="150877" y="76911"/>
                  <a:pt x="150847" y="76718"/>
                  <a:pt x="150814" y="76544"/>
                </a:cubicBezTo>
                <a:cubicBezTo>
                  <a:pt x="150781" y="76372"/>
                  <a:pt x="150752" y="76178"/>
                  <a:pt x="150851" y="76032"/>
                </a:cubicBezTo>
                <a:cubicBezTo>
                  <a:pt x="150899" y="75961"/>
                  <a:pt x="150990" y="75924"/>
                  <a:pt x="151075" y="75924"/>
                </a:cubicBezTo>
                <a:cubicBezTo>
                  <a:pt x="151164" y="75924"/>
                  <a:pt x="151247" y="75966"/>
                  <a:pt x="151264" y="76055"/>
                </a:cubicBezTo>
                <a:cubicBezTo>
                  <a:pt x="151328" y="76108"/>
                  <a:pt x="151431" y="76131"/>
                  <a:pt x="151547" y="76131"/>
                </a:cubicBezTo>
                <a:cubicBezTo>
                  <a:pt x="151829" y="76131"/>
                  <a:pt x="152192" y="75993"/>
                  <a:pt x="152268" y="75805"/>
                </a:cubicBezTo>
                <a:lnTo>
                  <a:pt x="152268" y="75805"/>
                </a:lnTo>
                <a:cubicBezTo>
                  <a:pt x="152242" y="75896"/>
                  <a:pt x="152319" y="76007"/>
                  <a:pt x="152416" y="76008"/>
                </a:cubicBezTo>
                <a:cubicBezTo>
                  <a:pt x="152417" y="76008"/>
                  <a:pt x="152417" y="76008"/>
                  <a:pt x="152418" y="76008"/>
                </a:cubicBezTo>
                <a:cubicBezTo>
                  <a:pt x="152512" y="76008"/>
                  <a:pt x="152589" y="75906"/>
                  <a:pt x="152571" y="75816"/>
                </a:cubicBezTo>
                <a:lnTo>
                  <a:pt x="152571" y="75816"/>
                </a:lnTo>
                <a:cubicBezTo>
                  <a:pt x="152602" y="75922"/>
                  <a:pt x="152633" y="76028"/>
                  <a:pt x="152665" y="76134"/>
                </a:cubicBezTo>
                <a:cubicBezTo>
                  <a:pt x="152704" y="76155"/>
                  <a:pt x="152747" y="76165"/>
                  <a:pt x="152790" y="76165"/>
                </a:cubicBezTo>
                <a:cubicBezTo>
                  <a:pt x="152947" y="76165"/>
                  <a:pt x="153109" y="76034"/>
                  <a:pt x="153108" y="75871"/>
                </a:cubicBezTo>
                <a:lnTo>
                  <a:pt x="153108" y="75871"/>
                </a:lnTo>
                <a:cubicBezTo>
                  <a:pt x="153130" y="76002"/>
                  <a:pt x="153262" y="76099"/>
                  <a:pt x="153393" y="76099"/>
                </a:cubicBezTo>
                <a:cubicBezTo>
                  <a:pt x="153421" y="76099"/>
                  <a:pt x="153448" y="76094"/>
                  <a:pt x="153475" y="76085"/>
                </a:cubicBezTo>
                <a:cubicBezTo>
                  <a:pt x="153625" y="76032"/>
                  <a:pt x="153701" y="75835"/>
                  <a:pt x="153629" y="75695"/>
                </a:cubicBezTo>
                <a:lnTo>
                  <a:pt x="153629" y="75695"/>
                </a:lnTo>
                <a:cubicBezTo>
                  <a:pt x="153667" y="75761"/>
                  <a:pt x="153737" y="75791"/>
                  <a:pt x="153812" y="75791"/>
                </a:cubicBezTo>
                <a:cubicBezTo>
                  <a:pt x="153923" y="75791"/>
                  <a:pt x="154045" y="75726"/>
                  <a:pt x="154092" y="75621"/>
                </a:cubicBezTo>
                <a:cubicBezTo>
                  <a:pt x="154173" y="75440"/>
                  <a:pt x="154093" y="75230"/>
                  <a:pt x="153983" y="75067"/>
                </a:cubicBezTo>
                <a:cubicBezTo>
                  <a:pt x="154219" y="74916"/>
                  <a:pt x="154338" y="74604"/>
                  <a:pt x="154264" y="74335"/>
                </a:cubicBezTo>
                <a:cubicBezTo>
                  <a:pt x="154198" y="74091"/>
                  <a:pt x="153978" y="73900"/>
                  <a:pt x="153730" y="73858"/>
                </a:cubicBezTo>
                <a:cubicBezTo>
                  <a:pt x="153844" y="73806"/>
                  <a:pt x="154008" y="73557"/>
                  <a:pt x="154050" y="73452"/>
                </a:cubicBezTo>
                <a:cubicBezTo>
                  <a:pt x="154103" y="73318"/>
                  <a:pt x="154065" y="73167"/>
                  <a:pt x="154051" y="73024"/>
                </a:cubicBezTo>
                <a:cubicBezTo>
                  <a:pt x="154037" y="72880"/>
                  <a:pt x="154059" y="72710"/>
                  <a:pt x="154182" y="72635"/>
                </a:cubicBezTo>
                <a:cubicBezTo>
                  <a:pt x="154261" y="72586"/>
                  <a:pt x="154361" y="72591"/>
                  <a:pt x="154453" y="72582"/>
                </a:cubicBezTo>
                <a:cubicBezTo>
                  <a:pt x="154787" y="72552"/>
                  <a:pt x="155095" y="72318"/>
                  <a:pt x="155212" y="72002"/>
                </a:cubicBezTo>
                <a:cubicBezTo>
                  <a:pt x="155328" y="71688"/>
                  <a:pt x="155250" y="71310"/>
                  <a:pt x="155016" y="71069"/>
                </a:cubicBezTo>
                <a:cubicBezTo>
                  <a:pt x="155094" y="70817"/>
                  <a:pt x="154979" y="70518"/>
                  <a:pt x="154753" y="70383"/>
                </a:cubicBezTo>
                <a:cubicBezTo>
                  <a:pt x="154983" y="70250"/>
                  <a:pt x="154865" y="69815"/>
                  <a:pt x="154600" y="69815"/>
                </a:cubicBezTo>
                <a:cubicBezTo>
                  <a:pt x="154599" y="69815"/>
                  <a:pt x="154598" y="69815"/>
                  <a:pt x="154597" y="69815"/>
                </a:cubicBezTo>
                <a:cubicBezTo>
                  <a:pt x="154746" y="69575"/>
                  <a:pt x="154547" y="69206"/>
                  <a:pt x="154265" y="69199"/>
                </a:cubicBezTo>
                <a:cubicBezTo>
                  <a:pt x="154117" y="68913"/>
                  <a:pt x="154170" y="68375"/>
                  <a:pt x="154468" y="68249"/>
                </a:cubicBezTo>
                <a:cubicBezTo>
                  <a:pt x="154591" y="68197"/>
                  <a:pt x="154743" y="68179"/>
                  <a:pt x="154817" y="68068"/>
                </a:cubicBezTo>
                <a:cubicBezTo>
                  <a:pt x="154907" y="67934"/>
                  <a:pt x="154834" y="67730"/>
                  <a:pt x="154939" y="67609"/>
                </a:cubicBezTo>
                <a:cubicBezTo>
                  <a:pt x="154988" y="67551"/>
                  <a:pt x="155066" y="67527"/>
                  <a:pt x="155117" y="67472"/>
                </a:cubicBezTo>
                <a:cubicBezTo>
                  <a:pt x="155180" y="67403"/>
                  <a:pt x="155190" y="67304"/>
                  <a:pt x="155198" y="67211"/>
                </a:cubicBezTo>
                <a:cubicBezTo>
                  <a:pt x="155213" y="67011"/>
                  <a:pt x="155229" y="66810"/>
                  <a:pt x="155244" y="66610"/>
                </a:cubicBezTo>
                <a:cubicBezTo>
                  <a:pt x="155253" y="66491"/>
                  <a:pt x="155261" y="66363"/>
                  <a:pt x="155200" y="66260"/>
                </a:cubicBezTo>
                <a:cubicBezTo>
                  <a:pt x="155161" y="66191"/>
                  <a:pt x="155079" y="66144"/>
                  <a:pt x="155004" y="66144"/>
                </a:cubicBezTo>
                <a:cubicBezTo>
                  <a:pt x="154964" y="66144"/>
                  <a:pt x="154927" y="66157"/>
                  <a:pt x="154898" y="66186"/>
                </a:cubicBezTo>
                <a:cubicBezTo>
                  <a:pt x="154854" y="65895"/>
                  <a:pt x="154571" y="65666"/>
                  <a:pt x="154280" y="65666"/>
                </a:cubicBezTo>
                <a:cubicBezTo>
                  <a:pt x="154249" y="65666"/>
                  <a:pt x="154218" y="65668"/>
                  <a:pt x="154187" y="65674"/>
                </a:cubicBezTo>
                <a:cubicBezTo>
                  <a:pt x="154208" y="65544"/>
                  <a:pt x="154229" y="65405"/>
                  <a:pt x="154174" y="65284"/>
                </a:cubicBezTo>
                <a:cubicBezTo>
                  <a:pt x="154134" y="65195"/>
                  <a:pt x="154037" y="65127"/>
                  <a:pt x="153945" y="65127"/>
                </a:cubicBezTo>
                <a:cubicBezTo>
                  <a:pt x="153912" y="65127"/>
                  <a:pt x="153880" y="65136"/>
                  <a:pt x="153852" y="65155"/>
                </a:cubicBezTo>
                <a:cubicBezTo>
                  <a:pt x="153897" y="64969"/>
                  <a:pt x="153873" y="64775"/>
                  <a:pt x="153783" y="64605"/>
                </a:cubicBezTo>
                <a:cubicBezTo>
                  <a:pt x="153714" y="64616"/>
                  <a:pt x="153643" y="64622"/>
                  <a:pt x="153574" y="64622"/>
                </a:cubicBezTo>
                <a:cubicBezTo>
                  <a:pt x="153356" y="64622"/>
                  <a:pt x="153140" y="64569"/>
                  <a:pt x="152945" y="64466"/>
                </a:cubicBezTo>
                <a:cubicBezTo>
                  <a:pt x="153000" y="64193"/>
                  <a:pt x="152905" y="63805"/>
                  <a:pt x="152961" y="63532"/>
                </a:cubicBezTo>
                <a:cubicBezTo>
                  <a:pt x="152992" y="63381"/>
                  <a:pt x="153022" y="63229"/>
                  <a:pt x="153011" y="63075"/>
                </a:cubicBezTo>
                <a:cubicBezTo>
                  <a:pt x="152981" y="62651"/>
                  <a:pt x="152586" y="62288"/>
                  <a:pt x="152161" y="62288"/>
                </a:cubicBezTo>
                <a:cubicBezTo>
                  <a:pt x="152150" y="62288"/>
                  <a:pt x="152139" y="62288"/>
                  <a:pt x="152128" y="62289"/>
                </a:cubicBezTo>
                <a:cubicBezTo>
                  <a:pt x="152119" y="62139"/>
                  <a:pt x="151967" y="62051"/>
                  <a:pt x="151821" y="62051"/>
                </a:cubicBezTo>
                <a:cubicBezTo>
                  <a:pt x="151717" y="62051"/>
                  <a:pt x="151616" y="62096"/>
                  <a:pt x="151575" y="62196"/>
                </a:cubicBezTo>
                <a:cubicBezTo>
                  <a:pt x="151630" y="61975"/>
                  <a:pt x="151509" y="61722"/>
                  <a:pt x="151301" y="61628"/>
                </a:cubicBezTo>
                <a:cubicBezTo>
                  <a:pt x="151240" y="61601"/>
                  <a:pt x="151174" y="61588"/>
                  <a:pt x="151107" y="61588"/>
                </a:cubicBezTo>
                <a:cubicBezTo>
                  <a:pt x="150947" y="61588"/>
                  <a:pt x="150785" y="61663"/>
                  <a:pt x="150692" y="61794"/>
                </a:cubicBezTo>
                <a:cubicBezTo>
                  <a:pt x="150621" y="61594"/>
                  <a:pt x="150405" y="61470"/>
                  <a:pt x="150194" y="61470"/>
                </a:cubicBezTo>
                <a:cubicBezTo>
                  <a:pt x="150096" y="61470"/>
                  <a:pt x="149999" y="61497"/>
                  <a:pt x="149918" y="61555"/>
                </a:cubicBezTo>
                <a:cubicBezTo>
                  <a:pt x="149886" y="61284"/>
                  <a:pt x="149607" y="61100"/>
                  <a:pt x="149341" y="61100"/>
                </a:cubicBezTo>
                <a:cubicBezTo>
                  <a:pt x="149220" y="61100"/>
                  <a:pt x="149102" y="61138"/>
                  <a:pt x="149010" y="61223"/>
                </a:cubicBezTo>
                <a:cubicBezTo>
                  <a:pt x="148971" y="61004"/>
                  <a:pt x="148745" y="60860"/>
                  <a:pt x="148528" y="60860"/>
                </a:cubicBezTo>
                <a:cubicBezTo>
                  <a:pt x="148428" y="60860"/>
                  <a:pt x="148331" y="60890"/>
                  <a:pt x="148254" y="60957"/>
                </a:cubicBezTo>
                <a:cubicBezTo>
                  <a:pt x="147939" y="60826"/>
                  <a:pt x="147601" y="60764"/>
                  <a:pt x="147262" y="60764"/>
                </a:cubicBezTo>
                <a:cubicBezTo>
                  <a:pt x="146294" y="60764"/>
                  <a:pt x="145316" y="61269"/>
                  <a:pt x="144828" y="62113"/>
                </a:cubicBezTo>
                <a:cubicBezTo>
                  <a:pt x="144787" y="61890"/>
                  <a:pt x="144564" y="61777"/>
                  <a:pt x="144332" y="61777"/>
                </a:cubicBezTo>
                <a:cubicBezTo>
                  <a:pt x="144143" y="61777"/>
                  <a:pt x="143949" y="61851"/>
                  <a:pt x="143841" y="62001"/>
                </a:cubicBezTo>
                <a:cubicBezTo>
                  <a:pt x="143802" y="61892"/>
                  <a:pt x="143693" y="61840"/>
                  <a:pt x="143576" y="61840"/>
                </a:cubicBezTo>
                <a:cubicBezTo>
                  <a:pt x="143477" y="61840"/>
                  <a:pt x="143373" y="61877"/>
                  <a:pt x="143304" y="61948"/>
                </a:cubicBezTo>
                <a:cubicBezTo>
                  <a:pt x="143160" y="62095"/>
                  <a:pt x="143127" y="62314"/>
                  <a:pt x="143105" y="62521"/>
                </a:cubicBezTo>
                <a:cubicBezTo>
                  <a:pt x="143102" y="62483"/>
                  <a:pt x="143060" y="62451"/>
                  <a:pt x="143018" y="62451"/>
                </a:cubicBezTo>
                <a:cubicBezTo>
                  <a:pt x="143010" y="62451"/>
                  <a:pt x="143003" y="62452"/>
                  <a:pt x="142996" y="62455"/>
                </a:cubicBezTo>
                <a:cubicBezTo>
                  <a:pt x="142941" y="62470"/>
                  <a:pt x="142905" y="62525"/>
                  <a:pt x="142882" y="62578"/>
                </a:cubicBezTo>
                <a:cubicBezTo>
                  <a:pt x="142770" y="62833"/>
                  <a:pt x="142784" y="63124"/>
                  <a:pt x="142918" y="63367"/>
                </a:cubicBezTo>
                <a:cubicBezTo>
                  <a:pt x="142828" y="63317"/>
                  <a:pt x="142727" y="63291"/>
                  <a:pt x="142626" y="63291"/>
                </a:cubicBezTo>
                <a:cubicBezTo>
                  <a:pt x="142583" y="63291"/>
                  <a:pt x="142539" y="63295"/>
                  <a:pt x="142496" y="63305"/>
                </a:cubicBezTo>
                <a:cubicBezTo>
                  <a:pt x="142494" y="63390"/>
                  <a:pt x="142490" y="63476"/>
                  <a:pt x="142488" y="63561"/>
                </a:cubicBezTo>
                <a:cubicBezTo>
                  <a:pt x="142468" y="63427"/>
                  <a:pt x="142410" y="63299"/>
                  <a:pt x="142304" y="63214"/>
                </a:cubicBezTo>
                <a:cubicBezTo>
                  <a:pt x="142233" y="63157"/>
                  <a:pt x="142141" y="63129"/>
                  <a:pt x="142050" y="63129"/>
                </a:cubicBezTo>
                <a:cubicBezTo>
                  <a:pt x="141939" y="63129"/>
                  <a:pt x="141830" y="63171"/>
                  <a:pt x="141765" y="63256"/>
                </a:cubicBezTo>
                <a:lnTo>
                  <a:pt x="141765" y="63256"/>
                </a:lnTo>
                <a:cubicBezTo>
                  <a:pt x="141867" y="63069"/>
                  <a:pt x="141788" y="62797"/>
                  <a:pt x="141593" y="62704"/>
                </a:cubicBezTo>
                <a:cubicBezTo>
                  <a:pt x="141545" y="62682"/>
                  <a:pt x="141493" y="62671"/>
                  <a:pt x="141441" y="62671"/>
                </a:cubicBezTo>
                <a:cubicBezTo>
                  <a:pt x="141266" y="62671"/>
                  <a:pt x="141086" y="62791"/>
                  <a:pt x="141042" y="62964"/>
                </a:cubicBezTo>
                <a:cubicBezTo>
                  <a:pt x="140998" y="62871"/>
                  <a:pt x="140898" y="62825"/>
                  <a:pt x="140794" y="62825"/>
                </a:cubicBezTo>
                <a:cubicBezTo>
                  <a:pt x="140715" y="62825"/>
                  <a:pt x="140635" y="62851"/>
                  <a:pt x="140575" y="62902"/>
                </a:cubicBezTo>
                <a:cubicBezTo>
                  <a:pt x="140437" y="63020"/>
                  <a:pt x="140398" y="63220"/>
                  <a:pt x="140414" y="63401"/>
                </a:cubicBezTo>
                <a:lnTo>
                  <a:pt x="140196" y="63288"/>
                </a:lnTo>
                <a:cubicBezTo>
                  <a:pt x="140099" y="63467"/>
                  <a:pt x="140062" y="63673"/>
                  <a:pt x="140092" y="63876"/>
                </a:cubicBezTo>
                <a:cubicBezTo>
                  <a:pt x="139723" y="63897"/>
                  <a:pt x="139490" y="64388"/>
                  <a:pt x="139676" y="64696"/>
                </a:cubicBezTo>
                <a:cubicBezTo>
                  <a:pt x="139618" y="64630"/>
                  <a:pt x="139538" y="64602"/>
                  <a:pt x="139451" y="64602"/>
                </a:cubicBezTo>
                <a:cubicBezTo>
                  <a:pt x="139286" y="64602"/>
                  <a:pt x="139095" y="64703"/>
                  <a:pt x="138974" y="64842"/>
                </a:cubicBezTo>
                <a:cubicBezTo>
                  <a:pt x="138906" y="64919"/>
                  <a:pt x="138864" y="65018"/>
                  <a:pt x="138795" y="65094"/>
                </a:cubicBezTo>
                <a:cubicBezTo>
                  <a:pt x="138595" y="65312"/>
                  <a:pt x="138153" y="65399"/>
                  <a:pt x="138208" y="65691"/>
                </a:cubicBezTo>
                <a:cubicBezTo>
                  <a:pt x="138114" y="65523"/>
                  <a:pt x="137929" y="65442"/>
                  <a:pt x="137737" y="65442"/>
                </a:cubicBezTo>
                <a:cubicBezTo>
                  <a:pt x="137556" y="65442"/>
                  <a:pt x="137370" y="65514"/>
                  <a:pt x="137250" y="65649"/>
                </a:cubicBezTo>
                <a:cubicBezTo>
                  <a:pt x="137002" y="65930"/>
                  <a:pt x="137011" y="66369"/>
                  <a:pt x="137177" y="66704"/>
                </a:cubicBezTo>
                <a:cubicBezTo>
                  <a:pt x="137125" y="66691"/>
                  <a:pt x="137073" y="66685"/>
                  <a:pt x="137020" y="66685"/>
                </a:cubicBezTo>
                <a:cubicBezTo>
                  <a:pt x="136715" y="66685"/>
                  <a:pt x="136410" y="66894"/>
                  <a:pt x="136320" y="67190"/>
                </a:cubicBezTo>
                <a:cubicBezTo>
                  <a:pt x="136215" y="67536"/>
                  <a:pt x="136422" y="67947"/>
                  <a:pt x="136763" y="68069"/>
                </a:cubicBezTo>
                <a:cubicBezTo>
                  <a:pt x="136749" y="68067"/>
                  <a:pt x="136734" y="68066"/>
                  <a:pt x="136719" y="68066"/>
                </a:cubicBezTo>
                <a:cubicBezTo>
                  <a:pt x="136396" y="68066"/>
                  <a:pt x="136135" y="68477"/>
                  <a:pt x="136294" y="68767"/>
                </a:cubicBezTo>
                <a:cubicBezTo>
                  <a:pt x="136236" y="68704"/>
                  <a:pt x="136150" y="68671"/>
                  <a:pt x="136064" y="68671"/>
                </a:cubicBezTo>
                <a:cubicBezTo>
                  <a:pt x="136001" y="68671"/>
                  <a:pt x="135937" y="68690"/>
                  <a:pt x="135885" y="68727"/>
                </a:cubicBezTo>
                <a:cubicBezTo>
                  <a:pt x="135764" y="68813"/>
                  <a:pt x="135719" y="68993"/>
                  <a:pt x="135788" y="69126"/>
                </a:cubicBezTo>
                <a:lnTo>
                  <a:pt x="135413" y="69157"/>
                </a:lnTo>
                <a:lnTo>
                  <a:pt x="135387" y="69526"/>
                </a:lnTo>
                <a:cubicBezTo>
                  <a:pt x="135324" y="69480"/>
                  <a:pt x="135250" y="69457"/>
                  <a:pt x="135176" y="69457"/>
                </a:cubicBezTo>
                <a:cubicBezTo>
                  <a:pt x="135108" y="69457"/>
                  <a:pt x="135039" y="69477"/>
                  <a:pt x="134980" y="69518"/>
                </a:cubicBezTo>
                <a:cubicBezTo>
                  <a:pt x="134758" y="69646"/>
                  <a:pt x="134909" y="69982"/>
                  <a:pt x="135069" y="70181"/>
                </a:cubicBezTo>
                <a:cubicBezTo>
                  <a:pt x="135228" y="70380"/>
                  <a:pt x="135339" y="70746"/>
                  <a:pt x="135098" y="70831"/>
                </a:cubicBezTo>
                <a:cubicBezTo>
                  <a:pt x="135069" y="70842"/>
                  <a:pt x="135039" y="70845"/>
                  <a:pt x="135008" y="70845"/>
                </a:cubicBezTo>
                <a:cubicBezTo>
                  <a:pt x="134948" y="70845"/>
                  <a:pt x="134886" y="70832"/>
                  <a:pt x="134825" y="70832"/>
                </a:cubicBezTo>
                <a:cubicBezTo>
                  <a:pt x="134801" y="70832"/>
                  <a:pt x="134777" y="70834"/>
                  <a:pt x="134753" y="70840"/>
                </a:cubicBezTo>
                <a:cubicBezTo>
                  <a:pt x="134532" y="70897"/>
                  <a:pt x="134522" y="71203"/>
                  <a:pt x="134543" y="71431"/>
                </a:cubicBezTo>
                <a:cubicBezTo>
                  <a:pt x="134562" y="71652"/>
                  <a:pt x="134485" y="71956"/>
                  <a:pt x="134272" y="71956"/>
                </a:cubicBezTo>
                <a:cubicBezTo>
                  <a:pt x="134266" y="71956"/>
                  <a:pt x="134259" y="71955"/>
                  <a:pt x="134252" y="71955"/>
                </a:cubicBezTo>
                <a:cubicBezTo>
                  <a:pt x="134228" y="71953"/>
                  <a:pt x="134203" y="71951"/>
                  <a:pt x="134179" y="71951"/>
                </a:cubicBezTo>
                <a:cubicBezTo>
                  <a:pt x="133720" y="71951"/>
                  <a:pt x="133305" y="72346"/>
                  <a:pt x="132896" y="72572"/>
                </a:cubicBezTo>
                <a:cubicBezTo>
                  <a:pt x="132726" y="73141"/>
                  <a:pt x="132987" y="73810"/>
                  <a:pt x="133497" y="74117"/>
                </a:cubicBezTo>
                <a:cubicBezTo>
                  <a:pt x="133539" y="74258"/>
                  <a:pt x="133678" y="74414"/>
                  <a:pt x="133822" y="74452"/>
                </a:cubicBezTo>
                <a:cubicBezTo>
                  <a:pt x="133847" y="74589"/>
                  <a:pt x="133928" y="74708"/>
                  <a:pt x="134045" y="74782"/>
                </a:cubicBezTo>
                <a:cubicBezTo>
                  <a:pt x="133874" y="74900"/>
                  <a:pt x="133794" y="75136"/>
                  <a:pt x="133862" y="75332"/>
                </a:cubicBezTo>
                <a:cubicBezTo>
                  <a:pt x="133926" y="75520"/>
                  <a:pt x="134119" y="75656"/>
                  <a:pt x="134316" y="75656"/>
                </a:cubicBezTo>
                <a:cubicBezTo>
                  <a:pt x="134326" y="75656"/>
                  <a:pt x="134335" y="75656"/>
                  <a:pt x="134344" y="75655"/>
                </a:cubicBezTo>
                <a:lnTo>
                  <a:pt x="134344" y="75655"/>
                </a:lnTo>
                <a:cubicBezTo>
                  <a:pt x="134109" y="75856"/>
                  <a:pt x="133887" y="76118"/>
                  <a:pt x="133888" y="76427"/>
                </a:cubicBezTo>
                <a:cubicBezTo>
                  <a:pt x="133888" y="76676"/>
                  <a:pt x="134119" y="76918"/>
                  <a:pt x="134347" y="76918"/>
                </a:cubicBezTo>
                <a:cubicBezTo>
                  <a:pt x="134401" y="76918"/>
                  <a:pt x="134455" y="76904"/>
                  <a:pt x="134506" y="76874"/>
                </a:cubicBezTo>
                <a:cubicBezTo>
                  <a:pt x="134670" y="76775"/>
                  <a:pt x="134720" y="76565"/>
                  <a:pt x="134824" y="76405"/>
                </a:cubicBezTo>
                <a:cubicBezTo>
                  <a:pt x="134890" y="76302"/>
                  <a:pt x="135024" y="76224"/>
                  <a:pt x="135137" y="76224"/>
                </a:cubicBezTo>
                <a:cubicBezTo>
                  <a:pt x="135200" y="76224"/>
                  <a:pt x="135257" y="76248"/>
                  <a:pt x="135293" y="76306"/>
                </a:cubicBezTo>
                <a:cubicBezTo>
                  <a:pt x="135435" y="76541"/>
                  <a:pt x="134994" y="76908"/>
                  <a:pt x="135221" y="77060"/>
                </a:cubicBezTo>
                <a:lnTo>
                  <a:pt x="135384" y="76928"/>
                </a:lnTo>
                <a:cubicBezTo>
                  <a:pt x="135420" y="77052"/>
                  <a:pt x="135455" y="77175"/>
                  <a:pt x="135491" y="77299"/>
                </a:cubicBezTo>
                <a:cubicBezTo>
                  <a:pt x="135517" y="77304"/>
                  <a:pt x="135545" y="77307"/>
                  <a:pt x="135572" y="77307"/>
                </a:cubicBezTo>
                <a:cubicBezTo>
                  <a:pt x="135737" y="77307"/>
                  <a:pt x="135902" y="77215"/>
                  <a:pt x="135983" y="77069"/>
                </a:cubicBezTo>
                <a:lnTo>
                  <a:pt x="135983" y="77069"/>
                </a:lnTo>
                <a:cubicBezTo>
                  <a:pt x="135922" y="77288"/>
                  <a:pt x="136176" y="77451"/>
                  <a:pt x="136411" y="77451"/>
                </a:cubicBezTo>
                <a:cubicBezTo>
                  <a:pt x="136451" y="77451"/>
                  <a:pt x="136490" y="77446"/>
                  <a:pt x="136528" y="77436"/>
                </a:cubicBezTo>
                <a:cubicBezTo>
                  <a:pt x="136785" y="77368"/>
                  <a:pt x="136837" y="77127"/>
                  <a:pt x="137100" y="77074"/>
                </a:cubicBezTo>
                <a:lnTo>
                  <a:pt x="137100" y="77074"/>
                </a:lnTo>
                <a:cubicBezTo>
                  <a:pt x="137067" y="77287"/>
                  <a:pt x="137035" y="77499"/>
                  <a:pt x="137003" y="77712"/>
                </a:cubicBezTo>
                <a:cubicBezTo>
                  <a:pt x="136993" y="77783"/>
                  <a:pt x="136985" y="77861"/>
                  <a:pt x="137028" y="77919"/>
                </a:cubicBezTo>
                <a:cubicBezTo>
                  <a:pt x="137046" y="77944"/>
                  <a:pt x="137080" y="77957"/>
                  <a:pt x="137112" y="77957"/>
                </a:cubicBezTo>
                <a:cubicBezTo>
                  <a:pt x="137138" y="77957"/>
                  <a:pt x="137163" y="77948"/>
                  <a:pt x="137178" y="77931"/>
                </a:cubicBezTo>
                <a:lnTo>
                  <a:pt x="137178" y="77931"/>
                </a:lnTo>
                <a:cubicBezTo>
                  <a:pt x="137102" y="78089"/>
                  <a:pt x="137159" y="78302"/>
                  <a:pt x="137312" y="78393"/>
                </a:cubicBezTo>
                <a:cubicBezTo>
                  <a:pt x="137364" y="78424"/>
                  <a:pt x="137423" y="78438"/>
                  <a:pt x="137483" y="78438"/>
                </a:cubicBezTo>
                <a:cubicBezTo>
                  <a:pt x="137610" y="78438"/>
                  <a:pt x="137738" y="78373"/>
                  <a:pt x="137801" y="78261"/>
                </a:cubicBezTo>
                <a:lnTo>
                  <a:pt x="137801" y="78261"/>
                </a:lnTo>
                <a:cubicBezTo>
                  <a:pt x="137703" y="78505"/>
                  <a:pt x="137951" y="78780"/>
                  <a:pt x="138208" y="78780"/>
                </a:cubicBezTo>
                <a:cubicBezTo>
                  <a:pt x="138235" y="78780"/>
                  <a:pt x="138263" y="78777"/>
                  <a:pt x="138291" y="78770"/>
                </a:cubicBezTo>
                <a:cubicBezTo>
                  <a:pt x="138574" y="78702"/>
                  <a:pt x="138726" y="78354"/>
                  <a:pt x="138643" y="78076"/>
                </a:cubicBezTo>
                <a:lnTo>
                  <a:pt x="138643" y="78076"/>
                </a:lnTo>
                <a:cubicBezTo>
                  <a:pt x="138678" y="78105"/>
                  <a:pt x="138719" y="78117"/>
                  <a:pt x="138761" y="78117"/>
                </a:cubicBezTo>
                <a:cubicBezTo>
                  <a:pt x="138846" y="78117"/>
                  <a:pt x="138938" y="78068"/>
                  <a:pt x="139002" y="78005"/>
                </a:cubicBezTo>
                <a:cubicBezTo>
                  <a:pt x="139096" y="77910"/>
                  <a:pt x="139165" y="77785"/>
                  <a:pt x="139282" y="77722"/>
                </a:cubicBezTo>
                <a:cubicBezTo>
                  <a:pt x="139339" y="77691"/>
                  <a:pt x="139398" y="77677"/>
                  <a:pt x="139457" y="77677"/>
                </a:cubicBezTo>
                <a:cubicBezTo>
                  <a:pt x="139666" y="77677"/>
                  <a:pt x="139885" y="77843"/>
                  <a:pt x="140063" y="77984"/>
                </a:cubicBezTo>
                <a:cubicBezTo>
                  <a:pt x="140076" y="77994"/>
                  <a:pt x="140090" y="78004"/>
                  <a:pt x="140103" y="78014"/>
                </a:cubicBezTo>
                <a:cubicBezTo>
                  <a:pt x="139912" y="78363"/>
                  <a:pt x="139715" y="78851"/>
                  <a:pt x="139591" y="79513"/>
                </a:cubicBezTo>
                <a:cubicBezTo>
                  <a:pt x="140185" y="79847"/>
                  <a:pt x="140802" y="80138"/>
                  <a:pt x="141438" y="80382"/>
                </a:cubicBezTo>
                <a:cubicBezTo>
                  <a:pt x="141438" y="80382"/>
                  <a:pt x="140267" y="80252"/>
                  <a:pt x="139652" y="79927"/>
                </a:cubicBezTo>
                <a:cubicBezTo>
                  <a:pt x="139652" y="79927"/>
                  <a:pt x="139585" y="80286"/>
                  <a:pt x="139636" y="80522"/>
                </a:cubicBezTo>
                <a:cubicBezTo>
                  <a:pt x="139636" y="80522"/>
                  <a:pt x="140498" y="80888"/>
                  <a:pt x="141256" y="81131"/>
                </a:cubicBezTo>
                <a:cubicBezTo>
                  <a:pt x="141141" y="81179"/>
                  <a:pt x="141026" y="81224"/>
                  <a:pt x="140911" y="81269"/>
                </a:cubicBezTo>
                <a:cubicBezTo>
                  <a:pt x="140419" y="81232"/>
                  <a:pt x="139891" y="81168"/>
                  <a:pt x="139643" y="81062"/>
                </a:cubicBezTo>
                <a:lnTo>
                  <a:pt x="139643" y="81062"/>
                </a:lnTo>
                <a:cubicBezTo>
                  <a:pt x="139643" y="81063"/>
                  <a:pt x="139652" y="81315"/>
                  <a:pt x="139696" y="81696"/>
                </a:cubicBezTo>
                <a:cubicBezTo>
                  <a:pt x="139625" y="81717"/>
                  <a:pt x="139553" y="81737"/>
                  <a:pt x="139483" y="81756"/>
                </a:cubicBezTo>
                <a:cubicBezTo>
                  <a:pt x="138528" y="82008"/>
                  <a:pt x="137542" y="82072"/>
                  <a:pt x="136554" y="82129"/>
                </a:cubicBezTo>
                <a:cubicBezTo>
                  <a:pt x="136327" y="81884"/>
                  <a:pt x="136103" y="81659"/>
                  <a:pt x="135913" y="81490"/>
                </a:cubicBezTo>
                <a:cubicBezTo>
                  <a:pt x="135913" y="81490"/>
                  <a:pt x="135810" y="81833"/>
                  <a:pt x="135498" y="81960"/>
                </a:cubicBezTo>
                <a:lnTo>
                  <a:pt x="135413" y="81078"/>
                </a:lnTo>
                <a:cubicBezTo>
                  <a:pt x="135413" y="81078"/>
                  <a:pt x="132662" y="77750"/>
                  <a:pt x="130120" y="77750"/>
                </a:cubicBezTo>
                <a:cubicBezTo>
                  <a:pt x="130080" y="77750"/>
                  <a:pt x="130040" y="77751"/>
                  <a:pt x="130000" y="77753"/>
                </a:cubicBezTo>
                <a:cubicBezTo>
                  <a:pt x="130000" y="77753"/>
                  <a:pt x="129246" y="78341"/>
                  <a:pt x="128941" y="79975"/>
                </a:cubicBezTo>
                <a:cubicBezTo>
                  <a:pt x="129529" y="80306"/>
                  <a:pt x="130139" y="80594"/>
                  <a:pt x="130769" y="80837"/>
                </a:cubicBezTo>
                <a:cubicBezTo>
                  <a:pt x="130769" y="80839"/>
                  <a:pt x="130768" y="80840"/>
                  <a:pt x="130768" y="80842"/>
                </a:cubicBezTo>
                <a:cubicBezTo>
                  <a:pt x="130617" y="80824"/>
                  <a:pt x="129572" y="80690"/>
                  <a:pt x="129001" y="80388"/>
                </a:cubicBezTo>
                <a:cubicBezTo>
                  <a:pt x="129001" y="80388"/>
                  <a:pt x="128935" y="80747"/>
                  <a:pt x="128986" y="80984"/>
                </a:cubicBezTo>
                <a:cubicBezTo>
                  <a:pt x="128986" y="80984"/>
                  <a:pt x="129783" y="81322"/>
                  <a:pt x="130519" y="81565"/>
                </a:cubicBezTo>
                <a:cubicBezTo>
                  <a:pt x="130497" y="81623"/>
                  <a:pt x="130474" y="81683"/>
                  <a:pt x="130450" y="81745"/>
                </a:cubicBezTo>
                <a:cubicBezTo>
                  <a:pt x="129910" y="81708"/>
                  <a:pt x="129272" y="81642"/>
                  <a:pt x="128994" y="81524"/>
                </a:cubicBezTo>
                <a:lnTo>
                  <a:pt x="128994" y="81524"/>
                </a:lnTo>
                <a:cubicBezTo>
                  <a:pt x="129024" y="82120"/>
                  <a:pt x="129109" y="82712"/>
                  <a:pt x="129246" y="83293"/>
                </a:cubicBezTo>
                <a:cubicBezTo>
                  <a:pt x="129151" y="83321"/>
                  <a:pt x="129057" y="83355"/>
                  <a:pt x="128966" y="83397"/>
                </a:cubicBezTo>
                <a:cubicBezTo>
                  <a:pt x="128345" y="83687"/>
                  <a:pt x="127950" y="84302"/>
                  <a:pt x="127415" y="84729"/>
                </a:cubicBezTo>
                <a:cubicBezTo>
                  <a:pt x="127311" y="83410"/>
                  <a:pt x="127101" y="82331"/>
                  <a:pt x="126999" y="81911"/>
                </a:cubicBezTo>
                <a:cubicBezTo>
                  <a:pt x="126754" y="80898"/>
                  <a:pt x="125572" y="80061"/>
                  <a:pt x="125571" y="80061"/>
                </a:cubicBezTo>
                <a:lnTo>
                  <a:pt x="125571" y="80061"/>
                </a:lnTo>
                <a:cubicBezTo>
                  <a:pt x="125571" y="80061"/>
                  <a:pt x="126440" y="80871"/>
                  <a:pt x="126616" y="81814"/>
                </a:cubicBezTo>
                <a:cubicBezTo>
                  <a:pt x="126626" y="81865"/>
                  <a:pt x="126634" y="81916"/>
                  <a:pt x="126638" y="81967"/>
                </a:cubicBezTo>
                <a:cubicBezTo>
                  <a:pt x="126665" y="82225"/>
                  <a:pt x="126622" y="83603"/>
                  <a:pt x="126580" y="85184"/>
                </a:cubicBezTo>
                <a:cubicBezTo>
                  <a:pt x="126461" y="85227"/>
                  <a:pt x="126342" y="85266"/>
                  <a:pt x="126220" y="85301"/>
                </a:cubicBezTo>
                <a:cubicBezTo>
                  <a:pt x="126417" y="81883"/>
                  <a:pt x="125555" y="80406"/>
                  <a:pt x="125179" y="79933"/>
                </a:cubicBezTo>
                <a:cubicBezTo>
                  <a:pt x="125077" y="79806"/>
                  <a:pt x="125011" y="79751"/>
                  <a:pt x="125011" y="79751"/>
                </a:cubicBezTo>
                <a:lnTo>
                  <a:pt x="125011" y="79751"/>
                </a:lnTo>
                <a:cubicBezTo>
                  <a:pt x="124988" y="81821"/>
                  <a:pt x="125110" y="83888"/>
                  <a:pt x="125255" y="85557"/>
                </a:cubicBezTo>
                <a:cubicBezTo>
                  <a:pt x="125011" y="85624"/>
                  <a:pt x="124767" y="85697"/>
                  <a:pt x="124525" y="85774"/>
                </a:cubicBezTo>
                <a:cubicBezTo>
                  <a:pt x="124754" y="83277"/>
                  <a:pt x="123450" y="81809"/>
                  <a:pt x="122935" y="81333"/>
                </a:cubicBezTo>
                <a:cubicBezTo>
                  <a:pt x="122928" y="81319"/>
                  <a:pt x="122921" y="81306"/>
                  <a:pt x="122915" y="81291"/>
                </a:cubicBezTo>
                <a:lnTo>
                  <a:pt x="122915" y="81291"/>
                </a:lnTo>
                <a:cubicBezTo>
                  <a:pt x="122919" y="81304"/>
                  <a:pt x="122925" y="81316"/>
                  <a:pt x="122928" y="81329"/>
                </a:cubicBezTo>
                <a:cubicBezTo>
                  <a:pt x="122866" y="81269"/>
                  <a:pt x="122800" y="81214"/>
                  <a:pt x="122731" y="81162"/>
                </a:cubicBezTo>
                <a:lnTo>
                  <a:pt x="122731" y="81162"/>
                </a:lnTo>
                <a:cubicBezTo>
                  <a:pt x="123233" y="82378"/>
                  <a:pt x="123703" y="84557"/>
                  <a:pt x="123977" y="85962"/>
                </a:cubicBezTo>
                <a:cubicBezTo>
                  <a:pt x="123801" y="86026"/>
                  <a:pt x="123625" y="86092"/>
                  <a:pt x="123451" y="86162"/>
                </a:cubicBezTo>
                <a:cubicBezTo>
                  <a:pt x="122351" y="81821"/>
                  <a:pt x="120633" y="81064"/>
                  <a:pt x="120101" y="81064"/>
                </a:cubicBezTo>
                <a:cubicBezTo>
                  <a:pt x="120008" y="81064"/>
                  <a:pt x="119952" y="81087"/>
                  <a:pt x="119940" y="81118"/>
                </a:cubicBezTo>
                <a:cubicBezTo>
                  <a:pt x="119869" y="81304"/>
                  <a:pt x="122658" y="85220"/>
                  <a:pt x="123357" y="86199"/>
                </a:cubicBezTo>
                <a:lnTo>
                  <a:pt x="123343" y="86206"/>
                </a:lnTo>
                <a:cubicBezTo>
                  <a:pt x="123337" y="86199"/>
                  <a:pt x="123332" y="86192"/>
                  <a:pt x="123325" y="86187"/>
                </a:cubicBezTo>
                <a:lnTo>
                  <a:pt x="123298" y="86211"/>
                </a:lnTo>
                <a:lnTo>
                  <a:pt x="123305" y="86221"/>
                </a:lnTo>
                <a:lnTo>
                  <a:pt x="123304" y="86221"/>
                </a:lnTo>
                <a:cubicBezTo>
                  <a:pt x="122771" y="85706"/>
                  <a:pt x="121480" y="84656"/>
                  <a:pt x="119276" y="84026"/>
                </a:cubicBezTo>
                <a:cubicBezTo>
                  <a:pt x="118745" y="83875"/>
                  <a:pt x="118197" y="83784"/>
                  <a:pt x="117646" y="83781"/>
                </a:cubicBezTo>
                <a:cubicBezTo>
                  <a:pt x="117633" y="83781"/>
                  <a:pt x="117621" y="83781"/>
                  <a:pt x="117609" y="83781"/>
                </a:cubicBezTo>
                <a:cubicBezTo>
                  <a:pt x="117099" y="83781"/>
                  <a:pt x="116526" y="83849"/>
                  <a:pt x="116236" y="84117"/>
                </a:cubicBezTo>
                <a:cubicBezTo>
                  <a:pt x="116236" y="84117"/>
                  <a:pt x="120975" y="85340"/>
                  <a:pt x="123123" y="86298"/>
                </a:cubicBezTo>
                <a:cubicBezTo>
                  <a:pt x="122733" y="86463"/>
                  <a:pt x="122350" y="86647"/>
                  <a:pt x="121978" y="86846"/>
                </a:cubicBezTo>
                <a:cubicBezTo>
                  <a:pt x="120669" y="86605"/>
                  <a:pt x="118747" y="86418"/>
                  <a:pt x="115929" y="86418"/>
                </a:cubicBezTo>
                <a:cubicBezTo>
                  <a:pt x="115606" y="86418"/>
                  <a:pt x="115271" y="86421"/>
                  <a:pt x="114923" y="86426"/>
                </a:cubicBezTo>
                <a:cubicBezTo>
                  <a:pt x="114923" y="86426"/>
                  <a:pt x="114978" y="86440"/>
                  <a:pt x="115082" y="86466"/>
                </a:cubicBezTo>
                <a:cubicBezTo>
                  <a:pt x="115660" y="86609"/>
                  <a:pt x="117795" y="87113"/>
                  <a:pt x="120858" y="87523"/>
                </a:cubicBezTo>
                <a:cubicBezTo>
                  <a:pt x="120802" y="87562"/>
                  <a:pt x="120746" y="87600"/>
                  <a:pt x="120691" y="87640"/>
                </a:cubicBezTo>
                <a:cubicBezTo>
                  <a:pt x="120573" y="87595"/>
                  <a:pt x="120448" y="87569"/>
                  <a:pt x="120324" y="87569"/>
                </a:cubicBezTo>
                <a:cubicBezTo>
                  <a:pt x="120248" y="87569"/>
                  <a:pt x="120171" y="87579"/>
                  <a:pt x="120096" y="87600"/>
                </a:cubicBezTo>
                <a:cubicBezTo>
                  <a:pt x="119735" y="87702"/>
                  <a:pt x="119463" y="88110"/>
                  <a:pt x="119581" y="88466"/>
                </a:cubicBezTo>
                <a:cubicBezTo>
                  <a:pt x="119550" y="88452"/>
                  <a:pt x="119517" y="88446"/>
                  <a:pt x="119483" y="88446"/>
                </a:cubicBezTo>
                <a:cubicBezTo>
                  <a:pt x="119390" y="88446"/>
                  <a:pt x="119296" y="88496"/>
                  <a:pt x="119251" y="88579"/>
                </a:cubicBezTo>
                <a:cubicBezTo>
                  <a:pt x="119116" y="88686"/>
                  <a:pt x="118955" y="88738"/>
                  <a:pt x="118795" y="88738"/>
                </a:cubicBezTo>
                <a:cubicBezTo>
                  <a:pt x="118563" y="88738"/>
                  <a:pt x="118334" y="88629"/>
                  <a:pt x="118190" y="88424"/>
                </a:cubicBezTo>
                <a:cubicBezTo>
                  <a:pt x="118023" y="88427"/>
                  <a:pt x="117878" y="88539"/>
                  <a:pt x="117830" y="88701"/>
                </a:cubicBezTo>
                <a:cubicBezTo>
                  <a:pt x="117790" y="88509"/>
                  <a:pt x="117592" y="88389"/>
                  <a:pt x="117401" y="88389"/>
                </a:cubicBezTo>
                <a:cubicBezTo>
                  <a:pt x="117304" y="88389"/>
                  <a:pt x="117208" y="88420"/>
                  <a:pt x="117137" y="88489"/>
                </a:cubicBezTo>
                <a:cubicBezTo>
                  <a:pt x="117144" y="88268"/>
                  <a:pt x="117003" y="88051"/>
                  <a:pt x="116800" y="87965"/>
                </a:cubicBezTo>
                <a:cubicBezTo>
                  <a:pt x="116750" y="87944"/>
                  <a:pt x="116695" y="87935"/>
                  <a:pt x="116638" y="87935"/>
                </a:cubicBezTo>
                <a:cubicBezTo>
                  <a:pt x="116463" y="87935"/>
                  <a:pt x="116270" y="88024"/>
                  <a:pt x="116155" y="88144"/>
                </a:cubicBezTo>
                <a:cubicBezTo>
                  <a:pt x="116130" y="87936"/>
                  <a:pt x="115933" y="87764"/>
                  <a:pt x="115725" y="87764"/>
                </a:cubicBezTo>
                <a:cubicBezTo>
                  <a:pt x="115721" y="87764"/>
                  <a:pt x="115718" y="87764"/>
                  <a:pt x="115715" y="87764"/>
                </a:cubicBezTo>
                <a:cubicBezTo>
                  <a:pt x="115501" y="87769"/>
                  <a:pt x="115309" y="87954"/>
                  <a:pt x="115295" y="88166"/>
                </a:cubicBezTo>
                <a:cubicBezTo>
                  <a:pt x="115239" y="87983"/>
                  <a:pt x="115050" y="87852"/>
                  <a:pt x="114861" y="87852"/>
                </a:cubicBezTo>
                <a:cubicBezTo>
                  <a:pt x="114831" y="87852"/>
                  <a:pt x="114801" y="87856"/>
                  <a:pt x="114772" y="87862"/>
                </a:cubicBezTo>
                <a:cubicBezTo>
                  <a:pt x="114596" y="87902"/>
                  <a:pt x="114368" y="87963"/>
                  <a:pt x="114305" y="88100"/>
                </a:cubicBezTo>
                <a:cubicBezTo>
                  <a:pt x="114303" y="87888"/>
                  <a:pt x="114127" y="87677"/>
                  <a:pt x="113910" y="87665"/>
                </a:cubicBezTo>
                <a:cubicBezTo>
                  <a:pt x="113957" y="87543"/>
                  <a:pt x="113897" y="87390"/>
                  <a:pt x="113781" y="87332"/>
                </a:cubicBezTo>
                <a:cubicBezTo>
                  <a:pt x="113745" y="87313"/>
                  <a:pt x="113705" y="87305"/>
                  <a:pt x="113665" y="87305"/>
                </a:cubicBezTo>
                <a:cubicBezTo>
                  <a:pt x="113575" y="87305"/>
                  <a:pt x="113483" y="87349"/>
                  <a:pt x="113434" y="87424"/>
                </a:cubicBezTo>
                <a:cubicBezTo>
                  <a:pt x="113509" y="87260"/>
                  <a:pt x="113437" y="87044"/>
                  <a:pt x="113279" y="86957"/>
                </a:cubicBezTo>
                <a:cubicBezTo>
                  <a:pt x="113228" y="86928"/>
                  <a:pt x="113170" y="86915"/>
                  <a:pt x="113112" y="86915"/>
                </a:cubicBezTo>
                <a:cubicBezTo>
                  <a:pt x="112990" y="86915"/>
                  <a:pt x="112867" y="86973"/>
                  <a:pt x="112800" y="87075"/>
                </a:cubicBezTo>
                <a:cubicBezTo>
                  <a:pt x="112865" y="86935"/>
                  <a:pt x="112707" y="86778"/>
                  <a:pt x="112553" y="86778"/>
                </a:cubicBezTo>
                <a:cubicBezTo>
                  <a:pt x="112548" y="86778"/>
                  <a:pt x="112544" y="86778"/>
                  <a:pt x="112539" y="86779"/>
                </a:cubicBezTo>
                <a:cubicBezTo>
                  <a:pt x="112380" y="86789"/>
                  <a:pt x="112250" y="86902"/>
                  <a:pt x="112133" y="87011"/>
                </a:cubicBezTo>
                <a:cubicBezTo>
                  <a:pt x="112132" y="86837"/>
                  <a:pt x="111976" y="86680"/>
                  <a:pt x="111804" y="86676"/>
                </a:cubicBezTo>
                <a:cubicBezTo>
                  <a:pt x="111801" y="86676"/>
                  <a:pt x="111799" y="86676"/>
                  <a:pt x="111796" y="86676"/>
                </a:cubicBezTo>
                <a:cubicBezTo>
                  <a:pt x="111625" y="86676"/>
                  <a:pt x="111467" y="86824"/>
                  <a:pt x="111457" y="86995"/>
                </a:cubicBezTo>
                <a:cubicBezTo>
                  <a:pt x="111451" y="86813"/>
                  <a:pt x="111259" y="86695"/>
                  <a:pt x="111074" y="86695"/>
                </a:cubicBezTo>
                <a:cubicBezTo>
                  <a:pt x="111040" y="86695"/>
                  <a:pt x="111005" y="86699"/>
                  <a:pt x="110972" y="86708"/>
                </a:cubicBezTo>
                <a:cubicBezTo>
                  <a:pt x="110763" y="86764"/>
                  <a:pt x="110609" y="86937"/>
                  <a:pt x="110470" y="87103"/>
                </a:cubicBezTo>
                <a:cubicBezTo>
                  <a:pt x="110425" y="86923"/>
                  <a:pt x="110249" y="86786"/>
                  <a:pt x="110064" y="86786"/>
                </a:cubicBezTo>
                <a:cubicBezTo>
                  <a:pt x="110061" y="86786"/>
                  <a:pt x="110058" y="86786"/>
                  <a:pt x="110055" y="86786"/>
                </a:cubicBezTo>
                <a:cubicBezTo>
                  <a:pt x="109867" y="86790"/>
                  <a:pt x="109692" y="86936"/>
                  <a:pt x="109655" y="87119"/>
                </a:cubicBezTo>
                <a:cubicBezTo>
                  <a:pt x="109638" y="86995"/>
                  <a:pt x="109509" y="86922"/>
                  <a:pt x="109380" y="86922"/>
                </a:cubicBezTo>
                <a:cubicBezTo>
                  <a:pt x="109337" y="86922"/>
                  <a:pt x="109295" y="86930"/>
                  <a:pt x="109257" y="86947"/>
                </a:cubicBezTo>
                <a:cubicBezTo>
                  <a:pt x="109103" y="87013"/>
                  <a:pt x="109006" y="87165"/>
                  <a:pt x="108918" y="87307"/>
                </a:cubicBezTo>
                <a:cubicBezTo>
                  <a:pt x="108885" y="87135"/>
                  <a:pt x="108707" y="87022"/>
                  <a:pt x="108536" y="87022"/>
                </a:cubicBezTo>
                <a:cubicBezTo>
                  <a:pt x="108461" y="87022"/>
                  <a:pt x="108388" y="87043"/>
                  <a:pt x="108329" y="87090"/>
                </a:cubicBezTo>
                <a:cubicBezTo>
                  <a:pt x="108313" y="86868"/>
                  <a:pt x="108059" y="86628"/>
                  <a:pt x="107835" y="86628"/>
                </a:cubicBezTo>
                <a:cubicBezTo>
                  <a:pt x="107806" y="86628"/>
                  <a:pt x="107777" y="86632"/>
                  <a:pt x="107750" y="86640"/>
                </a:cubicBezTo>
                <a:cubicBezTo>
                  <a:pt x="107768" y="86447"/>
                  <a:pt x="107591" y="86262"/>
                  <a:pt x="107399" y="86262"/>
                </a:cubicBezTo>
                <a:cubicBezTo>
                  <a:pt x="107391" y="86262"/>
                  <a:pt x="107383" y="86263"/>
                  <a:pt x="107375" y="86263"/>
                </a:cubicBezTo>
                <a:lnTo>
                  <a:pt x="107301" y="86029"/>
                </a:lnTo>
                <a:cubicBezTo>
                  <a:pt x="106793" y="85800"/>
                  <a:pt x="106246" y="85684"/>
                  <a:pt x="105695" y="85684"/>
                </a:cubicBezTo>
                <a:cubicBezTo>
                  <a:pt x="105464" y="85684"/>
                  <a:pt x="105233" y="85705"/>
                  <a:pt x="105004" y="85746"/>
                </a:cubicBezTo>
                <a:cubicBezTo>
                  <a:pt x="104814" y="85781"/>
                  <a:pt x="104574" y="85917"/>
                  <a:pt x="104639" y="86100"/>
                </a:cubicBezTo>
                <a:cubicBezTo>
                  <a:pt x="104593" y="86001"/>
                  <a:pt x="104484" y="85940"/>
                  <a:pt x="104376" y="85940"/>
                </a:cubicBezTo>
                <a:cubicBezTo>
                  <a:pt x="104333" y="85940"/>
                  <a:pt x="104291" y="85950"/>
                  <a:pt x="104253" y="85970"/>
                </a:cubicBezTo>
                <a:cubicBezTo>
                  <a:pt x="104118" y="86042"/>
                  <a:pt x="104067" y="86233"/>
                  <a:pt x="104147" y="86363"/>
                </a:cubicBezTo>
                <a:cubicBezTo>
                  <a:pt x="104089" y="86306"/>
                  <a:pt x="104017" y="86281"/>
                  <a:pt x="103942" y="86281"/>
                </a:cubicBezTo>
                <a:cubicBezTo>
                  <a:pt x="103711" y="86281"/>
                  <a:pt x="103455" y="86518"/>
                  <a:pt x="103540" y="86753"/>
                </a:cubicBezTo>
                <a:lnTo>
                  <a:pt x="103540" y="86753"/>
                </a:lnTo>
                <a:cubicBezTo>
                  <a:pt x="103497" y="86643"/>
                  <a:pt x="103383" y="86590"/>
                  <a:pt x="103265" y="86590"/>
                </a:cubicBezTo>
                <a:cubicBezTo>
                  <a:pt x="103164" y="86590"/>
                  <a:pt x="103061" y="86628"/>
                  <a:pt x="102993" y="86703"/>
                </a:cubicBezTo>
                <a:cubicBezTo>
                  <a:pt x="102846" y="86869"/>
                  <a:pt x="102853" y="87125"/>
                  <a:pt x="102931" y="87333"/>
                </a:cubicBezTo>
                <a:cubicBezTo>
                  <a:pt x="102809" y="87230"/>
                  <a:pt x="102650" y="87178"/>
                  <a:pt x="102490" y="87178"/>
                </a:cubicBezTo>
                <a:cubicBezTo>
                  <a:pt x="102364" y="87178"/>
                  <a:pt x="102237" y="87211"/>
                  <a:pt x="102130" y="87280"/>
                </a:cubicBezTo>
                <a:cubicBezTo>
                  <a:pt x="101886" y="87433"/>
                  <a:pt x="101763" y="87750"/>
                  <a:pt x="101836" y="88027"/>
                </a:cubicBezTo>
                <a:cubicBezTo>
                  <a:pt x="101791" y="87979"/>
                  <a:pt x="101730" y="87957"/>
                  <a:pt x="101666" y="87957"/>
                </a:cubicBezTo>
                <a:cubicBezTo>
                  <a:pt x="101540" y="87957"/>
                  <a:pt x="101406" y="88042"/>
                  <a:pt x="101393" y="88172"/>
                </a:cubicBezTo>
                <a:cubicBezTo>
                  <a:pt x="101299" y="88105"/>
                  <a:pt x="101187" y="88074"/>
                  <a:pt x="101073" y="88074"/>
                </a:cubicBezTo>
                <a:cubicBezTo>
                  <a:pt x="100839" y="88074"/>
                  <a:pt x="100600" y="88204"/>
                  <a:pt x="100507" y="88422"/>
                </a:cubicBezTo>
                <a:cubicBezTo>
                  <a:pt x="100436" y="88231"/>
                  <a:pt x="100231" y="88129"/>
                  <a:pt x="100030" y="88129"/>
                </a:cubicBezTo>
                <a:cubicBezTo>
                  <a:pt x="99862" y="88129"/>
                  <a:pt x="99696" y="88199"/>
                  <a:pt x="99611" y="88347"/>
                </a:cubicBezTo>
                <a:cubicBezTo>
                  <a:pt x="99622" y="88161"/>
                  <a:pt x="99431" y="88019"/>
                  <a:pt x="99254" y="88019"/>
                </a:cubicBezTo>
                <a:cubicBezTo>
                  <a:pt x="99183" y="88019"/>
                  <a:pt x="99115" y="88041"/>
                  <a:pt x="99062" y="88091"/>
                </a:cubicBezTo>
                <a:cubicBezTo>
                  <a:pt x="99087" y="87971"/>
                  <a:pt x="98957" y="87883"/>
                  <a:pt x="98841" y="87883"/>
                </a:cubicBezTo>
                <a:cubicBezTo>
                  <a:pt x="98777" y="87883"/>
                  <a:pt x="98717" y="87910"/>
                  <a:pt x="98689" y="87972"/>
                </a:cubicBezTo>
                <a:cubicBezTo>
                  <a:pt x="98671" y="87934"/>
                  <a:pt x="98625" y="87922"/>
                  <a:pt x="98569" y="87922"/>
                </a:cubicBezTo>
                <a:cubicBezTo>
                  <a:pt x="98490" y="87922"/>
                  <a:pt x="98393" y="87946"/>
                  <a:pt x="98333" y="87952"/>
                </a:cubicBezTo>
                <a:cubicBezTo>
                  <a:pt x="98055" y="87534"/>
                  <a:pt x="97556" y="87336"/>
                  <a:pt x="97047" y="87336"/>
                </a:cubicBezTo>
                <a:cubicBezTo>
                  <a:pt x="96769" y="87336"/>
                  <a:pt x="96488" y="87395"/>
                  <a:pt x="96238" y="87510"/>
                </a:cubicBezTo>
                <a:cubicBezTo>
                  <a:pt x="96365" y="87166"/>
                  <a:pt x="96144" y="86735"/>
                  <a:pt x="95789" y="86639"/>
                </a:cubicBezTo>
                <a:cubicBezTo>
                  <a:pt x="95738" y="86626"/>
                  <a:pt x="95687" y="86619"/>
                  <a:pt x="95636" y="86619"/>
                </a:cubicBezTo>
                <a:cubicBezTo>
                  <a:pt x="95325" y="86619"/>
                  <a:pt x="95017" y="86855"/>
                  <a:pt x="94962" y="87166"/>
                </a:cubicBezTo>
                <a:cubicBezTo>
                  <a:pt x="94681" y="86808"/>
                  <a:pt x="94225" y="86621"/>
                  <a:pt x="93773" y="86621"/>
                </a:cubicBezTo>
                <a:cubicBezTo>
                  <a:pt x="93425" y="86621"/>
                  <a:pt x="93079" y="86731"/>
                  <a:pt x="92815" y="86960"/>
                </a:cubicBezTo>
                <a:cubicBezTo>
                  <a:pt x="92734" y="86933"/>
                  <a:pt x="92649" y="86919"/>
                  <a:pt x="92564" y="86919"/>
                </a:cubicBezTo>
                <a:cubicBezTo>
                  <a:pt x="92312" y="86919"/>
                  <a:pt x="92058" y="87034"/>
                  <a:pt x="91902" y="87233"/>
                </a:cubicBezTo>
                <a:cubicBezTo>
                  <a:pt x="91790" y="86937"/>
                  <a:pt x="91480" y="86730"/>
                  <a:pt x="91165" y="86730"/>
                </a:cubicBezTo>
                <a:cubicBezTo>
                  <a:pt x="91142" y="86730"/>
                  <a:pt x="91119" y="86731"/>
                  <a:pt x="91096" y="86733"/>
                </a:cubicBezTo>
                <a:cubicBezTo>
                  <a:pt x="90757" y="86768"/>
                  <a:pt x="90460" y="87048"/>
                  <a:pt x="90404" y="87385"/>
                </a:cubicBezTo>
                <a:cubicBezTo>
                  <a:pt x="89483" y="87167"/>
                  <a:pt x="88550" y="87001"/>
                  <a:pt x="87610" y="86887"/>
                </a:cubicBezTo>
                <a:cubicBezTo>
                  <a:pt x="87504" y="86874"/>
                  <a:pt x="87392" y="86863"/>
                  <a:pt x="87283" y="86863"/>
                </a:cubicBezTo>
                <a:cubicBezTo>
                  <a:pt x="87097" y="86863"/>
                  <a:pt x="86916" y="86895"/>
                  <a:pt x="86771" y="87004"/>
                </a:cubicBezTo>
                <a:cubicBezTo>
                  <a:pt x="86736" y="86802"/>
                  <a:pt x="86527" y="86679"/>
                  <a:pt x="86327" y="86679"/>
                </a:cubicBezTo>
                <a:cubicBezTo>
                  <a:pt x="86209" y="86679"/>
                  <a:pt x="86094" y="86722"/>
                  <a:pt x="86020" y="86817"/>
                </a:cubicBezTo>
                <a:lnTo>
                  <a:pt x="81243" y="86707"/>
                </a:lnTo>
                <a:cubicBezTo>
                  <a:pt x="81176" y="86622"/>
                  <a:pt x="81078" y="86587"/>
                  <a:pt x="80973" y="86587"/>
                </a:cubicBezTo>
                <a:cubicBezTo>
                  <a:pt x="80833" y="86587"/>
                  <a:pt x="80680" y="86649"/>
                  <a:pt x="80567" y="86737"/>
                </a:cubicBezTo>
                <a:cubicBezTo>
                  <a:pt x="80369" y="86890"/>
                  <a:pt x="80211" y="87109"/>
                  <a:pt x="79973" y="87189"/>
                </a:cubicBezTo>
                <a:cubicBezTo>
                  <a:pt x="79905" y="87212"/>
                  <a:pt x="79838" y="87222"/>
                  <a:pt x="79771" y="87222"/>
                </a:cubicBezTo>
                <a:cubicBezTo>
                  <a:pt x="79432" y="87222"/>
                  <a:pt x="79102" y="86962"/>
                  <a:pt x="78793" y="86773"/>
                </a:cubicBezTo>
                <a:cubicBezTo>
                  <a:pt x="78783" y="86766"/>
                  <a:pt x="78772" y="86762"/>
                  <a:pt x="78762" y="86755"/>
                </a:cubicBezTo>
                <a:lnTo>
                  <a:pt x="79885" y="85462"/>
                </a:lnTo>
                <a:lnTo>
                  <a:pt x="79885" y="85462"/>
                </a:lnTo>
                <a:cubicBezTo>
                  <a:pt x="79884" y="85462"/>
                  <a:pt x="79376" y="85903"/>
                  <a:pt x="78484" y="86615"/>
                </a:cubicBezTo>
                <a:cubicBezTo>
                  <a:pt x="78135" y="86463"/>
                  <a:pt x="77756" y="86390"/>
                  <a:pt x="77374" y="86390"/>
                </a:cubicBezTo>
                <a:cubicBezTo>
                  <a:pt x="76492" y="86390"/>
                  <a:pt x="75603" y="86781"/>
                  <a:pt x="75075" y="87494"/>
                </a:cubicBezTo>
                <a:cubicBezTo>
                  <a:pt x="75009" y="87343"/>
                  <a:pt x="74903" y="87212"/>
                  <a:pt x="74767" y="87117"/>
                </a:cubicBezTo>
                <a:cubicBezTo>
                  <a:pt x="76429" y="84261"/>
                  <a:pt x="77370" y="81481"/>
                  <a:pt x="77370" y="81481"/>
                </a:cubicBezTo>
                <a:lnTo>
                  <a:pt x="77370" y="81481"/>
                </a:lnTo>
                <a:cubicBezTo>
                  <a:pt x="76478" y="82924"/>
                  <a:pt x="75877" y="83312"/>
                  <a:pt x="73665" y="86167"/>
                </a:cubicBezTo>
                <a:cubicBezTo>
                  <a:pt x="73432" y="86469"/>
                  <a:pt x="73216" y="86771"/>
                  <a:pt x="73016" y="87069"/>
                </a:cubicBezTo>
                <a:cubicBezTo>
                  <a:pt x="72651" y="87205"/>
                  <a:pt x="72296" y="87375"/>
                  <a:pt x="71918" y="87470"/>
                </a:cubicBezTo>
                <a:cubicBezTo>
                  <a:pt x="71916" y="87468"/>
                  <a:pt x="71914" y="87466"/>
                  <a:pt x="71913" y="87464"/>
                </a:cubicBezTo>
                <a:cubicBezTo>
                  <a:pt x="74016" y="82932"/>
                  <a:pt x="73743" y="79001"/>
                  <a:pt x="73743" y="78999"/>
                </a:cubicBezTo>
                <a:lnTo>
                  <a:pt x="73743" y="78999"/>
                </a:lnTo>
                <a:cubicBezTo>
                  <a:pt x="73769" y="79647"/>
                  <a:pt x="72781" y="81442"/>
                  <a:pt x="71645" y="84303"/>
                </a:cubicBezTo>
                <a:cubicBezTo>
                  <a:pt x="71272" y="85240"/>
                  <a:pt x="70976" y="86241"/>
                  <a:pt x="70745" y="87163"/>
                </a:cubicBezTo>
                <a:lnTo>
                  <a:pt x="70005" y="86739"/>
                </a:lnTo>
                <a:cubicBezTo>
                  <a:pt x="70440" y="84167"/>
                  <a:pt x="69993" y="81275"/>
                  <a:pt x="69834" y="80514"/>
                </a:cubicBezTo>
                <a:cubicBezTo>
                  <a:pt x="69619" y="79495"/>
                  <a:pt x="68462" y="78623"/>
                  <a:pt x="68461" y="78623"/>
                </a:cubicBezTo>
                <a:lnTo>
                  <a:pt x="68461" y="78623"/>
                </a:lnTo>
                <a:cubicBezTo>
                  <a:pt x="68462" y="78623"/>
                  <a:pt x="69306" y="79459"/>
                  <a:pt x="69453" y="80408"/>
                </a:cubicBezTo>
                <a:cubicBezTo>
                  <a:pt x="69461" y="80459"/>
                  <a:pt x="69468" y="80510"/>
                  <a:pt x="69471" y="80560"/>
                </a:cubicBezTo>
                <a:cubicBezTo>
                  <a:pt x="69498" y="80920"/>
                  <a:pt x="69326" y="83429"/>
                  <a:pt x="69217" y="85647"/>
                </a:cubicBezTo>
                <a:cubicBezTo>
                  <a:pt x="69038" y="85693"/>
                  <a:pt x="68868" y="85731"/>
                  <a:pt x="68702" y="85766"/>
                </a:cubicBezTo>
                <a:cubicBezTo>
                  <a:pt x="69541" y="81002"/>
                  <a:pt x="68496" y="79048"/>
                  <a:pt x="68073" y="78484"/>
                </a:cubicBezTo>
                <a:cubicBezTo>
                  <a:pt x="67975" y="78353"/>
                  <a:pt x="67911" y="78297"/>
                  <a:pt x="67911" y="78297"/>
                </a:cubicBezTo>
                <a:cubicBezTo>
                  <a:pt x="67863" y="79461"/>
                  <a:pt x="67862" y="80627"/>
                  <a:pt x="67886" y="81720"/>
                </a:cubicBezTo>
                <a:cubicBezTo>
                  <a:pt x="67670" y="81834"/>
                  <a:pt x="67406" y="81958"/>
                  <a:pt x="67101" y="82095"/>
                </a:cubicBezTo>
                <a:cubicBezTo>
                  <a:pt x="66776" y="80903"/>
                  <a:pt x="66118" y="80140"/>
                  <a:pt x="65789" y="79817"/>
                </a:cubicBezTo>
                <a:cubicBezTo>
                  <a:pt x="65782" y="79803"/>
                  <a:pt x="65776" y="79789"/>
                  <a:pt x="65770" y="79774"/>
                </a:cubicBezTo>
                <a:lnTo>
                  <a:pt x="65770" y="79774"/>
                </a:lnTo>
                <a:cubicBezTo>
                  <a:pt x="65774" y="79786"/>
                  <a:pt x="65779" y="79800"/>
                  <a:pt x="65783" y="79812"/>
                </a:cubicBezTo>
                <a:cubicBezTo>
                  <a:pt x="65666" y="79697"/>
                  <a:pt x="65592" y="79639"/>
                  <a:pt x="65592" y="79639"/>
                </a:cubicBezTo>
                <a:lnTo>
                  <a:pt x="65592" y="79639"/>
                </a:lnTo>
                <a:cubicBezTo>
                  <a:pt x="65864" y="80359"/>
                  <a:pt x="66116" y="81410"/>
                  <a:pt x="66324" y="82439"/>
                </a:cubicBezTo>
                <a:cubicBezTo>
                  <a:pt x="66104" y="82537"/>
                  <a:pt x="65870" y="82638"/>
                  <a:pt x="65624" y="82747"/>
                </a:cubicBezTo>
                <a:cubicBezTo>
                  <a:pt x="65200" y="81558"/>
                  <a:pt x="64721" y="80784"/>
                  <a:pt x="64281" y="80287"/>
                </a:cubicBezTo>
                <a:cubicBezTo>
                  <a:pt x="64432" y="80063"/>
                  <a:pt x="64547" y="79880"/>
                  <a:pt x="64620" y="79758"/>
                </a:cubicBezTo>
                <a:cubicBezTo>
                  <a:pt x="65152" y="78862"/>
                  <a:pt x="64888" y="77437"/>
                  <a:pt x="64888" y="77436"/>
                </a:cubicBezTo>
                <a:lnTo>
                  <a:pt x="64888" y="77436"/>
                </a:lnTo>
                <a:cubicBezTo>
                  <a:pt x="64888" y="77437"/>
                  <a:pt x="64945" y="78624"/>
                  <a:pt x="64412" y="79421"/>
                </a:cubicBezTo>
                <a:cubicBezTo>
                  <a:pt x="64383" y="79465"/>
                  <a:pt x="64353" y="79507"/>
                  <a:pt x="64322" y="79546"/>
                </a:cubicBezTo>
                <a:cubicBezTo>
                  <a:pt x="64270" y="79611"/>
                  <a:pt x="64134" y="79752"/>
                  <a:pt x="63939" y="79947"/>
                </a:cubicBezTo>
                <a:cubicBezTo>
                  <a:pt x="63810" y="79834"/>
                  <a:pt x="63670" y="79733"/>
                  <a:pt x="63522" y="79648"/>
                </a:cubicBezTo>
                <a:cubicBezTo>
                  <a:pt x="64449" y="78383"/>
                  <a:pt x="64655" y="77481"/>
                  <a:pt x="64696" y="77070"/>
                </a:cubicBezTo>
                <a:cubicBezTo>
                  <a:pt x="64713" y="76908"/>
                  <a:pt x="64704" y="76823"/>
                  <a:pt x="64704" y="76823"/>
                </a:cubicBezTo>
                <a:lnTo>
                  <a:pt x="64704" y="76823"/>
                </a:lnTo>
                <a:cubicBezTo>
                  <a:pt x="62859" y="78673"/>
                  <a:pt x="61185" y="80680"/>
                  <a:pt x="60055" y="82105"/>
                </a:cubicBezTo>
                <a:cubicBezTo>
                  <a:pt x="59647" y="82122"/>
                  <a:pt x="59244" y="82197"/>
                  <a:pt x="59011" y="82399"/>
                </a:cubicBezTo>
                <a:cubicBezTo>
                  <a:pt x="59011" y="82399"/>
                  <a:pt x="59260" y="82471"/>
                  <a:pt x="59670" y="82595"/>
                </a:cubicBezTo>
                <a:cubicBezTo>
                  <a:pt x="59221" y="83171"/>
                  <a:pt x="58891" y="83611"/>
                  <a:pt x="58720" y="83845"/>
                </a:cubicBezTo>
                <a:lnTo>
                  <a:pt x="58703" y="83861"/>
                </a:lnTo>
                <a:cubicBezTo>
                  <a:pt x="58713" y="83784"/>
                  <a:pt x="58724" y="83707"/>
                  <a:pt x="58734" y="83628"/>
                </a:cubicBezTo>
                <a:cubicBezTo>
                  <a:pt x="58811" y="82967"/>
                  <a:pt x="58875" y="82304"/>
                  <a:pt x="58925" y="81641"/>
                </a:cubicBezTo>
                <a:cubicBezTo>
                  <a:pt x="62021" y="79921"/>
                  <a:pt x="62156" y="77334"/>
                  <a:pt x="62113" y="76506"/>
                </a:cubicBezTo>
                <a:cubicBezTo>
                  <a:pt x="62118" y="76492"/>
                  <a:pt x="62123" y="76477"/>
                  <a:pt x="62128" y="76462"/>
                </a:cubicBezTo>
                <a:lnTo>
                  <a:pt x="62128" y="76462"/>
                </a:lnTo>
                <a:cubicBezTo>
                  <a:pt x="62123" y="76474"/>
                  <a:pt x="62117" y="76487"/>
                  <a:pt x="62113" y="76499"/>
                </a:cubicBezTo>
                <a:cubicBezTo>
                  <a:pt x="62108" y="76412"/>
                  <a:pt x="62101" y="76327"/>
                  <a:pt x="62087" y="76242"/>
                </a:cubicBezTo>
                <a:cubicBezTo>
                  <a:pt x="61404" y="77946"/>
                  <a:pt x="59365" y="80955"/>
                  <a:pt x="58949" y="81560"/>
                </a:cubicBezTo>
                <a:cubicBezTo>
                  <a:pt x="58941" y="81571"/>
                  <a:pt x="58935" y="81581"/>
                  <a:pt x="58928" y="81591"/>
                </a:cubicBezTo>
                <a:cubicBezTo>
                  <a:pt x="58953" y="81238"/>
                  <a:pt x="58976" y="80887"/>
                  <a:pt x="58991" y="80534"/>
                </a:cubicBezTo>
                <a:cubicBezTo>
                  <a:pt x="61716" y="75950"/>
                  <a:pt x="60400" y="74258"/>
                  <a:pt x="60139" y="74258"/>
                </a:cubicBezTo>
                <a:cubicBezTo>
                  <a:pt x="60132" y="74258"/>
                  <a:pt x="60126" y="74259"/>
                  <a:pt x="60120" y="74262"/>
                </a:cubicBezTo>
                <a:cubicBezTo>
                  <a:pt x="59931" y="74349"/>
                  <a:pt x="59128" y="79566"/>
                  <a:pt x="58997" y="80434"/>
                </a:cubicBezTo>
                <a:cubicBezTo>
                  <a:pt x="58999" y="80375"/>
                  <a:pt x="59003" y="80314"/>
                  <a:pt x="59005" y="80254"/>
                </a:cubicBezTo>
                <a:lnTo>
                  <a:pt x="58968" y="80253"/>
                </a:lnTo>
                <a:cubicBezTo>
                  <a:pt x="58968" y="80260"/>
                  <a:pt x="58967" y="80265"/>
                  <a:pt x="58966" y="80272"/>
                </a:cubicBezTo>
                <a:cubicBezTo>
                  <a:pt x="58945" y="79535"/>
                  <a:pt x="58755" y="77878"/>
                  <a:pt x="57613" y="75881"/>
                </a:cubicBezTo>
                <a:cubicBezTo>
                  <a:pt x="57339" y="75402"/>
                  <a:pt x="57010" y="74955"/>
                  <a:pt x="56618" y="74567"/>
                </a:cubicBezTo>
                <a:cubicBezTo>
                  <a:pt x="56249" y="74202"/>
                  <a:pt x="55779" y="73835"/>
                  <a:pt x="55374" y="73823"/>
                </a:cubicBezTo>
                <a:lnTo>
                  <a:pt x="55374" y="73823"/>
                </a:lnTo>
                <a:cubicBezTo>
                  <a:pt x="55374" y="73823"/>
                  <a:pt x="58267" y="78591"/>
                  <a:pt x="58935" y="80606"/>
                </a:cubicBezTo>
                <a:cubicBezTo>
                  <a:pt x="58888" y="81102"/>
                  <a:pt x="58833" y="81598"/>
                  <a:pt x="58769" y="82092"/>
                </a:cubicBezTo>
                <a:cubicBezTo>
                  <a:pt x="58608" y="81299"/>
                  <a:pt x="57676" y="79156"/>
                  <a:pt x="52822" y="74559"/>
                </a:cubicBezTo>
                <a:lnTo>
                  <a:pt x="52822" y="74559"/>
                </a:lnTo>
                <a:cubicBezTo>
                  <a:pt x="52822" y="74559"/>
                  <a:pt x="52851" y="74609"/>
                  <a:pt x="52908" y="74699"/>
                </a:cubicBezTo>
                <a:cubicBezTo>
                  <a:pt x="53337" y="75393"/>
                  <a:pt x="55391" y="78617"/>
                  <a:pt x="58726" y="82403"/>
                </a:cubicBezTo>
                <a:cubicBezTo>
                  <a:pt x="58670" y="82804"/>
                  <a:pt x="58611" y="83203"/>
                  <a:pt x="58548" y="83603"/>
                </a:cubicBezTo>
                <a:cubicBezTo>
                  <a:pt x="58524" y="83746"/>
                  <a:pt x="58499" y="83890"/>
                  <a:pt x="58476" y="84035"/>
                </a:cubicBezTo>
                <a:cubicBezTo>
                  <a:pt x="56062" y="79652"/>
                  <a:pt x="50426" y="76921"/>
                  <a:pt x="50425" y="76921"/>
                </a:cubicBezTo>
                <a:lnTo>
                  <a:pt x="50425" y="76921"/>
                </a:lnTo>
                <a:cubicBezTo>
                  <a:pt x="50425" y="76921"/>
                  <a:pt x="55503" y="82113"/>
                  <a:pt x="58460" y="84122"/>
                </a:cubicBezTo>
                <a:cubicBezTo>
                  <a:pt x="58429" y="84310"/>
                  <a:pt x="58394" y="84497"/>
                  <a:pt x="58360" y="84684"/>
                </a:cubicBezTo>
                <a:cubicBezTo>
                  <a:pt x="58122" y="84679"/>
                  <a:pt x="57881" y="84673"/>
                  <a:pt x="57630" y="84670"/>
                </a:cubicBezTo>
                <a:lnTo>
                  <a:pt x="57630" y="84670"/>
                </a:lnTo>
                <a:cubicBezTo>
                  <a:pt x="57630" y="84670"/>
                  <a:pt x="57685" y="84686"/>
                  <a:pt x="57788" y="84714"/>
                </a:cubicBezTo>
                <a:cubicBezTo>
                  <a:pt x="57905" y="84747"/>
                  <a:pt x="58088" y="84797"/>
                  <a:pt x="58329" y="84860"/>
                </a:cubicBezTo>
                <a:cubicBezTo>
                  <a:pt x="58263" y="85208"/>
                  <a:pt x="58197" y="85557"/>
                  <a:pt x="58124" y="85903"/>
                </a:cubicBezTo>
                <a:cubicBezTo>
                  <a:pt x="56762" y="82788"/>
                  <a:pt x="50270" y="80135"/>
                  <a:pt x="48890" y="79601"/>
                </a:cubicBezTo>
                <a:cubicBezTo>
                  <a:pt x="48868" y="79564"/>
                  <a:pt x="48842" y="79530"/>
                  <a:pt x="48812" y="79500"/>
                </a:cubicBezTo>
                <a:cubicBezTo>
                  <a:pt x="48713" y="79400"/>
                  <a:pt x="48569" y="79349"/>
                  <a:pt x="48428" y="79349"/>
                </a:cubicBezTo>
                <a:cubicBezTo>
                  <a:pt x="48256" y="79349"/>
                  <a:pt x="48089" y="79425"/>
                  <a:pt x="48014" y="79580"/>
                </a:cubicBezTo>
                <a:cubicBezTo>
                  <a:pt x="48045" y="79334"/>
                  <a:pt x="47674" y="79281"/>
                  <a:pt x="47496" y="79108"/>
                </a:cubicBezTo>
                <a:cubicBezTo>
                  <a:pt x="47435" y="79049"/>
                  <a:pt x="47395" y="78968"/>
                  <a:pt x="47335" y="78906"/>
                </a:cubicBezTo>
                <a:cubicBezTo>
                  <a:pt x="47233" y="78802"/>
                  <a:pt x="47078" y="78728"/>
                  <a:pt x="46945" y="78728"/>
                </a:cubicBezTo>
                <a:cubicBezTo>
                  <a:pt x="46866" y="78728"/>
                  <a:pt x="46795" y="78754"/>
                  <a:pt x="46746" y="78813"/>
                </a:cubicBezTo>
                <a:lnTo>
                  <a:pt x="46746" y="78813"/>
                </a:lnTo>
                <a:cubicBezTo>
                  <a:pt x="46881" y="78548"/>
                  <a:pt x="46665" y="78153"/>
                  <a:pt x="46357" y="78153"/>
                </a:cubicBezTo>
                <a:cubicBezTo>
                  <a:pt x="46373" y="77983"/>
                  <a:pt x="46332" y="77812"/>
                  <a:pt x="46243" y="77668"/>
                </a:cubicBezTo>
                <a:lnTo>
                  <a:pt x="46067" y="77773"/>
                </a:lnTo>
                <a:cubicBezTo>
                  <a:pt x="46072" y="77620"/>
                  <a:pt x="46029" y="77455"/>
                  <a:pt x="45909" y="77363"/>
                </a:cubicBezTo>
                <a:cubicBezTo>
                  <a:pt x="45861" y="77327"/>
                  <a:pt x="45800" y="77309"/>
                  <a:pt x="45740" y="77309"/>
                </a:cubicBezTo>
                <a:cubicBezTo>
                  <a:pt x="45647" y="77309"/>
                  <a:pt x="45557" y="77351"/>
                  <a:pt x="45522" y="77436"/>
                </a:cubicBezTo>
                <a:cubicBezTo>
                  <a:pt x="45479" y="77300"/>
                  <a:pt x="45335" y="77211"/>
                  <a:pt x="45194" y="77211"/>
                </a:cubicBezTo>
                <a:cubicBezTo>
                  <a:pt x="45144" y="77211"/>
                  <a:pt x="45095" y="77222"/>
                  <a:pt x="45051" y="77246"/>
                </a:cubicBezTo>
                <a:cubicBezTo>
                  <a:pt x="44892" y="77333"/>
                  <a:pt x="44839" y="77564"/>
                  <a:pt x="44933" y="77715"/>
                </a:cubicBezTo>
                <a:lnTo>
                  <a:pt x="44933" y="77715"/>
                </a:lnTo>
                <a:cubicBezTo>
                  <a:pt x="44879" y="77652"/>
                  <a:pt x="44795" y="77621"/>
                  <a:pt x="44709" y="77621"/>
                </a:cubicBezTo>
                <a:cubicBezTo>
                  <a:pt x="44626" y="77621"/>
                  <a:pt x="44542" y="77649"/>
                  <a:pt x="44481" y="77704"/>
                </a:cubicBezTo>
                <a:cubicBezTo>
                  <a:pt x="44397" y="77780"/>
                  <a:pt x="44353" y="77889"/>
                  <a:pt x="44343" y="78003"/>
                </a:cubicBezTo>
                <a:cubicBezTo>
                  <a:pt x="44338" y="77932"/>
                  <a:pt x="44331" y="77860"/>
                  <a:pt x="44325" y="77789"/>
                </a:cubicBezTo>
                <a:cubicBezTo>
                  <a:pt x="44298" y="77785"/>
                  <a:pt x="44271" y="77783"/>
                  <a:pt x="44244" y="77783"/>
                </a:cubicBezTo>
                <a:cubicBezTo>
                  <a:pt x="44150" y="77783"/>
                  <a:pt x="44057" y="77809"/>
                  <a:pt x="43976" y="77860"/>
                </a:cubicBezTo>
                <a:cubicBezTo>
                  <a:pt x="44077" y="77651"/>
                  <a:pt x="44074" y="77408"/>
                  <a:pt x="43969" y="77201"/>
                </a:cubicBezTo>
                <a:cubicBezTo>
                  <a:pt x="43947" y="77158"/>
                  <a:pt x="43915" y="77114"/>
                  <a:pt x="43868" y="77102"/>
                </a:cubicBezTo>
                <a:cubicBezTo>
                  <a:pt x="43863" y="77102"/>
                  <a:pt x="43859" y="77101"/>
                  <a:pt x="43854" y="77101"/>
                </a:cubicBezTo>
                <a:cubicBezTo>
                  <a:pt x="43819" y="77101"/>
                  <a:pt x="43782" y="77129"/>
                  <a:pt x="43779" y="77161"/>
                </a:cubicBezTo>
                <a:lnTo>
                  <a:pt x="43779" y="77161"/>
                </a:lnTo>
                <a:cubicBezTo>
                  <a:pt x="43751" y="76990"/>
                  <a:pt x="43713" y="76811"/>
                  <a:pt x="43587" y="76694"/>
                </a:cubicBezTo>
                <a:cubicBezTo>
                  <a:pt x="43531" y="76643"/>
                  <a:pt x="43451" y="76617"/>
                  <a:pt x="43375" y="76617"/>
                </a:cubicBezTo>
                <a:cubicBezTo>
                  <a:pt x="43270" y="76617"/>
                  <a:pt x="43171" y="76666"/>
                  <a:pt x="43142" y="76765"/>
                </a:cubicBezTo>
                <a:cubicBezTo>
                  <a:pt x="43052" y="76654"/>
                  <a:pt x="42902" y="76600"/>
                  <a:pt x="42755" y="76600"/>
                </a:cubicBezTo>
                <a:cubicBezTo>
                  <a:pt x="42549" y="76600"/>
                  <a:pt x="42349" y="76705"/>
                  <a:pt x="42324" y="76905"/>
                </a:cubicBezTo>
                <a:cubicBezTo>
                  <a:pt x="41901" y="76260"/>
                  <a:pt x="41127" y="75888"/>
                  <a:pt x="40361" y="75888"/>
                </a:cubicBezTo>
                <a:cubicBezTo>
                  <a:pt x="40034" y="75888"/>
                  <a:pt x="39708" y="75956"/>
                  <a:pt x="39412" y="76099"/>
                </a:cubicBezTo>
                <a:cubicBezTo>
                  <a:pt x="39351" y="76052"/>
                  <a:pt x="39277" y="76031"/>
                  <a:pt x="39201" y="76031"/>
                </a:cubicBezTo>
                <a:cubicBezTo>
                  <a:pt x="39013" y="76031"/>
                  <a:pt x="38817" y="76164"/>
                  <a:pt x="38793" y="76356"/>
                </a:cubicBezTo>
                <a:cubicBezTo>
                  <a:pt x="38720" y="76296"/>
                  <a:pt x="38630" y="76269"/>
                  <a:pt x="38539" y="76269"/>
                </a:cubicBezTo>
                <a:cubicBezTo>
                  <a:pt x="38308" y="76269"/>
                  <a:pt x="38066" y="76439"/>
                  <a:pt x="38051" y="76677"/>
                </a:cubicBezTo>
                <a:cubicBezTo>
                  <a:pt x="37988" y="76636"/>
                  <a:pt x="37915" y="76618"/>
                  <a:pt x="37841" y="76618"/>
                </a:cubicBezTo>
                <a:cubicBezTo>
                  <a:pt x="37658" y="76618"/>
                  <a:pt x="37469" y="76733"/>
                  <a:pt x="37416" y="76912"/>
                </a:cubicBezTo>
                <a:cubicBezTo>
                  <a:pt x="37338" y="76813"/>
                  <a:pt x="37211" y="76758"/>
                  <a:pt x="37085" y="76758"/>
                </a:cubicBezTo>
                <a:cubicBezTo>
                  <a:pt x="37021" y="76758"/>
                  <a:pt x="36958" y="76772"/>
                  <a:pt x="36901" y="76802"/>
                </a:cubicBezTo>
                <a:cubicBezTo>
                  <a:pt x="36868" y="76820"/>
                  <a:pt x="36838" y="76844"/>
                  <a:pt x="36810" y="76870"/>
                </a:cubicBezTo>
                <a:cubicBezTo>
                  <a:pt x="36871" y="76569"/>
                  <a:pt x="36861" y="76193"/>
                  <a:pt x="36959" y="75930"/>
                </a:cubicBezTo>
                <a:cubicBezTo>
                  <a:pt x="37025" y="75757"/>
                  <a:pt x="37090" y="75580"/>
                  <a:pt x="37106" y="75394"/>
                </a:cubicBezTo>
                <a:cubicBezTo>
                  <a:pt x="37152" y="74866"/>
                  <a:pt x="36723" y="74342"/>
                  <a:pt x="36196" y="74284"/>
                </a:cubicBezTo>
                <a:cubicBezTo>
                  <a:pt x="36217" y="74079"/>
                  <a:pt x="36004" y="73935"/>
                  <a:pt x="35809" y="73935"/>
                </a:cubicBezTo>
                <a:cubicBezTo>
                  <a:pt x="35707" y="73935"/>
                  <a:pt x="35609" y="73975"/>
                  <a:pt x="35553" y="74067"/>
                </a:cubicBezTo>
                <a:cubicBezTo>
                  <a:pt x="35660" y="73812"/>
                  <a:pt x="35562" y="73487"/>
                  <a:pt x="35332" y="73335"/>
                </a:cubicBezTo>
                <a:cubicBezTo>
                  <a:pt x="35236" y="73272"/>
                  <a:pt x="35122" y="73241"/>
                  <a:pt x="35008" y="73241"/>
                </a:cubicBezTo>
                <a:cubicBezTo>
                  <a:pt x="34846" y="73241"/>
                  <a:pt x="34684" y="73302"/>
                  <a:pt x="34571" y="73419"/>
                </a:cubicBezTo>
                <a:cubicBezTo>
                  <a:pt x="34517" y="73131"/>
                  <a:pt x="34224" y="72927"/>
                  <a:pt x="33938" y="72927"/>
                </a:cubicBezTo>
                <a:cubicBezTo>
                  <a:pt x="33852" y="72927"/>
                  <a:pt x="33766" y="72945"/>
                  <a:pt x="33688" y="72985"/>
                </a:cubicBezTo>
                <a:cubicBezTo>
                  <a:pt x="33703" y="72617"/>
                  <a:pt x="33331" y="72321"/>
                  <a:pt x="32976" y="72321"/>
                </a:cubicBezTo>
                <a:cubicBezTo>
                  <a:pt x="32866" y="72321"/>
                  <a:pt x="32758" y="72349"/>
                  <a:pt x="32663" y="72413"/>
                </a:cubicBezTo>
                <a:cubicBezTo>
                  <a:pt x="32656" y="72113"/>
                  <a:pt x="32354" y="71880"/>
                  <a:pt x="32063" y="71880"/>
                </a:cubicBezTo>
                <a:cubicBezTo>
                  <a:pt x="31974" y="71880"/>
                  <a:pt x="31885" y="71902"/>
                  <a:pt x="31806" y="71951"/>
                </a:cubicBezTo>
                <a:cubicBezTo>
                  <a:pt x="31300" y="71640"/>
                  <a:pt x="30710" y="71491"/>
                  <a:pt x="30118" y="71491"/>
                </a:cubicBezTo>
                <a:cubicBezTo>
                  <a:pt x="29672" y="71491"/>
                  <a:pt x="29225" y="71576"/>
                  <a:pt x="28809" y="71738"/>
                </a:cubicBezTo>
                <a:cubicBezTo>
                  <a:pt x="29808" y="62636"/>
                  <a:pt x="31278" y="53384"/>
                  <a:pt x="33156" y="44634"/>
                </a:cubicBezTo>
                <a:cubicBezTo>
                  <a:pt x="33254" y="44753"/>
                  <a:pt x="33369" y="44856"/>
                  <a:pt x="33510" y="44916"/>
                </a:cubicBezTo>
                <a:cubicBezTo>
                  <a:pt x="33592" y="44951"/>
                  <a:pt x="33683" y="44969"/>
                  <a:pt x="33772" y="44969"/>
                </a:cubicBezTo>
                <a:cubicBezTo>
                  <a:pt x="33928" y="44969"/>
                  <a:pt x="34082" y="44914"/>
                  <a:pt x="34184" y="44798"/>
                </a:cubicBezTo>
                <a:cubicBezTo>
                  <a:pt x="34280" y="44687"/>
                  <a:pt x="34316" y="44543"/>
                  <a:pt x="34328" y="44394"/>
                </a:cubicBezTo>
                <a:cubicBezTo>
                  <a:pt x="34389" y="44536"/>
                  <a:pt x="34475" y="44666"/>
                  <a:pt x="34579" y="44781"/>
                </a:cubicBezTo>
                <a:cubicBezTo>
                  <a:pt x="34717" y="44934"/>
                  <a:pt x="34892" y="45065"/>
                  <a:pt x="35095" y="45102"/>
                </a:cubicBezTo>
                <a:cubicBezTo>
                  <a:pt x="35129" y="45108"/>
                  <a:pt x="35163" y="45111"/>
                  <a:pt x="35197" y="45111"/>
                </a:cubicBezTo>
                <a:cubicBezTo>
                  <a:pt x="35371" y="45111"/>
                  <a:pt x="35547" y="45032"/>
                  <a:pt x="35632" y="44882"/>
                </a:cubicBezTo>
                <a:cubicBezTo>
                  <a:pt x="35672" y="44810"/>
                  <a:pt x="35690" y="44728"/>
                  <a:pt x="35700" y="44646"/>
                </a:cubicBezTo>
                <a:cubicBezTo>
                  <a:pt x="35744" y="44292"/>
                  <a:pt x="35671" y="43932"/>
                  <a:pt x="35493" y="43622"/>
                </a:cubicBezTo>
                <a:cubicBezTo>
                  <a:pt x="36577" y="43400"/>
                  <a:pt x="37589" y="42820"/>
                  <a:pt x="38430" y="42088"/>
                </a:cubicBezTo>
                <a:cubicBezTo>
                  <a:pt x="39496" y="41163"/>
                  <a:pt x="40329" y="40005"/>
                  <a:pt x="41152" y="38857"/>
                </a:cubicBezTo>
                <a:lnTo>
                  <a:pt x="41152" y="38857"/>
                </a:lnTo>
                <a:cubicBezTo>
                  <a:pt x="39986" y="41368"/>
                  <a:pt x="38220" y="43774"/>
                  <a:pt x="35659" y="44825"/>
                </a:cubicBezTo>
                <a:cubicBezTo>
                  <a:pt x="37270" y="44632"/>
                  <a:pt x="38624" y="43544"/>
                  <a:pt x="39770" y="42395"/>
                </a:cubicBezTo>
                <a:cubicBezTo>
                  <a:pt x="40601" y="41562"/>
                  <a:pt x="41375" y="40673"/>
                  <a:pt x="42087" y="39736"/>
                </a:cubicBezTo>
                <a:lnTo>
                  <a:pt x="42087" y="39736"/>
                </a:lnTo>
                <a:cubicBezTo>
                  <a:pt x="41726" y="40570"/>
                  <a:pt x="41321" y="41385"/>
                  <a:pt x="40874" y="42177"/>
                </a:cubicBezTo>
                <a:cubicBezTo>
                  <a:pt x="40256" y="43270"/>
                  <a:pt x="39545" y="44334"/>
                  <a:pt x="38585" y="45145"/>
                </a:cubicBezTo>
                <a:cubicBezTo>
                  <a:pt x="37580" y="45992"/>
                  <a:pt x="36351" y="46520"/>
                  <a:pt x="35143" y="47037"/>
                </a:cubicBezTo>
                <a:cubicBezTo>
                  <a:pt x="38126" y="46743"/>
                  <a:pt x="40835" y="44548"/>
                  <a:pt x="41741" y="41690"/>
                </a:cubicBezTo>
                <a:lnTo>
                  <a:pt x="41741" y="41690"/>
                </a:lnTo>
                <a:cubicBezTo>
                  <a:pt x="41127" y="43780"/>
                  <a:pt x="39521" y="45425"/>
                  <a:pt x="38581" y="47390"/>
                </a:cubicBezTo>
                <a:cubicBezTo>
                  <a:pt x="38314" y="47947"/>
                  <a:pt x="38104" y="48617"/>
                  <a:pt x="38389" y="49165"/>
                </a:cubicBezTo>
                <a:cubicBezTo>
                  <a:pt x="39467" y="47049"/>
                  <a:pt x="40779" y="45061"/>
                  <a:pt x="42301" y="43237"/>
                </a:cubicBezTo>
                <a:lnTo>
                  <a:pt x="42301" y="43237"/>
                </a:lnTo>
                <a:lnTo>
                  <a:pt x="39043" y="48378"/>
                </a:lnTo>
                <a:cubicBezTo>
                  <a:pt x="38446" y="49320"/>
                  <a:pt x="37840" y="50280"/>
                  <a:pt x="37544" y="51356"/>
                </a:cubicBezTo>
                <a:cubicBezTo>
                  <a:pt x="38630" y="50196"/>
                  <a:pt x="39681" y="49005"/>
                  <a:pt x="40696" y="47780"/>
                </a:cubicBezTo>
                <a:cubicBezTo>
                  <a:pt x="41258" y="47103"/>
                  <a:pt x="41814" y="46398"/>
                  <a:pt x="42217" y="45621"/>
                </a:cubicBezTo>
                <a:lnTo>
                  <a:pt x="42217" y="45621"/>
                </a:lnTo>
                <a:cubicBezTo>
                  <a:pt x="41019" y="48329"/>
                  <a:pt x="39255" y="50786"/>
                  <a:pt x="37067" y="52780"/>
                </a:cubicBezTo>
                <a:cubicBezTo>
                  <a:pt x="37777" y="52726"/>
                  <a:pt x="38372" y="52243"/>
                  <a:pt x="38905" y="51772"/>
                </a:cubicBezTo>
                <a:cubicBezTo>
                  <a:pt x="40248" y="50584"/>
                  <a:pt x="41581" y="49222"/>
                  <a:pt x="42298" y="47619"/>
                </a:cubicBezTo>
                <a:lnTo>
                  <a:pt x="42298" y="47619"/>
                </a:lnTo>
                <a:cubicBezTo>
                  <a:pt x="41676" y="49541"/>
                  <a:pt x="40820" y="51380"/>
                  <a:pt x="39751" y="53094"/>
                </a:cubicBezTo>
                <a:cubicBezTo>
                  <a:pt x="39250" y="53895"/>
                  <a:pt x="38676" y="54692"/>
                  <a:pt x="37883" y="55197"/>
                </a:cubicBezTo>
                <a:cubicBezTo>
                  <a:pt x="40453" y="53679"/>
                  <a:pt x="42491" y="51239"/>
                  <a:pt x="43426" y="48405"/>
                </a:cubicBezTo>
                <a:lnTo>
                  <a:pt x="43426" y="48405"/>
                </a:lnTo>
                <a:cubicBezTo>
                  <a:pt x="43170" y="49952"/>
                  <a:pt x="42996" y="51511"/>
                  <a:pt x="42907" y="53077"/>
                </a:cubicBezTo>
                <a:cubicBezTo>
                  <a:pt x="44120" y="51054"/>
                  <a:pt x="44202" y="48574"/>
                  <a:pt x="44251" y="46216"/>
                </a:cubicBezTo>
                <a:lnTo>
                  <a:pt x="45532" y="51423"/>
                </a:lnTo>
                <a:cubicBezTo>
                  <a:pt x="45686" y="49125"/>
                  <a:pt x="45064" y="46853"/>
                  <a:pt x="44448" y="44635"/>
                </a:cubicBezTo>
                <a:lnTo>
                  <a:pt x="44448" y="44635"/>
                </a:lnTo>
                <a:lnTo>
                  <a:pt x="46725" y="50626"/>
                </a:lnTo>
                <a:cubicBezTo>
                  <a:pt x="46668" y="47616"/>
                  <a:pt x="45501" y="44753"/>
                  <a:pt x="44353" y="41971"/>
                </a:cubicBezTo>
                <a:lnTo>
                  <a:pt x="44353" y="41971"/>
                </a:lnTo>
                <a:cubicBezTo>
                  <a:pt x="45812" y="44393"/>
                  <a:pt x="46968" y="46983"/>
                  <a:pt x="48121" y="49565"/>
                </a:cubicBezTo>
                <a:cubicBezTo>
                  <a:pt x="47609" y="46099"/>
                  <a:pt x="45907" y="42941"/>
                  <a:pt x="44233" y="39863"/>
                </a:cubicBezTo>
                <a:lnTo>
                  <a:pt x="44233" y="39863"/>
                </a:lnTo>
                <a:lnTo>
                  <a:pt x="49020" y="47584"/>
                </a:lnTo>
                <a:cubicBezTo>
                  <a:pt x="48058" y="45254"/>
                  <a:pt x="47000" y="42967"/>
                  <a:pt x="45848" y="40723"/>
                </a:cubicBezTo>
                <a:cubicBezTo>
                  <a:pt x="45865" y="39278"/>
                  <a:pt x="46518" y="37957"/>
                  <a:pt x="47175" y="36634"/>
                </a:cubicBezTo>
                <a:lnTo>
                  <a:pt x="47175" y="36634"/>
                </a:lnTo>
                <a:cubicBezTo>
                  <a:pt x="47133" y="36759"/>
                  <a:pt x="47089" y="36882"/>
                  <a:pt x="47049" y="37006"/>
                </a:cubicBezTo>
                <a:cubicBezTo>
                  <a:pt x="46566" y="38493"/>
                  <a:pt x="46269" y="40112"/>
                  <a:pt x="46707" y="41614"/>
                </a:cubicBezTo>
                <a:cubicBezTo>
                  <a:pt x="46628" y="39553"/>
                  <a:pt x="47729" y="37670"/>
                  <a:pt x="48411" y="35709"/>
                </a:cubicBezTo>
                <a:lnTo>
                  <a:pt x="48411" y="35709"/>
                </a:lnTo>
                <a:cubicBezTo>
                  <a:pt x="47951" y="37966"/>
                  <a:pt x="47677" y="40258"/>
                  <a:pt x="48149" y="42492"/>
                </a:cubicBezTo>
                <a:cubicBezTo>
                  <a:pt x="48218" y="40467"/>
                  <a:pt x="48793" y="38498"/>
                  <a:pt x="49204" y="36509"/>
                </a:cubicBezTo>
                <a:lnTo>
                  <a:pt x="49204" y="36509"/>
                </a:lnTo>
                <a:cubicBezTo>
                  <a:pt x="48958" y="39171"/>
                  <a:pt x="49002" y="41856"/>
                  <a:pt x="49533" y="44470"/>
                </a:cubicBezTo>
                <a:cubicBezTo>
                  <a:pt x="49735" y="41253"/>
                  <a:pt x="50566" y="38009"/>
                  <a:pt x="49934" y="34848"/>
                </a:cubicBezTo>
                <a:lnTo>
                  <a:pt x="49934" y="34848"/>
                </a:lnTo>
                <a:cubicBezTo>
                  <a:pt x="50523" y="37740"/>
                  <a:pt x="50641" y="40707"/>
                  <a:pt x="50284" y="43636"/>
                </a:cubicBezTo>
                <a:cubicBezTo>
                  <a:pt x="50952" y="42354"/>
                  <a:pt x="51219" y="40893"/>
                  <a:pt x="51258" y="39449"/>
                </a:cubicBezTo>
                <a:cubicBezTo>
                  <a:pt x="51295" y="38003"/>
                  <a:pt x="51112" y="36561"/>
                  <a:pt x="50923" y="35128"/>
                </a:cubicBezTo>
                <a:lnTo>
                  <a:pt x="50923" y="35128"/>
                </a:lnTo>
                <a:cubicBezTo>
                  <a:pt x="51832" y="37161"/>
                  <a:pt x="52741" y="39192"/>
                  <a:pt x="53649" y="41225"/>
                </a:cubicBezTo>
                <a:cubicBezTo>
                  <a:pt x="53225" y="38900"/>
                  <a:pt x="52781" y="36517"/>
                  <a:pt x="51561" y="34493"/>
                </a:cubicBezTo>
                <a:lnTo>
                  <a:pt x="51561" y="34493"/>
                </a:lnTo>
                <a:cubicBezTo>
                  <a:pt x="52562" y="35497"/>
                  <a:pt x="53365" y="36681"/>
                  <a:pt x="53927" y="37981"/>
                </a:cubicBezTo>
                <a:cubicBezTo>
                  <a:pt x="53634" y="36989"/>
                  <a:pt x="53213" y="36039"/>
                  <a:pt x="52674" y="35156"/>
                </a:cubicBezTo>
                <a:cubicBezTo>
                  <a:pt x="52699" y="35044"/>
                  <a:pt x="52721" y="34931"/>
                  <a:pt x="52740" y="34818"/>
                </a:cubicBezTo>
                <a:cubicBezTo>
                  <a:pt x="53432" y="35676"/>
                  <a:pt x="54034" y="36601"/>
                  <a:pt x="54537" y="37581"/>
                </a:cubicBezTo>
                <a:cubicBezTo>
                  <a:pt x="54197" y="36362"/>
                  <a:pt x="53586" y="35244"/>
                  <a:pt x="52809" y="34241"/>
                </a:cubicBezTo>
                <a:cubicBezTo>
                  <a:pt x="52966" y="32278"/>
                  <a:pt x="52284" y="30257"/>
                  <a:pt x="51000" y="28751"/>
                </a:cubicBezTo>
                <a:lnTo>
                  <a:pt x="51000" y="28751"/>
                </a:lnTo>
                <a:cubicBezTo>
                  <a:pt x="53090" y="30791"/>
                  <a:pt x="53926" y="33783"/>
                  <a:pt x="54362" y="36672"/>
                </a:cubicBezTo>
                <a:cubicBezTo>
                  <a:pt x="54833" y="33716"/>
                  <a:pt x="53801" y="30559"/>
                  <a:pt x="51676" y="28451"/>
                </a:cubicBezTo>
                <a:lnTo>
                  <a:pt x="51676" y="28451"/>
                </a:lnTo>
                <a:cubicBezTo>
                  <a:pt x="54050" y="30567"/>
                  <a:pt x="55118" y="33850"/>
                  <a:pt x="55206" y="37028"/>
                </a:cubicBezTo>
                <a:cubicBezTo>
                  <a:pt x="55175" y="35619"/>
                  <a:pt x="55144" y="34204"/>
                  <a:pt x="54902" y="32815"/>
                </a:cubicBezTo>
                <a:cubicBezTo>
                  <a:pt x="54658" y="31427"/>
                  <a:pt x="54194" y="30056"/>
                  <a:pt x="53366" y="28914"/>
                </a:cubicBezTo>
                <a:lnTo>
                  <a:pt x="53366" y="28914"/>
                </a:lnTo>
                <a:cubicBezTo>
                  <a:pt x="54552" y="30070"/>
                  <a:pt x="55387" y="31551"/>
                  <a:pt x="55950" y="33108"/>
                </a:cubicBezTo>
                <a:cubicBezTo>
                  <a:pt x="56512" y="34666"/>
                  <a:pt x="56812" y="36305"/>
                  <a:pt x="57039" y="37946"/>
                </a:cubicBezTo>
                <a:cubicBezTo>
                  <a:pt x="57361" y="34945"/>
                  <a:pt x="56430" y="31828"/>
                  <a:pt x="54512" y="29496"/>
                </a:cubicBezTo>
                <a:lnTo>
                  <a:pt x="54512" y="29496"/>
                </a:lnTo>
                <a:cubicBezTo>
                  <a:pt x="56521" y="31239"/>
                  <a:pt x="57854" y="33739"/>
                  <a:pt x="58183" y="36379"/>
                </a:cubicBezTo>
                <a:cubicBezTo>
                  <a:pt x="58243" y="35183"/>
                  <a:pt x="58023" y="33990"/>
                  <a:pt x="57541" y="32895"/>
                </a:cubicBezTo>
                <a:lnTo>
                  <a:pt x="57541" y="32895"/>
                </a:lnTo>
                <a:cubicBezTo>
                  <a:pt x="58203" y="33905"/>
                  <a:pt x="58720" y="35003"/>
                  <a:pt x="59077" y="36158"/>
                </a:cubicBezTo>
                <a:cubicBezTo>
                  <a:pt x="58503" y="33891"/>
                  <a:pt x="57562" y="31732"/>
                  <a:pt x="56003" y="30014"/>
                </a:cubicBezTo>
                <a:lnTo>
                  <a:pt x="56003" y="30014"/>
                </a:lnTo>
                <a:cubicBezTo>
                  <a:pt x="58542" y="32480"/>
                  <a:pt x="60184" y="35850"/>
                  <a:pt x="60560" y="39369"/>
                </a:cubicBezTo>
                <a:cubicBezTo>
                  <a:pt x="60312" y="36809"/>
                  <a:pt x="59881" y="34164"/>
                  <a:pt x="58431" y="32040"/>
                </a:cubicBezTo>
                <a:lnTo>
                  <a:pt x="58431" y="32040"/>
                </a:lnTo>
                <a:cubicBezTo>
                  <a:pt x="60160" y="33989"/>
                  <a:pt x="61350" y="36487"/>
                  <a:pt x="61467" y="39078"/>
                </a:cubicBezTo>
                <a:cubicBezTo>
                  <a:pt x="61396" y="36888"/>
                  <a:pt x="60721" y="34717"/>
                  <a:pt x="59514" y="32885"/>
                </a:cubicBezTo>
                <a:cubicBezTo>
                  <a:pt x="58184" y="30862"/>
                  <a:pt x="56225" y="29263"/>
                  <a:pt x="53980" y="28365"/>
                </a:cubicBezTo>
                <a:cubicBezTo>
                  <a:pt x="53346" y="28110"/>
                  <a:pt x="52690" y="27911"/>
                  <a:pt x="52032" y="27729"/>
                </a:cubicBezTo>
                <a:cubicBezTo>
                  <a:pt x="50529" y="27314"/>
                  <a:pt x="48978" y="27055"/>
                  <a:pt x="47429" y="27031"/>
                </a:cubicBezTo>
                <a:cubicBezTo>
                  <a:pt x="47323" y="26963"/>
                  <a:pt x="47218" y="26898"/>
                  <a:pt x="47113" y="26835"/>
                </a:cubicBezTo>
                <a:cubicBezTo>
                  <a:pt x="47180" y="26587"/>
                  <a:pt x="47254" y="26340"/>
                  <a:pt x="47334" y="26097"/>
                </a:cubicBezTo>
                <a:cubicBezTo>
                  <a:pt x="47702" y="26171"/>
                  <a:pt x="48065" y="26256"/>
                  <a:pt x="48428" y="26353"/>
                </a:cubicBezTo>
                <a:cubicBezTo>
                  <a:pt x="48444" y="26582"/>
                  <a:pt x="48474" y="26810"/>
                  <a:pt x="48522" y="27033"/>
                </a:cubicBezTo>
                <a:cubicBezTo>
                  <a:pt x="48557" y="26827"/>
                  <a:pt x="48601" y="26619"/>
                  <a:pt x="48644" y="26413"/>
                </a:cubicBezTo>
                <a:cubicBezTo>
                  <a:pt x="48931" y="26493"/>
                  <a:pt x="49218" y="26576"/>
                  <a:pt x="49502" y="26664"/>
                </a:cubicBezTo>
                <a:cubicBezTo>
                  <a:pt x="49231" y="26516"/>
                  <a:pt x="48954" y="26381"/>
                  <a:pt x="48675" y="26253"/>
                </a:cubicBezTo>
                <a:cubicBezTo>
                  <a:pt x="48705" y="26119"/>
                  <a:pt x="48740" y="25986"/>
                  <a:pt x="48772" y="25851"/>
                </a:cubicBezTo>
                <a:cubicBezTo>
                  <a:pt x="49265" y="26028"/>
                  <a:pt x="49754" y="26216"/>
                  <a:pt x="50238" y="26416"/>
                </a:cubicBezTo>
                <a:cubicBezTo>
                  <a:pt x="50255" y="26536"/>
                  <a:pt x="50267" y="26655"/>
                  <a:pt x="50287" y="26775"/>
                </a:cubicBezTo>
                <a:cubicBezTo>
                  <a:pt x="50292" y="26665"/>
                  <a:pt x="50302" y="26556"/>
                  <a:pt x="50310" y="26446"/>
                </a:cubicBezTo>
                <a:cubicBezTo>
                  <a:pt x="50904" y="26693"/>
                  <a:pt x="51495" y="26952"/>
                  <a:pt x="52074" y="27232"/>
                </a:cubicBezTo>
                <a:cubicBezTo>
                  <a:pt x="51744" y="26998"/>
                  <a:pt x="51405" y="26781"/>
                  <a:pt x="51060" y="26574"/>
                </a:cubicBezTo>
                <a:cubicBezTo>
                  <a:pt x="51225" y="26172"/>
                  <a:pt x="51372" y="25763"/>
                  <a:pt x="51501" y="25347"/>
                </a:cubicBezTo>
                <a:cubicBezTo>
                  <a:pt x="51777" y="25482"/>
                  <a:pt x="52047" y="25627"/>
                  <a:pt x="52315" y="25777"/>
                </a:cubicBezTo>
                <a:cubicBezTo>
                  <a:pt x="52279" y="26169"/>
                  <a:pt x="52234" y="26559"/>
                  <a:pt x="52175" y="26947"/>
                </a:cubicBezTo>
                <a:cubicBezTo>
                  <a:pt x="52334" y="26618"/>
                  <a:pt x="52469" y="26277"/>
                  <a:pt x="52579" y="25929"/>
                </a:cubicBezTo>
                <a:cubicBezTo>
                  <a:pt x="52918" y="26129"/>
                  <a:pt x="53249" y="26342"/>
                  <a:pt x="53572" y="26569"/>
                </a:cubicBezTo>
                <a:cubicBezTo>
                  <a:pt x="53275" y="26281"/>
                  <a:pt x="52960" y="26014"/>
                  <a:pt x="52628" y="25767"/>
                </a:cubicBezTo>
                <a:cubicBezTo>
                  <a:pt x="53105" y="24152"/>
                  <a:pt x="53068" y="22384"/>
                  <a:pt x="52499" y="20799"/>
                </a:cubicBezTo>
                <a:lnTo>
                  <a:pt x="52499" y="20799"/>
                </a:lnTo>
                <a:cubicBezTo>
                  <a:pt x="53559" y="22450"/>
                  <a:pt x="54187" y="24343"/>
                  <a:pt x="54323" y="26301"/>
                </a:cubicBezTo>
                <a:cubicBezTo>
                  <a:pt x="54918" y="24500"/>
                  <a:pt x="54616" y="22425"/>
                  <a:pt x="53531" y="20868"/>
                </a:cubicBezTo>
                <a:lnTo>
                  <a:pt x="53531" y="20868"/>
                </a:lnTo>
                <a:cubicBezTo>
                  <a:pt x="54990" y="22076"/>
                  <a:pt x="56141" y="23612"/>
                  <a:pt x="56890" y="25350"/>
                </a:cubicBezTo>
                <a:cubicBezTo>
                  <a:pt x="57194" y="26060"/>
                  <a:pt x="57433" y="26816"/>
                  <a:pt x="57418" y="27587"/>
                </a:cubicBezTo>
                <a:cubicBezTo>
                  <a:pt x="57631" y="25084"/>
                  <a:pt x="56637" y="22505"/>
                  <a:pt x="54799" y="20791"/>
                </a:cubicBezTo>
                <a:lnTo>
                  <a:pt x="54799" y="20791"/>
                </a:lnTo>
                <a:cubicBezTo>
                  <a:pt x="57495" y="22104"/>
                  <a:pt x="59818" y="24170"/>
                  <a:pt x="61437" y="26693"/>
                </a:cubicBezTo>
                <a:cubicBezTo>
                  <a:pt x="60194" y="23753"/>
                  <a:pt x="57611" y="21557"/>
                  <a:pt x="54789" y="20068"/>
                </a:cubicBezTo>
                <a:lnTo>
                  <a:pt x="54789" y="20068"/>
                </a:lnTo>
                <a:cubicBezTo>
                  <a:pt x="55967" y="20260"/>
                  <a:pt x="57142" y="20600"/>
                  <a:pt x="58178" y="21190"/>
                </a:cubicBezTo>
                <a:cubicBezTo>
                  <a:pt x="57288" y="20214"/>
                  <a:pt x="56073" y="19808"/>
                  <a:pt x="54760" y="19650"/>
                </a:cubicBezTo>
                <a:cubicBezTo>
                  <a:pt x="54388" y="19605"/>
                  <a:pt x="53979" y="19583"/>
                  <a:pt x="53553" y="19583"/>
                </a:cubicBezTo>
                <a:cubicBezTo>
                  <a:pt x="52952" y="19583"/>
                  <a:pt x="52316" y="19628"/>
                  <a:pt x="51705" y="19718"/>
                </a:cubicBezTo>
                <a:cubicBezTo>
                  <a:pt x="53011" y="19431"/>
                  <a:pt x="54362" y="19304"/>
                  <a:pt x="55711" y="19304"/>
                </a:cubicBezTo>
                <a:cubicBezTo>
                  <a:pt x="56401" y="19304"/>
                  <a:pt x="57090" y="19337"/>
                  <a:pt x="57772" y="19399"/>
                </a:cubicBezTo>
                <a:cubicBezTo>
                  <a:pt x="56356" y="19009"/>
                  <a:pt x="54902" y="18776"/>
                  <a:pt x="53435" y="18703"/>
                </a:cubicBezTo>
                <a:cubicBezTo>
                  <a:pt x="53517" y="18702"/>
                  <a:pt x="53599" y="18702"/>
                  <a:pt x="53681" y="18702"/>
                </a:cubicBezTo>
                <a:cubicBezTo>
                  <a:pt x="55964" y="18702"/>
                  <a:pt x="58241" y="18954"/>
                  <a:pt x="60467" y="19457"/>
                </a:cubicBezTo>
                <a:cubicBezTo>
                  <a:pt x="58214" y="18389"/>
                  <a:pt x="55636" y="18330"/>
                  <a:pt x="53135" y="18330"/>
                </a:cubicBezTo>
                <a:cubicBezTo>
                  <a:pt x="53035" y="18330"/>
                  <a:pt x="52934" y="18330"/>
                  <a:pt x="52834" y="18330"/>
                </a:cubicBezTo>
                <a:cubicBezTo>
                  <a:pt x="54784" y="18179"/>
                  <a:pt x="56740" y="18103"/>
                  <a:pt x="58695" y="18103"/>
                </a:cubicBezTo>
                <a:cubicBezTo>
                  <a:pt x="59818" y="18103"/>
                  <a:pt x="60941" y="18128"/>
                  <a:pt x="62063" y="18178"/>
                </a:cubicBezTo>
                <a:cubicBezTo>
                  <a:pt x="59807" y="17499"/>
                  <a:pt x="57465" y="17155"/>
                  <a:pt x="55113" y="17155"/>
                </a:cubicBezTo>
                <a:cubicBezTo>
                  <a:pt x="54730" y="17155"/>
                  <a:pt x="54346" y="17164"/>
                  <a:pt x="53963" y="17183"/>
                </a:cubicBezTo>
                <a:cubicBezTo>
                  <a:pt x="56475" y="16846"/>
                  <a:pt x="58999" y="16634"/>
                  <a:pt x="61537" y="16544"/>
                </a:cubicBezTo>
                <a:cubicBezTo>
                  <a:pt x="60103" y="16110"/>
                  <a:pt x="58613" y="15891"/>
                  <a:pt x="57118" y="15891"/>
                </a:cubicBezTo>
                <a:cubicBezTo>
                  <a:pt x="56918" y="15891"/>
                  <a:pt x="56718" y="15895"/>
                  <a:pt x="56518" y="15903"/>
                </a:cubicBezTo>
                <a:cubicBezTo>
                  <a:pt x="58253" y="15277"/>
                  <a:pt x="60093" y="14671"/>
                  <a:pt x="61907" y="14671"/>
                </a:cubicBezTo>
                <a:cubicBezTo>
                  <a:pt x="62525" y="14671"/>
                  <a:pt x="63140" y="14742"/>
                  <a:pt x="63747" y="14906"/>
                </a:cubicBezTo>
                <a:cubicBezTo>
                  <a:pt x="62541" y="14452"/>
                  <a:pt x="61259" y="14254"/>
                  <a:pt x="59969" y="14254"/>
                </a:cubicBezTo>
                <a:cubicBezTo>
                  <a:pt x="58861" y="14254"/>
                  <a:pt x="57748" y="14400"/>
                  <a:pt x="56671" y="14657"/>
                </a:cubicBezTo>
                <a:cubicBezTo>
                  <a:pt x="55374" y="14966"/>
                  <a:pt x="54122" y="15426"/>
                  <a:pt x="52903" y="15971"/>
                </a:cubicBezTo>
                <a:cubicBezTo>
                  <a:pt x="53159" y="15801"/>
                  <a:pt x="53416" y="15637"/>
                  <a:pt x="53681" y="15482"/>
                </a:cubicBezTo>
                <a:cubicBezTo>
                  <a:pt x="56074" y="14073"/>
                  <a:pt x="58843" y="13310"/>
                  <a:pt x="61620" y="13293"/>
                </a:cubicBezTo>
                <a:cubicBezTo>
                  <a:pt x="61139" y="13126"/>
                  <a:pt x="60640" y="13062"/>
                  <a:pt x="60134" y="13062"/>
                </a:cubicBezTo>
                <a:cubicBezTo>
                  <a:pt x="59419" y="13062"/>
                  <a:pt x="58691" y="13190"/>
                  <a:pt x="57987" y="13332"/>
                </a:cubicBezTo>
                <a:cubicBezTo>
                  <a:pt x="55655" y="13803"/>
                  <a:pt x="53332" y="14431"/>
                  <a:pt x="51210" y="15507"/>
                </a:cubicBezTo>
                <a:cubicBezTo>
                  <a:pt x="52528" y="14231"/>
                  <a:pt x="54086" y="13228"/>
                  <a:pt x="55792" y="12555"/>
                </a:cubicBezTo>
                <a:lnTo>
                  <a:pt x="55792" y="12555"/>
                </a:lnTo>
                <a:cubicBezTo>
                  <a:pt x="53012" y="13384"/>
                  <a:pt x="50571" y="15089"/>
                  <a:pt x="48403" y="17016"/>
                </a:cubicBezTo>
                <a:cubicBezTo>
                  <a:pt x="49229" y="15973"/>
                  <a:pt x="50155" y="15014"/>
                  <a:pt x="51168" y="14151"/>
                </a:cubicBezTo>
                <a:lnTo>
                  <a:pt x="51168" y="14151"/>
                </a:lnTo>
                <a:cubicBezTo>
                  <a:pt x="48943" y="14900"/>
                  <a:pt x="47077" y="16426"/>
                  <a:pt x="45266" y="17921"/>
                </a:cubicBezTo>
                <a:cubicBezTo>
                  <a:pt x="45610" y="17369"/>
                  <a:pt x="46001" y="16849"/>
                  <a:pt x="46434" y="16364"/>
                </a:cubicBezTo>
                <a:lnTo>
                  <a:pt x="46434" y="16364"/>
                </a:lnTo>
                <a:cubicBezTo>
                  <a:pt x="45845" y="16487"/>
                  <a:pt x="45292" y="16700"/>
                  <a:pt x="44771" y="16981"/>
                </a:cubicBezTo>
                <a:cubicBezTo>
                  <a:pt x="46958" y="15484"/>
                  <a:pt x="49272" y="14184"/>
                  <a:pt x="51687" y="13092"/>
                </a:cubicBezTo>
                <a:lnTo>
                  <a:pt x="51687" y="13092"/>
                </a:lnTo>
                <a:cubicBezTo>
                  <a:pt x="48923" y="13418"/>
                  <a:pt x="46391" y="14742"/>
                  <a:pt x="43930" y="16042"/>
                </a:cubicBezTo>
                <a:cubicBezTo>
                  <a:pt x="44339" y="15349"/>
                  <a:pt x="45010" y="14860"/>
                  <a:pt x="45663" y="14393"/>
                </a:cubicBezTo>
                <a:cubicBezTo>
                  <a:pt x="47103" y="13360"/>
                  <a:pt x="48556" y="12319"/>
                  <a:pt x="50174" y="11596"/>
                </a:cubicBezTo>
                <a:lnTo>
                  <a:pt x="50174" y="11596"/>
                </a:lnTo>
                <a:cubicBezTo>
                  <a:pt x="48942" y="11907"/>
                  <a:pt x="47737" y="12311"/>
                  <a:pt x="46567" y="12805"/>
                </a:cubicBezTo>
                <a:cubicBezTo>
                  <a:pt x="47523" y="11069"/>
                  <a:pt x="49043" y="9652"/>
                  <a:pt x="50839" y="8817"/>
                </a:cubicBezTo>
                <a:cubicBezTo>
                  <a:pt x="50819" y="8817"/>
                  <a:pt x="50799" y="8816"/>
                  <a:pt x="50779" y="8816"/>
                </a:cubicBezTo>
                <a:cubicBezTo>
                  <a:pt x="48836" y="8816"/>
                  <a:pt x="47191" y="10208"/>
                  <a:pt x="45748" y="11520"/>
                </a:cubicBezTo>
                <a:cubicBezTo>
                  <a:pt x="46144" y="10585"/>
                  <a:pt x="46587" y="9671"/>
                  <a:pt x="47075" y="8778"/>
                </a:cubicBezTo>
                <a:cubicBezTo>
                  <a:pt x="47229" y="8495"/>
                  <a:pt x="47393" y="8211"/>
                  <a:pt x="47578" y="7943"/>
                </a:cubicBezTo>
                <a:lnTo>
                  <a:pt x="47578" y="7943"/>
                </a:lnTo>
                <a:cubicBezTo>
                  <a:pt x="45958" y="9604"/>
                  <a:pt x="44560" y="11469"/>
                  <a:pt x="43421" y="13491"/>
                </a:cubicBezTo>
                <a:cubicBezTo>
                  <a:pt x="44052" y="10696"/>
                  <a:pt x="45318" y="8083"/>
                  <a:pt x="47121" y="5854"/>
                </a:cubicBezTo>
                <a:lnTo>
                  <a:pt x="47121" y="5854"/>
                </a:lnTo>
                <a:cubicBezTo>
                  <a:pt x="46001" y="6769"/>
                  <a:pt x="44967" y="7921"/>
                  <a:pt x="44558" y="9284"/>
                </a:cubicBezTo>
                <a:cubicBezTo>
                  <a:pt x="44864" y="7766"/>
                  <a:pt x="45056" y="6227"/>
                  <a:pt x="45133" y="4681"/>
                </a:cubicBezTo>
                <a:lnTo>
                  <a:pt x="45133" y="4681"/>
                </a:lnTo>
                <a:cubicBezTo>
                  <a:pt x="44718" y="5625"/>
                  <a:pt x="44399" y="6609"/>
                  <a:pt x="44179" y="7616"/>
                </a:cubicBezTo>
                <a:cubicBezTo>
                  <a:pt x="44216" y="6087"/>
                  <a:pt x="44154" y="4556"/>
                  <a:pt x="43994" y="3036"/>
                </a:cubicBezTo>
                <a:cubicBezTo>
                  <a:pt x="43713" y="5070"/>
                  <a:pt x="43581" y="7123"/>
                  <a:pt x="43601" y="9177"/>
                </a:cubicBezTo>
                <a:cubicBezTo>
                  <a:pt x="43467" y="5851"/>
                  <a:pt x="42230" y="2576"/>
                  <a:pt x="40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 rot="5400000" flipH="1">
            <a:off x="8005192" y="4254898"/>
            <a:ext cx="1897829" cy="1006827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 rot="7082595" flipH="1">
            <a:off x="3310202" y="4254920"/>
            <a:ext cx="1897783" cy="1006802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 flipH="1">
            <a:off x="2646448" y="4569236"/>
            <a:ext cx="1226015" cy="1065299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 rot="-3544566">
            <a:off x="82564" y="4356844"/>
            <a:ext cx="1513499" cy="802934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 rot="-7454729">
            <a:off x="5678693" y="4416816"/>
            <a:ext cx="1114933" cy="968725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 rot="-4156276">
            <a:off x="-132186" y="3951741"/>
            <a:ext cx="821802" cy="1858394"/>
          </a:xfrm>
          <a:custGeom>
            <a:avLst/>
            <a:gdLst/>
            <a:ahLst/>
            <a:cxnLst/>
            <a:rect l="l" t="t" r="r" b="b"/>
            <a:pathLst>
              <a:path w="21162" h="47855" extrusionOk="0">
                <a:moveTo>
                  <a:pt x="15716" y="1"/>
                </a:moveTo>
                <a:cubicBezTo>
                  <a:pt x="14156" y="5882"/>
                  <a:pt x="6359" y="8479"/>
                  <a:pt x="4697" y="14335"/>
                </a:cubicBezTo>
                <a:cubicBezTo>
                  <a:pt x="4211" y="16046"/>
                  <a:pt x="4316" y="17863"/>
                  <a:pt x="3973" y="19607"/>
                </a:cubicBezTo>
                <a:cubicBezTo>
                  <a:pt x="3270" y="23169"/>
                  <a:pt x="735" y="26250"/>
                  <a:pt x="384" y="29860"/>
                </a:cubicBezTo>
                <a:cubicBezTo>
                  <a:pt x="0" y="33792"/>
                  <a:pt x="2330" y="37540"/>
                  <a:pt x="5289" y="40192"/>
                </a:cubicBezTo>
                <a:cubicBezTo>
                  <a:pt x="6369" y="41160"/>
                  <a:pt x="7548" y="42035"/>
                  <a:pt x="8463" y="43155"/>
                </a:cubicBezTo>
                <a:cubicBezTo>
                  <a:pt x="9560" y="44499"/>
                  <a:pt x="10221" y="46129"/>
                  <a:pt x="11059" y="47645"/>
                </a:cubicBezTo>
                <a:cubicBezTo>
                  <a:pt x="11097" y="47714"/>
                  <a:pt x="11140" y="47784"/>
                  <a:pt x="11179" y="47854"/>
                </a:cubicBezTo>
                <a:cubicBezTo>
                  <a:pt x="11072" y="46119"/>
                  <a:pt x="11646" y="44318"/>
                  <a:pt x="12530" y="42779"/>
                </a:cubicBezTo>
                <a:cubicBezTo>
                  <a:pt x="13729" y="40687"/>
                  <a:pt x="15443" y="38933"/>
                  <a:pt x="16913" y="37016"/>
                </a:cubicBezTo>
                <a:cubicBezTo>
                  <a:pt x="18549" y="34877"/>
                  <a:pt x="19886" y="32525"/>
                  <a:pt x="20885" y="30024"/>
                </a:cubicBezTo>
                <a:cubicBezTo>
                  <a:pt x="21161" y="27628"/>
                  <a:pt x="20951" y="25207"/>
                  <a:pt x="20106" y="22947"/>
                </a:cubicBezTo>
                <a:cubicBezTo>
                  <a:pt x="19192" y="20505"/>
                  <a:pt x="17552" y="18191"/>
                  <a:pt x="17686" y="15588"/>
                </a:cubicBezTo>
                <a:cubicBezTo>
                  <a:pt x="17799" y="13364"/>
                  <a:pt x="19220" y="11317"/>
                  <a:pt x="19145" y="9090"/>
                </a:cubicBezTo>
                <a:cubicBezTo>
                  <a:pt x="19033" y="5737"/>
                  <a:pt x="15789" y="3355"/>
                  <a:pt x="157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 rot="-2954442">
            <a:off x="6844616" y="3403203"/>
            <a:ext cx="2047575" cy="1995104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572600" y="1497600"/>
            <a:ext cx="5998800" cy="16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502000" y="3226250"/>
            <a:ext cx="4140000" cy="6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95100" y="1453800"/>
            <a:ext cx="4753800" cy="17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7" name="Google Shape;107;p15"/>
          <p:cNvSpPr/>
          <p:nvPr/>
        </p:nvSpPr>
        <p:spPr>
          <a:xfrm rot="-2967470">
            <a:off x="-1262415" y="3243491"/>
            <a:ext cx="2388739" cy="1267262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-3708874">
            <a:off x="-372452" y="3869747"/>
            <a:ext cx="1565727" cy="1360373"/>
          </a:xfrm>
          <a:custGeom>
            <a:avLst/>
            <a:gdLst/>
            <a:ahLst/>
            <a:cxnLst/>
            <a:rect l="l" t="t" r="r" b="b"/>
            <a:pathLst>
              <a:path w="38298" h="33275" extrusionOk="0">
                <a:moveTo>
                  <a:pt x="14833" y="1"/>
                </a:moveTo>
                <a:cubicBezTo>
                  <a:pt x="11265" y="1"/>
                  <a:pt x="7239" y="790"/>
                  <a:pt x="5195" y="3893"/>
                </a:cubicBezTo>
                <a:cubicBezTo>
                  <a:pt x="1034" y="10208"/>
                  <a:pt x="7714" y="12632"/>
                  <a:pt x="9260" y="13393"/>
                </a:cubicBezTo>
                <a:cubicBezTo>
                  <a:pt x="10745" y="14125"/>
                  <a:pt x="10354" y="14770"/>
                  <a:pt x="10322" y="14820"/>
                </a:cubicBezTo>
                <a:cubicBezTo>
                  <a:pt x="10320" y="14822"/>
                  <a:pt x="10319" y="14825"/>
                  <a:pt x="10317" y="14826"/>
                </a:cubicBezTo>
                <a:cubicBezTo>
                  <a:pt x="10290" y="14861"/>
                  <a:pt x="10045" y="15155"/>
                  <a:pt x="9381" y="15155"/>
                </a:cubicBezTo>
                <a:cubicBezTo>
                  <a:pt x="8912" y="15155"/>
                  <a:pt x="8233" y="15008"/>
                  <a:pt x="7273" y="14518"/>
                </a:cubicBezTo>
                <a:cubicBezTo>
                  <a:pt x="6779" y="14265"/>
                  <a:pt x="6169" y="14132"/>
                  <a:pt x="5522" y="14132"/>
                </a:cubicBezTo>
                <a:cubicBezTo>
                  <a:pt x="3030" y="14132"/>
                  <a:pt x="1" y="16114"/>
                  <a:pt x="1003" y="20890"/>
                </a:cubicBezTo>
                <a:cubicBezTo>
                  <a:pt x="2240" y="26788"/>
                  <a:pt x="7088" y="31453"/>
                  <a:pt x="13149" y="32195"/>
                </a:cubicBezTo>
                <a:cubicBezTo>
                  <a:pt x="13156" y="32195"/>
                  <a:pt x="13163" y="32196"/>
                  <a:pt x="13170" y="32196"/>
                </a:cubicBezTo>
                <a:cubicBezTo>
                  <a:pt x="13303" y="32196"/>
                  <a:pt x="13392" y="32048"/>
                  <a:pt x="13321" y="31929"/>
                </a:cubicBezTo>
                <a:cubicBezTo>
                  <a:pt x="12785" y="31037"/>
                  <a:pt x="11323" y="28273"/>
                  <a:pt x="11377" y="24767"/>
                </a:cubicBezTo>
                <a:cubicBezTo>
                  <a:pt x="11440" y="20799"/>
                  <a:pt x="12199" y="20415"/>
                  <a:pt x="12652" y="20415"/>
                </a:cubicBezTo>
                <a:cubicBezTo>
                  <a:pt x="12689" y="20415"/>
                  <a:pt x="12724" y="20417"/>
                  <a:pt x="12756" y="20421"/>
                </a:cubicBezTo>
                <a:cubicBezTo>
                  <a:pt x="13184" y="20465"/>
                  <a:pt x="13311" y="21156"/>
                  <a:pt x="13255" y="22292"/>
                </a:cubicBezTo>
                <a:cubicBezTo>
                  <a:pt x="13198" y="23427"/>
                  <a:pt x="12606" y="30081"/>
                  <a:pt x="14999" y="32062"/>
                </a:cubicBezTo>
                <a:cubicBezTo>
                  <a:pt x="16166" y="33027"/>
                  <a:pt x="18223" y="33275"/>
                  <a:pt x="20024" y="33275"/>
                </a:cubicBezTo>
                <a:cubicBezTo>
                  <a:pt x="21261" y="33275"/>
                  <a:pt x="22378" y="33158"/>
                  <a:pt x="23003" y="33077"/>
                </a:cubicBezTo>
                <a:cubicBezTo>
                  <a:pt x="23169" y="33057"/>
                  <a:pt x="23215" y="32840"/>
                  <a:pt x="23072" y="32754"/>
                </a:cubicBezTo>
                <a:cubicBezTo>
                  <a:pt x="22154" y="32202"/>
                  <a:pt x="20053" y="30662"/>
                  <a:pt x="18605" y="27458"/>
                </a:cubicBezTo>
                <a:cubicBezTo>
                  <a:pt x="16707" y="23256"/>
                  <a:pt x="16624" y="22136"/>
                  <a:pt x="17273" y="22061"/>
                </a:cubicBezTo>
                <a:cubicBezTo>
                  <a:pt x="17314" y="22056"/>
                  <a:pt x="17354" y="22054"/>
                  <a:pt x="17391" y="22054"/>
                </a:cubicBezTo>
                <a:cubicBezTo>
                  <a:pt x="17944" y="22054"/>
                  <a:pt x="18107" y="22582"/>
                  <a:pt x="18578" y="23980"/>
                </a:cubicBezTo>
                <a:cubicBezTo>
                  <a:pt x="19081" y="25474"/>
                  <a:pt x="21114" y="30836"/>
                  <a:pt x="24093" y="32184"/>
                </a:cubicBezTo>
                <a:cubicBezTo>
                  <a:pt x="24093" y="32184"/>
                  <a:pt x="24517" y="32507"/>
                  <a:pt x="25518" y="32507"/>
                </a:cubicBezTo>
                <a:cubicBezTo>
                  <a:pt x="26229" y="32507"/>
                  <a:pt x="27232" y="32343"/>
                  <a:pt x="28580" y="31785"/>
                </a:cubicBezTo>
                <a:cubicBezTo>
                  <a:pt x="28723" y="31726"/>
                  <a:pt x="28729" y="31527"/>
                  <a:pt x="28590" y="31463"/>
                </a:cubicBezTo>
                <a:cubicBezTo>
                  <a:pt x="27488" y="30963"/>
                  <a:pt x="24236" y="29174"/>
                  <a:pt x="22540" y="24885"/>
                </a:cubicBezTo>
                <a:cubicBezTo>
                  <a:pt x="22540" y="24885"/>
                  <a:pt x="21419" y="22521"/>
                  <a:pt x="22404" y="22502"/>
                </a:cubicBezTo>
                <a:cubicBezTo>
                  <a:pt x="22407" y="22501"/>
                  <a:pt x="22410" y="22501"/>
                  <a:pt x="22413" y="22501"/>
                </a:cubicBezTo>
                <a:cubicBezTo>
                  <a:pt x="23391" y="22501"/>
                  <a:pt x="23701" y="25933"/>
                  <a:pt x="25791" y="28176"/>
                </a:cubicBezTo>
                <a:cubicBezTo>
                  <a:pt x="27338" y="29839"/>
                  <a:pt x="28353" y="30664"/>
                  <a:pt x="29556" y="30664"/>
                </a:cubicBezTo>
                <a:cubicBezTo>
                  <a:pt x="29982" y="30664"/>
                  <a:pt x="30431" y="30561"/>
                  <a:pt x="30935" y="30355"/>
                </a:cubicBezTo>
                <a:cubicBezTo>
                  <a:pt x="32636" y="29660"/>
                  <a:pt x="34275" y="27190"/>
                  <a:pt x="35961" y="27190"/>
                </a:cubicBezTo>
                <a:cubicBezTo>
                  <a:pt x="36122" y="27190"/>
                  <a:pt x="36284" y="27212"/>
                  <a:pt x="36446" y="27261"/>
                </a:cubicBezTo>
                <a:cubicBezTo>
                  <a:pt x="36463" y="27266"/>
                  <a:pt x="36480" y="27269"/>
                  <a:pt x="36497" y="27269"/>
                </a:cubicBezTo>
                <a:cubicBezTo>
                  <a:pt x="36584" y="27269"/>
                  <a:pt x="36662" y="27201"/>
                  <a:pt x="36669" y="27107"/>
                </a:cubicBezTo>
                <a:cubicBezTo>
                  <a:pt x="36716" y="26373"/>
                  <a:pt x="36913" y="24069"/>
                  <a:pt x="37567" y="22623"/>
                </a:cubicBezTo>
                <a:cubicBezTo>
                  <a:pt x="38298" y="21007"/>
                  <a:pt x="37095" y="19207"/>
                  <a:pt x="34186" y="19207"/>
                </a:cubicBezTo>
                <a:cubicBezTo>
                  <a:pt x="33969" y="19207"/>
                  <a:pt x="33741" y="19217"/>
                  <a:pt x="33505" y="19238"/>
                </a:cubicBezTo>
                <a:cubicBezTo>
                  <a:pt x="31546" y="19411"/>
                  <a:pt x="29908" y="19656"/>
                  <a:pt x="28842" y="19656"/>
                </a:cubicBezTo>
                <a:cubicBezTo>
                  <a:pt x="28059" y="19656"/>
                  <a:pt x="27584" y="19523"/>
                  <a:pt x="27519" y="19133"/>
                </a:cubicBezTo>
                <a:cubicBezTo>
                  <a:pt x="27427" y="18579"/>
                  <a:pt x="29472" y="17812"/>
                  <a:pt x="32180" y="17812"/>
                </a:cubicBezTo>
                <a:cubicBezTo>
                  <a:pt x="33869" y="17812"/>
                  <a:pt x="35815" y="18110"/>
                  <a:pt x="37661" y="18946"/>
                </a:cubicBezTo>
                <a:cubicBezTo>
                  <a:pt x="37687" y="18957"/>
                  <a:pt x="37712" y="18962"/>
                  <a:pt x="37737" y="18962"/>
                </a:cubicBezTo>
                <a:cubicBezTo>
                  <a:pt x="37852" y="18962"/>
                  <a:pt x="37947" y="18849"/>
                  <a:pt x="37901" y="18728"/>
                </a:cubicBezTo>
                <a:cubicBezTo>
                  <a:pt x="37625" y="17988"/>
                  <a:pt x="37035" y="16339"/>
                  <a:pt x="36595" y="14646"/>
                </a:cubicBezTo>
                <a:cubicBezTo>
                  <a:pt x="36293" y="13487"/>
                  <a:pt x="34901" y="13072"/>
                  <a:pt x="33305" y="13072"/>
                </a:cubicBezTo>
                <a:cubicBezTo>
                  <a:pt x="31758" y="13072"/>
                  <a:pt x="30018" y="13462"/>
                  <a:pt x="28892" y="13939"/>
                </a:cubicBezTo>
                <a:cubicBezTo>
                  <a:pt x="27045" y="14724"/>
                  <a:pt x="24457" y="16269"/>
                  <a:pt x="23267" y="16269"/>
                </a:cubicBezTo>
                <a:cubicBezTo>
                  <a:pt x="22984" y="16269"/>
                  <a:pt x="22780" y="16182"/>
                  <a:pt x="22684" y="15977"/>
                </a:cubicBezTo>
                <a:cubicBezTo>
                  <a:pt x="22193" y="14925"/>
                  <a:pt x="27416" y="11580"/>
                  <a:pt x="35226" y="11552"/>
                </a:cubicBezTo>
                <a:cubicBezTo>
                  <a:pt x="35384" y="11552"/>
                  <a:pt x="35463" y="11361"/>
                  <a:pt x="35349" y="11252"/>
                </a:cubicBezTo>
                <a:cubicBezTo>
                  <a:pt x="34879" y="10802"/>
                  <a:pt x="34015" y="9936"/>
                  <a:pt x="33570" y="9257"/>
                </a:cubicBezTo>
                <a:cubicBezTo>
                  <a:pt x="33018" y="8412"/>
                  <a:pt x="31966" y="7334"/>
                  <a:pt x="31719" y="7085"/>
                </a:cubicBezTo>
                <a:cubicBezTo>
                  <a:pt x="31686" y="7052"/>
                  <a:pt x="31642" y="7034"/>
                  <a:pt x="31596" y="7034"/>
                </a:cubicBezTo>
                <a:cubicBezTo>
                  <a:pt x="31594" y="7034"/>
                  <a:pt x="31593" y="7034"/>
                  <a:pt x="31592" y="7034"/>
                </a:cubicBezTo>
                <a:cubicBezTo>
                  <a:pt x="30943" y="7051"/>
                  <a:pt x="26183" y="7251"/>
                  <a:pt x="23860" y="9490"/>
                </a:cubicBezTo>
                <a:cubicBezTo>
                  <a:pt x="21689" y="11583"/>
                  <a:pt x="20364" y="12688"/>
                  <a:pt x="19563" y="12688"/>
                </a:cubicBezTo>
                <a:cubicBezTo>
                  <a:pt x="19443" y="12688"/>
                  <a:pt x="19334" y="12663"/>
                  <a:pt x="19236" y="12613"/>
                </a:cubicBezTo>
                <a:cubicBezTo>
                  <a:pt x="18494" y="12233"/>
                  <a:pt x="19464" y="8294"/>
                  <a:pt x="30438" y="6029"/>
                </a:cubicBezTo>
                <a:cubicBezTo>
                  <a:pt x="30582" y="6000"/>
                  <a:pt x="30631" y="5817"/>
                  <a:pt x="30518" y="5723"/>
                </a:cubicBezTo>
                <a:cubicBezTo>
                  <a:pt x="29760" y="5095"/>
                  <a:pt x="27514" y="3358"/>
                  <a:pt x="24709" y="2350"/>
                </a:cubicBezTo>
                <a:cubicBezTo>
                  <a:pt x="24688" y="2343"/>
                  <a:pt x="24666" y="2339"/>
                  <a:pt x="24644" y="2339"/>
                </a:cubicBezTo>
                <a:cubicBezTo>
                  <a:pt x="24269" y="2354"/>
                  <a:pt x="20770" y="2592"/>
                  <a:pt x="17480" y="6796"/>
                </a:cubicBezTo>
                <a:cubicBezTo>
                  <a:pt x="14991" y="9975"/>
                  <a:pt x="14518" y="10447"/>
                  <a:pt x="14244" y="10447"/>
                </a:cubicBezTo>
                <a:cubicBezTo>
                  <a:pt x="14134" y="10447"/>
                  <a:pt x="14056" y="10372"/>
                  <a:pt x="13894" y="10364"/>
                </a:cubicBezTo>
                <a:cubicBezTo>
                  <a:pt x="13345" y="10336"/>
                  <a:pt x="13916" y="5163"/>
                  <a:pt x="20987" y="1241"/>
                </a:cubicBezTo>
                <a:cubicBezTo>
                  <a:pt x="21242" y="1099"/>
                  <a:pt x="21189" y="716"/>
                  <a:pt x="20903" y="657"/>
                </a:cubicBezTo>
                <a:cubicBezTo>
                  <a:pt x="19718" y="407"/>
                  <a:pt x="17394" y="1"/>
                  <a:pt x="14833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-886033">
            <a:off x="304714" y="4394257"/>
            <a:ext cx="1626676" cy="862976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rgbClr val="4477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-10612658">
            <a:off x="6728929" y="-822208"/>
            <a:ext cx="3376643" cy="3290304"/>
          </a:xfrm>
          <a:custGeom>
            <a:avLst/>
            <a:gdLst/>
            <a:ahLst/>
            <a:cxnLst/>
            <a:rect l="l" t="t" r="r" b="b"/>
            <a:pathLst>
              <a:path w="42847" h="41749" extrusionOk="0">
                <a:moveTo>
                  <a:pt x="23095" y="23279"/>
                </a:moveTo>
                <a:lnTo>
                  <a:pt x="23086" y="23281"/>
                </a:lnTo>
                <a:lnTo>
                  <a:pt x="23088" y="23279"/>
                </a:lnTo>
                <a:close/>
                <a:moveTo>
                  <a:pt x="27396" y="0"/>
                </a:moveTo>
                <a:lnTo>
                  <a:pt x="27396" y="0"/>
                </a:lnTo>
                <a:cubicBezTo>
                  <a:pt x="27396" y="0"/>
                  <a:pt x="27370" y="122"/>
                  <a:pt x="27327" y="346"/>
                </a:cubicBezTo>
                <a:cubicBezTo>
                  <a:pt x="26993" y="2068"/>
                  <a:pt x="25528" y="10157"/>
                  <a:pt x="25263" y="21002"/>
                </a:cubicBezTo>
                <a:cubicBezTo>
                  <a:pt x="24591" y="21553"/>
                  <a:pt x="23914" y="22097"/>
                  <a:pt x="23231" y="22634"/>
                </a:cubicBezTo>
                <a:cubicBezTo>
                  <a:pt x="22984" y="22829"/>
                  <a:pt x="22734" y="23019"/>
                  <a:pt x="22485" y="23211"/>
                </a:cubicBezTo>
                <a:cubicBezTo>
                  <a:pt x="25076" y="12769"/>
                  <a:pt x="20166" y="230"/>
                  <a:pt x="20166" y="228"/>
                </a:cubicBezTo>
                <a:lnTo>
                  <a:pt x="20166" y="228"/>
                </a:lnTo>
                <a:cubicBezTo>
                  <a:pt x="20166" y="230"/>
                  <a:pt x="20599" y="15838"/>
                  <a:pt x="22335" y="23327"/>
                </a:cubicBezTo>
                <a:cubicBezTo>
                  <a:pt x="21306" y="24121"/>
                  <a:pt x="20262" y="24894"/>
                  <a:pt x="19204" y="25647"/>
                </a:cubicBezTo>
                <a:cubicBezTo>
                  <a:pt x="21630" y="18664"/>
                  <a:pt x="15086" y="4772"/>
                  <a:pt x="13785" y="2124"/>
                </a:cubicBezTo>
                <a:cubicBezTo>
                  <a:pt x="13764" y="2049"/>
                  <a:pt x="13744" y="1973"/>
                  <a:pt x="13723" y="1898"/>
                </a:cubicBezTo>
                <a:lnTo>
                  <a:pt x="13723" y="1898"/>
                </a:lnTo>
                <a:lnTo>
                  <a:pt x="13769" y="2092"/>
                </a:lnTo>
                <a:cubicBezTo>
                  <a:pt x="13638" y="1827"/>
                  <a:pt x="13564" y="1682"/>
                  <a:pt x="13564" y="1682"/>
                </a:cubicBezTo>
                <a:lnTo>
                  <a:pt x="13564" y="1682"/>
                </a:lnTo>
                <a:cubicBezTo>
                  <a:pt x="13565" y="1683"/>
                  <a:pt x="15293" y="16415"/>
                  <a:pt x="18897" y="25868"/>
                </a:cubicBezTo>
                <a:cubicBezTo>
                  <a:pt x="18395" y="26221"/>
                  <a:pt x="17890" y="26570"/>
                  <a:pt x="17382" y="26915"/>
                </a:cubicBezTo>
                <a:cubicBezTo>
                  <a:pt x="16778" y="27322"/>
                  <a:pt x="16164" y="27714"/>
                  <a:pt x="15546" y="28097"/>
                </a:cubicBezTo>
                <a:cubicBezTo>
                  <a:pt x="15560" y="27903"/>
                  <a:pt x="15572" y="27708"/>
                  <a:pt x="15583" y="27512"/>
                </a:cubicBezTo>
                <a:cubicBezTo>
                  <a:pt x="16189" y="16302"/>
                  <a:pt x="11443" y="4783"/>
                  <a:pt x="11442" y="4781"/>
                </a:cubicBezTo>
                <a:lnTo>
                  <a:pt x="11442" y="4781"/>
                </a:lnTo>
                <a:cubicBezTo>
                  <a:pt x="11442" y="4782"/>
                  <a:pt x="11473" y="4970"/>
                  <a:pt x="11521" y="5317"/>
                </a:cubicBezTo>
                <a:cubicBezTo>
                  <a:pt x="11530" y="5393"/>
                  <a:pt x="11540" y="5471"/>
                  <a:pt x="11550" y="5547"/>
                </a:cubicBezTo>
                <a:cubicBezTo>
                  <a:pt x="11733" y="6952"/>
                  <a:pt x="12074" y="10175"/>
                  <a:pt x="12001" y="14162"/>
                </a:cubicBezTo>
                <a:cubicBezTo>
                  <a:pt x="11908" y="19275"/>
                  <a:pt x="14003" y="25992"/>
                  <a:pt x="15307" y="28245"/>
                </a:cubicBezTo>
                <a:cubicBezTo>
                  <a:pt x="14595" y="28684"/>
                  <a:pt x="13879" y="29113"/>
                  <a:pt x="13160" y="29538"/>
                </a:cubicBezTo>
                <a:cubicBezTo>
                  <a:pt x="13374" y="26998"/>
                  <a:pt x="11560" y="18744"/>
                  <a:pt x="9704" y="15264"/>
                </a:cubicBezTo>
                <a:cubicBezTo>
                  <a:pt x="8186" y="12416"/>
                  <a:pt x="6747" y="8973"/>
                  <a:pt x="6111" y="7397"/>
                </a:cubicBezTo>
                <a:cubicBezTo>
                  <a:pt x="6060" y="7205"/>
                  <a:pt x="6007" y="7013"/>
                  <a:pt x="5957" y="6820"/>
                </a:cubicBezTo>
                <a:lnTo>
                  <a:pt x="5957" y="6820"/>
                </a:lnTo>
                <a:cubicBezTo>
                  <a:pt x="5987" y="6963"/>
                  <a:pt x="6020" y="7106"/>
                  <a:pt x="6051" y="7249"/>
                </a:cubicBezTo>
                <a:cubicBezTo>
                  <a:pt x="5870" y="6798"/>
                  <a:pt x="5766" y="6533"/>
                  <a:pt x="5766" y="6533"/>
                </a:cubicBezTo>
                <a:lnTo>
                  <a:pt x="5766" y="6533"/>
                </a:lnTo>
                <a:cubicBezTo>
                  <a:pt x="5767" y="6534"/>
                  <a:pt x="8059" y="22925"/>
                  <a:pt x="12782" y="29762"/>
                </a:cubicBezTo>
                <a:cubicBezTo>
                  <a:pt x="12260" y="30071"/>
                  <a:pt x="11739" y="30379"/>
                  <a:pt x="11218" y="30690"/>
                </a:cubicBezTo>
                <a:cubicBezTo>
                  <a:pt x="10930" y="30855"/>
                  <a:pt x="10639" y="31016"/>
                  <a:pt x="10349" y="31178"/>
                </a:cubicBezTo>
                <a:cubicBezTo>
                  <a:pt x="10224" y="30000"/>
                  <a:pt x="9534" y="26382"/>
                  <a:pt x="5756" y="20229"/>
                </a:cubicBezTo>
                <a:cubicBezTo>
                  <a:pt x="1060" y="12583"/>
                  <a:pt x="1345" y="10426"/>
                  <a:pt x="726" y="10125"/>
                </a:cubicBezTo>
                <a:lnTo>
                  <a:pt x="726" y="10125"/>
                </a:lnTo>
                <a:cubicBezTo>
                  <a:pt x="726" y="10125"/>
                  <a:pt x="0" y="14287"/>
                  <a:pt x="3773" y="21942"/>
                </a:cubicBezTo>
                <a:cubicBezTo>
                  <a:pt x="6799" y="28082"/>
                  <a:pt x="9218" y="30589"/>
                  <a:pt x="10057" y="31341"/>
                </a:cubicBezTo>
                <a:cubicBezTo>
                  <a:pt x="8342" y="32293"/>
                  <a:pt x="6596" y="33188"/>
                  <a:pt x="4809" y="34048"/>
                </a:cubicBezTo>
                <a:lnTo>
                  <a:pt x="4836" y="34126"/>
                </a:lnTo>
                <a:cubicBezTo>
                  <a:pt x="5998" y="33777"/>
                  <a:pt x="7179" y="33439"/>
                  <a:pt x="8293" y="32943"/>
                </a:cubicBezTo>
                <a:cubicBezTo>
                  <a:pt x="9379" y="32529"/>
                  <a:pt x="10407" y="31996"/>
                  <a:pt x="11447" y="31482"/>
                </a:cubicBezTo>
                <a:cubicBezTo>
                  <a:pt x="11380" y="31365"/>
                  <a:pt x="11314" y="31250"/>
                  <a:pt x="11252" y="31136"/>
                </a:cubicBezTo>
                <a:lnTo>
                  <a:pt x="11252" y="31136"/>
                </a:lnTo>
                <a:cubicBezTo>
                  <a:pt x="11255" y="31139"/>
                  <a:pt x="11421" y="31207"/>
                  <a:pt x="11712" y="31345"/>
                </a:cubicBezTo>
                <a:cubicBezTo>
                  <a:pt x="12615" y="30859"/>
                  <a:pt x="13494" y="30330"/>
                  <a:pt x="14355" y="29777"/>
                </a:cubicBezTo>
                <a:cubicBezTo>
                  <a:pt x="21724" y="37761"/>
                  <a:pt x="37676" y="41749"/>
                  <a:pt x="37676" y="41749"/>
                </a:cubicBezTo>
                <a:cubicBezTo>
                  <a:pt x="34428" y="40090"/>
                  <a:pt x="33492" y="38868"/>
                  <a:pt x="26985" y="34628"/>
                </a:cubicBezTo>
                <a:cubicBezTo>
                  <a:pt x="21640" y="31144"/>
                  <a:pt x="16372" y="29910"/>
                  <a:pt x="14662" y="29580"/>
                </a:cubicBezTo>
                <a:cubicBezTo>
                  <a:pt x="15498" y="29034"/>
                  <a:pt x="16320" y="28467"/>
                  <a:pt x="17133" y="27890"/>
                </a:cubicBezTo>
                <a:cubicBezTo>
                  <a:pt x="17180" y="27917"/>
                  <a:pt x="17227" y="27945"/>
                  <a:pt x="17274" y="27972"/>
                </a:cubicBezTo>
                <a:lnTo>
                  <a:pt x="17222" y="27958"/>
                </a:lnTo>
                <a:lnTo>
                  <a:pt x="17222" y="27958"/>
                </a:lnTo>
                <a:cubicBezTo>
                  <a:pt x="17241" y="27965"/>
                  <a:pt x="17262" y="27971"/>
                  <a:pt x="17281" y="27978"/>
                </a:cubicBezTo>
                <a:cubicBezTo>
                  <a:pt x="25762" y="32926"/>
                  <a:pt x="34059" y="33755"/>
                  <a:pt x="38664" y="33755"/>
                </a:cubicBezTo>
                <a:cubicBezTo>
                  <a:pt x="40980" y="33755"/>
                  <a:pt x="42361" y="33545"/>
                  <a:pt x="42362" y="33545"/>
                </a:cubicBezTo>
                <a:lnTo>
                  <a:pt x="42362" y="33545"/>
                </a:lnTo>
                <a:cubicBezTo>
                  <a:pt x="42302" y="33552"/>
                  <a:pt x="42237" y="33556"/>
                  <a:pt x="42167" y="33556"/>
                </a:cubicBezTo>
                <a:cubicBezTo>
                  <a:pt x="40626" y="33556"/>
                  <a:pt x="36684" y="31824"/>
                  <a:pt x="30630" y="29974"/>
                </a:cubicBezTo>
                <a:cubicBezTo>
                  <a:pt x="25311" y="28347"/>
                  <a:pt x="19176" y="27851"/>
                  <a:pt x="17353" y="27733"/>
                </a:cubicBezTo>
                <a:cubicBezTo>
                  <a:pt x="17487" y="27638"/>
                  <a:pt x="17621" y="27543"/>
                  <a:pt x="17753" y="27447"/>
                </a:cubicBezTo>
                <a:cubicBezTo>
                  <a:pt x="18530" y="26882"/>
                  <a:pt x="19299" y="26305"/>
                  <a:pt x="20057" y="25714"/>
                </a:cubicBezTo>
                <a:cubicBezTo>
                  <a:pt x="22232" y="26654"/>
                  <a:pt x="24866" y="26981"/>
                  <a:pt x="27463" y="26981"/>
                </a:cubicBezTo>
                <a:cubicBezTo>
                  <a:pt x="32320" y="26981"/>
                  <a:pt x="37052" y="25839"/>
                  <a:pt x="38431" y="25430"/>
                </a:cubicBezTo>
                <a:cubicBezTo>
                  <a:pt x="40577" y="24791"/>
                  <a:pt x="42243" y="22159"/>
                  <a:pt x="42243" y="22158"/>
                </a:cubicBezTo>
                <a:lnTo>
                  <a:pt x="42243" y="22158"/>
                </a:lnTo>
                <a:cubicBezTo>
                  <a:pt x="42243" y="22159"/>
                  <a:pt x="40599" y="24115"/>
                  <a:pt x="38594" y="24597"/>
                </a:cubicBezTo>
                <a:cubicBezTo>
                  <a:pt x="38486" y="24623"/>
                  <a:pt x="38378" y="24645"/>
                  <a:pt x="38269" y="24662"/>
                </a:cubicBezTo>
                <a:cubicBezTo>
                  <a:pt x="37032" y="24852"/>
                  <a:pt x="23684" y="24920"/>
                  <a:pt x="20456" y="25408"/>
                </a:cubicBezTo>
                <a:cubicBezTo>
                  <a:pt x="21292" y="24754"/>
                  <a:pt x="22118" y="24088"/>
                  <a:pt x="22932" y="23409"/>
                </a:cubicBezTo>
                <a:cubicBezTo>
                  <a:pt x="26207" y="23929"/>
                  <a:pt x="28973" y="24137"/>
                  <a:pt x="31301" y="24137"/>
                </a:cubicBezTo>
                <a:cubicBezTo>
                  <a:pt x="38496" y="24137"/>
                  <a:pt x="41511" y="22154"/>
                  <a:pt x="42474" y="21303"/>
                </a:cubicBezTo>
                <a:cubicBezTo>
                  <a:pt x="42737" y="21070"/>
                  <a:pt x="42846" y="20922"/>
                  <a:pt x="42846" y="20922"/>
                </a:cubicBezTo>
                <a:lnTo>
                  <a:pt x="42846" y="20922"/>
                </a:lnTo>
                <a:cubicBezTo>
                  <a:pt x="34020" y="21281"/>
                  <a:pt x="25279" y="22863"/>
                  <a:pt x="23149" y="23269"/>
                </a:cubicBezTo>
                <a:cubicBezTo>
                  <a:pt x="23131" y="23269"/>
                  <a:pt x="23115" y="23272"/>
                  <a:pt x="23098" y="23272"/>
                </a:cubicBezTo>
                <a:cubicBezTo>
                  <a:pt x="23227" y="23163"/>
                  <a:pt x="23358" y="23057"/>
                  <a:pt x="23488" y="22949"/>
                </a:cubicBezTo>
                <a:cubicBezTo>
                  <a:pt x="24575" y="22017"/>
                  <a:pt x="25643" y="21064"/>
                  <a:pt x="26691" y="20088"/>
                </a:cubicBezTo>
                <a:cubicBezTo>
                  <a:pt x="28043" y="20419"/>
                  <a:pt x="29282" y="20559"/>
                  <a:pt x="30410" y="20559"/>
                </a:cubicBezTo>
                <a:cubicBezTo>
                  <a:pt x="35452" y="20559"/>
                  <a:pt x="38288" y="17758"/>
                  <a:pt x="39220" y="16640"/>
                </a:cubicBezTo>
                <a:cubicBezTo>
                  <a:pt x="39249" y="16624"/>
                  <a:pt x="39278" y="16608"/>
                  <a:pt x="39308" y="16592"/>
                </a:cubicBezTo>
                <a:lnTo>
                  <a:pt x="39308" y="16592"/>
                </a:lnTo>
                <a:cubicBezTo>
                  <a:pt x="39282" y="16604"/>
                  <a:pt x="39256" y="16616"/>
                  <a:pt x="39230" y="16627"/>
                </a:cubicBezTo>
                <a:cubicBezTo>
                  <a:pt x="39455" y="16355"/>
                  <a:pt x="39567" y="16186"/>
                  <a:pt x="39567" y="16186"/>
                </a:cubicBezTo>
                <a:lnTo>
                  <a:pt x="39567" y="16186"/>
                </a:lnTo>
                <a:cubicBezTo>
                  <a:pt x="35998" y="17878"/>
                  <a:pt x="28385" y="19649"/>
                  <a:pt x="26847" y="19998"/>
                </a:cubicBezTo>
                <a:lnTo>
                  <a:pt x="26769" y="20016"/>
                </a:lnTo>
                <a:cubicBezTo>
                  <a:pt x="27324" y="19498"/>
                  <a:pt x="27872" y="18972"/>
                  <a:pt x="28413" y="18439"/>
                </a:cubicBezTo>
                <a:cubicBezTo>
                  <a:pt x="39709" y="15091"/>
                  <a:pt x="39813" y="10336"/>
                  <a:pt x="39350" y="10187"/>
                </a:cubicBezTo>
                <a:cubicBezTo>
                  <a:pt x="39346" y="10185"/>
                  <a:pt x="39341" y="10185"/>
                  <a:pt x="39336" y="10185"/>
                </a:cubicBezTo>
                <a:cubicBezTo>
                  <a:pt x="38756" y="10185"/>
                  <a:pt x="30027" y="17124"/>
                  <a:pt x="28566" y="18290"/>
                </a:cubicBezTo>
                <a:lnTo>
                  <a:pt x="28566" y="18290"/>
                </a:lnTo>
                <a:cubicBezTo>
                  <a:pt x="28657" y="18199"/>
                  <a:pt x="28751" y="18110"/>
                  <a:pt x="28842" y="18018"/>
                </a:cubicBezTo>
                <a:lnTo>
                  <a:pt x="28785" y="17960"/>
                </a:lnTo>
                <a:cubicBezTo>
                  <a:pt x="28775" y="17970"/>
                  <a:pt x="28765" y="17978"/>
                  <a:pt x="28754" y="17988"/>
                </a:cubicBezTo>
                <a:cubicBezTo>
                  <a:pt x="29796" y="16795"/>
                  <a:pt x="31917" y="13901"/>
                  <a:pt x="33031" y="9082"/>
                </a:cubicBezTo>
                <a:cubicBezTo>
                  <a:pt x="33297" y="7925"/>
                  <a:pt x="33431" y="6739"/>
                  <a:pt x="33379" y="5554"/>
                </a:cubicBezTo>
                <a:cubicBezTo>
                  <a:pt x="33329" y="4439"/>
                  <a:pt x="33123" y="3172"/>
                  <a:pt x="32501" y="2563"/>
                </a:cubicBezTo>
                <a:cubicBezTo>
                  <a:pt x="32501" y="2563"/>
                  <a:pt x="30105" y="14315"/>
                  <a:pt x="28218" y="18469"/>
                </a:cubicBezTo>
                <a:cubicBezTo>
                  <a:pt x="27420" y="19185"/>
                  <a:pt x="26609" y="19886"/>
                  <a:pt x="25785" y="20572"/>
                </a:cubicBezTo>
                <a:cubicBezTo>
                  <a:pt x="26688" y="19087"/>
                  <a:pt x="28348" y="14343"/>
                  <a:pt x="273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D9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ctrTitle"/>
          </p:nvPr>
        </p:nvSpPr>
        <p:spPr>
          <a:xfrm>
            <a:off x="1641000" y="1862100"/>
            <a:ext cx="5862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Cloud Storage</a:t>
            </a:r>
            <a:endParaRPr sz="6000"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subTitle" idx="1"/>
          </p:nvPr>
        </p:nvSpPr>
        <p:spPr>
          <a:xfrm>
            <a:off x="1880100" y="3408775"/>
            <a:ext cx="538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Christian Frans Mukuan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Muladi Aprianto Manalu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606175" y="1373532"/>
            <a:ext cx="3770606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Implementation</a:t>
            </a:r>
            <a:endParaRPr sz="3600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ctrTitle"/>
          </p:nvPr>
        </p:nvSpPr>
        <p:spPr>
          <a:xfrm>
            <a:off x="4403367" y="2838755"/>
            <a:ext cx="4740633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/>
              <a:t>O</a:t>
            </a:r>
            <a:r>
              <a:rPr lang="en" sz="3600" dirty="0" smtClean="0"/>
              <a:t>n </a:t>
            </a:r>
            <a:r>
              <a:rPr lang="en" sz="3200" dirty="0" smtClean="0"/>
              <a:t>Google</a:t>
            </a:r>
            <a:r>
              <a:rPr lang="en" sz="3600" dirty="0" smtClean="0"/>
              <a:t> Drive</a:t>
            </a:r>
            <a:endParaRPr sz="3600" dirty="0"/>
          </a:p>
        </p:txBody>
      </p:sp>
      <p:sp>
        <p:nvSpPr>
          <p:cNvPr id="261" name="Google Shape;261;p37"/>
          <p:cNvSpPr/>
          <p:nvPr/>
        </p:nvSpPr>
        <p:spPr>
          <a:xfrm>
            <a:off x="4116300" y="1559625"/>
            <a:ext cx="2731775" cy="141425"/>
          </a:xfrm>
          <a:custGeom>
            <a:avLst/>
            <a:gdLst/>
            <a:ahLst/>
            <a:cxnLst/>
            <a:rect l="l" t="t" r="r" b="b"/>
            <a:pathLst>
              <a:path w="109271" h="5657" extrusionOk="0">
                <a:moveTo>
                  <a:pt x="0" y="5657"/>
                </a:moveTo>
                <a:cubicBezTo>
                  <a:pt x="2044" y="2248"/>
                  <a:pt x="7934" y="5061"/>
                  <a:pt x="11909" y="5061"/>
                </a:cubicBezTo>
                <a:cubicBezTo>
                  <a:pt x="15597" y="5061"/>
                  <a:pt x="18344" y="595"/>
                  <a:pt x="22032" y="595"/>
                </a:cubicBezTo>
                <a:cubicBezTo>
                  <a:pt x="24431" y="595"/>
                  <a:pt x="26308" y="2814"/>
                  <a:pt x="28583" y="3573"/>
                </a:cubicBezTo>
                <a:cubicBezTo>
                  <a:pt x="31118" y="4419"/>
                  <a:pt x="33545" y="1588"/>
                  <a:pt x="36026" y="595"/>
                </a:cubicBezTo>
                <a:cubicBezTo>
                  <a:pt x="40049" y="-1015"/>
                  <a:pt x="43944" y="5672"/>
                  <a:pt x="48234" y="5061"/>
                </a:cubicBezTo>
                <a:cubicBezTo>
                  <a:pt x="51409" y="4609"/>
                  <a:pt x="53959" y="1488"/>
                  <a:pt x="57166" y="1488"/>
                </a:cubicBezTo>
                <a:cubicBezTo>
                  <a:pt x="59617" y="1488"/>
                  <a:pt x="61738" y="5078"/>
                  <a:pt x="64014" y="4168"/>
                </a:cubicBezTo>
                <a:cubicBezTo>
                  <a:pt x="66340" y="3238"/>
                  <a:pt x="67762" y="0"/>
                  <a:pt x="70267" y="0"/>
                </a:cubicBezTo>
                <a:cubicBezTo>
                  <a:pt x="72842" y="0"/>
                  <a:pt x="74575" y="3149"/>
                  <a:pt x="77115" y="3573"/>
                </a:cubicBezTo>
                <a:cubicBezTo>
                  <a:pt x="79189" y="3919"/>
                  <a:pt x="81075" y="823"/>
                  <a:pt x="83070" y="1488"/>
                </a:cubicBezTo>
                <a:cubicBezTo>
                  <a:pt x="85137" y="2177"/>
                  <a:pt x="86570" y="5072"/>
                  <a:pt x="88727" y="4764"/>
                </a:cubicBezTo>
                <a:cubicBezTo>
                  <a:pt x="90338" y="4534"/>
                  <a:pt x="91110" y="2447"/>
                  <a:pt x="92597" y="1786"/>
                </a:cubicBezTo>
                <a:cubicBezTo>
                  <a:pt x="94715" y="845"/>
                  <a:pt x="97160" y="2596"/>
                  <a:pt x="99446" y="2977"/>
                </a:cubicBezTo>
                <a:cubicBezTo>
                  <a:pt x="102729" y="3525"/>
                  <a:pt x="106609" y="2766"/>
                  <a:pt x="109271" y="4764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Google Shape;262;p37"/>
          <p:cNvSpPr/>
          <p:nvPr/>
        </p:nvSpPr>
        <p:spPr>
          <a:xfrm>
            <a:off x="2244467" y="3041292"/>
            <a:ext cx="3334700" cy="212825"/>
          </a:xfrm>
          <a:custGeom>
            <a:avLst/>
            <a:gdLst/>
            <a:ahLst/>
            <a:cxnLst/>
            <a:rect l="l" t="t" r="r" b="b"/>
            <a:pathLst>
              <a:path w="133388" h="8513" extrusionOk="0">
                <a:moveTo>
                  <a:pt x="133388" y="5238"/>
                </a:moveTo>
                <a:cubicBezTo>
                  <a:pt x="131618" y="-76"/>
                  <a:pt x="122316" y="7322"/>
                  <a:pt x="116715" y="7322"/>
                </a:cubicBezTo>
                <a:cubicBezTo>
                  <a:pt x="112038" y="7322"/>
                  <a:pt x="107946" y="2492"/>
                  <a:pt x="103316" y="3154"/>
                </a:cubicBezTo>
                <a:cubicBezTo>
                  <a:pt x="99265" y="3733"/>
                  <a:pt x="96074" y="8325"/>
                  <a:pt x="92002" y="7918"/>
                </a:cubicBezTo>
                <a:cubicBezTo>
                  <a:pt x="88095" y="7527"/>
                  <a:pt x="84413" y="3401"/>
                  <a:pt x="80688" y="4643"/>
                </a:cubicBezTo>
                <a:cubicBezTo>
                  <a:pt x="78363" y="5418"/>
                  <a:pt x="76886" y="8513"/>
                  <a:pt x="74435" y="8513"/>
                </a:cubicBezTo>
                <a:cubicBezTo>
                  <a:pt x="71190" y="8513"/>
                  <a:pt x="68611" y="5575"/>
                  <a:pt x="65503" y="4643"/>
                </a:cubicBezTo>
                <a:cubicBezTo>
                  <a:pt x="62048" y="3607"/>
                  <a:pt x="58253" y="7121"/>
                  <a:pt x="54784" y="6131"/>
                </a:cubicBezTo>
                <a:cubicBezTo>
                  <a:pt x="52321" y="5428"/>
                  <a:pt x="50962" y="2475"/>
                  <a:pt x="48532" y="1665"/>
                </a:cubicBezTo>
                <a:cubicBezTo>
                  <a:pt x="44526" y="329"/>
                  <a:pt x="41042" y="5810"/>
                  <a:pt x="36920" y="6727"/>
                </a:cubicBezTo>
                <a:cubicBezTo>
                  <a:pt x="34012" y="7374"/>
                  <a:pt x="30725" y="7602"/>
                  <a:pt x="27987" y="6429"/>
                </a:cubicBezTo>
                <a:cubicBezTo>
                  <a:pt x="26819" y="5928"/>
                  <a:pt x="26863" y="3632"/>
                  <a:pt x="25605" y="3452"/>
                </a:cubicBezTo>
                <a:cubicBezTo>
                  <a:pt x="21596" y="2879"/>
                  <a:pt x="17988" y="6359"/>
                  <a:pt x="13993" y="7025"/>
                </a:cubicBezTo>
                <a:cubicBezTo>
                  <a:pt x="10055" y="7682"/>
                  <a:pt x="7927" y="-1166"/>
                  <a:pt x="4168" y="177"/>
                </a:cubicBezTo>
                <a:cubicBezTo>
                  <a:pt x="2037" y="938"/>
                  <a:pt x="0" y="3273"/>
                  <a:pt x="0" y="5536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63" name="Google Shape;263;p37"/>
          <p:cNvGrpSpPr/>
          <p:nvPr/>
        </p:nvGrpSpPr>
        <p:grpSpPr>
          <a:xfrm>
            <a:off x="786161" y="2783403"/>
            <a:ext cx="3590616" cy="2271436"/>
            <a:chOff x="-10557650" y="2926300"/>
            <a:chExt cx="3026225" cy="1914400"/>
          </a:xfrm>
        </p:grpSpPr>
        <p:sp>
          <p:nvSpPr>
            <p:cNvPr id="264" name="Google Shape;264;p37"/>
            <p:cNvSpPr/>
            <p:nvPr/>
          </p:nvSpPr>
          <p:spPr>
            <a:xfrm>
              <a:off x="-10557650" y="2926300"/>
              <a:ext cx="3026225" cy="1701150"/>
            </a:xfrm>
            <a:custGeom>
              <a:avLst/>
              <a:gdLst/>
              <a:ahLst/>
              <a:cxnLst/>
              <a:rect l="l" t="t" r="r" b="b"/>
              <a:pathLst>
                <a:path w="121049" h="68046" extrusionOk="0">
                  <a:moveTo>
                    <a:pt x="24331" y="0"/>
                  </a:moveTo>
                  <a:cubicBezTo>
                    <a:pt x="18530" y="0"/>
                    <a:pt x="12337" y="1058"/>
                    <a:pt x="9720" y="3675"/>
                  </a:cubicBezTo>
                  <a:cubicBezTo>
                    <a:pt x="3977" y="9417"/>
                    <a:pt x="3535" y="16044"/>
                    <a:pt x="1768" y="40342"/>
                  </a:cubicBezTo>
                  <a:cubicBezTo>
                    <a:pt x="1" y="64640"/>
                    <a:pt x="21649" y="65524"/>
                    <a:pt x="42412" y="67732"/>
                  </a:cubicBezTo>
                  <a:cubicBezTo>
                    <a:pt x="44435" y="67948"/>
                    <a:pt x="46633" y="68045"/>
                    <a:pt x="48963" y="68045"/>
                  </a:cubicBezTo>
                  <a:cubicBezTo>
                    <a:pt x="70551" y="68045"/>
                    <a:pt x="103397" y="59652"/>
                    <a:pt x="111771" y="58455"/>
                  </a:cubicBezTo>
                  <a:cubicBezTo>
                    <a:pt x="121048" y="57129"/>
                    <a:pt x="119722" y="46085"/>
                    <a:pt x="119722" y="46085"/>
                  </a:cubicBezTo>
                  <a:lnTo>
                    <a:pt x="110445" y="46085"/>
                  </a:lnTo>
                  <a:cubicBezTo>
                    <a:pt x="103023" y="46085"/>
                    <a:pt x="67610" y="46650"/>
                    <a:pt x="46051" y="46650"/>
                  </a:cubicBezTo>
                  <a:cubicBezTo>
                    <a:pt x="40661" y="46650"/>
                    <a:pt x="36138" y="46615"/>
                    <a:pt x="33133" y="46526"/>
                  </a:cubicBezTo>
                  <a:cubicBezTo>
                    <a:pt x="18113" y="46085"/>
                    <a:pt x="16346" y="31801"/>
                    <a:pt x="16346" y="16781"/>
                  </a:cubicBezTo>
                  <a:cubicBezTo>
                    <a:pt x="16346" y="4812"/>
                    <a:pt x="29247" y="3596"/>
                    <a:pt x="34491" y="3596"/>
                  </a:cubicBezTo>
                  <a:cubicBezTo>
                    <a:pt x="35828" y="3596"/>
                    <a:pt x="36668" y="3675"/>
                    <a:pt x="36668" y="3675"/>
                  </a:cubicBezTo>
                  <a:cubicBezTo>
                    <a:pt x="37630" y="1510"/>
                    <a:pt x="31261" y="0"/>
                    <a:pt x="24331" y="0"/>
                  </a:cubicBezTo>
                  <a:close/>
                </a:path>
              </a:pathLst>
            </a:custGeom>
            <a:solidFill>
              <a:srgbClr val="55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-8745125" y="3945875"/>
              <a:ext cx="276125" cy="276125"/>
            </a:xfrm>
            <a:custGeom>
              <a:avLst/>
              <a:gdLst/>
              <a:ahLst/>
              <a:cxnLst/>
              <a:rect l="l" t="t" r="r" b="b"/>
              <a:pathLst>
                <a:path w="11045" h="11045" extrusionOk="0">
                  <a:moveTo>
                    <a:pt x="5523" y="0"/>
                  </a:moveTo>
                  <a:cubicBezTo>
                    <a:pt x="2472" y="0"/>
                    <a:pt x="0" y="2473"/>
                    <a:pt x="0" y="5523"/>
                  </a:cubicBezTo>
                  <a:cubicBezTo>
                    <a:pt x="0" y="6987"/>
                    <a:pt x="583" y="8392"/>
                    <a:pt x="1618" y="9427"/>
                  </a:cubicBezTo>
                  <a:cubicBezTo>
                    <a:pt x="2654" y="10464"/>
                    <a:pt x="4058" y="11045"/>
                    <a:pt x="5523" y="11045"/>
                  </a:cubicBezTo>
                  <a:cubicBezTo>
                    <a:pt x="6987" y="11045"/>
                    <a:pt x="8393" y="10464"/>
                    <a:pt x="9428" y="9427"/>
                  </a:cubicBezTo>
                  <a:cubicBezTo>
                    <a:pt x="10464" y="8392"/>
                    <a:pt x="11045" y="6987"/>
                    <a:pt x="11045" y="5523"/>
                  </a:cubicBezTo>
                  <a:cubicBezTo>
                    <a:pt x="11045" y="4058"/>
                    <a:pt x="10464" y="2654"/>
                    <a:pt x="9428" y="1618"/>
                  </a:cubicBezTo>
                  <a:cubicBezTo>
                    <a:pt x="8393" y="583"/>
                    <a:pt x="6987" y="0"/>
                    <a:pt x="5523" y="0"/>
                  </a:cubicBezTo>
                  <a:close/>
                </a:path>
              </a:pathLst>
            </a:custGeom>
            <a:solidFill>
              <a:srgbClr val="55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-9082950" y="4486650"/>
              <a:ext cx="665850" cy="354050"/>
            </a:xfrm>
            <a:custGeom>
              <a:avLst/>
              <a:gdLst/>
              <a:ahLst/>
              <a:cxnLst/>
              <a:rect l="l" t="t" r="r" b="b"/>
              <a:pathLst>
                <a:path w="26634" h="14162" extrusionOk="0">
                  <a:moveTo>
                    <a:pt x="7878" y="1"/>
                  </a:moveTo>
                  <a:cubicBezTo>
                    <a:pt x="7683" y="1"/>
                    <a:pt x="7484" y="6"/>
                    <a:pt x="7279" y="17"/>
                  </a:cubicBezTo>
                  <a:cubicBezTo>
                    <a:pt x="1" y="401"/>
                    <a:pt x="9729" y="13311"/>
                    <a:pt x="16770" y="13311"/>
                  </a:cubicBezTo>
                  <a:cubicBezTo>
                    <a:pt x="16997" y="13311"/>
                    <a:pt x="17220" y="13298"/>
                    <a:pt x="17441" y="13270"/>
                  </a:cubicBezTo>
                  <a:cubicBezTo>
                    <a:pt x="18618" y="13123"/>
                    <a:pt x="19660" y="13062"/>
                    <a:pt x="20580" y="13062"/>
                  </a:cubicBezTo>
                  <a:cubicBezTo>
                    <a:pt x="23464" y="13062"/>
                    <a:pt x="25144" y="13664"/>
                    <a:pt x="25996" y="14113"/>
                  </a:cubicBezTo>
                  <a:cubicBezTo>
                    <a:pt x="26059" y="14147"/>
                    <a:pt x="26124" y="14162"/>
                    <a:pt x="26187" y="14162"/>
                  </a:cubicBezTo>
                  <a:cubicBezTo>
                    <a:pt x="26426" y="14162"/>
                    <a:pt x="26633" y="13944"/>
                    <a:pt x="26584" y="13678"/>
                  </a:cubicBezTo>
                  <a:cubicBezTo>
                    <a:pt x="26298" y="12160"/>
                    <a:pt x="25457" y="9294"/>
                    <a:pt x="23184" y="9294"/>
                  </a:cubicBezTo>
                  <a:cubicBezTo>
                    <a:pt x="20091" y="9294"/>
                    <a:pt x="15673" y="8410"/>
                    <a:pt x="15673" y="8410"/>
                  </a:cubicBezTo>
                  <a:cubicBezTo>
                    <a:pt x="15673" y="8410"/>
                    <a:pt x="15673" y="1"/>
                    <a:pt x="7878" y="1"/>
                  </a:cubicBezTo>
                  <a:close/>
                </a:path>
              </a:pathLst>
            </a:custGeom>
            <a:solidFill>
              <a:srgbClr val="55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-10155650" y="4332175"/>
              <a:ext cx="666875" cy="462950"/>
            </a:xfrm>
            <a:custGeom>
              <a:avLst/>
              <a:gdLst/>
              <a:ahLst/>
              <a:cxnLst/>
              <a:rect l="l" t="t" r="r" b="b"/>
              <a:pathLst>
                <a:path w="26675" h="18518" extrusionOk="0">
                  <a:moveTo>
                    <a:pt x="7742" y="1"/>
                  </a:moveTo>
                  <a:cubicBezTo>
                    <a:pt x="7608" y="1"/>
                    <a:pt x="7473" y="4"/>
                    <a:pt x="7336" y="11"/>
                  </a:cubicBezTo>
                  <a:cubicBezTo>
                    <a:pt x="1" y="397"/>
                    <a:pt x="9935" y="17713"/>
                    <a:pt x="16987" y="17713"/>
                  </a:cubicBezTo>
                  <a:cubicBezTo>
                    <a:pt x="17158" y="17713"/>
                    <a:pt x="17328" y="17703"/>
                    <a:pt x="17496" y="17682"/>
                  </a:cubicBezTo>
                  <a:cubicBezTo>
                    <a:pt x="18673" y="17535"/>
                    <a:pt x="19716" y="17474"/>
                    <a:pt x="20636" y="17474"/>
                  </a:cubicBezTo>
                  <a:cubicBezTo>
                    <a:pt x="23397" y="17474"/>
                    <a:pt x="25054" y="18025"/>
                    <a:pt x="25938" y="18467"/>
                  </a:cubicBezTo>
                  <a:cubicBezTo>
                    <a:pt x="26007" y="18502"/>
                    <a:pt x="26077" y="18517"/>
                    <a:pt x="26146" y="18517"/>
                  </a:cubicBezTo>
                  <a:cubicBezTo>
                    <a:pt x="26427" y="18517"/>
                    <a:pt x="26674" y="18255"/>
                    <a:pt x="26612" y="17947"/>
                  </a:cubicBezTo>
                  <a:cubicBezTo>
                    <a:pt x="26301" y="16401"/>
                    <a:pt x="25443" y="13706"/>
                    <a:pt x="23239" y="13706"/>
                  </a:cubicBezTo>
                  <a:cubicBezTo>
                    <a:pt x="20146" y="13706"/>
                    <a:pt x="15729" y="12823"/>
                    <a:pt x="15729" y="12823"/>
                  </a:cubicBezTo>
                  <a:cubicBezTo>
                    <a:pt x="15729" y="12823"/>
                    <a:pt x="15729" y="1"/>
                    <a:pt x="7742" y="1"/>
                  </a:cubicBezTo>
                  <a:close/>
                </a:path>
              </a:pathLst>
            </a:custGeom>
            <a:solidFill>
              <a:srgbClr val="55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-8127875" y="4214625"/>
              <a:ext cx="106800" cy="139925"/>
            </a:xfrm>
            <a:custGeom>
              <a:avLst/>
              <a:gdLst/>
              <a:ahLst/>
              <a:cxnLst/>
              <a:rect l="l" t="t" r="r" b="b"/>
              <a:pathLst>
                <a:path w="4272" h="5597" extrusionOk="0">
                  <a:moveTo>
                    <a:pt x="1033" y="1"/>
                  </a:moveTo>
                  <a:lnTo>
                    <a:pt x="1" y="5596"/>
                  </a:lnTo>
                  <a:lnTo>
                    <a:pt x="1" y="5596"/>
                  </a:lnTo>
                  <a:lnTo>
                    <a:pt x="4272" y="500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-7923300" y="4221975"/>
              <a:ext cx="75075" cy="117850"/>
            </a:xfrm>
            <a:custGeom>
              <a:avLst/>
              <a:gdLst/>
              <a:ahLst/>
              <a:cxnLst/>
              <a:rect l="l" t="t" r="r" b="b"/>
              <a:pathLst>
                <a:path w="3003" h="4714" extrusionOk="0">
                  <a:moveTo>
                    <a:pt x="724" y="1"/>
                  </a:moveTo>
                  <a:lnTo>
                    <a:pt x="0" y="4713"/>
                  </a:lnTo>
                  <a:lnTo>
                    <a:pt x="3002" y="421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-7827600" y="4207250"/>
              <a:ext cx="75100" cy="117850"/>
            </a:xfrm>
            <a:custGeom>
              <a:avLst/>
              <a:gdLst/>
              <a:ahLst/>
              <a:cxnLst/>
              <a:rect l="l" t="t" r="r" b="b"/>
              <a:pathLst>
                <a:path w="3004" h="4714" extrusionOk="0">
                  <a:moveTo>
                    <a:pt x="726" y="1"/>
                  </a:moveTo>
                  <a:lnTo>
                    <a:pt x="0" y="4713"/>
                  </a:lnTo>
                  <a:lnTo>
                    <a:pt x="0" y="4713"/>
                  </a:lnTo>
                  <a:lnTo>
                    <a:pt x="3003" y="4217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-9545225" y="4437975"/>
              <a:ext cx="94950" cy="52775"/>
            </a:xfrm>
            <a:custGeom>
              <a:avLst/>
              <a:gdLst/>
              <a:ahLst/>
              <a:cxnLst/>
              <a:rect l="l" t="t" r="r" b="b"/>
              <a:pathLst>
                <a:path w="3798" h="2111" extrusionOk="0">
                  <a:moveTo>
                    <a:pt x="1899" y="0"/>
                  </a:moveTo>
                  <a:cubicBezTo>
                    <a:pt x="850" y="0"/>
                    <a:pt x="0" y="472"/>
                    <a:pt x="0" y="1056"/>
                  </a:cubicBezTo>
                  <a:cubicBezTo>
                    <a:pt x="0" y="1638"/>
                    <a:pt x="850" y="2110"/>
                    <a:pt x="1899" y="2110"/>
                  </a:cubicBezTo>
                  <a:cubicBezTo>
                    <a:pt x="2948" y="2110"/>
                    <a:pt x="3798" y="1638"/>
                    <a:pt x="3798" y="1056"/>
                  </a:cubicBezTo>
                  <a:cubicBezTo>
                    <a:pt x="3798" y="472"/>
                    <a:pt x="2948" y="0"/>
                    <a:pt x="1899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-9237825" y="4437975"/>
              <a:ext cx="94950" cy="52775"/>
            </a:xfrm>
            <a:custGeom>
              <a:avLst/>
              <a:gdLst/>
              <a:ahLst/>
              <a:cxnLst/>
              <a:rect l="l" t="t" r="r" b="b"/>
              <a:pathLst>
                <a:path w="3798" h="2111" extrusionOk="0">
                  <a:moveTo>
                    <a:pt x="1899" y="0"/>
                  </a:moveTo>
                  <a:cubicBezTo>
                    <a:pt x="851" y="0"/>
                    <a:pt x="1" y="472"/>
                    <a:pt x="1" y="1056"/>
                  </a:cubicBezTo>
                  <a:cubicBezTo>
                    <a:pt x="1" y="1638"/>
                    <a:pt x="851" y="2110"/>
                    <a:pt x="1899" y="2110"/>
                  </a:cubicBezTo>
                  <a:cubicBezTo>
                    <a:pt x="2947" y="2110"/>
                    <a:pt x="3797" y="1638"/>
                    <a:pt x="3797" y="1056"/>
                  </a:cubicBezTo>
                  <a:cubicBezTo>
                    <a:pt x="3797" y="472"/>
                    <a:pt x="2947" y="0"/>
                    <a:pt x="1899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-8565575" y="4401800"/>
              <a:ext cx="94975" cy="52775"/>
            </a:xfrm>
            <a:custGeom>
              <a:avLst/>
              <a:gdLst/>
              <a:ahLst/>
              <a:cxnLst/>
              <a:rect l="l" t="t" r="r" b="b"/>
              <a:pathLst>
                <a:path w="3799" h="2111" extrusionOk="0">
                  <a:moveTo>
                    <a:pt x="1899" y="0"/>
                  </a:moveTo>
                  <a:cubicBezTo>
                    <a:pt x="851" y="0"/>
                    <a:pt x="1" y="472"/>
                    <a:pt x="1" y="1055"/>
                  </a:cubicBezTo>
                  <a:cubicBezTo>
                    <a:pt x="1" y="1637"/>
                    <a:pt x="851" y="2110"/>
                    <a:pt x="1899" y="2110"/>
                  </a:cubicBezTo>
                  <a:cubicBezTo>
                    <a:pt x="2948" y="2110"/>
                    <a:pt x="3798" y="1637"/>
                    <a:pt x="3798" y="1055"/>
                  </a:cubicBezTo>
                  <a:cubicBezTo>
                    <a:pt x="3798" y="472"/>
                    <a:pt x="2948" y="0"/>
                    <a:pt x="1899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-10137675" y="4316675"/>
              <a:ext cx="96825" cy="65900"/>
            </a:xfrm>
            <a:custGeom>
              <a:avLst/>
              <a:gdLst/>
              <a:ahLst/>
              <a:cxnLst/>
              <a:rect l="l" t="t" r="r" b="b"/>
              <a:pathLst>
                <a:path w="3873" h="2636" extrusionOk="0">
                  <a:moveTo>
                    <a:pt x="1118" y="0"/>
                  </a:moveTo>
                  <a:cubicBezTo>
                    <a:pt x="738" y="0"/>
                    <a:pt x="434" y="123"/>
                    <a:pt x="293" y="369"/>
                  </a:cubicBezTo>
                  <a:cubicBezTo>
                    <a:pt x="1" y="873"/>
                    <a:pt x="501" y="1707"/>
                    <a:pt x="1409" y="2232"/>
                  </a:cubicBezTo>
                  <a:cubicBezTo>
                    <a:pt x="1875" y="2500"/>
                    <a:pt x="2357" y="2636"/>
                    <a:pt x="2756" y="2636"/>
                  </a:cubicBezTo>
                  <a:cubicBezTo>
                    <a:pt x="3135" y="2636"/>
                    <a:pt x="3439" y="2514"/>
                    <a:pt x="3581" y="2268"/>
                  </a:cubicBezTo>
                  <a:cubicBezTo>
                    <a:pt x="3872" y="1763"/>
                    <a:pt x="3372" y="929"/>
                    <a:pt x="2464" y="404"/>
                  </a:cubicBezTo>
                  <a:cubicBezTo>
                    <a:pt x="1999" y="136"/>
                    <a:pt x="1516" y="0"/>
                    <a:pt x="1118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-10477700" y="3918075"/>
              <a:ext cx="62725" cy="93475"/>
            </a:xfrm>
            <a:custGeom>
              <a:avLst/>
              <a:gdLst/>
              <a:ahLst/>
              <a:cxnLst/>
              <a:rect l="l" t="t" r="r" b="b"/>
              <a:pathLst>
                <a:path w="2509" h="3739" extrusionOk="0">
                  <a:moveTo>
                    <a:pt x="1531" y="1"/>
                  </a:moveTo>
                  <a:cubicBezTo>
                    <a:pt x="997" y="1"/>
                    <a:pt x="431" y="696"/>
                    <a:pt x="224" y="1645"/>
                  </a:cubicBezTo>
                  <a:cubicBezTo>
                    <a:pt x="0" y="2669"/>
                    <a:pt x="279" y="3600"/>
                    <a:pt x="849" y="3725"/>
                  </a:cubicBezTo>
                  <a:cubicBezTo>
                    <a:pt x="891" y="3734"/>
                    <a:pt x="934" y="3739"/>
                    <a:pt x="977" y="3739"/>
                  </a:cubicBezTo>
                  <a:cubicBezTo>
                    <a:pt x="1511" y="3739"/>
                    <a:pt x="2077" y="3043"/>
                    <a:pt x="2285" y="2095"/>
                  </a:cubicBezTo>
                  <a:cubicBezTo>
                    <a:pt x="2509" y="1070"/>
                    <a:pt x="2229" y="140"/>
                    <a:pt x="1660" y="15"/>
                  </a:cubicBezTo>
                  <a:cubicBezTo>
                    <a:pt x="1617" y="5"/>
                    <a:pt x="1574" y="1"/>
                    <a:pt x="1531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-9702325" y="4494425"/>
              <a:ext cx="132575" cy="73675"/>
            </a:xfrm>
            <a:custGeom>
              <a:avLst/>
              <a:gdLst/>
              <a:ahLst/>
              <a:cxnLst/>
              <a:rect l="l" t="t" r="r" b="b"/>
              <a:pathLst>
                <a:path w="5303" h="2947" extrusionOk="0">
                  <a:moveTo>
                    <a:pt x="2651" y="1"/>
                  </a:moveTo>
                  <a:cubicBezTo>
                    <a:pt x="1188" y="1"/>
                    <a:pt x="1" y="660"/>
                    <a:pt x="1" y="1473"/>
                  </a:cubicBezTo>
                  <a:cubicBezTo>
                    <a:pt x="1" y="2287"/>
                    <a:pt x="1188" y="2946"/>
                    <a:pt x="2651" y="2946"/>
                  </a:cubicBezTo>
                  <a:cubicBezTo>
                    <a:pt x="4115" y="2946"/>
                    <a:pt x="5302" y="2287"/>
                    <a:pt x="5302" y="1473"/>
                  </a:cubicBezTo>
                  <a:cubicBezTo>
                    <a:pt x="5302" y="660"/>
                    <a:pt x="4115" y="1"/>
                    <a:pt x="2651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-9368525" y="4516500"/>
              <a:ext cx="132575" cy="73675"/>
            </a:xfrm>
            <a:custGeom>
              <a:avLst/>
              <a:gdLst/>
              <a:ahLst/>
              <a:cxnLst/>
              <a:rect l="l" t="t" r="r" b="b"/>
              <a:pathLst>
                <a:path w="5303" h="2947" extrusionOk="0">
                  <a:moveTo>
                    <a:pt x="2651" y="1"/>
                  </a:moveTo>
                  <a:cubicBezTo>
                    <a:pt x="1187" y="1"/>
                    <a:pt x="1" y="660"/>
                    <a:pt x="1" y="1474"/>
                  </a:cubicBezTo>
                  <a:cubicBezTo>
                    <a:pt x="1" y="2287"/>
                    <a:pt x="1187" y="2946"/>
                    <a:pt x="2651" y="2946"/>
                  </a:cubicBezTo>
                  <a:cubicBezTo>
                    <a:pt x="4115" y="2946"/>
                    <a:pt x="5302" y="2287"/>
                    <a:pt x="5302" y="1474"/>
                  </a:cubicBezTo>
                  <a:cubicBezTo>
                    <a:pt x="5302" y="660"/>
                    <a:pt x="4115" y="1"/>
                    <a:pt x="2651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-9101625" y="4510975"/>
              <a:ext cx="132575" cy="73650"/>
            </a:xfrm>
            <a:custGeom>
              <a:avLst/>
              <a:gdLst/>
              <a:ahLst/>
              <a:cxnLst/>
              <a:rect l="l" t="t" r="r" b="b"/>
              <a:pathLst>
                <a:path w="5303" h="2946" extrusionOk="0">
                  <a:moveTo>
                    <a:pt x="2652" y="1"/>
                  </a:moveTo>
                  <a:cubicBezTo>
                    <a:pt x="1188" y="1"/>
                    <a:pt x="1" y="660"/>
                    <a:pt x="1" y="1474"/>
                  </a:cubicBezTo>
                  <a:cubicBezTo>
                    <a:pt x="1" y="2288"/>
                    <a:pt x="1188" y="2946"/>
                    <a:pt x="2652" y="2946"/>
                  </a:cubicBezTo>
                  <a:cubicBezTo>
                    <a:pt x="4116" y="2946"/>
                    <a:pt x="5302" y="2288"/>
                    <a:pt x="5302" y="1474"/>
                  </a:cubicBezTo>
                  <a:cubicBezTo>
                    <a:pt x="5302" y="660"/>
                    <a:pt x="4116" y="1"/>
                    <a:pt x="2652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-8709550" y="4452075"/>
              <a:ext cx="132575" cy="73650"/>
            </a:xfrm>
            <a:custGeom>
              <a:avLst/>
              <a:gdLst/>
              <a:ahLst/>
              <a:cxnLst/>
              <a:rect l="l" t="t" r="r" b="b"/>
              <a:pathLst>
                <a:path w="5303" h="2946" extrusionOk="0">
                  <a:moveTo>
                    <a:pt x="2652" y="0"/>
                  </a:moveTo>
                  <a:cubicBezTo>
                    <a:pt x="1188" y="0"/>
                    <a:pt x="1" y="660"/>
                    <a:pt x="1" y="1474"/>
                  </a:cubicBezTo>
                  <a:cubicBezTo>
                    <a:pt x="1" y="2287"/>
                    <a:pt x="1188" y="2946"/>
                    <a:pt x="2652" y="2946"/>
                  </a:cubicBezTo>
                  <a:cubicBezTo>
                    <a:pt x="4116" y="2946"/>
                    <a:pt x="5302" y="2287"/>
                    <a:pt x="5302" y="1474"/>
                  </a:cubicBezTo>
                  <a:cubicBezTo>
                    <a:pt x="5302" y="660"/>
                    <a:pt x="4116" y="0"/>
                    <a:pt x="2652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-10105400" y="4436375"/>
              <a:ext cx="138550" cy="82025"/>
            </a:xfrm>
            <a:custGeom>
              <a:avLst/>
              <a:gdLst/>
              <a:ahLst/>
              <a:cxnLst/>
              <a:rect l="l" t="t" r="r" b="b"/>
              <a:pathLst>
                <a:path w="5542" h="3281" extrusionOk="0">
                  <a:moveTo>
                    <a:pt x="1856" y="0"/>
                  </a:moveTo>
                  <a:cubicBezTo>
                    <a:pt x="1062" y="0"/>
                    <a:pt x="439" y="274"/>
                    <a:pt x="266" y="773"/>
                  </a:cubicBezTo>
                  <a:cubicBezTo>
                    <a:pt x="0" y="1542"/>
                    <a:pt x="906" y="2553"/>
                    <a:pt x="2290" y="3032"/>
                  </a:cubicBezTo>
                  <a:cubicBezTo>
                    <a:pt x="2775" y="3200"/>
                    <a:pt x="3255" y="3281"/>
                    <a:pt x="3685" y="3281"/>
                  </a:cubicBezTo>
                  <a:cubicBezTo>
                    <a:pt x="4479" y="3281"/>
                    <a:pt x="5103" y="3007"/>
                    <a:pt x="5276" y="2508"/>
                  </a:cubicBezTo>
                  <a:cubicBezTo>
                    <a:pt x="5541" y="1740"/>
                    <a:pt x="4637" y="728"/>
                    <a:pt x="3253" y="249"/>
                  </a:cubicBezTo>
                  <a:cubicBezTo>
                    <a:pt x="2767" y="81"/>
                    <a:pt x="2287" y="0"/>
                    <a:pt x="1856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-10333725" y="4324625"/>
              <a:ext cx="133825" cy="94225"/>
            </a:xfrm>
            <a:custGeom>
              <a:avLst/>
              <a:gdLst/>
              <a:ahLst/>
              <a:cxnLst/>
              <a:rect l="l" t="t" r="r" b="b"/>
              <a:pathLst>
                <a:path w="5353" h="3769" extrusionOk="0">
                  <a:moveTo>
                    <a:pt x="1513" y="1"/>
                  </a:moveTo>
                  <a:cubicBezTo>
                    <a:pt x="1026" y="1"/>
                    <a:pt x="633" y="156"/>
                    <a:pt x="434" y="472"/>
                  </a:cubicBezTo>
                  <a:cubicBezTo>
                    <a:pt x="0" y="1160"/>
                    <a:pt x="653" y="2351"/>
                    <a:pt x="1891" y="3131"/>
                  </a:cubicBezTo>
                  <a:cubicBezTo>
                    <a:pt x="2561" y="3553"/>
                    <a:pt x="3266" y="3769"/>
                    <a:pt x="3840" y="3769"/>
                  </a:cubicBezTo>
                  <a:cubicBezTo>
                    <a:pt x="4327" y="3769"/>
                    <a:pt x="4720" y="3614"/>
                    <a:pt x="4919" y="3298"/>
                  </a:cubicBezTo>
                  <a:cubicBezTo>
                    <a:pt x="5353" y="2611"/>
                    <a:pt x="4700" y="1420"/>
                    <a:pt x="3462" y="639"/>
                  </a:cubicBezTo>
                  <a:cubicBezTo>
                    <a:pt x="2791" y="217"/>
                    <a:pt x="2087" y="1"/>
                    <a:pt x="1513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-10298625" y="4197950"/>
              <a:ext cx="107925" cy="76000"/>
            </a:xfrm>
            <a:custGeom>
              <a:avLst/>
              <a:gdLst/>
              <a:ahLst/>
              <a:cxnLst/>
              <a:rect l="l" t="t" r="r" b="b"/>
              <a:pathLst>
                <a:path w="4317" h="3040" extrusionOk="0">
                  <a:moveTo>
                    <a:pt x="1220" y="1"/>
                  </a:moveTo>
                  <a:cubicBezTo>
                    <a:pt x="828" y="1"/>
                    <a:pt x="511" y="126"/>
                    <a:pt x="350" y="381"/>
                  </a:cubicBezTo>
                  <a:cubicBezTo>
                    <a:pt x="0" y="936"/>
                    <a:pt x="527" y="1895"/>
                    <a:pt x="1526" y="2525"/>
                  </a:cubicBezTo>
                  <a:cubicBezTo>
                    <a:pt x="2066" y="2865"/>
                    <a:pt x="2634" y="3039"/>
                    <a:pt x="3097" y="3039"/>
                  </a:cubicBezTo>
                  <a:cubicBezTo>
                    <a:pt x="3489" y="3039"/>
                    <a:pt x="3806" y="2914"/>
                    <a:pt x="3967" y="2660"/>
                  </a:cubicBezTo>
                  <a:cubicBezTo>
                    <a:pt x="4316" y="2105"/>
                    <a:pt x="3790" y="1145"/>
                    <a:pt x="2791" y="516"/>
                  </a:cubicBezTo>
                  <a:cubicBezTo>
                    <a:pt x="2251" y="175"/>
                    <a:pt x="1683" y="1"/>
                    <a:pt x="1220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-10441050" y="4058850"/>
              <a:ext cx="95225" cy="126425"/>
            </a:xfrm>
            <a:custGeom>
              <a:avLst/>
              <a:gdLst/>
              <a:ahLst/>
              <a:cxnLst/>
              <a:rect l="l" t="t" r="r" b="b"/>
              <a:pathLst>
                <a:path w="3809" h="5057" extrusionOk="0">
                  <a:moveTo>
                    <a:pt x="1255" y="1"/>
                  </a:moveTo>
                  <a:cubicBezTo>
                    <a:pt x="1147" y="1"/>
                    <a:pt x="1042" y="20"/>
                    <a:pt x="942" y="59"/>
                  </a:cubicBezTo>
                  <a:cubicBezTo>
                    <a:pt x="184" y="354"/>
                    <a:pt x="1" y="1700"/>
                    <a:pt x="532" y="3063"/>
                  </a:cubicBezTo>
                  <a:cubicBezTo>
                    <a:pt x="994" y="4247"/>
                    <a:pt x="1842" y="5056"/>
                    <a:pt x="2553" y="5056"/>
                  </a:cubicBezTo>
                  <a:cubicBezTo>
                    <a:pt x="2661" y="5056"/>
                    <a:pt x="2766" y="5037"/>
                    <a:pt x="2866" y="4998"/>
                  </a:cubicBezTo>
                  <a:cubicBezTo>
                    <a:pt x="3625" y="4703"/>
                    <a:pt x="3808" y="3358"/>
                    <a:pt x="3276" y="1994"/>
                  </a:cubicBezTo>
                  <a:cubicBezTo>
                    <a:pt x="2815" y="810"/>
                    <a:pt x="1967" y="1"/>
                    <a:pt x="1255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-8354000" y="4295950"/>
              <a:ext cx="735450" cy="77300"/>
            </a:xfrm>
            <a:custGeom>
              <a:avLst/>
              <a:gdLst/>
              <a:ahLst/>
              <a:cxnLst/>
              <a:rect l="l" t="t" r="r" b="b"/>
              <a:pathLst>
                <a:path w="29418" h="3092" extrusionOk="0">
                  <a:moveTo>
                    <a:pt x="653" y="1"/>
                  </a:moveTo>
                  <a:cubicBezTo>
                    <a:pt x="377" y="1"/>
                    <a:pt x="136" y="202"/>
                    <a:pt x="93" y="483"/>
                  </a:cubicBezTo>
                  <a:cubicBezTo>
                    <a:pt x="82" y="550"/>
                    <a:pt x="0" y="1154"/>
                    <a:pt x="571" y="1763"/>
                  </a:cubicBezTo>
                  <a:cubicBezTo>
                    <a:pt x="1400" y="2648"/>
                    <a:pt x="3151" y="3091"/>
                    <a:pt x="5794" y="3091"/>
                  </a:cubicBezTo>
                  <a:cubicBezTo>
                    <a:pt x="6776" y="3091"/>
                    <a:pt x="7878" y="3031"/>
                    <a:pt x="9103" y="2909"/>
                  </a:cubicBezTo>
                  <a:cubicBezTo>
                    <a:pt x="17832" y="2036"/>
                    <a:pt x="28763" y="1161"/>
                    <a:pt x="28872" y="1153"/>
                  </a:cubicBezTo>
                  <a:cubicBezTo>
                    <a:pt x="29184" y="1128"/>
                    <a:pt x="29418" y="854"/>
                    <a:pt x="29393" y="542"/>
                  </a:cubicBezTo>
                  <a:cubicBezTo>
                    <a:pt x="29369" y="247"/>
                    <a:pt x="29127" y="19"/>
                    <a:pt x="28835" y="19"/>
                  </a:cubicBezTo>
                  <a:cubicBezTo>
                    <a:pt x="28818" y="19"/>
                    <a:pt x="28800" y="19"/>
                    <a:pt x="28782" y="21"/>
                  </a:cubicBezTo>
                  <a:cubicBezTo>
                    <a:pt x="28673" y="29"/>
                    <a:pt x="17731" y="905"/>
                    <a:pt x="8991" y="1779"/>
                  </a:cubicBezTo>
                  <a:cubicBezTo>
                    <a:pt x="7747" y="1904"/>
                    <a:pt x="6703" y="1955"/>
                    <a:pt x="5826" y="1955"/>
                  </a:cubicBezTo>
                  <a:cubicBezTo>
                    <a:pt x="2830" y="1955"/>
                    <a:pt x="1794" y="1358"/>
                    <a:pt x="1457" y="1045"/>
                  </a:cubicBezTo>
                  <a:cubicBezTo>
                    <a:pt x="1232" y="835"/>
                    <a:pt x="1217" y="669"/>
                    <a:pt x="1217" y="641"/>
                  </a:cubicBezTo>
                  <a:cubicBezTo>
                    <a:pt x="1255" y="332"/>
                    <a:pt x="1040" y="50"/>
                    <a:pt x="732" y="6"/>
                  </a:cubicBezTo>
                  <a:cubicBezTo>
                    <a:pt x="705" y="3"/>
                    <a:pt x="679" y="1"/>
                    <a:pt x="653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-7642350" y="4020075"/>
              <a:ext cx="76400" cy="105650"/>
            </a:xfrm>
            <a:custGeom>
              <a:avLst/>
              <a:gdLst/>
              <a:ahLst/>
              <a:cxnLst/>
              <a:rect l="l" t="t" r="r" b="b"/>
              <a:pathLst>
                <a:path w="3056" h="4226" extrusionOk="0">
                  <a:moveTo>
                    <a:pt x="1528" y="0"/>
                  </a:moveTo>
                  <a:cubicBezTo>
                    <a:pt x="685" y="0"/>
                    <a:pt x="1" y="946"/>
                    <a:pt x="1" y="2112"/>
                  </a:cubicBezTo>
                  <a:cubicBezTo>
                    <a:pt x="1" y="3279"/>
                    <a:pt x="685" y="4226"/>
                    <a:pt x="1528" y="4226"/>
                  </a:cubicBezTo>
                  <a:cubicBezTo>
                    <a:pt x="2372" y="4226"/>
                    <a:pt x="3056" y="3279"/>
                    <a:pt x="3056" y="2112"/>
                  </a:cubicBezTo>
                  <a:cubicBezTo>
                    <a:pt x="3056" y="946"/>
                    <a:pt x="2372" y="0"/>
                    <a:pt x="1528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-7709775" y="4020075"/>
              <a:ext cx="76425" cy="105650"/>
            </a:xfrm>
            <a:custGeom>
              <a:avLst/>
              <a:gdLst/>
              <a:ahLst/>
              <a:cxnLst/>
              <a:rect l="l" t="t" r="r" b="b"/>
              <a:pathLst>
                <a:path w="3057" h="4226" extrusionOk="0">
                  <a:moveTo>
                    <a:pt x="1529" y="0"/>
                  </a:moveTo>
                  <a:cubicBezTo>
                    <a:pt x="684" y="0"/>
                    <a:pt x="1" y="946"/>
                    <a:pt x="1" y="2112"/>
                  </a:cubicBezTo>
                  <a:cubicBezTo>
                    <a:pt x="1" y="3279"/>
                    <a:pt x="684" y="4226"/>
                    <a:pt x="1529" y="4226"/>
                  </a:cubicBezTo>
                  <a:cubicBezTo>
                    <a:pt x="2372" y="4226"/>
                    <a:pt x="3056" y="3279"/>
                    <a:pt x="3056" y="2112"/>
                  </a:cubicBezTo>
                  <a:cubicBezTo>
                    <a:pt x="3056" y="946"/>
                    <a:pt x="2372" y="0"/>
                    <a:pt x="1529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-7685850" y="4053150"/>
              <a:ext cx="28550" cy="39475"/>
            </a:xfrm>
            <a:custGeom>
              <a:avLst/>
              <a:gdLst/>
              <a:ahLst/>
              <a:cxnLst/>
              <a:rect l="l" t="t" r="r" b="b"/>
              <a:pathLst>
                <a:path w="1142" h="1579" extrusionOk="0">
                  <a:moveTo>
                    <a:pt x="572" y="1"/>
                  </a:moveTo>
                  <a:cubicBezTo>
                    <a:pt x="256" y="1"/>
                    <a:pt x="1" y="355"/>
                    <a:pt x="1" y="789"/>
                  </a:cubicBezTo>
                  <a:cubicBezTo>
                    <a:pt x="1" y="1225"/>
                    <a:pt x="256" y="1578"/>
                    <a:pt x="572" y="1578"/>
                  </a:cubicBezTo>
                  <a:cubicBezTo>
                    <a:pt x="886" y="1578"/>
                    <a:pt x="1141" y="1225"/>
                    <a:pt x="1141" y="789"/>
                  </a:cubicBezTo>
                  <a:cubicBezTo>
                    <a:pt x="1141" y="355"/>
                    <a:pt x="886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-7618850" y="4053150"/>
              <a:ext cx="28550" cy="39475"/>
            </a:xfrm>
            <a:custGeom>
              <a:avLst/>
              <a:gdLst/>
              <a:ahLst/>
              <a:cxnLst/>
              <a:rect l="l" t="t" r="r" b="b"/>
              <a:pathLst>
                <a:path w="1142" h="1579" extrusionOk="0">
                  <a:moveTo>
                    <a:pt x="570" y="1"/>
                  </a:moveTo>
                  <a:cubicBezTo>
                    <a:pt x="256" y="1"/>
                    <a:pt x="0" y="355"/>
                    <a:pt x="0" y="789"/>
                  </a:cubicBezTo>
                  <a:cubicBezTo>
                    <a:pt x="0" y="1225"/>
                    <a:pt x="256" y="1578"/>
                    <a:pt x="570" y="1578"/>
                  </a:cubicBezTo>
                  <a:cubicBezTo>
                    <a:pt x="886" y="1578"/>
                    <a:pt x="1141" y="1225"/>
                    <a:pt x="1141" y="789"/>
                  </a:cubicBezTo>
                  <a:cubicBezTo>
                    <a:pt x="1141" y="355"/>
                    <a:pt x="886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-9593425" y="4729525"/>
              <a:ext cx="98600" cy="35775"/>
            </a:xfrm>
            <a:custGeom>
              <a:avLst/>
              <a:gdLst/>
              <a:ahLst/>
              <a:cxnLst/>
              <a:rect l="l" t="t" r="r" b="b"/>
              <a:pathLst>
                <a:path w="3944" h="1431" extrusionOk="0">
                  <a:moveTo>
                    <a:pt x="1220" y="1"/>
                  </a:moveTo>
                  <a:cubicBezTo>
                    <a:pt x="666" y="1"/>
                    <a:pt x="239" y="65"/>
                    <a:pt x="194" y="72"/>
                  </a:cubicBezTo>
                  <a:cubicBezTo>
                    <a:pt x="78" y="91"/>
                    <a:pt x="1" y="200"/>
                    <a:pt x="19" y="316"/>
                  </a:cubicBezTo>
                  <a:cubicBezTo>
                    <a:pt x="36" y="422"/>
                    <a:pt x="126" y="497"/>
                    <a:pt x="230" y="497"/>
                  </a:cubicBezTo>
                  <a:cubicBezTo>
                    <a:pt x="240" y="497"/>
                    <a:pt x="250" y="497"/>
                    <a:pt x="260" y="495"/>
                  </a:cubicBezTo>
                  <a:cubicBezTo>
                    <a:pt x="481" y="460"/>
                    <a:pt x="818" y="429"/>
                    <a:pt x="1194" y="429"/>
                  </a:cubicBezTo>
                  <a:cubicBezTo>
                    <a:pt x="2071" y="429"/>
                    <a:pt x="3161" y="601"/>
                    <a:pt x="3489" y="1307"/>
                  </a:cubicBezTo>
                  <a:cubicBezTo>
                    <a:pt x="3524" y="1382"/>
                    <a:pt x="3600" y="1430"/>
                    <a:pt x="3683" y="1430"/>
                  </a:cubicBezTo>
                  <a:cubicBezTo>
                    <a:pt x="3840" y="1430"/>
                    <a:pt x="3944" y="1267"/>
                    <a:pt x="3878" y="1125"/>
                  </a:cubicBezTo>
                  <a:cubicBezTo>
                    <a:pt x="3440" y="182"/>
                    <a:pt x="2151" y="1"/>
                    <a:pt x="1220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-9591775" y="4687050"/>
              <a:ext cx="98575" cy="35800"/>
            </a:xfrm>
            <a:custGeom>
              <a:avLst/>
              <a:gdLst/>
              <a:ahLst/>
              <a:cxnLst/>
              <a:rect l="l" t="t" r="r" b="b"/>
              <a:pathLst>
                <a:path w="3943" h="1432" extrusionOk="0">
                  <a:moveTo>
                    <a:pt x="1217" y="1"/>
                  </a:moveTo>
                  <a:cubicBezTo>
                    <a:pt x="664" y="1"/>
                    <a:pt x="238" y="65"/>
                    <a:pt x="193" y="72"/>
                  </a:cubicBezTo>
                  <a:cubicBezTo>
                    <a:pt x="78" y="93"/>
                    <a:pt x="1" y="201"/>
                    <a:pt x="18" y="317"/>
                  </a:cubicBezTo>
                  <a:cubicBezTo>
                    <a:pt x="34" y="422"/>
                    <a:pt x="125" y="498"/>
                    <a:pt x="229" y="498"/>
                  </a:cubicBezTo>
                  <a:cubicBezTo>
                    <a:pt x="239" y="498"/>
                    <a:pt x="249" y="498"/>
                    <a:pt x="258" y="496"/>
                  </a:cubicBezTo>
                  <a:cubicBezTo>
                    <a:pt x="480" y="461"/>
                    <a:pt x="818" y="430"/>
                    <a:pt x="1193" y="430"/>
                  </a:cubicBezTo>
                  <a:cubicBezTo>
                    <a:pt x="2071" y="430"/>
                    <a:pt x="3159" y="602"/>
                    <a:pt x="3486" y="1307"/>
                  </a:cubicBezTo>
                  <a:cubicBezTo>
                    <a:pt x="3522" y="1383"/>
                    <a:pt x="3598" y="1431"/>
                    <a:pt x="3682" y="1431"/>
                  </a:cubicBezTo>
                  <a:cubicBezTo>
                    <a:pt x="3838" y="1431"/>
                    <a:pt x="3943" y="1268"/>
                    <a:pt x="3876" y="1126"/>
                  </a:cubicBezTo>
                  <a:cubicBezTo>
                    <a:pt x="3438" y="183"/>
                    <a:pt x="2147" y="1"/>
                    <a:pt x="1217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520400" y="4771950"/>
              <a:ext cx="98600" cy="35800"/>
            </a:xfrm>
            <a:custGeom>
              <a:avLst/>
              <a:gdLst/>
              <a:ahLst/>
              <a:cxnLst/>
              <a:rect l="l" t="t" r="r" b="b"/>
              <a:pathLst>
                <a:path w="3944" h="1432" extrusionOk="0">
                  <a:moveTo>
                    <a:pt x="1218" y="1"/>
                  </a:moveTo>
                  <a:cubicBezTo>
                    <a:pt x="665" y="1"/>
                    <a:pt x="239" y="65"/>
                    <a:pt x="193" y="72"/>
                  </a:cubicBezTo>
                  <a:cubicBezTo>
                    <a:pt x="78" y="92"/>
                    <a:pt x="1" y="201"/>
                    <a:pt x="19" y="317"/>
                  </a:cubicBezTo>
                  <a:cubicBezTo>
                    <a:pt x="35" y="423"/>
                    <a:pt x="126" y="498"/>
                    <a:pt x="230" y="498"/>
                  </a:cubicBezTo>
                  <a:cubicBezTo>
                    <a:pt x="240" y="498"/>
                    <a:pt x="249" y="497"/>
                    <a:pt x="259" y="496"/>
                  </a:cubicBezTo>
                  <a:cubicBezTo>
                    <a:pt x="481" y="461"/>
                    <a:pt x="818" y="430"/>
                    <a:pt x="1194" y="430"/>
                  </a:cubicBezTo>
                  <a:cubicBezTo>
                    <a:pt x="2071" y="430"/>
                    <a:pt x="3160" y="602"/>
                    <a:pt x="3488" y="1308"/>
                  </a:cubicBezTo>
                  <a:cubicBezTo>
                    <a:pt x="3524" y="1383"/>
                    <a:pt x="3598" y="1431"/>
                    <a:pt x="3682" y="1431"/>
                  </a:cubicBezTo>
                  <a:cubicBezTo>
                    <a:pt x="3839" y="1431"/>
                    <a:pt x="3943" y="1268"/>
                    <a:pt x="3877" y="1126"/>
                  </a:cubicBezTo>
                  <a:cubicBezTo>
                    <a:pt x="3439" y="183"/>
                    <a:pt x="2148" y="1"/>
                    <a:pt x="1218" y="1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8518800" y="4729525"/>
              <a:ext cx="98600" cy="35775"/>
            </a:xfrm>
            <a:custGeom>
              <a:avLst/>
              <a:gdLst/>
              <a:ahLst/>
              <a:cxnLst/>
              <a:rect l="l" t="t" r="r" b="b"/>
              <a:pathLst>
                <a:path w="3944" h="1431" extrusionOk="0">
                  <a:moveTo>
                    <a:pt x="1218" y="0"/>
                  </a:moveTo>
                  <a:cubicBezTo>
                    <a:pt x="664" y="0"/>
                    <a:pt x="238" y="64"/>
                    <a:pt x="193" y="71"/>
                  </a:cubicBezTo>
                  <a:cubicBezTo>
                    <a:pt x="78" y="91"/>
                    <a:pt x="0" y="200"/>
                    <a:pt x="18" y="316"/>
                  </a:cubicBezTo>
                  <a:cubicBezTo>
                    <a:pt x="35" y="422"/>
                    <a:pt x="126" y="497"/>
                    <a:pt x="231" y="497"/>
                  </a:cubicBezTo>
                  <a:cubicBezTo>
                    <a:pt x="240" y="497"/>
                    <a:pt x="250" y="497"/>
                    <a:pt x="260" y="495"/>
                  </a:cubicBezTo>
                  <a:cubicBezTo>
                    <a:pt x="482" y="460"/>
                    <a:pt x="819" y="429"/>
                    <a:pt x="1194" y="429"/>
                  </a:cubicBezTo>
                  <a:cubicBezTo>
                    <a:pt x="2072" y="429"/>
                    <a:pt x="3160" y="601"/>
                    <a:pt x="3488" y="1307"/>
                  </a:cubicBezTo>
                  <a:cubicBezTo>
                    <a:pt x="3523" y="1382"/>
                    <a:pt x="3599" y="1430"/>
                    <a:pt x="3683" y="1430"/>
                  </a:cubicBezTo>
                  <a:cubicBezTo>
                    <a:pt x="3840" y="1430"/>
                    <a:pt x="3943" y="1267"/>
                    <a:pt x="3877" y="1125"/>
                  </a:cubicBezTo>
                  <a:cubicBezTo>
                    <a:pt x="3439" y="182"/>
                    <a:pt x="2148" y="0"/>
                    <a:pt x="1218" y="0"/>
                  </a:cubicBezTo>
                  <a:close/>
                </a:path>
              </a:pathLst>
            </a:custGeom>
            <a:solidFill>
              <a:srgbClr val="447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-8645500" y="4034175"/>
              <a:ext cx="76900" cy="99525"/>
            </a:xfrm>
            <a:custGeom>
              <a:avLst/>
              <a:gdLst/>
              <a:ahLst/>
              <a:cxnLst/>
              <a:rect l="l" t="t" r="r" b="b"/>
              <a:pathLst>
                <a:path w="3076" h="3981" extrusionOk="0">
                  <a:moveTo>
                    <a:pt x="1538" y="0"/>
                  </a:moveTo>
                  <a:cubicBezTo>
                    <a:pt x="688" y="0"/>
                    <a:pt x="0" y="891"/>
                    <a:pt x="0" y="1991"/>
                  </a:cubicBezTo>
                  <a:cubicBezTo>
                    <a:pt x="0" y="3090"/>
                    <a:pt x="688" y="3981"/>
                    <a:pt x="1538" y="3981"/>
                  </a:cubicBezTo>
                  <a:cubicBezTo>
                    <a:pt x="2388" y="3981"/>
                    <a:pt x="3075" y="3090"/>
                    <a:pt x="3075" y="1991"/>
                  </a:cubicBezTo>
                  <a:cubicBezTo>
                    <a:pt x="3075" y="891"/>
                    <a:pt x="2387" y="0"/>
                    <a:pt x="1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6"/>
          <p:cNvSpPr txBox="1">
            <a:spLocks noGrp="1"/>
          </p:cNvSpPr>
          <p:nvPr>
            <p:ph type="title"/>
          </p:nvPr>
        </p:nvSpPr>
        <p:spPr>
          <a:xfrm>
            <a:off x="3659187" y="1124650"/>
            <a:ext cx="1825625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THANKS!!</a:t>
            </a:r>
            <a:endParaRPr dirty="0"/>
          </a:p>
        </p:txBody>
      </p:sp>
      <p:sp>
        <p:nvSpPr>
          <p:cNvPr id="1026" name="Google Shape;1026;p66"/>
          <p:cNvSpPr txBox="1">
            <a:spLocks noGrp="1"/>
          </p:cNvSpPr>
          <p:nvPr>
            <p:ph type="subTitle" idx="1"/>
          </p:nvPr>
        </p:nvSpPr>
        <p:spPr>
          <a:xfrm>
            <a:off x="2673000" y="2189950"/>
            <a:ext cx="37980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Do you have any questions? </a:t>
            </a:r>
            <a:endParaRPr lang="en-US" dirty="0"/>
          </a:p>
        </p:txBody>
      </p:sp>
      <p:grpSp>
        <p:nvGrpSpPr>
          <p:cNvPr id="1027" name="Google Shape;1027;p66"/>
          <p:cNvGrpSpPr/>
          <p:nvPr/>
        </p:nvGrpSpPr>
        <p:grpSpPr>
          <a:xfrm>
            <a:off x="6702715" y="2841725"/>
            <a:ext cx="2205664" cy="1811616"/>
            <a:chOff x="-6771125" y="1755500"/>
            <a:chExt cx="1384250" cy="1136950"/>
          </a:xfrm>
        </p:grpSpPr>
        <p:sp>
          <p:nvSpPr>
            <p:cNvPr id="1028" name="Google Shape;1028;p66"/>
            <p:cNvSpPr/>
            <p:nvPr/>
          </p:nvSpPr>
          <p:spPr>
            <a:xfrm>
              <a:off x="-6099025" y="2601675"/>
              <a:ext cx="115650" cy="254075"/>
            </a:xfrm>
            <a:custGeom>
              <a:avLst/>
              <a:gdLst/>
              <a:ahLst/>
              <a:cxnLst/>
              <a:rect l="l" t="t" r="r" b="b"/>
              <a:pathLst>
                <a:path w="4626" h="10163" extrusionOk="0">
                  <a:moveTo>
                    <a:pt x="4099" y="1"/>
                  </a:moveTo>
                  <a:cubicBezTo>
                    <a:pt x="3808" y="1"/>
                    <a:pt x="3572" y="237"/>
                    <a:pt x="3572" y="527"/>
                  </a:cubicBezTo>
                  <a:lnTo>
                    <a:pt x="3572" y="7002"/>
                  </a:lnTo>
                  <a:lnTo>
                    <a:pt x="281" y="9197"/>
                  </a:lnTo>
                  <a:cubicBezTo>
                    <a:pt x="87" y="9326"/>
                    <a:pt x="1" y="9565"/>
                    <a:pt x="69" y="9788"/>
                  </a:cubicBezTo>
                  <a:cubicBezTo>
                    <a:pt x="136" y="10010"/>
                    <a:pt x="341" y="10162"/>
                    <a:pt x="574" y="10162"/>
                  </a:cubicBezTo>
                  <a:cubicBezTo>
                    <a:pt x="678" y="10162"/>
                    <a:pt x="779" y="10132"/>
                    <a:pt x="865" y="10074"/>
                  </a:cubicBezTo>
                  <a:lnTo>
                    <a:pt x="4391" y="7723"/>
                  </a:lnTo>
                  <a:cubicBezTo>
                    <a:pt x="4537" y="7625"/>
                    <a:pt x="4626" y="7461"/>
                    <a:pt x="4626" y="7285"/>
                  </a:cubicBezTo>
                  <a:lnTo>
                    <a:pt x="4626" y="527"/>
                  </a:lnTo>
                  <a:cubicBezTo>
                    <a:pt x="4626" y="237"/>
                    <a:pt x="4389" y="1"/>
                    <a:pt x="4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-6010275" y="2770625"/>
              <a:ext cx="34725" cy="121825"/>
            </a:xfrm>
            <a:custGeom>
              <a:avLst/>
              <a:gdLst/>
              <a:ahLst/>
              <a:cxnLst/>
              <a:rect l="l" t="t" r="r" b="b"/>
              <a:pathLst>
                <a:path w="1389" h="4873" extrusionOk="0">
                  <a:moveTo>
                    <a:pt x="548" y="0"/>
                  </a:moveTo>
                  <a:cubicBezTo>
                    <a:pt x="535" y="0"/>
                    <a:pt x="521" y="0"/>
                    <a:pt x="508" y="1"/>
                  </a:cubicBezTo>
                  <a:cubicBezTo>
                    <a:pt x="218" y="24"/>
                    <a:pt x="1" y="277"/>
                    <a:pt x="23" y="567"/>
                  </a:cubicBezTo>
                  <a:lnTo>
                    <a:pt x="317" y="4387"/>
                  </a:lnTo>
                  <a:cubicBezTo>
                    <a:pt x="338" y="4661"/>
                    <a:pt x="567" y="4873"/>
                    <a:pt x="842" y="4873"/>
                  </a:cubicBezTo>
                  <a:cubicBezTo>
                    <a:pt x="855" y="4873"/>
                    <a:pt x="869" y="4872"/>
                    <a:pt x="883" y="4872"/>
                  </a:cubicBezTo>
                  <a:cubicBezTo>
                    <a:pt x="1172" y="4849"/>
                    <a:pt x="1389" y="4596"/>
                    <a:pt x="1367" y="4306"/>
                  </a:cubicBezTo>
                  <a:lnTo>
                    <a:pt x="1073" y="486"/>
                  </a:lnTo>
                  <a:cubicBezTo>
                    <a:pt x="1052" y="210"/>
                    <a:pt x="8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-5959450" y="2601675"/>
              <a:ext cx="115625" cy="254075"/>
            </a:xfrm>
            <a:custGeom>
              <a:avLst/>
              <a:gdLst/>
              <a:ahLst/>
              <a:cxnLst/>
              <a:rect l="l" t="t" r="r" b="b"/>
              <a:pathLst>
                <a:path w="4625" h="10163" extrusionOk="0">
                  <a:moveTo>
                    <a:pt x="4098" y="1"/>
                  </a:moveTo>
                  <a:cubicBezTo>
                    <a:pt x="3807" y="1"/>
                    <a:pt x="3571" y="237"/>
                    <a:pt x="3571" y="527"/>
                  </a:cubicBezTo>
                  <a:lnTo>
                    <a:pt x="3571" y="7002"/>
                  </a:lnTo>
                  <a:lnTo>
                    <a:pt x="280" y="9197"/>
                  </a:lnTo>
                  <a:cubicBezTo>
                    <a:pt x="87" y="9326"/>
                    <a:pt x="1" y="9565"/>
                    <a:pt x="67" y="9788"/>
                  </a:cubicBezTo>
                  <a:cubicBezTo>
                    <a:pt x="134" y="10010"/>
                    <a:pt x="340" y="10162"/>
                    <a:pt x="573" y="10162"/>
                  </a:cubicBezTo>
                  <a:cubicBezTo>
                    <a:pt x="677" y="10162"/>
                    <a:pt x="778" y="10132"/>
                    <a:pt x="865" y="10074"/>
                  </a:cubicBezTo>
                  <a:lnTo>
                    <a:pt x="4391" y="7723"/>
                  </a:lnTo>
                  <a:cubicBezTo>
                    <a:pt x="4537" y="7625"/>
                    <a:pt x="4624" y="7461"/>
                    <a:pt x="4624" y="7285"/>
                  </a:cubicBezTo>
                  <a:lnTo>
                    <a:pt x="4624" y="527"/>
                  </a:lnTo>
                  <a:cubicBezTo>
                    <a:pt x="4624" y="237"/>
                    <a:pt x="4388" y="1"/>
                    <a:pt x="4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-5870725" y="2770625"/>
              <a:ext cx="34750" cy="121825"/>
            </a:xfrm>
            <a:custGeom>
              <a:avLst/>
              <a:gdLst/>
              <a:ahLst/>
              <a:cxnLst/>
              <a:rect l="l" t="t" r="r" b="b"/>
              <a:pathLst>
                <a:path w="1390" h="4873" extrusionOk="0">
                  <a:moveTo>
                    <a:pt x="548" y="0"/>
                  </a:moveTo>
                  <a:cubicBezTo>
                    <a:pt x="534" y="0"/>
                    <a:pt x="521" y="0"/>
                    <a:pt x="508" y="1"/>
                  </a:cubicBezTo>
                  <a:cubicBezTo>
                    <a:pt x="219" y="24"/>
                    <a:pt x="1" y="277"/>
                    <a:pt x="23" y="567"/>
                  </a:cubicBezTo>
                  <a:lnTo>
                    <a:pt x="317" y="4387"/>
                  </a:lnTo>
                  <a:cubicBezTo>
                    <a:pt x="339" y="4661"/>
                    <a:pt x="567" y="4873"/>
                    <a:pt x="843" y="4873"/>
                  </a:cubicBezTo>
                  <a:cubicBezTo>
                    <a:pt x="856" y="4873"/>
                    <a:pt x="870" y="4872"/>
                    <a:pt x="884" y="4872"/>
                  </a:cubicBezTo>
                  <a:cubicBezTo>
                    <a:pt x="1173" y="4849"/>
                    <a:pt x="1390" y="4596"/>
                    <a:pt x="1367" y="4306"/>
                  </a:cubicBezTo>
                  <a:lnTo>
                    <a:pt x="1073" y="486"/>
                  </a:lnTo>
                  <a:cubicBezTo>
                    <a:pt x="1051" y="210"/>
                    <a:pt x="8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-6760425" y="1858300"/>
              <a:ext cx="558225" cy="315850"/>
            </a:xfrm>
            <a:custGeom>
              <a:avLst/>
              <a:gdLst/>
              <a:ahLst/>
              <a:cxnLst/>
              <a:rect l="l" t="t" r="r" b="b"/>
              <a:pathLst>
                <a:path w="22329" h="12634" extrusionOk="0">
                  <a:moveTo>
                    <a:pt x="22035" y="0"/>
                  </a:moveTo>
                  <a:cubicBezTo>
                    <a:pt x="22035" y="0"/>
                    <a:pt x="1763" y="588"/>
                    <a:pt x="881" y="5877"/>
                  </a:cubicBezTo>
                  <a:cubicBezTo>
                    <a:pt x="0" y="11165"/>
                    <a:pt x="0" y="12634"/>
                    <a:pt x="0" y="12634"/>
                  </a:cubicBezTo>
                  <a:lnTo>
                    <a:pt x="22329" y="12341"/>
                  </a:lnTo>
                  <a:lnTo>
                    <a:pt x="220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-6297375" y="1755500"/>
              <a:ext cx="910500" cy="987850"/>
            </a:xfrm>
            <a:custGeom>
              <a:avLst/>
              <a:gdLst/>
              <a:ahLst/>
              <a:cxnLst/>
              <a:rect l="l" t="t" r="r" b="b"/>
              <a:pathLst>
                <a:path w="36420" h="39514" extrusionOk="0">
                  <a:moveTo>
                    <a:pt x="10270" y="0"/>
                  </a:moveTo>
                  <a:cubicBezTo>
                    <a:pt x="5342" y="0"/>
                    <a:pt x="1448" y="6245"/>
                    <a:pt x="1448" y="15036"/>
                  </a:cubicBezTo>
                  <a:cubicBezTo>
                    <a:pt x="1448" y="15036"/>
                    <a:pt x="1" y="33125"/>
                    <a:pt x="13990" y="36501"/>
                  </a:cubicBezTo>
                  <a:cubicBezTo>
                    <a:pt x="20985" y="38190"/>
                    <a:pt x="24543" y="38612"/>
                    <a:pt x="26351" y="38612"/>
                  </a:cubicBezTo>
                  <a:cubicBezTo>
                    <a:pt x="28159" y="38612"/>
                    <a:pt x="28219" y="38190"/>
                    <a:pt x="28219" y="38190"/>
                  </a:cubicBezTo>
                  <a:cubicBezTo>
                    <a:pt x="28219" y="38190"/>
                    <a:pt x="31394" y="39513"/>
                    <a:pt x="33237" y="39513"/>
                  </a:cubicBezTo>
                  <a:cubicBezTo>
                    <a:pt x="33883" y="39513"/>
                    <a:pt x="34365" y="39351"/>
                    <a:pt x="34490" y="38913"/>
                  </a:cubicBezTo>
                  <a:cubicBezTo>
                    <a:pt x="34905" y="37460"/>
                    <a:pt x="32639" y="36900"/>
                    <a:pt x="32001" y="36773"/>
                  </a:cubicBezTo>
                  <a:lnTo>
                    <a:pt x="32001" y="36773"/>
                  </a:lnTo>
                  <a:cubicBezTo>
                    <a:pt x="32209" y="36807"/>
                    <a:pt x="32593" y="36859"/>
                    <a:pt x="33025" y="36859"/>
                  </a:cubicBezTo>
                  <a:cubicBezTo>
                    <a:pt x="33998" y="36859"/>
                    <a:pt x="35214" y="36598"/>
                    <a:pt x="35214" y="35296"/>
                  </a:cubicBezTo>
                  <a:cubicBezTo>
                    <a:pt x="35214" y="34175"/>
                    <a:pt x="34507" y="33633"/>
                    <a:pt x="33823" y="33371"/>
                  </a:cubicBezTo>
                  <a:lnTo>
                    <a:pt x="33823" y="33371"/>
                  </a:lnTo>
                  <a:cubicBezTo>
                    <a:pt x="33994" y="33388"/>
                    <a:pt x="34172" y="33398"/>
                    <a:pt x="34352" y="33398"/>
                  </a:cubicBezTo>
                  <a:cubicBezTo>
                    <a:pt x="35361" y="33398"/>
                    <a:pt x="36419" y="33067"/>
                    <a:pt x="36419" y="31678"/>
                  </a:cubicBezTo>
                  <a:cubicBezTo>
                    <a:pt x="36419" y="29025"/>
                    <a:pt x="32320" y="29025"/>
                    <a:pt x="32320" y="29025"/>
                  </a:cubicBezTo>
                  <a:cubicBezTo>
                    <a:pt x="32320" y="29025"/>
                    <a:pt x="19777" y="17206"/>
                    <a:pt x="19295" y="15035"/>
                  </a:cubicBezTo>
                  <a:cubicBezTo>
                    <a:pt x="17387" y="6454"/>
                    <a:pt x="15198" y="0"/>
                    <a:pt x="10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-5979525" y="2062350"/>
              <a:ext cx="490125" cy="418750"/>
            </a:xfrm>
            <a:custGeom>
              <a:avLst/>
              <a:gdLst/>
              <a:ahLst/>
              <a:cxnLst/>
              <a:rect l="l" t="t" r="r" b="b"/>
              <a:pathLst>
                <a:path w="19605" h="16750" extrusionOk="0">
                  <a:moveTo>
                    <a:pt x="8359" y="0"/>
                  </a:moveTo>
                  <a:cubicBezTo>
                    <a:pt x="3467" y="0"/>
                    <a:pt x="1" y="7823"/>
                    <a:pt x="2722" y="10962"/>
                  </a:cubicBezTo>
                  <a:cubicBezTo>
                    <a:pt x="5856" y="14580"/>
                    <a:pt x="19605" y="16750"/>
                    <a:pt x="19605" y="16750"/>
                  </a:cubicBezTo>
                  <a:cubicBezTo>
                    <a:pt x="19605" y="16750"/>
                    <a:pt x="19603" y="5173"/>
                    <a:pt x="10680" y="591"/>
                  </a:cubicBezTo>
                  <a:cubicBezTo>
                    <a:pt x="9884" y="182"/>
                    <a:pt x="9105" y="0"/>
                    <a:pt x="8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-6378525" y="1799550"/>
              <a:ext cx="396675" cy="624350"/>
            </a:xfrm>
            <a:custGeom>
              <a:avLst/>
              <a:gdLst/>
              <a:ahLst/>
              <a:cxnLst/>
              <a:rect l="l" t="t" r="r" b="b"/>
              <a:pathLst>
                <a:path w="15867" h="24974" extrusionOk="0">
                  <a:moveTo>
                    <a:pt x="7933" y="1"/>
                  </a:moveTo>
                  <a:cubicBezTo>
                    <a:pt x="5830" y="1"/>
                    <a:pt x="3812" y="1316"/>
                    <a:pt x="2324" y="3658"/>
                  </a:cubicBezTo>
                  <a:cubicBezTo>
                    <a:pt x="836" y="5999"/>
                    <a:pt x="1" y="9175"/>
                    <a:pt x="1" y="12487"/>
                  </a:cubicBezTo>
                  <a:cubicBezTo>
                    <a:pt x="1" y="15799"/>
                    <a:pt x="836" y="18974"/>
                    <a:pt x="2324" y="21316"/>
                  </a:cubicBezTo>
                  <a:cubicBezTo>
                    <a:pt x="3812" y="23658"/>
                    <a:pt x="5830" y="24974"/>
                    <a:pt x="7933" y="24974"/>
                  </a:cubicBezTo>
                  <a:cubicBezTo>
                    <a:pt x="10038" y="24974"/>
                    <a:pt x="12056" y="23658"/>
                    <a:pt x="13542" y="21316"/>
                  </a:cubicBezTo>
                  <a:cubicBezTo>
                    <a:pt x="15030" y="18974"/>
                    <a:pt x="15867" y="15799"/>
                    <a:pt x="15867" y="12487"/>
                  </a:cubicBezTo>
                  <a:cubicBezTo>
                    <a:pt x="15867" y="9175"/>
                    <a:pt x="15030" y="5999"/>
                    <a:pt x="13542" y="3658"/>
                  </a:cubicBezTo>
                  <a:cubicBezTo>
                    <a:pt x="12056" y="1316"/>
                    <a:pt x="10038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-6771125" y="2070900"/>
              <a:ext cx="385900" cy="111250"/>
            </a:xfrm>
            <a:custGeom>
              <a:avLst/>
              <a:gdLst/>
              <a:ahLst/>
              <a:cxnLst/>
              <a:rect l="l" t="t" r="r" b="b"/>
              <a:pathLst>
                <a:path w="15436" h="4450" extrusionOk="0">
                  <a:moveTo>
                    <a:pt x="15117" y="1"/>
                  </a:moveTo>
                  <a:cubicBezTo>
                    <a:pt x="14944" y="1"/>
                    <a:pt x="14803" y="138"/>
                    <a:pt x="14798" y="310"/>
                  </a:cubicBezTo>
                  <a:cubicBezTo>
                    <a:pt x="14798" y="497"/>
                    <a:pt x="14742" y="574"/>
                    <a:pt x="14694" y="621"/>
                  </a:cubicBezTo>
                  <a:cubicBezTo>
                    <a:pt x="14487" y="821"/>
                    <a:pt x="13942" y="872"/>
                    <a:pt x="13199" y="872"/>
                  </a:cubicBezTo>
                  <a:cubicBezTo>
                    <a:pt x="12830" y="872"/>
                    <a:pt x="12413" y="860"/>
                    <a:pt x="11964" y="846"/>
                  </a:cubicBezTo>
                  <a:cubicBezTo>
                    <a:pt x="11367" y="828"/>
                    <a:pt x="10693" y="808"/>
                    <a:pt x="9944" y="808"/>
                  </a:cubicBezTo>
                  <a:cubicBezTo>
                    <a:pt x="9273" y="808"/>
                    <a:pt x="8542" y="824"/>
                    <a:pt x="7752" y="873"/>
                  </a:cubicBezTo>
                  <a:cubicBezTo>
                    <a:pt x="2986" y="1172"/>
                    <a:pt x="313" y="3793"/>
                    <a:pt x="201" y="3905"/>
                  </a:cubicBezTo>
                  <a:cubicBezTo>
                    <a:pt x="0" y="4106"/>
                    <a:pt x="143" y="4450"/>
                    <a:pt x="427" y="4450"/>
                  </a:cubicBezTo>
                  <a:cubicBezTo>
                    <a:pt x="512" y="4450"/>
                    <a:pt x="593" y="4416"/>
                    <a:pt x="653" y="4356"/>
                  </a:cubicBezTo>
                  <a:cubicBezTo>
                    <a:pt x="679" y="4331"/>
                    <a:pt x="3264" y="1794"/>
                    <a:pt x="7792" y="1511"/>
                  </a:cubicBezTo>
                  <a:cubicBezTo>
                    <a:pt x="8567" y="1463"/>
                    <a:pt x="9286" y="1446"/>
                    <a:pt x="9947" y="1446"/>
                  </a:cubicBezTo>
                  <a:cubicBezTo>
                    <a:pt x="10687" y="1446"/>
                    <a:pt x="11354" y="1467"/>
                    <a:pt x="11945" y="1484"/>
                  </a:cubicBezTo>
                  <a:cubicBezTo>
                    <a:pt x="12418" y="1498"/>
                    <a:pt x="12838" y="1511"/>
                    <a:pt x="13209" y="1511"/>
                  </a:cubicBezTo>
                  <a:cubicBezTo>
                    <a:pt x="14153" y="1511"/>
                    <a:pt x="14778" y="1428"/>
                    <a:pt x="15139" y="1079"/>
                  </a:cubicBezTo>
                  <a:cubicBezTo>
                    <a:pt x="15336" y="887"/>
                    <a:pt x="15436" y="629"/>
                    <a:pt x="15436" y="310"/>
                  </a:cubicBezTo>
                  <a:cubicBezTo>
                    <a:pt x="15431" y="138"/>
                    <a:pt x="15290" y="1"/>
                    <a:pt x="1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-6114100" y="1975825"/>
              <a:ext cx="102725" cy="102700"/>
            </a:xfrm>
            <a:custGeom>
              <a:avLst/>
              <a:gdLst/>
              <a:ahLst/>
              <a:cxnLst/>
              <a:rect l="l" t="t" r="r" b="b"/>
              <a:pathLst>
                <a:path w="4109" h="4108" extrusionOk="0">
                  <a:moveTo>
                    <a:pt x="2054" y="0"/>
                  </a:moveTo>
                  <a:cubicBezTo>
                    <a:pt x="920" y="0"/>
                    <a:pt x="1" y="920"/>
                    <a:pt x="1" y="2055"/>
                  </a:cubicBezTo>
                  <a:cubicBezTo>
                    <a:pt x="1" y="3188"/>
                    <a:pt x="920" y="4108"/>
                    <a:pt x="2054" y="4108"/>
                  </a:cubicBezTo>
                  <a:cubicBezTo>
                    <a:pt x="3189" y="4108"/>
                    <a:pt x="4108" y="3188"/>
                    <a:pt x="4108" y="2055"/>
                  </a:cubicBezTo>
                  <a:cubicBezTo>
                    <a:pt x="4108" y="920"/>
                    <a:pt x="3189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-6723500" y="1953225"/>
              <a:ext cx="108575" cy="108925"/>
            </a:xfrm>
            <a:custGeom>
              <a:avLst/>
              <a:gdLst/>
              <a:ahLst/>
              <a:cxnLst/>
              <a:rect l="l" t="t" r="r" b="b"/>
              <a:pathLst>
                <a:path w="4343" h="4357" extrusionOk="0">
                  <a:moveTo>
                    <a:pt x="2909" y="0"/>
                  </a:moveTo>
                  <a:cubicBezTo>
                    <a:pt x="2245" y="0"/>
                    <a:pt x="1455" y="446"/>
                    <a:pt x="882" y="1215"/>
                  </a:cubicBezTo>
                  <a:cubicBezTo>
                    <a:pt x="76" y="2294"/>
                    <a:pt x="1" y="3599"/>
                    <a:pt x="714" y="4131"/>
                  </a:cubicBezTo>
                  <a:cubicBezTo>
                    <a:pt x="918" y="4284"/>
                    <a:pt x="1165" y="4356"/>
                    <a:pt x="1433" y="4356"/>
                  </a:cubicBezTo>
                  <a:cubicBezTo>
                    <a:pt x="2098" y="4356"/>
                    <a:pt x="2888" y="3910"/>
                    <a:pt x="3462" y="3141"/>
                  </a:cubicBezTo>
                  <a:cubicBezTo>
                    <a:pt x="4267" y="2063"/>
                    <a:pt x="4342" y="757"/>
                    <a:pt x="3629" y="226"/>
                  </a:cubicBezTo>
                  <a:cubicBezTo>
                    <a:pt x="3425" y="73"/>
                    <a:pt x="317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-6170700" y="1866325"/>
              <a:ext cx="76900" cy="99525"/>
            </a:xfrm>
            <a:custGeom>
              <a:avLst/>
              <a:gdLst/>
              <a:ahLst/>
              <a:cxnLst/>
              <a:rect l="l" t="t" r="r" b="b"/>
              <a:pathLst>
                <a:path w="3076" h="3981" extrusionOk="0">
                  <a:moveTo>
                    <a:pt x="1537" y="0"/>
                  </a:moveTo>
                  <a:cubicBezTo>
                    <a:pt x="688" y="0"/>
                    <a:pt x="1" y="890"/>
                    <a:pt x="1" y="1990"/>
                  </a:cubicBezTo>
                  <a:cubicBezTo>
                    <a:pt x="1" y="3090"/>
                    <a:pt x="687" y="3981"/>
                    <a:pt x="1537" y="3981"/>
                  </a:cubicBezTo>
                  <a:cubicBezTo>
                    <a:pt x="2387" y="3981"/>
                    <a:pt x="3075" y="3090"/>
                    <a:pt x="3075" y="1990"/>
                  </a:cubicBezTo>
                  <a:cubicBezTo>
                    <a:pt x="3075" y="890"/>
                    <a:pt x="2387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COMPANY</a:t>
            </a: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1"/>
          </p:nvPr>
        </p:nvSpPr>
        <p:spPr>
          <a:xfrm>
            <a:off x="2955750" y="3082750"/>
            <a:ext cx="323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title" idx="2"/>
          </p:nvPr>
        </p:nvSpPr>
        <p:spPr>
          <a:xfrm>
            <a:off x="3965100" y="1674750"/>
            <a:ext cx="12138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5258970" y="1749619"/>
            <a:ext cx="925368" cy="870028"/>
            <a:chOff x="-2370856" y="-332542"/>
            <a:chExt cx="707684" cy="665362"/>
          </a:xfrm>
        </p:grpSpPr>
        <p:sp>
          <p:nvSpPr>
            <p:cNvPr id="351" name="Google Shape;351;p42"/>
            <p:cNvSpPr/>
            <p:nvPr/>
          </p:nvSpPr>
          <p:spPr>
            <a:xfrm>
              <a:off x="-2123808" y="85806"/>
              <a:ext cx="68674" cy="92278"/>
            </a:xfrm>
            <a:custGeom>
              <a:avLst/>
              <a:gdLst/>
              <a:ahLst/>
              <a:cxnLst/>
              <a:rect l="l" t="t" r="r" b="b"/>
              <a:pathLst>
                <a:path w="3922" h="5270" extrusionOk="0">
                  <a:moveTo>
                    <a:pt x="2955" y="1"/>
                  </a:moveTo>
                  <a:cubicBezTo>
                    <a:pt x="2810" y="1"/>
                    <a:pt x="2654" y="122"/>
                    <a:pt x="2693" y="307"/>
                  </a:cubicBezTo>
                  <a:cubicBezTo>
                    <a:pt x="2952" y="1558"/>
                    <a:pt x="3204" y="2825"/>
                    <a:pt x="3321" y="4098"/>
                  </a:cubicBezTo>
                  <a:cubicBezTo>
                    <a:pt x="3335" y="4249"/>
                    <a:pt x="3366" y="4703"/>
                    <a:pt x="3321" y="4718"/>
                  </a:cubicBezTo>
                  <a:cubicBezTo>
                    <a:pt x="3154" y="4770"/>
                    <a:pt x="2965" y="4785"/>
                    <a:pt x="2773" y="4785"/>
                  </a:cubicBezTo>
                  <a:cubicBezTo>
                    <a:pt x="2567" y="4785"/>
                    <a:pt x="2359" y="4768"/>
                    <a:pt x="2174" y="4764"/>
                  </a:cubicBezTo>
                  <a:cubicBezTo>
                    <a:pt x="1554" y="4753"/>
                    <a:pt x="933" y="4708"/>
                    <a:pt x="315" y="4653"/>
                  </a:cubicBezTo>
                  <a:cubicBezTo>
                    <a:pt x="307" y="4652"/>
                    <a:pt x="298" y="4652"/>
                    <a:pt x="290" y="4652"/>
                  </a:cubicBezTo>
                  <a:cubicBezTo>
                    <a:pt x="1" y="4652"/>
                    <a:pt x="11" y="5117"/>
                    <a:pt x="315" y="5143"/>
                  </a:cubicBezTo>
                  <a:cubicBezTo>
                    <a:pt x="1067" y="5211"/>
                    <a:pt x="1823" y="5259"/>
                    <a:pt x="2580" y="5259"/>
                  </a:cubicBezTo>
                  <a:cubicBezTo>
                    <a:pt x="2625" y="5259"/>
                    <a:pt x="2670" y="5259"/>
                    <a:pt x="2716" y="5258"/>
                  </a:cubicBezTo>
                  <a:cubicBezTo>
                    <a:pt x="3220" y="5255"/>
                    <a:pt x="3762" y="5270"/>
                    <a:pt x="3828" y="4679"/>
                  </a:cubicBezTo>
                  <a:cubicBezTo>
                    <a:pt x="3922" y="3866"/>
                    <a:pt x="3671" y="2929"/>
                    <a:pt x="3536" y="2132"/>
                  </a:cubicBezTo>
                  <a:cubicBezTo>
                    <a:pt x="3425" y="1478"/>
                    <a:pt x="3301" y="827"/>
                    <a:pt x="3166" y="177"/>
                  </a:cubicBezTo>
                  <a:cubicBezTo>
                    <a:pt x="3141" y="54"/>
                    <a:pt x="3050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2036538" y="85806"/>
              <a:ext cx="68692" cy="92278"/>
            </a:xfrm>
            <a:custGeom>
              <a:avLst/>
              <a:gdLst/>
              <a:ahLst/>
              <a:cxnLst/>
              <a:rect l="l" t="t" r="r" b="b"/>
              <a:pathLst>
                <a:path w="3923" h="5270" extrusionOk="0">
                  <a:moveTo>
                    <a:pt x="2954" y="1"/>
                  </a:moveTo>
                  <a:cubicBezTo>
                    <a:pt x="2810" y="1"/>
                    <a:pt x="2654" y="122"/>
                    <a:pt x="2693" y="307"/>
                  </a:cubicBezTo>
                  <a:lnTo>
                    <a:pt x="2694" y="307"/>
                  </a:lnTo>
                  <a:cubicBezTo>
                    <a:pt x="2953" y="1558"/>
                    <a:pt x="3204" y="2825"/>
                    <a:pt x="3323" y="4098"/>
                  </a:cubicBezTo>
                  <a:cubicBezTo>
                    <a:pt x="3336" y="4249"/>
                    <a:pt x="3366" y="4703"/>
                    <a:pt x="3322" y="4718"/>
                  </a:cubicBezTo>
                  <a:cubicBezTo>
                    <a:pt x="3155" y="4770"/>
                    <a:pt x="2965" y="4785"/>
                    <a:pt x="2774" y="4785"/>
                  </a:cubicBezTo>
                  <a:cubicBezTo>
                    <a:pt x="2568" y="4785"/>
                    <a:pt x="2359" y="4768"/>
                    <a:pt x="2174" y="4764"/>
                  </a:cubicBezTo>
                  <a:cubicBezTo>
                    <a:pt x="1554" y="4753"/>
                    <a:pt x="933" y="4708"/>
                    <a:pt x="316" y="4653"/>
                  </a:cubicBezTo>
                  <a:cubicBezTo>
                    <a:pt x="307" y="4652"/>
                    <a:pt x="299" y="4652"/>
                    <a:pt x="291" y="4652"/>
                  </a:cubicBezTo>
                  <a:cubicBezTo>
                    <a:pt x="0" y="4652"/>
                    <a:pt x="12" y="5117"/>
                    <a:pt x="316" y="5143"/>
                  </a:cubicBezTo>
                  <a:cubicBezTo>
                    <a:pt x="1068" y="5211"/>
                    <a:pt x="1824" y="5259"/>
                    <a:pt x="2579" y="5259"/>
                  </a:cubicBezTo>
                  <a:cubicBezTo>
                    <a:pt x="2625" y="5259"/>
                    <a:pt x="2670" y="5259"/>
                    <a:pt x="2715" y="5258"/>
                  </a:cubicBezTo>
                  <a:cubicBezTo>
                    <a:pt x="3221" y="5255"/>
                    <a:pt x="3761" y="5270"/>
                    <a:pt x="3828" y="4679"/>
                  </a:cubicBezTo>
                  <a:cubicBezTo>
                    <a:pt x="3922" y="3866"/>
                    <a:pt x="3672" y="2929"/>
                    <a:pt x="3536" y="2132"/>
                  </a:cubicBezTo>
                  <a:cubicBezTo>
                    <a:pt x="3424" y="1478"/>
                    <a:pt x="3302" y="827"/>
                    <a:pt x="3166" y="177"/>
                  </a:cubicBezTo>
                  <a:cubicBezTo>
                    <a:pt x="3140" y="54"/>
                    <a:pt x="3050" y="1"/>
                    <a:pt x="2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-2293672" y="-332542"/>
              <a:ext cx="630500" cy="665362"/>
            </a:xfrm>
            <a:custGeom>
              <a:avLst/>
              <a:gdLst/>
              <a:ahLst/>
              <a:cxnLst/>
              <a:rect l="l" t="t" r="r" b="b"/>
              <a:pathLst>
                <a:path w="36008" h="37999" extrusionOk="0">
                  <a:moveTo>
                    <a:pt x="7445" y="0"/>
                  </a:moveTo>
                  <a:cubicBezTo>
                    <a:pt x="3146" y="0"/>
                    <a:pt x="1" y="2326"/>
                    <a:pt x="1" y="2326"/>
                  </a:cubicBezTo>
                  <a:cubicBezTo>
                    <a:pt x="614" y="7347"/>
                    <a:pt x="369" y="14941"/>
                    <a:pt x="3920" y="20575"/>
                  </a:cubicBezTo>
                  <a:cubicBezTo>
                    <a:pt x="7398" y="26091"/>
                    <a:pt x="19719" y="25718"/>
                    <a:pt x="21925" y="26699"/>
                  </a:cubicBezTo>
                  <a:cubicBezTo>
                    <a:pt x="24129" y="27679"/>
                    <a:pt x="34048" y="37999"/>
                    <a:pt x="34048" y="37999"/>
                  </a:cubicBezTo>
                  <a:lnTo>
                    <a:pt x="36008" y="37999"/>
                  </a:lnTo>
                  <a:cubicBezTo>
                    <a:pt x="34906" y="35457"/>
                    <a:pt x="26456" y="23025"/>
                    <a:pt x="24129" y="19474"/>
                  </a:cubicBezTo>
                  <a:cubicBezTo>
                    <a:pt x="21801" y="15921"/>
                    <a:pt x="18615" y="3797"/>
                    <a:pt x="12125" y="979"/>
                  </a:cubicBezTo>
                  <a:cubicBezTo>
                    <a:pt x="10485" y="266"/>
                    <a:pt x="8899" y="0"/>
                    <a:pt x="7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-2175007" y="-171731"/>
              <a:ext cx="421781" cy="313832"/>
            </a:xfrm>
            <a:custGeom>
              <a:avLst/>
              <a:gdLst/>
              <a:ahLst/>
              <a:cxnLst/>
              <a:rect l="l" t="t" r="r" b="b"/>
              <a:pathLst>
                <a:path w="24088" h="17923" extrusionOk="0">
                  <a:moveTo>
                    <a:pt x="7313" y="0"/>
                  </a:moveTo>
                  <a:cubicBezTo>
                    <a:pt x="5613" y="0"/>
                    <a:pt x="4223" y="534"/>
                    <a:pt x="3430" y="1593"/>
                  </a:cubicBezTo>
                  <a:cubicBezTo>
                    <a:pt x="1" y="6164"/>
                    <a:pt x="3186" y="13349"/>
                    <a:pt x="9880" y="15146"/>
                  </a:cubicBezTo>
                  <a:cubicBezTo>
                    <a:pt x="13998" y="16251"/>
                    <a:pt x="24087" y="17922"/>
                    <a:pt x="24087" y="17922"/>
                  </a:cubicBezTo>
                  <a:cubicBezTo>
                    <a:pt x="22017" y="5876"/>
                    <a:pt x="12955" y="0"/>
                    <a:pt x="7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-2370856" y="-291832"/>
              <a:ext cx="81719" cy="47785"/>
            </a:xfrm>
            <a:custGeom>
              <a:avLst/>
              <a:gdLst/>
              <a:ahLst/>
              <a:cxnLst/>
              <a:rect l="l" t="t" r="r" b="b"/>
              <a:pathLst>
                <a:path w="4667" h="2729" extrusionOk="0">
                  <a:moveTo>
                    <a:pt x="4409" y="1"/>
                  </a:moveTo>
                  <a:cubicBezTo>
                    <a:pt x="4409" y="1"/>
                    <a:pt x="326" y="859"/>
                    <a:pt x="163" y="1430"/>
                  </a:cubicBezTo>
                  <a:cubicBezTo>
                    <a:pt x="1" y="2002"/>
                    <a:pt x="4667" y="2729"/>
                    <a:pt x="4667" y="2729"/>
                  </a:cubicBezTo>
                  <a:lnTo>
                    <a:pt x="4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-2189961" y="-298853"/>
              <a:ext cx="35423" cy="45806"/>
            </a:xfrm>
            <a:custGeom>
              <a:avLst/>
              <a:gdLst/>
              <a:ahLst/>
              <a:cxnLst/>
              <a:rect l="l" t="t" r="r" b="b"/>
              <a:pathLst>
                <a:path w="2023" h="2616" extrusionOk="0">
                  <a:moveTo>
                    <a:pt x="1013" y="0"/>
                  </a:moveTo>
                  <a:cubicBezTo>
                    <a:pt x="455" y="0"/>
                    <a:pt x="1" y="586"/>
                    <a:pt x="1" y="1309"/>
                  </a:cubicBezTo>
                  <a:cubicBezTo>
                    <a:pt x="1" y="2030"/>
                    <a:pt x="455" y="2616"/>
                    <a:pt x="1013" y="2616"/>
                  </a:cubicBezTo>
                  <a:cubicBezTo>
                    <a:pt x="1569" y="2616"/>
                    <a:pt x="2022" y="2030"/>
                    <a:pt x="2022" y="1309"/>
                  </a:cubicBezTo>
                  <a:cubicBezTo>
                    <a:pt x="2022" y="587"/>
                    <a:pt x="1570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-2093901" y="-114543"/>
              <a:ext cx="295779" cy="204622"/>
            </a:xfrm>
            <a:custGeom>
              <a:avLst/>
              <a:gdLst/>
              <a:ahLst/>
              <a:cxnLst/>
              <a:rect l="l" t="t" r="r" b="b"/>
              <a:pathLst>
                <a:path w="16892" h="11686" extrusionOk="0">
                  <a:moveTo>
                    <a:pt x="108" y="0"/>
                  </a:moveTo>
                  <a:cubicBezTo>
                    <a:pt x="1" y="1100"/>
                    <a:pt x="2" y="2208"/>
                    <a:pt x="70" y="3317"/>
                  </a:cubicBezTo>
                  <a:cubicBezTo>
                    <a:pt x="106" y="3872"/>
                    <a:pt x="165" y="4427"/>
                    <a:pt x="266" y="4977"/>
                  </a:cubicBezTo>
                  <a:cubicBezTo>
                    <a:pt x="369" y="5528"/>
                    <a:pt x="501" y="6078"/>
                    <a:pt x="700" y="6615"/>
                  </a:cubicBezTo>
                  <a:cubicBezTo>
                    <a:pt x="899" y="7151"/>
                    <a:pt x="1172" y="7677"/>
                    <a:pt x="1582" y="8130"/>
                  </a:cubicBezTo>
                  <a:cubicBezTo>
                    <a:pt x="1688" y="8240"/>
                    <a:pt x="1795" y="8351"/>
                    <a:pt x="1921" y="8442"/>
                  </a:cubicBezTo>
                  <a:cubicBezTo>
                    <a:pt x="1992" y="8494"/>
                    <a:pt x="2027" y="8527"/>
                    <a:pt x="2130" y="8591"/>
                  </a:cubicBezTo>
                  <a:lnTo>
                    <a:pt x="2309" y="8694"/>
                  </a:lnTo>
                  <a:cubicBezTo>
                    <a:pt x="2520" y="8827"/>
                    <a:pt x="2855" y="8974"/>
                    <a:pt x="3178" y="9026"/>
                  </a:cubicBezTo>
                  <a:lnTo>
                    <a:pt x="3424" y="9060"/>
                  </a:lnTo>
                  <a:cubicBezTo>
                    <a:pt x="3441" y="9062"/>
                    <a:pt x="3457" y="9063"/>
                    <a:pt x="3473" y="9063"/>
                  </a:cubicBezTo>
                  <a:cubicBezTo>
                    <a:pt x="3541" y="9063"/>
                    <a:pt x="3612" y="9050"/>
                    <a:pt x="3681" y="9046"/>
                  </a:cubicBezTo>
                  <a:cubicBezTo>
                    <a:pt x="3855" y="9044"/>
                    <a:pt x="4020" y="8975"/>
                    <a:pt x="4185" y="8916"/>
                  </a:cubicBezTo>
                  <a:cubicBezTo>
                    <a:pt x="4494" y="8764"/>
                    <a:pt x="4763" y="8541"/>
                    <a:pt x="4948" y="8283"/>
                  </a:cubicBezTo>
                  <a:cubicBezTo>
                    <a:pt x="5094" y="8084"/>
                    <a:pt x="5218" y="7869"/>
                    <a:pt x="5318" y="7643"/>
                  </a:cubicBezTo>
                  <a:cubicBezTo>
                    <a:pt x="5342" y="7694"/>
                    <a:pt x="5362" y="7747"/>
                    <a:pt x="5388" y="7798"/>
                  </a:cubicBezTo>
                  <a:cubicBezTo>
                    <a:pt x="5566" y="8162"/>
                    <a:pt x="5762" y="8520"/>
                    <a:pt x="5992" y="8861"/>
                  </a:cubicBezTo>
                  <a:cubicBezTo>
                    <a:pt x="6104" y="9034"/>
                    <a:pt x="6234" y="9199"/>
                    <a:pt x="6363" y="9364"/>
                  </a:cubicBezTo>
                  <a:cubicBezTo>
                    <a:pt x="6497" y="9528"/>
                    <a:pt x="6642" y="9683"/>
                    <a:pt x="6796" y="9828"/>
                  </a:cubicBezTo>
                  <a:cubicBezTo>
                    <a:pt x="6956" y="9973"/>
                    <a:pt x="7120" y="10115"/>
                    <a:pt x="7313" y="10231"/>
                  </a:cubicBezTo>
                  <a:cubicBezTo>
                    <a:pt x="7405" y="10298"/>
                    <a:pt x="7502" y="10355"/>
                    <a:pt x="7606" y="10397"/>
                  </a:cubicBezTo>
                  <a:cubicBezTo>
                    <a:pt x="7711" y="10442"/>
                    <a:pt x="7812" y="10497"/>
                    <a:pt x="7923" y="10532"/>
                  </a:cubicBezTo>
                  <a:cubicBezTo>
                    <a:pt x="8130" y="10586"/>
                    <a:pt x="8336" y="10643"/>
                    <a:pt x="8554" y="10643"/>
                  </a:cubicBezTo>
                  <a:cubicBezTo>
                    <a:pt x="8575" y="10643"/>
                    <a:pt x="8596" y="10642"/>
                    <a:pt x="8617" y="10641"/>
                  </a:cubicBezTo>
                  <a:lnTo>
                    <a:pt x="8794" y="10642"/>
                  </a:lnTo>
                  <a:lnTo>
                    <a:pt x="8836" y="10642"/>
                  </a:lnTo>
                  <a:lnTo>
                    <a:pt x="8867" y="10639"/>
                  </a:lnTo>
                  <a:lnTo>
                    <a:pt x="8903" y="10632"/>
                  </a:lnTo>
                  <a:lnTo>
                    <a:pt x="8975" y="10621"/>
                  </a:lnTo>
                  <a:lnTo>
                    <a:pt x="9266" y="10571"/>
                  </a:lnTo>
                  <a:cubicBezTo>
                    <a:pt x="9502" y="10502"/>
                    <a:pt x="9736" y="10422"/>
                    <a:pt x="9930" y="10302"/>
                  </a:cubicBezTo>
                  <a:cubicBezTo>
                    <a:pt x="10035" y="10253"/>
                    <a:pt x="10124" y="10176"/>
                    <a:pt x="10217" y="10107"/>
                  </a:cubicBezTo>
                  <a:cubicBezTo>
                    <a:pt x="10314" y="10040"/>
                    <a:pt x="10393" y="9956"/>
                    <a:pt x="10471" y="9872"/>
                  </a:cubicBezTo>
                  <a:cubicBezTo>
                    <a:pt x="10552" y="9791"/>
                    <a:pt x="10623" y="9702"/>
                    <a:pt x="10687" y="9607"/>
                  </a:cubicBezTo>
                  <a:cubicBezTo>
                    <a:pt x="10753" y="9517"/>
                    <a:pt x="10813" y="9420"/>
                    <a:pt x="10863" y="9320"/>
                  </a:cubicBezTo>
                  <a:cubicBezTo>
                    <a:pt x="10968" y="9128"/>
                    <a:pt x="11053" y="8925"/>
                    <a:pt x="11116" y="8715"/>
                  </a:cubicBezTo>
                  <a:cubicBezTo>
                    <a:pt x="11150" y="8605"/>
                    <a:pt x="11180" y="8494"/>
                    <a:pt x="11202" y="8381"/>
                  </a:cubicBezTo>
                  <a:cubicBezTo>
                    <a:pt x="11277" y="8480"/>
                    <a:pt x="11351" y="8579"/>
                    <a:pt x="11427" y="8677"/>
                  </a:cubicBezTo>
                  <a:cubicBezTo>
                    <a:pt x="11690" y="9015"/>
                    <a:pt x="11969" y="9340"/>
                    <a:pt x="12254" y="9661"/>
                  </a:cubicBezTo>
                  <a:cubicBezTo>
                    <a:pt x="12401" y="9818"/>
                    <a:pt x="12546" y="9976"/>
                    <a:pt x="12697" y="10128"/>
                  </a:cubicBezTo>
                  <a:cubicBezTo>
                    <a:pt x="12853" y="10277"/>
                    <a:pt x="13001" y="10434"/>
                    <a:pt x="13170" y="10571"/>
                  </a:cubicBezTo>
                  <a:cubicBezTo>
                    <a:pt x="13331" y="10718"/>
                    <a:pt x="13501" y="10854"/>
                    <a:pt x="13679" y="10980"/>
                  </a:cubicBezTo>
                  <a:cubicBezTo>
                    <a:pt x="13847" y="11118"/>
                    <a:pt x="14045" y="11224"/>
                    <a:pt x="14231" y="11343"/>
                  </a:cubicBezTo>
                  <a:cubicBezTo>
                    <a:pt x="14434" y="11437"/>
                    <a:pt x="14627" y="11552"/>
                    <a:pt x="14856" y="11603"/>
                  </a:cubicBezTo>
                  <a:cubicBezTo>
                    <a:pt x="14966" y="11634"/>
                    <a:pt x="15072" y="11673"/>
                    <a:pt x="15192" y="11673"/>
                  </a:cubicBezTo>
                  <a:cubicBezTo>
                    <a:pt x="15194" y="11673"/>
                    <a:pt x="15196" y="11673"/>
                    <a:pt x="15198" y="11673"/>
                  </a:cubicBezTo>
                  <a:cubicBezTo>
                    <a:pt x="15202" y="11673"/>
                    <a:pt x="15207" y="11673"/>
                    <a:pt x="15211" y="11673"/>
                  </a:cubicBezTo>
                  <a:cubicBezTo>
                    <a:pt x="15290" y="11673"/>
                    <a:pt x="15360" y="11686"/>
                    <a:pt x="15438" y="11686"/>
                  </a:cubicBezTo>
                  <a:cubicBezTo>
                    <a:pt x="15477" y="11686"/>
                    <a:pt x="15518" y="11683"/>
                    <a:pt x="15563" y="11673"/>
                  </a:cubicBezTo>
                  <a:cubicBezTo>
                    <a:pt x="15669" y="11648"/>
                    <a:pt x="15763" y="11648"/>
                    <a:pt x="15880" y="11602"/>
                  </a:cubicBezTo>
                  <a:cubicBezTo>
                    <a:pt x="15993" y="11547"/>
                    <a:pt x="16127" y="11517"/>
                    <a:pt x="16213" y="11434"/>
                  </a:cubicBezTo>
                  <a:cubicBezTo>
                    <a:pt x="16307" y="11360"/>
                    <a:pt x="16405" y="11290"/>
                    <a:pt x="16470" y="11192"/>
                  </a:cubicBezTo>
                  <a:cubicBezTo>
                    <a:pt x="16506" y="11147"/>
                    <a:pt x="16543" y="11102"/>
                    <a:pt x="16576" y="11054"/>
                  </a:cubicBezTo>
                  <a:lnTo>
                    <a:pt x="16655" y="10901"/>
                  </a:lnTo>
                  <a:cubicBezTo>
                    <a:pt x="16760" y="10699"/>
                    <a:pt x="16810" y="10481"/>
                    <a:pt x="16847" y="10268"/>
                  </a:cubicBezTo>
                  <a:cubicBezTo>
                    <a:pt x="16877" y="10055"/>
                    <a:pt x="16891" y="9839"/>
                    <a:pt x="16889" y="9624"/>
                  </a:cubicBezTo>
                  <a:cubicBezTo>
                    <a:pt x="16881" y="9196"/>
                    <a:pt x="16815" y="8775"/>
                    <a:pt x="16715" y="8366"/>
                  </a:cubicBezTo>
                  <a:lnTo>
                    <a:pt x="16715" y="8366"/>
                  </a:lnTo>
                  <a:cubicBezTo>
                    <a:pt x="16767" y="8781"/>
                    <a:pt x="16780" y="9201"/>
                    <a:pt x="16751" y="9619"/>
                  </a:cubicBezTo>
                  <a:cubicBezTo>
                    <a:pt x="16736" y="9824"/>
                    <a:pt x="16704" y="10028"/>
                    <a:pt x="16657" y="10228"/>
                  </a:cubicBezTo>
                  <a:cubicBezTo>
                    <a:pt x="16605" y="10425"/>
                    <a:pt x="16541" y="10619"/>
                    <a:pt x="16438" y="10783"/>
                  </a:cubicBezTo>
                  <a:lnTo>
                    <a:pt x="16362" y="10905"/>
                  </a:lnTo>
                  <a:cubicBezTo>
                    <a:pt x="16332" y="10941"/>
                    <a:pt x="16297" y="10973"/>
                    <a:pt x="16266" y="11008"/>
                  </a:cubicBezTo>
                  <a:cubicBezTo>
                    <a:pt x="16207" y="11084"/>
                    <a:pt x="16126" y="11128"/>
                    <a:pt x="16049" y="11178"/>
                  </a:cubicBezTo>
                  <a:cubicBezTo>
                    <a:pt x="15978" y="11240"/>
                    <a:pt x="15888" y="11238"/>
                    <a:pt x="15814" y="11277"/>
                  </a:cubicBezTo>
                  <a:cubicBezTo>
                    <a:pt x="15735" y="11308"/>
                    <a:pt x="15612" y="11303"/>
                    <a:pt x="15513" y="11317"/>
                  </a:cubicBezTo>
                  <a:cubicBezTo>
                    <a:pt x="15502" y="11319"/>
                    <a:pt x="15490" y="11320"/>
                    <a:pt x="15477" y="11320"/>
                  </a:cubicBezTo>
                  <a:cubicBezTo>
                    <a:pt x="15411" y="11320"/>
                    <a:pt x="15323" y="11294"/>
                    <a:pt x="15251" y="11289"/>
                  </a:cubicBezTo>
                  <a:cubicBezTo>
                    <a:pt x="15161" y="11285"/>
                    <a:pt x="15071" y="11247"/>
                    <a:pt x="14981" y="11214"/>
                  </a:cubicBezTo>
                  <a:cubicBezTo>
                    <a:pt x="14800" y="11164"/>
                    <a:pt x="14632" y="11048"/>
                    <a:pt x="14461" y="10959"/>
                  </a:cubicBezTo>
                  <a:cubicBezTo>
                    <a:pt x="14299" y="10838"/>
                    <a:pt x="14129" y="10736"/>
                    <a:pt x="13979" y="10596"/>
                  </a:cubicBezTo>
                  <a:cubicBezTo>
                    <a:pt x="13822" y="10467"/>
                    <a:pt x="13671" y="10330"/>
                    <a:pt x="13530" y="10185"/>
                  </a:cubicBezTo>
                  <a:cubicBezTo>
                    <a:pt x="13237" y="9901"/>
                    <a:pt x="12963" y="9592"/>
                    <a:pt x="12698" y="9277"/>
                  </a:cubicBezTo>
                  <a:cubicBezTo>
                    <a:pt x="12438" y="8956"/>
                    <a:pt x="12183" y="8630"/>
                    <a:pt x="11944" y="8291"/>
                  </a:cubicBezTo>
                  <a:cubicBezTo>
                    <a:pt x="11705" y="7952"/>
                    <a:pt x="11466" y="7609"/>
                    <a:pt x="11251" y="7266"/>
                  </a:cubicBezTo>
                  <a:lnTo>
                    <a:pt x="10643" y="6301"/>
                  </a:lnTo>
                  <a:lnTo>
                    <a:pt x="10619" y="7459"/>
                  </a:lnTo>
                  <a:cubicBezTo>
                    <a:pt x="10616" y="7634"/>
                    <a:pt x="10598" y="7808"/>
                    <a:pt x="10568" y="7979"/>
                  </a:cubicBezTo>
                  <a:cubicBezTo>
                    <a:pt x="10538" y="8155"/>
                    <a:pt x="10494" y="8326"/>
                    <a:pt x="10437" y="8495"/>
                  </a:cubicBezTo>
                  <a:cubicBezTo>
                    <a:pt x="10380" y="8660"/>
                    <a:pt x="10313" y="8820"/>
                    <a:pt x="10227" y="8964"/>
                  </a:cubicBezTo>
                  <a:cubicBezTo>
                    <a:pt x="10188" y="9036"/>
                    <a:pt x="10142" y="9106"/>
                    <a:pt x="10089" y="9171"/>
                  </a:cubicBezTo>
                  <a:cubicBezTo>
                    <a:pt x="10040" y="9238"/>
                    <a:pt x="9991" y="9303"/>
                    <a:pt x="9930" y="9355"/>
                  </a:cubicBezTo>
                  <a:cubicBezTo>
                    <a:pt x="9821" y="9472"/>
                    <a:pt x="9695" y="9569"/>
                    <a:pt x="9556" y="9647"/>
                  </a:cubicBezTo>
                  <a:cubicBezTo>
                    <a:pt x="9415" y="9733"/>
                    <a:pt x="9275" y="9769"/>
                    <a:pt x="9138" y="9821"/>
                  </a:cubicBezTo>
                  <a:lnTo>
                    <a:pt x="8852" y="9867"/>
                  </a:lnTo>
                  <a:lnTo>
                    <a:pt x="8779" y="9878"/>
                  </a:lnTo>
                  <a:lnTo>
                    <a:pt x="8767" y="9881"/>
                  </a:lnTo>
                  <a:lnTo>
                    <a:pt x="8742" y="9881"/>
                  </a:lnTo>
                  <a:lnTo>
                    <a:pt x="8627" y="9876"/>
                  </a:lnTo>
                  <a:cubicBezTo>
                    <a:pt x="8611" y="9877"/>
                    <a:pt x="8594" y="9878"/>
                    <a:pt x="8578" y="9878"/>
                  </a:cubicBezTo>
                  <a:cubicBezTo>
                    <a:pt x="8440" y="9878"/>
                    <a:pt x="8304" y="9833"/>
                    <a:pt x="8169" y="9802"/>
                  </a:cubicBezTo>
                  <a:cubicBezTo>
                    <a:pt x="8094" y="9778"/>
                    <a:pt x="8021" y="9734"/>
                    <a:pt x="7948" y="9703"/>
                  </a:cubicBezTo>
                  <a:cubicBezTo>
                    <a:pt x="7871" y="9672"/>
                    <a:pt x="7799" y="9631"/>
                    <a:pt x="7734" y="9579"/>
                  </a:cubicBezTo>
                  <a:cubicBezTo>
                    <a:pt x="7591" y="9493"/>
                    <a:pt x="7461" y="9378"/>
                    <a:pt x="7331" y="9259"/>
                  </a:cubicBezTo>
                  <a:cubicBezTo>
                    <a:pt x="7203" y="9134"/>
                    <a:pt x="7082" y="9004"/>
                    <a:pt x="6967" y="8866"/>
                  </a:cubicBezTo>
                  <a:cubicBezTo>
                    <a:pt x="6854" y="8724"/>
                    <a:pt x="6739" y="8582"/>
                    <a:pt x="6638" y="8426"/>
                  </a:cubicBezTo>
                  <a:cubicBezTo>
                    <a:pt x="6428" y="8122"/>
                    <a:pt x="6244" y="7796"/>
                    <a:pt x="6075" y="7459"/>
                  </a:cubicBezTo>
                  <a:cubicBezTo>
                    <a:pt x="5990" y="7290"/>
                    <a:pt x="5914" y="7119"/>
                    <a:pt x="5837" y="6946"/>
                  </a:cubicBezTo>
                  <a:cubicBezTo>
                    <a:pt x="5761" y="6774"/>
                    <a:pt x="5691" y="6595"/>
                    <a:pt x="5632" y="6430"/>
                  </a:cubicBezTo>
                  <a:lnTo>
                    <a:pt x="5149" y="5069"/>
                  </a:lnTo>
                  <a:lnTo>
                    <a:pt x="4899" y="6492"/>
                  </a:lnTo>
                  <a:cubicBezTo>
                    <a:pt x="4854" y="6736"/>
                    <a:pt x="4787" y="6975"/>
                    <a:pt x="4700" y="7209"/>
                  </a:cubicBezTo>
                  <a:cubicBezTo>
                    <a:pt x="4619" y="7438"/>
                    <a:pt x="4508" y="7654"/>
                    <a:pt x="4368" y="7853"/>
                  </a:cubicBezTo>
                  <a:cubicBezTo>
                    <a:pt x="4238" y="8051"/>
                    <a:pt x="4066" y="8182"/>
                    <a:pt x="3890" y="8283"/>
                  </a:cubicBezTo>
                  <a:cubicBezTo>
                    <a:pt x="3796" y="8312"/>
                    <a:pt x="3708" y="8363"/>
                    <a:pt x="3603" y="8363"/>
                  </a:cubicBezTo>
                  <a:cubicBezTo>
                    <a:pt x="3602" y="8363"/>
                    <a:pt x="3601" y="8363"/>
                    <a:pt x="3600" y="8363"/>
                  </a:cubicBezTo>
                  <a:cubicBezTo>
                    <a:pt x="3555" y="8366"/>
                    <a:pt x="3513" y="8379"/>
                    <a:pt x="3466" y="8379"/>
                  </a:cubicBezTo>
                  <a:cubicBezTo>
                    <a:pt x="3459" y="8379"/>
                    <a:pt x="3453" y="8379"/>
                    <a:pt x="3446" y="8378"/>
                  </a:cubicBezTo>
                  <a:lnTo>
                    <a:pt x="3283" y="8358"/>
                  </a:lnTo>
                  <a:cubicBezTo>
                    <a:pt x="3282" y="8358"/>
                    <a:pt x="3281" y="8358"/>
                    <a:pt x="3279" y="8358"/>
                  </a:cubicBezTo>
                  <a:cubicBezTo>
                    <a:pt x="3170" y="8358"/>
                    <a:pt x="3072" y="8303"/>
                    <a:pt x="2967" y="8278"/>
                  </a:cubicBezTo>
                  <a:cubicBezTo>
                    <a:pt x="2868" y="8261"/>
                    <a:pt x="2735" y="8178"/>
                    <a:pt x="2614" y="8121"/>
                  </a:cubicBezTo>
                  <a:lnTo>
                    <a:pt x="2430" y="8027"/>
                  </a:lnTo>
                  <a:lnTo>
                    <a:pt x="2302" y="7938"/>
                  </a:lnTo>
                  <a:cubicBezTo>
                    <a:pt x="2202" y="7873"/>
                    <a:pt x="2114" y="7787"/>
                    <a:pt x="2024" y="7704"/>
                  </a:cubicBezTo>
                  <a:cubicBezTo>
                    <a:pt x="1676" y="7354"/>
                    <a:pt x="1407" y="6899"/>
                    <a:pt x="1200" y="6412"/>
                  </a:cubicBezTo>
                  <a:cubicBezTo>
                    <a:pt x="988" y="5928"/>
                    <a:pt x="823" y="5411"/>
                    <a:pt x="696" y="4886"/>
                  </a:cubicBezTo>
                  <a:cubicBezTo>
                    <a:pt x="569" y="4359"/>
                    <a:pt x="466" y="3823"/>
                    <a:pt x="384" y="3282"/>
                  </a:cubicBezTo>
                  <a:cubicBezTo>
                    <a:pt x="300" y="2742"/>
                    <a:pt x="241" y="2197"/>
                    <a:pt x="197" y="1649"/>
                  </a:cubicBezTo>
                  <a:cubicBezTo>
                    <a:pt x="158" y="1101"/>
                    <a:pt x="118" y="552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-2215525" y="-228043"/>
              <a:ext cx="83750" cy="80581"/>
            </a:xfrm>
            <a:custGeom>
              <a:avLst/>
              <a:gdLst/>
              <a:ahLst/>
              <a:cxnLst/>
              <a:rect l="l" t="t" r="r" b="b"/>
              <a:pathLst>
                <a:path w="4783" h="4602" extrusionOk="0">
                  <a:moveTo>
                    <a:pt x="2300" y="0"/>
                  </a:moveTo>
                  <a:cubicBezTo>
                    <a:pt x="1030" y="0"/>
                    <a:pt x="1" y="1030"/>
                    <a:pt x="1" y="2301"/>
                  </a:cubicBezTo>
                  <a:cubicBezTo>
                    <a:pt x="1" y="3231"/>
                    <a:pt x="561" y="4071"/>
                    <a:pt x="1421" y="4426"/>
                  </a:cubicBezTo>
                  <a:cubicBezTo>
                    <a:pt x="1705" y="4544"/>
                    <a:pt x="2005" y="4601"/>
                    <a:pt x="2302" y="4601"/>
                  </a:cubicBezTo>
                  <a:cubicBezTo>
                    <a:pt x="2900" y="4601"/>
                    <a:pt x="3489" y="4368"/>
                    <a:pt x="3929" y="3928"/>
                  </a:cubicBezTo>
                  <a:cubicBezTo>
                    <a:pt x="4587" y="3270"/>
                    <a:pt x="4783" y="2281"/>
                    <a:pt x="4428" y="1420"/>
                  </a:cubicBezTo>
                  <a:cubicBezTo>
                    <a:pt x="4071" y="561"/>
                    <a:pt x="3232" y="0"/>
                    <a:pt x="2302" y="0"/>
                  </a:cubicBezTo>
                  <a:cubicBezTo>
                    <a:pt x="2302" y="0"/>
                    <a:pt x="2301" y="0"/>
                    <a:pt x="2300" y="0"/>
                  </a:cubicBezTo>
                  <a:close/>
                </a:path>
              </a:pathLst>
            </a:custGeom>
            <a:solidFill>
              <a:srgbClr val="F19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78" y="997436"/>
            <a:ext cx="6488843" cy="324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3460500" y="1094925"/>
            <a:ext cx="46002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/>
              <a:t>What is Cloud Storage?</a:t>
            </a:r>
            <a:endParaRPr sz="4800" dirty="0"/>
          </a:p>
        </p:txBody>
      </p:sp>
      <p:grpSp>
        <p:nvGrpSpPr>
          <p:cNvPr id="324" name="Google Shape;324;p40"/>
          <p:cNvGrpSpPr/>
          <p:nvPr/>
        </p:nvGrpSpPr>
        <p:grpSpPr>
          <a:xfrm>
            <a:off x="2228267" y="1851743"/>
            <a:ext cx="1567868" cy="2991526"/>
            <a:chOff x="-10425700" y="-1732650"/>
            <a:chExt cx="2252684" cy="4298169"/>
          </a:xfrm>
        </p:grpSpPr>
        <p:sp>
          <p:nvSpPr>
            <p:cNvPr id="325" name="Google Shape;325;p40"/>
            <p:cNvSpPr/>
            <p:nvPr/>
          </p:nvSpPr>
          <p:spPr>
            <a:xfrm>
              <a:off x="-9560162" y="665431"/>
              <a:ext cx="404581" cy="1900088"/>
            </a:xfrm>
            <a:custGeom>
              <a:avLst/>
              <a:gdLst/>
              <a:ahLst/>
              <a:cxnLst/>
              <a:rect l="l" t="t" r="r" b="b"/>
              <a:pathLst>
                <a:path w="9708" h="45593" extrusionOk="0">
                  <a:moveTo>
                    <a:pt x="1" y="0"/>
                  </a:moveTo>
                  <a:lnTo>
                    <a:pt x="240" y="20216"/>
                  </a:lnTo>
                  <a:lnTo>
                    <a:pt x="241" y="20305"/>
                  </a:lnTo>
                  <a:lnTo>
                    <a:pt x="2184" y="41562"/>
                  </a:lnTo>
                  <a:lnTo>
                    <a:pt x="7599" y="45592"/>
                  </a:lnTo>
                  <a:lnTo>
                    <a:pt x="7851" y="45250"/>
                  </a:lnTo>
                  <a:lnTo>
                    <a:pt x="3355" y="41935"/>
                  </a:lnTo>
                  <a:lnTo>
                    <a:pt x="3355" y="41935"/>
                  </a:lnTo>
                  <a:lnTo>
                    <a:pt x="9707" y="42598"/>
                  </a:lnTo>
                  <a:lnTo>
                    <a:pt x="9707" y="42103"/>
                  </a:lnTo>
                  <a:lnTo>
                    <a:pt x="2752" y="41312"/>
                  </a:lnTo>
                  <a:lnTo>
                    <a:pt x="2485" y="20277"/>
                  </a:lnTo>
                  <a:lnTo>
                    <a:pt x="3830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-10113224" y="612087"/>
              <a:ext cx="1180736" cy="1442413"/>
            </a:xfrm>
            <a:custGeom>
              <a:avLst/>
              <a:gdLst/>
              <a:ahLst/>
              <a:cxnLst/>
              <a:rect l="l" t="t" r="r" b="b"/>
              <a:pathLst>
                <a:path w="28332" h="34611" extrusionOk="0">
                  <a:moveTo>
                    <a:pt x="4763" y="1"/>
                  </a:moveTo>
                  <a:lnTo>
                    <a:pt x="249" y="19567"/>
                  </a:lnTo>
                  <a:lnTo>
                    <a:pt x="0" y="20644"/>
                  </a:lnTo>
                  <a:lnTo>
                    <a:pt x="971" y="20947"/>
                  </a:lnTo>
                  <a:lnTo>
                    <a:pt x="22159" y="27573"/>
                  </a:lnTo>
                  <a:lnTo>
                    <a:pt x="24393" y="34610"/>
                  </a:lnTo>
                  <a:lnTo>
                    <a:pt x="24869" y="34528"/>
                  </a:lnTo>
                  <a:lnTo>
                    <a:pt x="22919" y="28112"/>
                  </a:lnTo>
                  <a:lnTo>
                    <a:pt x="22919" y="28112"/>
                  </a:lnTo>
                  <a:lnTo>
                    <a:pt x="28046" y="32750"/>
                  </a:lnTo>
                  <a:lnTo>
                    <a:pt x="28332" y="32434"/>
                  </a:lnTo>
                  <a:lnTo>
                    <a:pt x="22680" y="27320"/>
                  </a:lnTo>
                  <a:lnTo>
                    <a:pt x="2765" y="19197"/>
                  </a:lnTo>
                  <a:lnTo>
                    <a:pt x="8459" y="100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-10307719" y="-196358"/>
              <a:ext cx="1344894" cy="951690"/>
            </a:xfrm>
            <a:custGeom>
              <a:avLst/>
              <a:gdLst/>
              <a:ahLst/>
              <a:cxnLst/>
              <a:rect l="l" t="t" r="r" b="b"/>
              <a:pathLst>
                <a:path w="32271" h="22836" extrusionOk="0">
                  <a:moveTo>
                    <a:pt x="16135" y="1"/>
                  </a:moveTo>
                  <a:cubicBezTo>
                    <a:pt x="11856" y="1"/>
                    <a:pt x="7752" y="1204"/>
                    <a:pt x="4726" y="3346"/>
                  </a:cubicBezTo>
                  <a:cubicBezTo>
                    <a:pt x="1701" y="5486"/>
                    <a:pt x="0" y="8391"/>
                    <a:pt x="0" y="11419"/>
                  </a:cubicBezTo>
                  <a:cubicBezTo>
                    <a:pt x="0" y="14447"/>
                    <a:pt x="1701" y="17350"/>
                    <a:pt x="4726" y="19492"/>
                  </a:cubicBezTo>
                  <a:cubicBezTo>
                    <a:pt x="7752" y="21632"/>
                    <a:pt x="11856" y="22836"/>
                    <a:pt x="16135" y="22836"/>
                  </a:cubicBezTo>
                  <a:cubicBezTo>
                    <a:pt x="20414" y="22836"/>
                    <a:pt x="24518" y="21632"/>
                    <a:pt x="27544" y="19492"/>
                  </a:cubicBezTo>
                  <a:cubicBezTo>
                    <a:pt x="30570" y="17350"/>
                    <a:pt x="32270" y="14447"/>
                    <a:pt x="32270" y="11419"/>
                  </a:cubicBezTo>
                  <a:cubicBezTo>
                    <a:pt x="32270" y="8391"/>
                    <a:pt x="30570" y="5486"/>
                    <a:pt x="27544" y="3346"/>
                  </a:cubicBezTo>
                  <a:cubicBezTo>
                    <a:pt x="24518" y="1204"/>
                    <a:pt x="20414" y="1"/>
                    <a:pt x="16135" y="1"/>
                  </a:cubicBezTo>
                  <a:close/>
                </a:path>
              </a:pathLst>
            </a:custGeom>
            <a:solidFill>
              <a:srgbClr val="E39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10425700" y="-196358"/>
              <a:ext cx="1462876" cy="669759"/>
            </a:xfrm>
            <a:custGeom>
              <a:avLst/>
              <a:gdLst/>
              <a:ahLst/>
              <a:cxnLst/>
              <a:rect l="l" t="t" r="r" b="b"/>
              <a:pathLst>
                <a:path w="35102" h="16071" extrusionOk="0">
                  <a:moveTo>
                    <a:pt x="18966" y="1"/>
                  </a:moveTo>
                  <a:cubicBezTo>
                    <a:pt x="10055" y="1"/>
                    <a:pt x="5075" y="3514"/>
                    <a:pt x="2454" y="9247"/>
                  </a:cubicBezTo>
                  <a:cubicBezTo>
                    <a:pt x="944" y="12550"/>
                    <a:pt x="1" y="15287"/>
                    <a:pt x="1" y="15287"/>
                  </a:cubicBezTo>
                  <a:cubicBezTo>
                    <a:pt x="1" y="15287"/>
                    <a:pt x="1128" y="15830"/>
                    <a:pt x="3480" y="15830"/>
                  </a:cubicBezTo>
                  <a:cubicBezTo>
                    <a:pt x="4165" y="15830"/>
                    <a:pt x="4955" y="15784"/>
                    <a:pt x="5851" y="15665"/>
                  </a:cubicBezTo>
                  <a:cubicBezTo>
                    <a:pt x="8464" y="15316"/>
                    <a:pt x="10008" y="14281"/>
                    <a:pt x="10758" y="13615"/>
                  </a:cubicBezTo>
                  <a:lnTo>
                    <a:pt x="10758" y="13615"/>
                  </a:lnTo>
                  <a:cubicBezTo>
                    <a:pt x="10099" y="14417"/>
                    <a:pt x="9392" y="15779"/>
                    <a:pt x="11890" y="16042"/>
                  </a:cubicBezTo>
                  <a:cubicBezTo>
                    <a:pt x="12079" y="16061"/>
                    <a:pt x="12271" y="16071"/>
                    <a:pt x="12465" y="16071"/>
                  </a:cubicBezTo>
                  <a:cubicBezTo>
                    <a:pt x="15959" y="16071"/>
                    <a:pt x="20192" y="13023"/>
                    <a:pt x="20192" y="13022"/>
                  </a:cubicBezTo>
                  <a:lnTo>
                    <a:pt x="20192" y="13022"/>
                  </a:lnTo>
                  <a:lnTo>
                    <a:pt x="18116" y="15665"/>
                  </a:lnTo>
                  <a:cubicBezTo>
                    <a:pt x="18116" y="15665"/>
                    <a:pt x="18629" y="15755"/>
                    <a:pt x="19557" y="15755"/>
                  </a:cubicBezTo>
                  <a:cubicBezTo>
                    <a:pt x="20952" y="15755"/>
                    <a:pt x="23286" y="15551"/>
                    <a:pt x="26231" y="14532"/>
                  </a:cubicBezTo>
                  <a:cubicBezTo>
                    <a:pt x="30511" y="13051"/>
                    <a:pt x="35101" y="11419"/>
                    <a:pt x="35101" y="11419"/>
                  </a:cubicBezTo>
                  <a:cubicBezTo>
                    <a:pt x="35101" y="5113"/>
                    <a:pt x="27877" y="1"/>
                    <a:pt x="18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9353164" y="-1689392"/>
              <a:ext cx="861839" cy="2253867"/>
            </a:xfrm>
            <a:custGeom>
              <a:avLst/>
              <a:gdLst/>
              <a:ahLst/>
              <a:cxnLst/>
              <a:rect l="l" t="t" r="r" b="b"/>
              <a:pathLst>
                <a:path w="20680" h="54082" extrusionOk="0">
                  <a:moveTo>
                    <a:pt x="9932" y="1"/>
                  </a:moveTo>
                  <a:cubicBezTo>
                    <a:pt x="7027" y="1"/>
                    <a:pt x="4421" y="1815"/>
                    <a:pt x="2781" y="4977"/>
                  </a:cubicBezTo>
                  <a:cubicBezTo>
                    <a:pt x="207" y="9938"/>
                    <a:pt x="0" y="18367"/>
                    <a:pt x="4587" y="24878"/>
                  </a:cubicBezTo>
                  <a:cubicBezTo>
                    <a:pt x="6068" y="26980"/>
                    <a:pt x="7633" y="28848"/>
                    <a:pt x="9146" y="30655"/>
                  </a:cubicBezTo>
                  <a:cubicBezTo>
                    <a:pt x="11825" y="33853"/>
                    <a:pt x="14138" y="36616"/>
                    <a:pt x="14745" y="39245"/>
                  </a:cubicBezTo>
                  <a:cubicBezTo>
                    <a:pt x="15249" y="41427"/>
                    <a:pt x="14998" y="43198"/>
                    <a:pt x="13980" y="44661"/>
                  </a:cubicBezTo>
                  <a:cubicBezTo>
                    <a:pt x="11610" y="48066"/>
                    <a:pt x="5881" y="48890"/>
                    <a:pt x="5824" y="48898"/>
                  </a:cubicBezTo>
                  <a:lnTo>
                    <a:pt x="6490" y="54082"/>
                  </a:lnTo>
                  <a:cubicBezTo>
                    <a:pt x="6818" y="54040"/>
                    <a:pt x="14552" y="52989"/>
                    <a:pt x="18269" y="47648"/>
                  </a:cubicBezTo>
                  <a:cubicBezTo>
                    <a:pt x="20152" y="44943"/>
                    <a:pt x="20680" y="41721"/>
                    <a:pt x="19838" y="38071"/>
                  </a:cubicBezTo>
                  <a:cubicBezTo>
                    <a:pt x="18949" y="34221"/>
                    <a:pt x="16133" y="30859"/>
                    <a:pt x="13153" y="27300"/>
                  </a:cubicBezTo>
                  <a:cubicBezTo>
                    <a:pt x="11708" y="25574"/>
                    <a:pt x="10215" y="23791"/>
                    <a:pt x="8859" y="21868"/>
                  </a:cubicBezTo>
                  <a:cubicBezTo>
                    <a:pt x="5510" y="17113"/>
                    <a:pt x="5619" y="10856"/>
                    <a:pt x="7420" y="7383"/>
                  </a:cubicBezTo>
                  <a:cubicBezTo>
                    <a:pt x="7837" y="6578"/>
                    <a:pt x="8719" y="5226"/>
                    <a:pt x="9932" y="5226"/>
                  </a:cubicBezTo>
                  <a:lnTo>
                    <a:pt x="9932" y="1"/>
                  </a:lnTo>
                  <a:close/>
                </a:path>
              </a:pathLst>
            </a:custGeom>
            <a:solidFill>
              <a:srgbClr val="E39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9320992" y="-1732650"/>
              <a:ext cx="763778" cy="687012"/>
            </a:xfrm>
            <a:custGeom>
              <a:avLst/>
              <a:gdLst/>
              <a:ahLst/>
              <a:cxnLst/>
              <a:rect l="l" t="t" r="r" b="b"/>
              <a:pathLst>
                <a:path w="18327" h="16485" extrusionOk="0">
                  <a:moveTo>
                    <a:pt x="9164" y="0"/>
                  </a:moveTo>
                  <a:cubicBezTo>
                    <a:pt x="6733" y="0"/>
                    <a:pt x="4403" y="869"/>
                    <a:pt x="2684" y="2415"/>
                  </a:cubicBezTo>
                  <a:cubicBezTo>
                    <a:pt x="966" y="3960"/>
                    <a:pt x="0" y="6057"/>
                    <a:pt x="0" y="8243"/>
                  </a:cubicBezTo>
                  <a:cubicBezTo>
                    <a:pt x="0" y="10429"/>
                    <a:pt x="966" y="12525"/>
                    <a:pt x="2684" y="14071"/>
                  </a:cubicBezTo>
                  <a:cubicBezTo>
                    <a:pt x="4403" y="15617"/>
                    <a:pt x="6733" y="16485"/>
                    <a:pt x="9164" y="16485"/>
                  </a:cubicBezTo>
                  <a:cubicBezTo>
                    <a:pt x="11594" y="16485"/>
                    <a:pt x="13925" y="15617"/>
                    <a:pt x="15644" y="14071"/>
                  </a:cubicBezTo>
                  <a:cubicBezTo>
                    <a:pt x="17362" y="12525"/>
                    <a:pt x="18327" y="10429"/>
                    <a:pt x="18327" y="8243"/>
                  </a:cubicBezTo>
                  <a:cubicBezTo>
                    <a:pt x="18327" y="6057"/>
                    <a:pt x="17362" y="3960"/>
                    <a:pt x="15644" y="2415"/>
                  </a:cubicBezTo>
                  <a:cubicBezTo>
                    <a:pt x="13925" y="869"/>
                    <a:pt x="11594" y="0"/>
                    <a:pt x="9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8956089" y="-1410922"/>
              <a:ext cx="783073" cy="718977"/>
            </a:xfrm>
            <a:custGeom>
              <a:avLst/>
              <a:gdLst/>
              <a:ahLst/>
              <a:cxnLst/>
              <a:rect l="l" t="t" r="r" b="b"/>
              <a:pathLst>
                <a:path w="18790" h="17252" extrusionOk="0">
                  <a:moveTo>
                    <a:pt x="6273" y="1"/>
                  </a:moveTo>
                  <a:cubicBezTo>
                    <a:pt x="1421" y="1"/>
                    <a:pt x="0" y="7450"/>
                    <a:pt x="3797" y="8211"/>
                  </a:cubicBezTo>
                  <a:cubicBezTo>
                    <a:pt x="10609" y="9576"/>
                    <a:pt x="17768" y="17251"/>
                    <a:pt x="17768" y="17251"/>
                  </a:cubicBezTo>
                  <a:cubicBezTo>
                    <a:pt x="17768" y="17251"/>
                    <a:pt x="18789" y="10709"/>
                    <a:pt x="15039" y="6506"/>
                  </a:cubicBezTo>
                  <a:cubicBezTo>
                    <a:pt x="12001" y="3100"/>
                    <a:pt x="9492" y="234"/>
                    <a:pt x="6648" y="15"/>
                  </a:cubicBezTo>
                  <a:cubicBezTo>
                    <a:pt x="6521" y="6"/>
                    <a:pt x="6396" y="1"/>
                    <a:pt x="6273" y="1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8985095" y="-1509858"/>
              <a:ext cx="215876" cy="215835"/>
            </a:xfrm>
            <a:custGeom>
              <a:avLst/>
              <a:gdLst/>
              <a:ahLst/>
              <a:cxnLst/>
              <a:rect l="l" t="t" r="r" b="b"/>
              <a:pathLst>
                <a:path w="5180" h="5179" extrusionOk="0">
                  <a:moveTo>
                    <a:pt x="2590" y="0"/>
                  </a:moveTo>
                  <a:cubicBezTo>
                    <a:pt x="1160" y="0"/>
                    <a:pt x="1" y="1159"/>
                    <a:pt x="1" y="2589"/>
                  </a:cubicBezTo>
                  <a:cubicBezTo>
                    <a:pt x="1" y="4019"/>
                    <a:pt x="1160" y="5178"/>
                    <a:pt x="2590" y="5178"/>
                  </a:cubicBezTo>
                  <a:cubicBezTo>
                    <a:pt x="4020" y="5178"/>
                    <a:pt x="5180" y="4019"/>
                    <a:pt x="5180" y="2589"/>
                  </a:cubicBezTo>
                  <a:cubicBezTo>
                    <a:pt x="5180" y="1159"/>
                    <a:pt x="4020" y="0"/>
                    <a:pt x="2590" y="0"/>
                  </a:cubicBez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8685872" y="-1211426"/>
              <a:ext cx="427877" cy="408915"/>
            </a:xfrm>
            <a:custGeom>
              <a:avLst/>
              <a:gdLst/>
              <a:ahLst/>
              <a:cxnLst/>
              <a:rect l="l" t="t" r="r" b="b"/>
              <a:pathLst>
                <a:path w="10267" h="9812" extrusionOk="0">
                  <a:moveTo>
                    <a:pt x="327" y="1"/>
                  </a:moveTo>
                  <a:lnTo>
                    <a:pt x="1" y="273"/>
                  </a:lnTo>
                  <a:cubicBezTo>
                    <a:pt x="4659" y="5871"/>
                    <a:pt x="9963" y="9773"/>
                    <a:pt x="10016" y="9812"/>
                  </a:cubicBezTo>
                  <a:lnTo>
                    <a:pt x="10267" y="9468"/>
                  </a:lnTo>
                  <a:cubicBezTo>
                    <a:pt x="10214" y="9429"/>
                    <a:pt x="4950" y="5557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8941253" y="-1484936"/>
              <a:ext cx="128192" cy="165908"/>
            </a:xfrm>
            <a:custGeom>
              <a:avLst/>
              <a:gdLst/>
              <a:ahLst/>
              <a:cxnLst/>
              <a:rect l="l" t="t" r="r" b="b"/>
              <a:pathLst>
                <a:path w="3076" h="3981" extrusionOk="0">
                  <a:moveTo>
                    <a:pt x="1539" y="0"/>
                  </a:moveTo>
                  <a:cubicBezTo>
                    <a:pt x="689" y="0"/>
                    <a:pt x="1" y="891"/>
                    <a:pt x="1" y="1991"/>
                  </a:cubicBezTo>
                  <a:cubicBezTo>
                    <a:pt x="1" y="3090"/>
                    <a:pt x="689" y="3981"/>
                    <a:pt x="1539" y="3981"/>
                  </a:cubicBezTo>
                  <a:cubicBezTo>
                    <a:pt x="2388" y="3981"/>
                    <a:pt x="3076" y="3090"/>
                    <a:pt x="3076" y="1991"/>
                  </a:cubicBezTo>
                  <a:cubicBezTo>
                    <a:pt x="3076" y="892"/>
                    <a:pt x="2388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40"/>
          <p:cNvSpPr/>
          <p:nvPr/>
        </p:nvSpPr>
        <p:spPr>
          <a:xfrm rot="-899946">
            <a:off x="2364325" y="4354087"/>
            <a:ext cx="1474388" cy="782185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/>
          <p:nvPr/>
        </p:nvSpPr>
        <p:spPr>
          <a:xfrm rot="-4500054">
            <a:off x="1621765" y="4169803"/>
            <a:ext cx="1474388" cy="782185"/>
          </a:xfrm>
          <a:custGeom>
            <a:avLst/>
            <a:gdLst/>
            <a:ahLst/>
            <a:cxnLst/>
            <a:rect l="l" t="t" r="r" b="b"/>
            <a:pathLst>
              <a:path w="52253" h="27721" extrusionOk="0">
                <a:moveTo>
                  <a:pt x="42899" y="1"/>
                </a:moveTo>
                <a:cubicBezTo>
                  <a:pt x="41709" y="1"/>
                  <a:pt x="39458" y="95"/>
                  <a:pt x="37430" y="709"/>
                </a:cubicBezTo>
                <a:cubicBezTo>
                  <a:pt x="37430" y="709"/>
                  <a:pt x="37487" y="2356"/>
                  <a:pt x="36956" y="3740"/>
                </a:cubicBezTo>
                <a:cubicBezTo>
                  <a:pt x="36956" y="3740"/>
                  <a:pt x="36482" y="1506"/>
                  <a:pt x="36147" y="963"/>
                </a:cubicBezTo>
                <a:cubicBezTo>
                  <a:pt x="36147" y="963"/>
                  <a:pt x="33405" y="1216"/>
                  <a:pt x="32302" y="1720"/>
                </a:cubicBezTo>
                <a:cubicBezTo>
                  <a:pt x="31198" y="2226"/>
                  <a:pt x="28190" y="2390"/>
                  <a:pt x="27649" y="2622"/>
                </a:cubicBezTo>
                <a:cubicBezTo>
                  <a:pt x="27649" y="2622"/>
                  <a:pt x="26948" y="8711"/>
                  <a:pt x="26277" y="10647"/>
                </a:cubicBezTo>
                <a:cubicBezTo>
                  <a:pt x="26277" y="10647"/>
                  <a:pt x="26358" y="5424"/>
                  <a:pt x="25715" y="3412"/>
                </a:cubicBezTo>
                <a:cubicBezTo>
                  <a:pt x="25715" y="3412"/>
                  <a:pt x="23701" y="4057"/>
                  <a:pt x="22013" y="4874"/>
                </a:cubicBezTo>
                <a:cubicBezTo>
                  <a:pt x="20325" y="5692"/>
                  <a:pt x="18177" y="6784"/>
                  <a:pt x="17649" y="7284"/>
                </a:cubicBezTo>
                <a:cubicBezTo>
                  <a:pt x="17649" y="7284"/>
                  <a:pt x="19169" y="11850"/>
                  <a:pt x="18863" y="14763"/>
                </a:cubicBezTo>
                <a:cubicBezTo>
                  <a:pt x="18863" y="14763"/>
                  <a:pt x="16894" y="10061"/>
                  <a:pt x="15438" y="8395"/>
                </a:cubicBezTo>
                <a:cubicBezTo>
                  <a:pt x="15438" y="8395"/>
                  <a:pt x="5653" y="12965"/>
                  <a:pt x="463" y="22979"/>
                </a:cubicBezTo>
                <a:cubicBezTo>
                  <a:pt x="463" y="22979"/>
                  <a:pt x="1" y="23845"/>
                  <a:pt x="2350" y="25170"/>
                </a:cubicBezTo>
                <a:cubicBezTo>
                  <a:pt x="2350" y="25170"/>
                  <a:pt x="7120" y="27721"/>
                  <a:pt x="14658" y="27721"/>
                </a:cubicBezTo>
                <a:cubicBezTo>
                  <a:pt x="18325" y="27721"/>
                  <a:pt x="22649" y="27117"/>
                  <a:pt x="27397" y="25321"/>
                </a:cubicBezTo>
                <a:cubicBezTo>
                  <a:pt x="27397" y="25321"/>
                  <a:pt x="27275" y="23796"/>
                  <a:pt x="26059" y="21583"/>
                </a:cubicBezTo>
                <a:lnTo>
                  <a:pt x="26059" y="21583"/>
                </a:lnTo>
                <a:cubicBezTo>
                  <a:pt x="26060" y="21583"/>
                  <a:pt x="29433" y="23693"/>
                  <a:pt x="30936" y="23693"/>
                </a:cubicBezTo>
                <a:cubicBezTo>
                  <a:pt x="30950" y="23693"/>
                  <a:pt x="30965" y="23693"/>
                  <a:pt x="30979" y="23693"/>
                </a:cubicBezTo>
                <a:cubicBezTo>
                  <a:pt x="30979" y="23693"/>
                  <a:pt x="33479" y="22526"/>
                  <a:pt x="35249" y="20970"/>
                </a:cubicBezTo>
                <a:cubicBezTo>
                  <a:pt x="35249" y="20970"/>
                  <a:pt x="33590" y="19979"/>
                  <a:pt x="32883" y="18767"/>
                </a:cubicBezTo>
                <a:lnTo>
                  <a:pt x="32883" y="18767"/>
                </a:lnTo>
                <a:cubicBezTo>
                  <a:pt x="32884" y="18767"/>
                  <a:pt x="35661" y="20252"/>
                  <a:pt x="36624" y="20252"/>
                </a:cubicBezTo>
                <a:cubicBezTo>
                  <a:pt x="36689" y="20252"/>
                  <a:pt x="36745" y="20245"/>
                  <a:pt x="36792" y="20231"/>
                </a:cubicBezTo>
                <a:cubicBezTo>
                  <a:pt x="36792" y="20231"/>
                  <a:pt x="40689" y="17623"/>
                  <a:pt x="42378" y="16024"/>
                </a:cubicBezTo>
                <a:cubicBezTo>
                  <a:pt x="42378" y="16024"/>
                  <a:pt x="41604" y="15715"/>
                  <a:pt x="41378" y="14968"/>
                </a:cubicBezTo>
                <a:lnTo>
                  <a:pt x="43435" y="14956"/>
                </a:lnTo>
                <a:cubicBezTo>
                  <a:pt x="43435" y="14956"/>
                  <a:pt x="51967" y="9109"/>
                  <a:pt x="52253" y="3134"/>
                </a:cubicBezTo>
                <a:cubicBezTo>
                  <a:pt x="52253" y="3134"/>
                  <a:pt x="51051" y="1268"/>
                  <a:pt x="47336" y="220"/>
                </a:cubicBezTo>
                <a:cubicBezTo>
                  <a:pt x="47336" y="220"/>
                  <a:pt x="46074" y="1995"/>
                  <a:pt x="44941" y="4309"/>
                </a:cubicBezTo>
                <a:cubicBezTo>
                  <a:pt x="44941" y="4309"/>
                  <a:pt x="45487" y="1629"/>
                  <a:pt x="46367" y="276"/>
                </a:cubicBezTo>
                <a:cubicBezTo>
                  <a:pt x="46367" y="276"/>
                  <a:pt x="45747" y="102"/>
                  <a:pt x="45220" y="102"/>
                </a:cubicBezTo>
                <a:cubicBezTo>
                  <a:pt x="45142" y="102"/>
                  <a:pt x="45066" y="106"/>
                  <a:pt x="44994" y="115"/>
                </a:cubicBezTo>
                <a:cubicBezTo>
                  <a:pt x="44994" y="115"/>
                  <a:pt x="43108" y="3641"/>
                  <a:pt x="42649" y="5378"/>
                </a:cubicBezTo>
                <a:cubicBezTo>
                  <a:pt x="42649" y="5378"/>
                  <a:pt x="43113" y="1194"/>
                  <a:pt x="43742" y="19"/>
                </a:cubicBezTo>
                <a:cubicBezTo>
                  <a:pt x="43742" y="19"/>
                  <a:pt x="43424" y="1"/>
                  <a:pt x="42899" y="1"/>
                </a:cubicBezTo>
                <a:close/>
              </a:path>
            </a:pathLst>
          </a:custGeom>
          <a:solidFill>
            <a:srgbClr val="55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" y="1791290"/>
            <a:ext cx="4177865" cy="3259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582874" y="0"/>
            <a:ext cx="5998800" cy="16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What is Google Drive?</a:t>
            </a:r>
            <a:endParaRPr sz="4400" dirty="0"/>
          </a:p>
        </p:txBody>
      </p:sp>
      <p:pic>
        <p:nvPicPr>
          <p:cNvPr id="3" name="Picture 2" descr="Google Drive for Work | myBusines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99" y="1691100"/>
            <a:ext cx="4476750" cy="26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3"/>
          <p:cNvGrpSpPr/>
          <p:nvPr/>
        </p:nvGrpSpPr>
        <p:grpSpPr>
          <a:xfrm flipH="1">
            <a:off x="6623089" y="842200"/>
            <a:ext cx="2312558" cy="4352662"/>
            <a:chOff x="-1350344" y="4467032"/>
            <a:chExt cx="1228973" cy="2313154"/>
          </a:xfrm>
        </p:grpSpPr>
        <p:sp>
          <p:nvSpPr>
            <p:cNvPr id="366" name="Google Shape;366;p43"/>
            <p:cNvSpPr/>
            <p:nvPr/>
          </p:nvSpPr>
          <p:spPr>
            <a:xfrm>
              <a:off x="-1321547" y="5881564"/>
              <a:ext cx="285364" cy="478177"/>
            </a:xfrm>
            <a:custGeom>
              <a:avLst/>
              <a:gdLst/>
              <a:ahLst/>
              <a:cxnLst/>
              <a:rect l="l" t="t" r="r" b="b"/>
              <a:pathLst>
                <a:path w="18808" h="31516" extrusionOk="0">
                  <a:moveTo>
                    <a:pt x="17110" y="1"/>
                  </a:moveTo>
                  <a:cubicBezTo>
                    <a:pt x="12932" y="1"/>
                    <a:pt x="8631" y="2343"/>
                    <a:pt x="6517" y="5914"/>
                  </a:cubicBezTo>
                  <a:cubicBezTo>
                    <a:pt x="4041" y="10096"/>
                    <a:pt x="3178" y="15339"/>
                    <a:pt x="2383" y="20069"/>
                  </a:cubicBezTo>
                  <a:cubicBezTo>
                    <a:pt x="2003" y="22336"/>
                    <a:pt x="1696" y="24617"/>
                    <a:pt x="1295" y="26880"/>
                  </a:cubicBezTo>
                  <a:cubicBezTo>
                    <a:pt x="1072" y="28132"/>
                    <a:pt x="917" y="29566"/>
                    <a:pt x="257" y="30680"/>
                  </a:cubicBezTo>
                  <a:cubicBezTo>
                    <a:pt x="1" y="31113"/>
                    <a:pt x="388" y="31516"/>
                    <a:pt x="772" y="31516"/>
                  </a:cubicBezTo>
                  <a:cubicBezTo>
                    <a:pt x="942" y="31516"/>
                    <a:pt x="1112" y="31437"/>
                    <a:pt x="1225" y="31247"/>
                  </a:cubicBezTo>
                  <a:cubicBezTo>
                    <a:pt x="2689" y="28776"/>
                    <a:pt x="2687" y="25183"/>
                    <a:pt x="3128" y="22425"/>
                  </a:cubicBezTo>
                  <a:cubicBezTo>
                    <a:pt x="3882" y="17700"/>
                    <a:pt x="4557" y="12419"/>
                    <a:pt x="6644" y="8062"/>
                  </a:cubicBezTo>
                  <a:cubicBezTo>
                    <a:pt x="8585" y="4007"/>
                    <a:pt x="12587" y="1124"/>
                    <a:pt x="17121" y="1124"/>
                  </a:cubicBezTo>
                  <a:cubicBezTo>
                    <a:pt x="17441" y="1124"/>
                    <a:pt x="17763" y="1138"/>
                    <a:pt x="18088" y="1167"/>
                  </a:cubicBezTo>
                  <a:lnTo>
                    <a:pt x="18088" y="1166"/>
                  </a:lnTo>
                  <a:cubicBezTo>
                    <a:pt x="18108" y="1168"/>
                    <a:pt x="18128" y="1169"/>
                    <a:pt x="18147" y="1169"/>
                  </a:cubicBezTo>
                  <a:cubicBezTo>
                    <a:pt x="18808" y="1169"/>
                    <a:pt x="18782" y="108"/>
                    <a:pt x="18088" y="44"/>
                  </a:cubicBezTo>
                  <a:cubicBezTo>
                    <a:pt x="17764" y="15"/>
                    <a:pt x="17437" y="1"/>
                    <a:pt x="1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-1350344" y="6299172"/>
              <a:ext cx="81264" cy="195907"/>
            </a:xfrm>
            <a:custGeom>
              <a:avLst/>
              <a:gdLst/>
              <a:ahLst/>
              <a:cxnLst/>
              <a:rect l="l" t="t" r="r" b="b"/>
              <a:pathLst>
                <a:path w="5356" h="12912" extrusionOk="0">
                  <a:moveTo>
                    <a:pt x="3661" y="1"/>
                  </a:moveTo>
                  <a:cubicBezTo>
                    <a:pt x="715" y="1"/>
                    <a:pt x="1" y="5533"/>
                    <a:pt x="1" y="8032"/>
                  </a:cubicBezTo>
                  <a:cubicBezTo>
                    <a:pt x="1" y="10176"/>
                    <a:pt x="461" y="12911"/>
                    <a:pt x="874" y="12911"/>
                  </a:cubicBezTo>
                  <a:cubicBezTo>
                    <a:pt x="942" y="12911"/>
                    <a:pt x="1009" y="12837"/>
                    <a:pt x="1072" y="12672"/>
                  </a:cubicBezTo>
                  <a:cubicBezTo>
                    <a:pt x="1430" y="11742"/>
                    <a:pt x="1811" y="8748"/>
                    <a:pt x="1949" y="7596"/>
                  </a:cubicBezTo>
                  <a:lnTo>
                    <a:pt x="1949" y="7596"/>
                  </a:lnTo>
                  <a:cubicBezTo>
                    <a:pt x="1905" y="9229"/>
                    <a:pt x="3210" y="11401"/>
                    <a:pt x="3335" y="11401"/>
                  </a:cubicBezTo>
                  <a:cubicBezTo>
                    <a:pt x="3354" y="11401"/>
                    <a:pt x="3346" y="11352"/>
                    <a:pt x="3303" y="11245"/>
                  </a:cubicBezTo>
                  <a:cubicBezTo>
                    <a:pt x="2946" y="10352"/>
                    <a:pt x="4106" y="6694"/>
                    <a:pt x="4731" y="4016"/>
                  </a:cubicBezTo>
                  <a:cubicBezTo>
                    <a:pt x="5356" y="1339"/>
                    <a:pt x="3661" y="1"/>
                    <a:pt x="3661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-543182" y="4486543"/>
              <a:ext cx="130074" cy="126008"/>
            </a:xfrm>
            <a:custGeom>
              <a:avLst/>
              <a:gdLst/>
              <a:ahLst/>
              <a:cxnLst/>
              <a:rect l="l" t="t" r="r" b="b"/>
              <a:pathLst>
                <a:path w="8573" h="8305" extrusionOk="0">
                  <a:moveTo>
                    <a:pt x="5057" y="1"/>
                  </a:moveTo>
                  <a:cubicBezTo>
                    <a:pt x="4839" y="1"/>
                    <a:pt x="4603" y="31"/>
                    <a:pt x="4348" y="94"/>
                  </a:cubicBezTo>
                  <a:cubicBezTo>
                    <a:pt x="1" y="1172"/>
                    <a:pt x="3072" y="6384"/>
                    <a:pt x="5804" y="8305"/>
                  </a:cubicBezTo>
                  <a:lnTo>
                    <a:pt x="7613" y="7675"/>
                  </a:lnTo>
                  <a:cubicBezTo>
                    <a:pt x="7613" y="7675"/>
                    <a:pt x="8573" y="1"/>
                    <a:pt x="5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-509469" y="4524414"/>
              <a:ext cx="84617" cy="81962"/>
            </a:xfrm>
            <a:custGeom>
              <a:avLst/>
              <a:gdLst/>
              <a:ahLst/>
              <a:cxnLst/>
              <a:rect l="l" t="t" r="r" b="b"/>
              <a:pathLst>
                <a:path w="5577" h="5402" extrusionOk="0">
                  <a:moveTo>
                    <a:pt x="3289" y="0"/>
                  </a:moveTo>
                  <a:cubicBezTo>
                    <a:pt x="3147" y="0"/>
                    <a:pt x="2994" y="19"/>
                    <a:pt x="2828" y="60"/>
                  </a:cubicBezTo>
                  <a:cubicBezTo>
                    <a:pt x="1" y="761"/>
                    <a:pt x="1997" y="4153"/>
                    <a:pt x="3774" y="5402"/>
                  </a:cubicBezTo>
                  <a:lnTo>
                    <a:pt x="4952" y="4993"/>
                  </a:lnTo>
                  <a:cubicBezTo>
                    <a:pt x="4952" y="4993"/>
                    <a:pt x="5577" y="0"/>
                    <a:pt x="3289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-694877" y="4663971"/>
              <a:ext cx="159114" cy="1133826"/>
            </a:xfrm>
            <a:custGeom>
              <a:avLst/>
              <a:gdLst/>
              <a:ahLst/>
              <a:cxnLst/>
              <a:rect l="l" t="t" r="r" b="b"/>
              <a:pathLst>
                <a:path w="10487" h="74729" extrusionOk="0">
                  <a:moveTo>
                    <a:pt x="8960" y="0"/>
                  </a:moveTo>
                  <a:cubicBezTo>
                    <a:pt x="8175" y="0"/>
                    <a:pt x="6663" y="257"/>
                    <a:pt x="5874" y="2090"/>
                  </a:cubicBezTo>
                  <a:cubicBezTo>
                    <a:pt x="4780" y="4636"/>
                    <a:pt x="7224" y="6844"/>
                    <a:pt x="7224" y="6844"/>
                  </a:cubicBezTo>
                  <a:cubicBezTo>
                    <a:pt x="7224" y="6844"/>
                    <a:pt x="3982" y="7724"/>
                    <a:pt x="3595" y="9832"/>
                  </a:cubicBezTo>
                  <a:cubicBezTo>
                    <a:pt x="3209" y="11939"/>
                    <a:pt x="6501" y="14479"/>
                    <a:pt x="6501" y="14479"/>
                  </a:cubicBezTo>
                  <a:cubicBezTo>
                    <a:pt x="6501" y="14479"/>
                    <a:pt x="6500" y="14479"/>
                    <a:pt x="6498" y="14479"/>
                  </a:cubicBezTo>
                  <a:cubicBezTo>
                    <a:pt x="6386" y="14479"/>
                    <a:pt x="3546" y="14515"/>
                    <a:pt x="2943" y="18219"/>
                  </a:cubicBezTo>
                  <a:cubicBezTo>
                    <a:pt x="2326" y="21995"/>
                    <a:pt x="6136" y="22175"/>
                    <a:pt x="6136" y="22175"/>
                  </a:cubicBezTo>
                  <a:cubicBezTo>
                    <a:pt x="6136" y="22175"/>
                    <a:pt x="2266" y="23452"/>
                    <a:pt x="2340" y="25821"/>
                  </a:cubicBezTo>
                  <a:cubicBezTo>
                    <a:pt x="2414" y="28188"/>
                    <a:pt x="5658" y="29899"/>
                    <a:pt x="5658" y="29899"/>
                  </a:cubicBezTo>
                  <a:cubicBezTo>
                    <a:pt x="5658" y="29899"/>
                    <a:pt x="1780" y="32077"/>
                    <a:pt x="2065" y="35699"/>
                  </a:cubicBezTo>
                  <a:cubicBezTo>
                    <a:pt x="2349" y="39321"/>
                    <a:pt x="5578" y="39791"/>
                    <a:pt x="5578" y="39791"/>
                  </a:cubicBezTo>
                  <a:cubicBezTo>
                    <a:pt x="5578" y="39791"/>
                    <a:pt x="1397" y="41496"/>
                    <a:pt x="1441" y="43861"/>
                  </a:cubicBezTo>
                  <a:cubicBezTo>
                    <a:pt x="1485" y="46227"/>
                    <a:pt x="5764" y="48355"/>
                    <a:pt x="5764" y="48355"/>
                  </a:cubicBezTo>
                  <a:cubicBezTo>
                    <a:pt x="5764" y="48355"/>
                    <a:pt x="2202" y="50220"/>
                    <a:pt x="2781" y="53637"/>
                  </a:cubicBezTo>
                  <a:cubicBezTo>
                    <a:pt x="3357" y="57057"/>
                    <a:pt x="6393" y="58526"/>
                    <a:pt x="6393" y="58526"/>
                  </a:cubicBezTo>
                  <a:cubicBezTo>
                    <a:pt x="6393" y="58526"/>
                    <a:pt x="2920" y="60736"/>
                    <a:pt x="2728" y="63533"/>
                  </a:cubicBezTo>
                  <a:cubicBezTo>
                    <a:pt x="2534" y="66330"/>
                    <a:pt x="5641" y="68367"/>
                    <a:pt x="5641" y="68367"/>
                  </a:cubicBezTo>
                  <a:cubicBezTo>
                    <a:pt x="5641" y="68367"/>
                    <a:pt x="4693" y="67988"/>
                    <a:pt x="3628" y="67988"/>
                  </a:cubicBezTo>
                  <a:cubicBezTo>
                    <a:pt x="2557" y="67988"/>
                    <a:pt x="1368" y="68373"/>
                    <a:pt x="911" y="69917"/>
                  </a:cubicBezTo>
                  <a:cubicBezTo>
                    <a:pt x="0" y="72997"/>
                    <a:pt x="1868" y="74491"/>
                    <a:pt x="1872" y="74715"/>
                  </a:cubicBezTo>
                  <a:cubicBezTo>
                    <a:pt x="1873" y="74724"/>
                    <a:pt x="1883" y="74728"/>
                    <a:pt x="1902" y="74728"/>
                  </a:cubicBezTo>
                  <a:cubicBezTo>
                    <a:pt x="2408" y="74728"/>
                    <a:pt x="9194" y="71810"/>
                    <a:pt x="9828" y="60701"/>
                  </a:cubicBezTo>
                  <a:cubicBezTo>
                    <a:pt x="10486" y="49166"/>
                    <a:pt x="9460" y="39"/>
                    <a:pt x="9460" y="39"/>
                  </a:cubicBezTo>
                  <a:cubicBezTo>
                    <a:pt x="9460" y="39"/>
                    <a:pt x="9265" y="0"/>
                    <a:pt x="8960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-477516" y="4498348"/>
              <a:ext cx="36171" cy="102399"/>
            </a:xfrm>
            <a:custGeom>
              <a:avLst/>
              <a:gdLst/>
              <a:ahLst/>
              <a:cxnLst/>
              <a:rect l="l" t="t" r="r" b="b"/>
              <a:pathLst>
                <a:path w="2384" h="6749" extrusionOk="0">
                  <a:moveTo>
                    <a:pt x="1194" y="1"/>
                  </a:moveTo>
                  <a:cubicBezTo>
                    <a:pt x="1008" y="1"/>
                    <a:pt x="802" y="79"/>
                    <a:pt x="621" y="289"/>
                  </a:cubicBezTo>
                  <a:cubicBezTo>
                    <a:pt x="195" y="778"/>
                    <a:pt x="0" y="6495"/>
                    <a:pt x="0" y="6495"/>
                  </a:cubicBezTo>
                  <a:cubicBezTo>
                    <a:pt x="207" y="6678"/>
                    <a:pt x="474" y="6749"/>
                    <a:pt x="750" y="6749"/>
                  </a:cubicBezTo>
                  <a:cubicBezTo>
                    <a:pt x="1257" y="6749"/>
                    <a:pt x="1792" y="6510"/>
                    <a:pt x="2025" y="6298"/>
                  </a:cubicBezTo>
                  <a:cubicBezTo>
                    <a:pt x="2384" y="5972"/>
                    <a:pt x="1862" y="549"/>
                    <a:pt x="1730" y="289"/>
                  </a:cubicBezTo>
                  <a:cubicBezTo>
                    <a:pt x="1656" y="139"/>
                    <a:pt x="1443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-484753" y="4467032"/>
              <a:ext cx="47095" cy="47095"/>
            </a:xfrm>
            <a:custGeom>
              <a:avLst/>
              <a:gdLst/>
              <a:ahLst/>
              <a:cxnLst/>
              <a:rect l="l" t="t" r="r" b="b"/>
              <a:pathLst>
                <a:path w="3104" h="3104" extrusionOk="0">
                  <a:moveTo>
                    <a:pt x="1552" y="1"/>
                  </a:moveTo>
                  <a:cubicBezTo>
                    <a:pt x="695" y="1"/>
                    <a:pt x="0" y="696"/>
                    <a:pt x="0" y="1552"/>
                  </a:cubicBezTo>
                  <a:cubicBezTo>
                    <a:pt x="0" y="2409"/>
                    <a:pt x="695" y="3104"/>
                    <a:pt x="1552" y="3104"/>
                  </a:cubicBezTo>
                  <a:cubicBezTo>
                    <a:pt x="2408" y="3104"/>
                    <a:pt x="3103" y="2409"/>
                    <a:pt x="3103" y="1552"/>
                  </a:cubicBezTo>
                  <a:cubicBezTo>
                    <a:pt x="3103" y="696"/>
                    <a:pt x="2408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-435245" y="4503188"/>
              <a:ext cx="53635" cy="97544"/>
            </a:xfrm>
            <a:custGeom>
              <a:avLst/>
              <a:gdLst/>
              <a:ahLst/>
              <a:cxnLst/>
              <a:rect l="l" t="t" r="r" b="b"/>
              <a:pathLst>
                <a:path w="3535" h="6429" extrusionOk="0">
                  <a:moveTo>
                    <a:pt x="2862" y="0"/>
                  </a:moveTo>
                  <a:cubicBezTo>
                    <a:pt x="2729" y="0"/>
                    <a:pt x="2581" y="39"/>
                    <a:pt x="2427" y="135"/>
                  </a:cubicBezTo>
                  <a:cubicBezTo>
                    <a:pt x="1877" y="479"/>
                    <a:pt x="1" y="5881"/>
                    <a:pt x="1" y="5881"/>
                  </a:cubicBezTo>
                  <a:cubicBezTo>
                    <a:pt x="248" y="6290"/>
                    <a:pt x="769" y="6429"/>
                    <a:pt x="1238" y="6429"/>
                  </a:cubicBezTo>
                  <a:cubicBezTo>
                    <a:pt x="1540" y="6429"/>
                    <a:pt x="1821" y="6371"/>
                    <a:pt x="1992" y="6291"/>
                  </a:cubicBezTo>
                  <a:cubicBezTo>
                    <a:pt x="2431" y="6086"/>
                    <a:pt x="3535" y="751"/>
                    <a:pt x="3488" y="463"/>
                  </a:cubicBezTo>
                  <a:cubicBezTo>
                    <a:pt x="3453" y="257"/>
                    <a:pt x="3204" y="0"/>
                    <a:pt x="2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-413564" y="4472130"/>
              <a:ext cx="49644" cy="47095"/>
            </a:xfrm>
            <a:custGeom>
              <a:avLst/>
              <a:gdLst/>
              <a:ahLst/>
              <a:cxnLst/>
              <a:rect l="l" t="t" r="r" b="b"/>
              <a:pathLst>
                <a:path w="3272" h="3104" extrusionOk="0">
                  <a:moveTo>
                    <a:pt x="1667" y="0"/>
                  </a:moveTo>
                  <a:cubicBezTo>
                    <a:pt x="1005" y="0"/>
                    <a:pt x="392" y="428"/>
                    <a:pt x="187" y="1094"/>
                  </a:cubicBezTo>
                  <a:cubicBezTo>
                    <a:pt x="0" y="1693"/>
                    <a:pt x="194" y="2346"/>
                    <a:pt x="677" y="2745"/>
                  </a:cubicBezTo>
                  <a:cubicBezTo>
                    <a:pt x="962" y="2982"/>
                    <a:pt x="1313" y="3103"/>
                    <a:pt x="1668" y="3103"/>
                  </a:cubicBezTo>
                  <a:cubicBezTo>
                    <a:pt x="1915" y="3103"/>
                    <a:pt x="2164" y="3044"/>
                    <a:pt x="2392" y="2924"/>
                  </a:cubicBezTo>
                  <a:cubicBezTo>
                    <a:pt x="2947" y="2632"/>
                    <a:pt x="3271" y="2034"/>
                    <a:pt x="3214" y="1409"/>
                  </a:cubicBezTo>
                  <a:cubicBezTo>
                    <a:pt x="3155" y="784"/>
                    <a:pt x="2726" y="255"/>
                    <a:pt x="2127" y="71"/>
                  </a:cubicBezTo>
                  <a:cubicBezTo>
                    <a:pt x="1974" y="23"/>
                    <a:pt x="1819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-1242240" y="4584421"/>
              <a:ext cx="1120868" cy="2195764"/>
            </a:xfrm>
            <a:custGeom>
              <a:avLst/>
              <a:gdLst/>
              <a:ahLst/>
              <a:cxnLst/>
              <a:rect l="l" t="t" r="r" b="b"/>
              <a:pathLst>
                <a:path w="73875" h="144720" extrusionOk="0">
                  <a:moveTo>
                    <a:pt x="52583" y="1"/>
                  </a:moveTo>
                  <a:cubicBezTo>
                    <a:pt x="50171" y="1"/>
                    <a:pt x="48059" y="889"/>
                    <a:pt x="46359" y="2953"/>
                  </a:cubicBezTo>
                  <a:cubicBezTo>
                    <a:pt x="40078" y="10580"/>
                    <a:pt x="43067" y="54247"/>
                    <a:pt x="42919" y="67706"/>
                  </a:cubicBezTo>
                  <a:cubicBezTo>
                    <a:pt x="42769" y="81163"/>
                    <a:pt x="34095" y="80417"/>
                    <a:pt x="23627" y="80761"/>
                  </a:cubicBezTo>
                  <a:cubicBezTo>
                    <a:pt x="13161" y="81104"/>
                    <a:pt x="7476" y="85501"/>
                    <a:pt x="3739" y="99274"/>
                  </a:cubicBezTo>
                  <a:cubicBezTo>
                    <a:pt x="0" y="113048"/>
                    <a:pt x="4337" y="144719"/>
                    <a:pt x="4337" y="144719"/>
                  </a:cubicBezTo>
                  <a:lnTo>
                    <a:pt x="8823" y="144719"/>
                  </a:lnTo>
                  <a:cubicBezTo>
                    <a:pt x="8823" y="144719"/>
                    <a:pt x="7626" y="108380"/>
                    <a:pt x="30057" y="108380"/>
                  </a:cubicBezTo>
                  <a:cubicBezTo>
                    <a:pt x="56152" y="108380"/>
                    <a:pt x="52339" y="144719"/>
                    <a:pt x="52339" y="144719"/>
                  </a:cubicBezTo>
                  <a:lnTo>
                    <a:pt x="55780" y="144719"/>
                  </a:lnTo>
                  <a:cubicBezTo>
                    <a:pt x="55780" y="144719"/>
                    <a:pt x="59966" y="112268"/>
                    <a:pt x="60116" y="100753"/>
                  </a:cubicBezTo>
                  <a:cubicBezTo>
                    <a:pt x="60266" y="89238"/>
                    <a:pt x="58771" y="66211"/>
                    <a:pt x="56827" y="56639"/>
                  </a:cubicBezTo>
                  <a:cubicBezTo>
                    <a:pt x="54882" y="47066"/>
                    <a:pt x="53985" y="15965"/>
                    <a:pt x="53985" y="15963"/>
                  </a:cubicBezTo>
                  <a:lnTo>
                    <a:pt x="53985" y="15963"/>
                  </a:lnTo>
                  <a:cubicBezTo>
                    <a:pt x="56228" y="18954"/>
                    <a:pt x="60864" y="18505"/>
                    <a:pt x="63107" y="18804"/>
                  </a:cubicBezTo>
                  <a:cubicBezTo>
                    <a:pt x="65350" y="19103"/>
                    <a:pt x="68043" y="21047"/>
                    <a:pt x="69986" y="21047"/>
                  </a:cubicBezTo>
                  <a:cubicBezTo>
                    <a:pt x="71930" y="21047"/>
                    <a:pt x="73277" y="19850"/>
                    <a:pt x="73575" y="17607"/>
                  </a:cubicBezTo>
                  <a:cubicBezTo>
                    <a:pt x="73875" y="15366"/>
                    <a:pt x="65500" y="4748"/>
                    <a:pt x="59966" y="2055"/>
                  </a:cubicBezTo>
                  <a:cubicBezTo>
                    <a:pt x="57307" y="762"/>
                    <a:pt x="54816" y="1"/>
                    <a:pt x="52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-268757" y="4737512"/>
              <a:ext cx="145095" cy="166260"/>
            </a:xfrm>
            <a:custGeom>
              <a:avLst/>
              <a:gdLst/>
              <a:ahLst/>
              <a:cxnLst/>
              <a:rect l="l" t="t" r="r" b="b"/>
              <a:pathLst>
                <a:path w="9563" h="10958" extrusionOk="0">
                  <a:moveTo>
                    <a:pt x="4872" y="1"/>
                  </a:moveTo>
                  <a:cubicBezTo>
                    <a:pt x="2777" y="1003"/>
                    <a:pt x="1032" y="3129"/>
                    <a:pt x="346" y="5864"/>
                  </a:cubicBezTo>
                  <a:cubicBezTo>
                    <a:pt x="90" y="6881"/>
                    <a:pt x="1" y="7935"/>
                    <a:pt x="81" y="8981"/>
                  </a:cubicBezTo>
                  <a:cubicBezTo>
                    <a:pt x="2053" y="9601"/>
                    <a:pt x="4200" y="10957"/>
                    <a:pt x="5825" y="10957"/>
                  </a:cubicBezTo>
                  <a:cubicBezTo>
                    <a:pt x="7769" y="10957"/>
                    <a:pt x="9116" y="9762"/>
                    <a:pt x="9414" y="7519"/>
                  </a:cubicBezTo>
                  <a:cubicBezTo>
                    <a:pt x="9562" y="6406"/>
                    <a:pt x="7581" y="3240"/>
                    <a:pt x="4872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-640969" y="4527115"/>
              <a:ext cx="141802" cy="116859"/>
            </a:xfrm>
            <a:custGeom>
              <a:avLst/>
              <a:gdLst/>
              <a:ahLst/>
              <a:cxnLst/>
              <a:rect l="l" t="t" r="r" b="b"/>
              <a:pathLst>
                <a:path w="9346" h="7702" extrusionOk="0">
                  <a:moveTo>
                    <a:pt x="5066" y="0"/>
                  </a:moveTo>
                  <a:cubicBezTo>
                    <a:pt x="4653" y="0"/>
                    <a:pt x="4211" y="137"/>
                    <a:pt x="3738" y="448"/>
                  </a:cubicBezTo>
                  <a:cubicBezTo>
                    <a:pt x="1" y="2917"/>
                    <a:pt x="4636" y="6804"/>
                    <a:pt x="7852" y="7701"/>
                  </a:cubicBezTo>
                  <a:lnTo>
                    <a:pt x="9346" y="6506"/>
                  </a:lnTo>
                  <a:cubicBezTo>
                    <a:pt x="9346" y="6506"/>
                    <a:pt x="7919" y="0"/>
                    <a:pt x="5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-598638" y="4561147"/>
              <a:ext cx="92264" cy="76029"/>
            </a:xfrm>
            <a:custGeom>
              <a:avLst/>
              <a:gdLst/>
              <a:ahLst/>
              <a:cxnLst/>
              <a:rect l="l" t="t" r="r" b="b"/>
              <a:pathLst>
                <a:path w="6081" h="5011" extrusionOk="0">
                  <a:moveTo>
                    <a:pt x="3297" y="1"/>
                  </a:moveTo>
                  <a:cubicBezTo>
                    <a:pt x="3029" y="1"/>
                    <a:pt x="2740" y="90"/>
                    <a:pt x="2433" y="293"/>
                  </a:cubicBezTo>
                  <a:cubicBezTo>
                    <a:pt x="1" y="1897"/>
                    <a:pt x="3017" y="4426"/>
                    <a:pt x="5109" y="5010"/>
                  </a:cubicBezTo>
                  <a:lnTo>
                    <a:pt x="6081" y="4232"/>
                  </a:lnTo>
                  <a:cubicBezTo>
                    <a:pt x="6081" y="4232"/>
                    <a:pt x="5153" y="1"/>
                    <a:pt x="3297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-196870" y="4827743"/>
              <a:ext cx="50221" cy="26112"/>
            </a:xfrm>
            <a:custGeom>
              <a:avLst/>
              <a:gdLst/>
              <a:ahLst/>
              <a:cxnLst/>
              <a:rect l="l" t="t" r="r" b="b"/>
              <a:pathLst>
                <a:path w="3310" h="1721" extrusionOk="0">
                  <a:moveTo>
                    <a:pt x="710" y="1"/>
                  </a:moveTo>
                  <a:cubicBezTo>
                    <a:pt x="413" y="1"/>
                    <a:pt x="200" y="77"/>
                    <a:pt x="135" y="232"/>
                  </a:cubicBezTo>
                  <a:cubicBezTo>
                    <a:pt x="0" y="556"/>
                    <a:pt x="573" y="1101"/>
                    <a:pt x="1413" y="1448"/>
                  </a:cubicBezTo>
                  <a:cubicBezTo>
                    <a:pt x="1851" y="1629"/>
                    <a:pt x="2276" y="1720"/>
                    <a:pt x="2601" y="1720"/>
                  </a:cubicBezTo>
                  <a:cubicBezTo>
                    <a:pt x="2898" y="1720"/>
                    <a:pt x="3112" y="1644"/>
                    <a:pt x="3176" y="1488"/>
                  </a:cubicBezTo>
                  <a:cubicBezTo>
                    <a:pt x="3309" y="1164"/>
                    <a:pt x="2737" y="621"/>
                    <a:pt x="1897" y="273"/>
                  </a:cubicBezTo>
                  <a:cubicBezTo>
                    <a:pt x="1458" y="92"/>
                    <a:pt x="1034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-370322" y="4637161"/>
              <a:ext cx="36338" cy="59992"/>
            </a:xfrm>
            <a:custGeom>
              <a:avLst/>
              <a:gdLst/>
              <a:ahLst/>
              <a:cxnLst/>
              <a:rect l="l" t="t" r="r" b="b"/>
              <a:pathLst>
                <a:path w="2395" h="3954" extrusionOk="0">
                  <a:moveTo>
                    <a:pt x="1198" y="0"/>
                  </a:moveTo>
                  <a:cubicBezTo>
                    <a:pt x="536" y="0"/>
                    <a:pt x="0" y="884"/>
                    <a:pt x="0" y="1977"/>
                  </a:cubicBezTo>
                  <a:cubicBezTo>
                    <a:pt x="0" y="3068"/>
                    <a:pt x="536" y="3954"/>
                    <a:pt x="1198" y="3954"/>
                  </a:cubicBezTo>
                  <a:cubicBezTo>
                    <a:pt x="1859" y="3954"/>
                    <a:pt x="2395" y="3068"/>
                    <a:pt x="2395" y="1977"/>
                  </a:cubicBezTo>
                  <a:cubicBezTo>
                    <a:pt x="2395" y="886"/>
                    <a:pt x="1859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-434129" y="4689871"/>
              <a:ext cx="74735" cy="74735"/>
            </a:xfrm>
            <a:custGeom>
              <a:avLst/>
              <a:gdLst/>
              <a:ahLst/>
              <a:cxnLst/>
              <a:rect l="l" t="t" r="r" b="b"/>
              <a:pathLst>
                <a:path w="7549" h="7549" extrusionOk="0">
                  <a:moveTo>
                    <a:pt x="3774" y="0"/>
                  </a:moveTo>
                  <a:cubicBezTo>
                    <a:pt x="1689" y="0"/>
                    <a:pt x="0" y="1689"/>
                    <a:pt x="0" y="3773"/>
                  </a:cubicBezTo>
                  <a:cubicBezTo>
                    <a:pt x="0" y="5858"/>
                    <a:pt x="1689" y="7548"/>
                    <a:pt x="3774" y="7548"/>
                  </a:cubicBezTo>
                  <a:cubicBezTo>
                    <a:pt x="5858" y="7548"/>
                    <a:pt x="7548" y="5858"/>
                    <a:pt x="7548" y="3773"/>
                  </a:cubicBezTo>
                  <a:cubicBezTo>
                    <a:pt x="7548" y="1689"/>
                    <a:pt x="5858" y="0"/>
                    <a:pt x="3774" y="0"/>
                  </a:cubicBezTo>
                  <a:close/>
                </a:path>
              </a:pathLst>
            </a:custGeom>
            <a:solidFill>
              <a:srgbClr val="E39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-562194" y="4783424"/>
              <a:ext cx="50889" cy="82827"/>
            </a:xfrm>
            <a:custGeom>
              <a:avLst/>
              <a:gdLst/>
              <a:ahLst/>
              <a:cxnLst/>
              <a:rect l="l" t="t" r="r" b="b"/>
              <a:pathLst>
                <a:path w="3354" h="5459" extrusionOk="0">
                  <a:moveTo>
                    <a:pt x="1675" y="0"/>
                  </a:moveTo>
                  <a:cubicBezTo>
                    <a:pt x="567" y="0"/>
                    <a:pt x="1" y="1323"/>
                    <a:pt x="1" y="2810"/>
                  </a:cubicBezTo>
                  <a:cubicBezTo>
                    <a:pt x="1" y="4296"/>
                    <a:pt x="567" y="5458"/>
                    <a:pt x="1675" y="5458"/>
                  </a:cubicBezTo>
                  <a:cubicBezTo>
                    <a:pt x="2782" y="5458"/>
                    <a:pt x="3353" y="4296"/>
                    <a:pt x="3353" y="2810"/>
                  </a:cubicBezTo>
                  <a:cubicBezTo>
                    <a:pt x="3353" y="1323"/>
                    <a:pt x="2781" y="0"/>
                    <a:pt x="1675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-491262" y="4918019"/>
              <a:ext cx="51055" cy="59491"/>
            </a:xfrm>
            <a:custGeom>
              <a:avLst/>
              <a:gdLst/>
              <a:ahLst/>
              <a:cxnLst/>
              <a:rect l="l" t="t" r="r" b="b"/>
              <a:pathLst>
                <a:path w="3365" h="3921" extrusionOk="0">
                  <a:moveTo>
                    <a:pt x="1804" y="0"/>
                  </a:moveTo>
                  <a:cubicBezTo>
                    <a:pt x="902" y="0"/>
                    <a:pt x="1" y="633"/>
                    <a:pt x="1" y="1842"/>
                  </a:cubicBezTo>
                  <a:cubicBezTo>
                    <a:pt x="1" y="3053"/>
                    <a:pt x="902" y="3920"/>
                    <a:pt x="1804" y="3920"/>
                  </a:cubicBezTo>
                  <a:cubicBezTo>
                    <a:pt x="2706" y="3920"/>
                    <a:pt x="3364" y="3052"/>
                    <a:pt x="3364" y="1842"/>
                  </a:cubicBezTo>
                  <a:cubicBezTo>
                    <a:pt x="3364" y="632"/>
                    <a:pt x="2704" y="0"/>
                    <a:pt x="1804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-565987" y="5016473"/>
              <a:ext cx="74725" cy="88031"/>
            </a:xfrm>
            <a:custGeom>
              <a:avLst/>
              <a:gdLst/>
              <a:ahLst/>
              <a:cxnLst/>
              <a:rect l="l" t="t" r="r" b="b"/>
              <a:pathLst>
                <a:path w="4925" h="5802" extrusionOk="0">
                  <a:moveTo>
                    <a:pt x="2459" y="0"/>
                  </a:moveTo>
                  <a:cubicBezTo>
                    <a:pt x="833" y="0"/>
                    <a:pt x="1" y="1406"/>
                    <a:pt x="1" y="2986"/>
                  </a:cubicBezTo>
                  <a:cubicBezTo>
                    <a:pt x="1" y="4565"/>
                    <a:pt x="833" y="5802"/>
                    <a:pt x="2459" y="5802"/>
                  </a:cubicBezTo>
                  <a:cubicBezTo>
                    <a:pt x="4086" y="5802"/>
                    <a:pt x="4924" y="4565"/>
                    <a:pt x="4924" y="2986"/>
                  </a:cubicBezTo>
                  <a:cubicBezTo>
                    <a:pt x="4924" y="1406"/>
                    <a:pt x="4086" y="0"/>
                    <a:pt x="2459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-483312" y="5132937"/>
              <a:ext cx="59582" cy="97938"/>
            </a:xfrm>
            <a:custGeom>
              <a:avLst/>
              <a:gdLst/>
              <a:ahLst/>
              <a:cxnLst/>
              <a:rect l="l" t="t" r="r" b="b"/>
              <a:pathLst>
                <a:path w="3927" h="6455" extrusionOk="0">
                  <a:moveTo>
                    <a:pt x="2106" y="1"/>
                  </a:moveTo>
                  <a:cubicBezTo>
                    <a:pt x="1054" y="1"/>
                    <a:pt x="1" y="1042"/>
                    <a:pt x="1" y="3034"/>
                  </a:cubicBezTo>
                  <a:cubicBezTo>
                    <a:pt x="1" y="5026"/>
                    <a:pt x="1053" y="6455"/>
                    <a:pt x="2106" y="6455"/>
                  </a:cubicBezTo>
                  <a:cubicBezTo>
                    <a:pt x="3158" y="6455"/>
                    <a:pt x="3927" y="5026"/>
                    <a:pt x="3927" y="3034"/>
                  </a:cubicBezTo>
                  <a:cubicBezTo>
                    <a:pt x="3927" y="1042"/>
                    <a:pt x="3158" y="1"/>
                    <a:pt x="2106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-563316" y="5247065"/>
              <a:ext cx="53134" cy="82781"/>
            </a:xfrm>
            <a:custGeom>
              <a:avLst/>
              <a:gdLst/>
              <a:ahLst/>
              <a:cxnLst/>
              <a:rect l="l" t="t" r="r" b="b"/>
              <a:pathLst>
                <a:path w="3502" h="5456" extrusionOk="0">
                  <a:moveTo>
                    <a:pt x="1674" y="1"/>
                  </a:moveTo>
                  <a:cubicBezTo>
                    <a:pt x="1651" y="1"/>
                    <a:pt x="1627" y="1"/>
                    <a:pt x="1603" y="3"/>
                  </a:cubicBezTo>
                  <a:cubicBezTo>
                    <a:pt x="497" y="59"/>
                    <a:pt x="0" y="1409"/>
                    <a:pt x="76" y="2894"/>
                  </a:cubicBezTo>
                  <a:cubicBezTo>
                    <a:pt x="151" y="4342"/>
                    <a:pt x="747" y="5455"/>
                    <a:pt x="1805" y="5455"/>
                  </a:cubicBezTo>
                  <a:cubicBezTo>
                    <a:pt x="1831" y="5455"/>
                    <a:pt x="1858" y="5454"/>
                    <a:pt x="1885" y="5453"/>
                  </a:cubicBezTo>
                  <a:cubicBezTo>
                    <a:pt x="2991" y="5397"/>
                    <a:pt x="3501" y="4206"/>
                    <a:pt x="3426" y="2721"/>
                  </a:cubicBezTo>
                  <a:cubicBezTo>
                    <a:pt x="3350" y="1268"/>
                    <a:pt x="2737" y="1"/>
                    <a:pt x="1674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-477470" y="5359281"/>
              <a:ext cx="64028" cy="72115"/>
            </a:xfrm>
            <a:custGeom>
              <a:avLst/>
              <a:gdLst/>
              <a:ahLst/>
              <a:cxnLst/>
              <a:rect l="l" t="t" r="r" b="b"/>
              <a:pathLst>
                <a:path w="4220" h="4753" extrusionOk="0">
                  <a:moveTo>
                    <a:pt x="2256" y="1"/>
                  </a:moveTo>
                  <a:cubicBezTo>
                    <a:pt x="2218" y="1"/>
                    <a:pt x="2180" y="2"/>
                    <a:pt x="2142" y="4"/>
                  </a:cubicBezTo>
                  <a:cubicBezTo>
                    <a:pt x="1052" y="60"/>
                    <a:pt x="0" y="883"/>
                    <a:pt x="76" y="2347"/>
                  </a:cubicBezTo>
                  <a:cubicBezTo>
                    <a:pt x="149" y="3772"/>
                    <a:pt x="1235" y="4752"/>
                    <a:pt x="2299" y="4752"/>
                  </a:cubicBezTo>
                  <a:cubicBezTo>
                    <a:pt x="2328" y="4752"/>
                    <a:pt x="2358" y="4752"/>
                    <a:pt x="2387" y="4750"/>
                  </a:cubicBezTo>
                  <a:cubicBezTo>
                    <a:pt x="3478" y="4693"/>
                    <a:pt x="4220" y="3601"/>
                    <a:pt x="4144" y="2138"/>
                  </a:cubicBezTo>
                  <a:cubicBezTo>
                    <a:pt x="4071" y="724"/>
                    <a:pt x="3291" y="1"/>
                    <a:pt x="2256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-553606" y="5480312"/>
              <a:ext cx="88425" cy="100988"/>
            </a:xfrm>
            <a:custGeom>
              <a:avLst/>
              <a:gdLst/>
              <a:ahLst/>
              <a:cxnLst/>
              <a:rect l="l" t="t" r="r" b="b"/>
              <a:pathLst>
                <a:path w="5828" h="6656" extrusionOk="0">
                  <a:moveTo>
                    <a:pt x="2897" y="0"/>
                  </a:moveTo>
                  <a:cubicBezTo>
                    <a:pt x="2844" y="0"/>
                    <a:pt x="2789" y="2"/>
                    <a:pt x="2734" y="5"/>
                  </a:cubicBezTo>
                  <a:cubicBezTo>
                    <a:pt x="871" y="100"/>
                    <a:pt x="1" y="1760"/>
                    <a:pt x="94" y="3569"/>
                  </a:cubicBezTo>
                  <a:cubicBezTo>
                    <a:pt x="184" y="5319"/>
                    <a:pt x="1146" y="6655"/>
                    <a:pt x="2895" y="6655"/>
                  </a:cubicBezTo>
                  <a:cubicBezTo>
                    <a:pt x="2954" y="6655"/>
                    <a:pt x="3015" y="6654"/>
                    <a:pt x="3076" y="6651"/>
                  </a:cubicBezTo>
                  <a:cubicBezTo>
                    <a:pt x="4939" y="6554"/>
                    <a:pt x="5828" y="5090"/>
                    <a:pt x="5736" y="3278"/>
                  </a:cubicBezTo>
                  <a:cubicBezTo>
                    <a:pt x="5644" y="1522"/>
                    <a:pt x="4658" y="0"/>
                    <a:pt x="2897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-456654" y="5643538"/>
              <a:ext cx="74679" cy="116722"/>
            </a:xfrm>
            <a:custGeom>
              <a:avLst/>
              <a:gdLst/>
              <a:ahLst/>
              <a:cxnLst/>
              <a:rect l="l" t="t" r="r" b="b"/>
              <a:pathLst>
                <a:path w="4922" h="7693" extrusionOk="0">
                  <a:moveTo>
                    <a:pt x="2541" y="1"/>
                  </a:moveTo>
                  <a:cubicBezTo>
                    <a:pt x="2508" y="1"/>
                    <a:pt x="2476" y="2"/>
                    <a:pt x="2444" y="3"/>
                  </a:cubicBezTo>
                  <a:cubicBezTo>
                    <a:pt x="1192" y="67"/>
                    <a:pt x="1" y="1373"/>
                    <a:pt x="124" y="3745"/>
                  </a:cubicBezTo>
                  <a:cubicBezTo>
                    <a:pt x="244" y="6073"/>
                    <a:pt x="1536" y="7693"/>
                    <a:pt x="2768" y="7693"/>
                  </a:cubicBezTo>
                  <a:cubicBezTo>
                    <a:pt x="2792" y="7693"/>
                    <a:pt x="2816" y="7692"/>
                    <a:pt x="2840" y="7691"/>
                  </a:cubicBezTo>
                  <a:cubicBezTo>
                    <a:pt x="4094" y="7626"/>
                    <a:pt x="4922" y="5878"/>
                    <a:pt x="4800" y="3504"/>
                  </a:cubicBezTo>
                  <a:cubicBezTo>
                    <a:pt x="4681" y="1194"/>
                    <a:pt x="3747" y="1"/>
                    <a:pt x="2541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-661510" y="5760265"/>
              <a:ext cx="125826" cy="147113"/>
            </a:xfrm>
            <a:custGeom>
              <a:avLst/>
              <a:gdLst/>
              <a:ahLst/>
              <a:cxnLst/>
              <a:rect l="l" t="t" r="r" b="b"/>
              <a:pathLst>
                <a:path w="8293" h="9696" extrusionOk="0">
                  <a:moveTo>
                    <a:pt x="4142" y="0"/>
                  </a:moveTo>
                  <a:cubicBezTo>
                    <a:pt x="1459" y="0"/>
                    <a:pt x="61" y="2322"/>
                    <a:pt x="31" y="4944"/>
                  </a:cubicBezTo>
                  <a:cubicBezTo>
                    <a:pt x="1" y="7585"/>
                    <a:pt x="1368" y="9665"/>
                    <a:pt x="4086" y="9695"/>
                  </a:cubicBezTo>
                  <a:cubicBezTo>
                    <a:pt x="4107" y="9695"/>
                    <a:pt x="4127" y="9695"/>
                    <a:pt x="4148" y="9695"/>
                  </a:cubicBezTo>
                  <a:cubicBezTo>
                    <a:pt x="6828" y="9695"/>
                    <a:pt x="8232" y="7657"/>
                    <a:pt x="8262" y="5038"/>
                  </a:cubicBezTo>
                  <a:cubicBezTo>
                    <a:pt x="8292" y="2396"/>
                    <a:pt x="6916" y="31"/>
                    <a:pt x="4196" y="0"/>
                  </a:cubicBezTo>
                  <a:cubicBezTo>
                    <a:pt x="4178" y="0"/>
                    <a:pt x="4160" y="0"/>
                    <a:pt x="4142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-474997" y="5890910"/>
              <a:ext cx="102536" cy="166655"/>
            </a:xfrm>
            <a:custGeom>
              <a:avLst/>
              <a:gdLst/>
              <a:ahLst/>
              <a:cxnLst/>
              <a:rect l="l" t="t" r="r" b="b"/>
              <a:pathLst>
                <a:path w="6758" h="10984" extrusionOk="0">
                  <a:moveTo>
                    <a:pt x="3646" y="0"/>
                  </a:moveTo>
                  <a:cubicBezTo>
                    <a:pt x="1868" y="0"/>
                    <a:pt x="78" y="1752"/>
                    <a:pt x="38" y="5121"/>
                  </a:cubicBezTo>
                  <a:cubicBezTo>
                    <a:pt x="1" y="8510"/>
                    <a:pt x="1761" y="10963"/>
                    <a:pt x="3553" y="10983"/>
                  </a:cubicBezTo>
                  <a:cubicBezTo>
                    <a:pt x="3560" y="10983"/>
                    <a:pt x="3567" y="10983"/>
                    <a:pt x="3575" y="10983"/>
                  </a:cubicBezTo>
                  <a:cubicBezTo>
                    <a:pt x="5354" y="10983"/>
                    <a:pt x="6680" y="8573"/>
                    <a:pt x="6718" y="5198"/>
                  </a:cubicBezTo>
                  <a:cubicBezTo>
                    <a:pt x="6757" y="1809"/>
                    <a:pt x="5468" y="22"/>
                    <a:pt x="3679" y="1"/>
                  </a:cubicBezTo>
                  <a:cubicBezTo>
                    <a:pt x="3668" y="0"/>
                    <a:pt x="3657" y="0"/>
                    <a:pt x="3646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-492085" y="6188210"/>
              <a:ext cx="93250" cy="146642"/>
            </a:xfrm>
            <a:custGeom>
              <a:avLst/>
              <a:gdLst/>
              <a:ahLst/>
              <a:cxnLst/>
              <a:rect l="l" t="t" r="r" b="b"/>
              <a:pathLst>
                <a:path w="6146" h="9665" extrusionOk="0">
                  <a:moveTo>
                    <a:pt x="2969" y="1"/>
                  </a:moveTo>
                  <a:cubicBezTo>
                    <a:pt x="2936" y="1"/>
                    <a:pt x="2903" y="1"/>
                    <a:pt x="2870" y="3"/>
                  </a:cubicBezTo>
                  <a:cubicBezTo>
                    <a:pt x="909" y="81"/>
                    <a:pt x="0" y="2461"/>
                    <a:pt x="106" y="5093"/>
                  </a:cubicBezTo>
                  <a:cubicBezTo>
                    <a:pt x="209" y="7673"/>
                    <a:pt x="1255" y="9664"/>
                    <a:pt x="3148" y="9664"/>
                  </a:cubicBezTo>
                  <a:cubicBezTo>
                    <a:pt x="3184" y="9664"/>
                    <a:pt x="3220" y="9664"/>
                    <a:pt x="3256" y="9662"/>
                  </a:cubicBezTo>
                  <a:cubicBezTo>
                    <a:pt x="5216" y="9584"/>
                    <a:pt x="6145" y="7486"/>
                    <a:pt x="6041" y="4857"/>
                  </a:cubicBezTo>
                  <a:cubicBezTo>
                    <a:pt x="5938" y="2271"/>
                    <a:pt x="4867" y="1"/>
                    <a:pt x="2969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-635108" y="6069140"/>
              <a:ext cx="130074" cy="166911"/>
            </a:xfrm>
            <a:custGeom>
              <a:avLst/>
              <a:gdLst/>
              <a:ahLst/>
              <a:cxnLst/>
              <a:rect l="l" t="t" r="r" b="b"/>
              <a:pathLst>
                <a:path w="10664" h="13684" extrusionOk="0">
                  <a:moveTo>
                    <a:pt x="5728" y="0"/>
                  </a:moveTo>
                  <a:cubicBezTo>
                    <a:pt x="2913" y="0"/>
                    <a:pt x="97" y="2173"/>
                    <a:pt x="49" y="6367"/>
                  </a:cubicBezTo>
                  <a:cubicBezTo>
                    <a:pt x="0" y="10590"/>
                    <a:pt x="2796" y="13652"/>
                    <a:pt x="5631" y="13683"/>
                  </a:cubicBezTo>
                  <a:cubicBezTo>
                    <a:pt x="5646" y="13684"/>
                    <a:pt x="5660" y="13684"/>
                    <a:pt x="5675" y="13684"/>
                  </a:cubicBezTo>
                  <a:cubicBezTo>
                    <a:pt x="8483" y="13684"/>
                    <a:pt x="10568" y="10687"/>
                    <a:pt x="10615" y="6488"/>
                  </a:cubicBezTo>
                  <a:cubicBezTo>
                    <a:pt x="10663" y="2267"/>
                    <a:pt x="8617" y="34"/>
                    <a:pt x="5787" y="1"/>
                  </a:cubicBezTo>
                  <a:cubicBezTo>
                    <a:pt x="5767" y="1"/>
                    <a:pt x="5748" y="0"/>
                    <a:pt x="5728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-985023" y="5840618"/>
              <a:ext cx="144958" cy="165486"/>
            </a:xfrm>
            <a:custGeom>
              <a:avLst/>
              <a:gdLst/>
              <a:ahLst/>
              <a:cxnLst/>
              <a:rect l="l" t="t" r="r" b="b"/>
              <a:pathLst>
                <a:path w="9554" h="10907" extrusionOk="0">
                  <a:moveTo>
                    <a:pt x="4747" y="1"/>
                  </a:moveTo>
                  <a:cubicBezTo>
                    <a:pt x="4659" y="1"/>
                    <a:pt x="4571" y="3"/>
                    <a:pt x="4481" y="8"/>
                  </a:cubicBezTo>
                  <a:cubicBezTo>
                    <a:pt x="1427" y="166"/>
                    <a:pt x="1" y="2885"/>
                    <a:pt x="154" y="5851"/>
                  </a:cubicBezTo>
                  <a:cubicBezTo>
                    <a:pt x="302" y="8719"/>
                    <a:pt x="1877" y="10907"/>
                    <a:pt x="4741" y="10907"/>
                  </a:cubicBezTo>
                  <a:cubicBezTo>
                    <a:pt x="4840" y="10907"/>
                    <a:pt x="4940" y="10904"/>
                    <a:pt x="5041" y="10899"/>
                  </a:cubicBezTo>
                  <a:cubicBezTo>
                    <a:pt x="8095" y="10742"/>
                    <a:pt x="9553" y="8341"/>
                    <a:pt x="9400" y="5375"/>
                  </a:cubicBezTo>
                  <a:cubicBezTo>
                    <a:pt x="9252" y="2495"/>
                    <a:pt x="7635" y="1"/>
                    <a:pt x="4747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-1064287" y="6117673"/>
              <a:ext cx="159132" cy="118380"/>
            </a:xfrm>
            <a:custGeom>
              <a:avLst/>
              <a:gdLst/>
              <a:ahLst/>
              <a:cxnLst/>
              <a:rect l="l" t="t" r="r" b="b"/>
              <a:pathLst>
                <a:path w="14606" h="10868" extrusionOk="0">
                  <a:moveTo>
                    <a:pt x="7735" y="0"/>
                  </a:moveTo>
                  <a:cubicBezTo>
                    <a:pt x="3887" y="0"/>
                    <a:pt x="77" y="1708"/>
                    <a:pt x="38" y="5018"/>
                  </a:cubicBezTo>
                  <a:cubicBezTo>
                    <a:pt x="1" y="8371"/>
                    <a:pt x="3863" y="10821"/>
                    <a:pt x="7762" y="10867"/>
                  </a:cubicBezTo>
                  <a:cubicBezTo>
                    <a:pt x="7798" y="10867"/>
                    <a:pt x="7833" y="10867"/>
                    <a:pt x="7868" y="10867"/>
                  </a:cubicBezTo>
                  <a:cubicBezTo>
                    <a:pt x="11707" y="10867"/>
                    <a:pt x="14531" y="8507"/>
                    <a:pt x="14569" y="5185"/>
                  </a:cubicBezTo>
                  <a:cubicBezTo>
                    <a:pt x="14605" y="1832"/>
                    <a:pt x="11779" y="45"/>
                    <a:pt x="7886" y="1"/>
                  </a:cubicBezTo>
                  <a:cubicBezTo>
                    <a:pt x="7836" y="0"/>
                    <a:pt x="7785" y="0"/>
                    <a:pt x="7735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-850324" y="5948314"/>
              <a:ext cx="189474" cy="151786"/>
            </a:xfrm>
            <a:custGeom>
              <a:avLst/>
              <a:gdLst/>
              <a:ahLst/>
              <a:cxnLst/>
              <a:rect l="l" t="t" r="r" b="b"/>
              <a:pathLst>
                <a:path w="12488" h="10004" extrusionOk="0">
                  <a:moveTo>
                    <a:pt x="5314" y="0"/>
                  </a:moveTo>
                  <a:cubicBezTo>
                    <a:pt x="3874" y="0"/>
                    <a:pt x="2536" y="616"/>
                    <a:pt x="1635" y="2041"/>
                  </a:cubicBezTo>
                  <a:cubicBezTo>
                    <a:pt x="0" y="4624"/>
                    <a:pt x="1399" y="7359"/>
                    <a:pt x="3908" y="8947"/>
                  </a:cubicBezTo>
                  <a:cubicBezTo>
                    <a:pt x="4987" y="9629"/>
                    <a:pt x="6119" y="10003"/>
                    <a:pt x="7189" y="10003"/>
                  </a:cubicBezTo>
                  <a:cubicBezTo>
                    <a:pt x="8609" y="10003"/>
                    <a:pt x="9920" y="9344"/>
                    <a:pt x="10853" y="7869"/>
                  </a:cubicBezTo>
                  <a:cubicBezTo>
                    <a:pt x="12487" y="5284"/>
                    <a:pt x="11369" y="2710"/>
                    <a:pt x="8856" y="1122"/>
                  </a:cubicBezTo>
                  <a:cubicBezTo>
                    <a:pt x="7729" y="409"/>
                    <a:pt x="6488" y="0"/>
                    <a:pt x="5314" y="0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-1103883" y="5950636"/>
              <a:ext cx="125795" cy="147143"/>
            </a:xfrm>
            <a:custGeom>
              <a:avLst/>
              <a:gdLst/>
              <a:ahLst/>
              <a:cxnLst/>
              <a:rect l="l" t="t" r="r" b="b"/>
              <a:pathLst>
                <a:path w="8291" h="9698" extrusionOk="0">
                  <a:moveTo>
                    <a:pt x="4144" y="1"/>
                  </a:moveTo>
                  <a:cubicBezTo>
                    <a:pt x="1458" y="1"/>
                    <a:pt x="61" y="2322"/>
                    <a:pt x="31" y="4946"/>
                  </a:cubicBezTo>
                  <a:cubicBezTo>
                    <a:pt x="0" y="7586"/>
                    <a:pt x="1366" y="9667"/>
                    <a:pt x="4085" y="9697"/>
                  </a:cubicBezTo>
                  <a:cubicBezTo>
                    <a:pt x="4105" y="9697"/>
                    <a:pt x="4125" y="9697"/>
                    <a:pt x="4145" y="9697"/>
                  </a:cubicBezTo>
                  <a:cubicBezTo>
                    <a:pt x="6826" y="9697"/>
                    <a:pt x="8230" y="7660"/>
                    <a:pt x="8260" y="5038"/>
                  </a:cubicBezTo>
                  <a:cubicBezTo>
                    <a:pt x="8290" y="2399"/>
                    <a:pt x="6914" y="33"/>
                    <a:pt x="4196" y="1"/>
                  </a:cubicBezTo>
                  <a:cubicBezTo>
                    <a:pt x="4179" y="1"/>
                    <a:pt x="4161" y="1"/>
                    <a:pt x="4144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-1182447" y="6255944"/>
              <a:ext cx="120379" cy="164606"/>
            </a:xfrm>
            <a:custGeom>
              <a:avLst/>
              <a:gdLst/>
              <a:ahLst/>
              <a:cxnLst/>
              <a:rect l="l" t="t" r="r" b="b"/>
              <a:pathLst>
                <a:path w="7934" h="10849" extrusionOk="0">
                  <a:moveTo>
                    <a:pt x="4702" y="1"/>
                  </a:moveTo>
                  <a:cubicBezTo>
                    <a:pt x="3082" y="1"/>
                    <a:pt x="1324" y="1406"/>
                    <a:pt x="698" y="4374"/>
                  </a:cubicBezTo>
                  <a:cubicBezTo>
                    <a:pt x="1" y="7690"/>
                    <a:pt x="1251" y="10439"/>
                    <a:pt x="3005" y="10807"/>
                  </a:cubicBezTo>
                  <a:cubicBezTo>
                    <a:pt x="3138" y="10835"/>
                    <a:pt x="3271" y="10849"/>
                    <a:pt x="3404" y="10849"/>
                  </a:cubicBezTo>
                  <a:cubicBezTo>
                    <a:pt x="5019" y="10849"/>
                    <a:pt x="6591" y="8813"/>
                    <a:pt x="7235" y="5750"/>
                  </a:cubicBezTo>
                  <a:cubicBezTo>
                    <a:pt x="7933" y="2434"/>
                    <a:pt x="7017" y="428"/>
                    <a:pt x="5266" y="59"/>
                  </a:cubicBezTo>
                  <a:cubicBezTo>
                    <a:pt x="5081" y="20"/>
                    <a:pt x="4892" y="1"/>
                    <a:pt x="4702" y="1"/>
                  </a:cubicBezTo>
                  <a:close/>
                </a:path>
              </a:pathLst>
            </a:custGeom>
            <a:solidFill>
              <a:srgbClr val="DF9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" name="Picture 39" descr="https://blogs.commons.georgetown.edu/cctp-820-fall2018/files/2018/11/1-600x48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6" y="174498"/>
            <a:ext cx="6047836" cy="4649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1"/>
          <p:cNvSpPr/>
          <p:nvPr/>
        </p:nvSpPr>
        <p:spPr>
          <a:xfrm flipH="1">
            <a:off x="-434869" y="-89250"/>
            <a:ext cx="4142144" cy="5322001"/>
          </a:xfrm>
          <a:custGeom>
            <a:avLst/>
            <a:gdLst/>
            <a:ahLst/>
            <a:cxnLst/>
            <a:rect l="l" t="t" r="r" b="b"/>
            <a:pathLst>
              <a:path w="103476" h="132942" extrusionOk="0">
                <a:moveTo>
                  <a:pt x="89667" y="39872"/>
                </a:moveTo>
                <a:cubicBezTo>
                  <a:pt x="89707" y="39913"/>
                  <a:pt x="89743" y="39956"/>
                  <a:pt x="89775" y="40003"/>
                </a:cubicBezTo>
                <a:cubicBezTo>
                  <a:pt x="89938" y="40250"/>
                  <a:pt x="89952" y="40568"/>
                  <a:pt x="90084" y="40832"/>
                </a:cubicBezTo>
                <a:cubicBezTo>
                  <a:pt x="90191" y="41042"/>
                  <a:pt x="90368" y="41206"/>
                  <a:pt x="90511" y="41393"/>
                </a:cubicBezTo>
                <a:cubicBezTo>
                  <a:pt x="90538" y="41428"/>
                  <a:pt x="90567" y="41465"/>
                  <a:pt x="90597" y="41502"/>
                </a:cubicBezTo>
                <a:cubicBezTo>
                  <a:pt x="90226" y="41823"/>
                  <a:pt x="89775" y="42160"/>
                  <a:pt x="89239" y="42489"/>
                </a:cubicBezTo>
                <a:cubicBezTo>
                  <a:pt x="88777" y="41798"/>
                  <a:pt x="88332" y="41169"/>
                  <a:pt x="87927" y="40617"/>
                </a:cubicBezTo>
                <a:cubicBezTo>
                  <a:pt x="88641" y="40305"/>
                  <a:pt x="89208" y="40061"/>
                  <a:pt x="89667" y="39872"/>
                </a:cubicBezTo>
                <a:close/>
                <a:moveTo>
                  <a:pt x="86697" y="41162"/>
                </a:moveTo>
                <a:cubicBezTo>
                  <a:pt x="87002" y="41780"/>
                  <a:pt x="87351" y="42499"/>
                  <a:pt x="87730" y="43278"/>
                </a:cubicBezTo>
                <a:cubicBezTo>
                  <a:pt x="87485" y="43388"/>
                  <a:pt x="87229" y="43495"/>
                  <a:pt x="86960" y="43597"/>
                </a:cubicBezTo>
                <a:cubicBezTo>
                  <a:pt x="86550" y="42845"/>
                  <a:pt x="86143" y="42167"/>
                  <a:pt x="85744" y="41558"/>
                </a:cubicBezTo>
                <a:cubicBezTo>
                  <a:pt x="86024" y="41451"/>
                  <a:pt x="86309" y="41335"/>
                  <a:pt x="86599" y="41205"/>
                </a:cubicBezTo>
                <a:lnTo>
                  <a:pt x="86697" y="41162"/>
                </a:lnTo>
                <a:close/>
                <a:moveTo>
                  <a:pt x="83233" y="42284"/>
                </a:moveTo>
                <a:cubicBezTo>
                  <a:pt x="83639" y="42983"/>
                  <a:pt x="84041" y="43663"/>
                  <a:pt x="84440" y="44327"/>
                </a:cubicBezTo>
                <a:cubicBezTo>
                  <a:pt x="83830" y="44457"/>
                  <a:pt x="83178" y="44563"/>
                  <a:pt x="82482" y="44639"/>
                </a:cubicBezTo>
                <a:lnTo>
                  <a:pt x="82482" y="44641"/>
                </a:lnTo>
                <a:cubicBezTo>
                  <a:pt x="81586" y="43737"/>
                  <a:pt x="80552" y="42983"/>
                  <a:pt x="79419" y="42405"/>
                </a:cubicBezTo>
                <a:lnTo>
                  <a:pt x="79419" y="42405"/>
                </a:lnTo>
                <a:cubicBezTo>
                  <a:pt x="79856" y="42469"/>
                  <a:pt x="80357" y="42511"/>
                  <a:pt x="80918" y="42511"/>
                </a:cubicBezTo>
                <a:cubicBezTo>
                  <a:pt x="81604" y="42511"/>
                  <a:pt x="82379" y="42448"/>
                  <a:pt x="83233" y="42284"/>
                </a:cubicBezTo>
                <a:close/>
                <a:moveTo>
                  <a:pt x="85275" y="48902"/>
                </a:moveTo>
                <a:lnTo>
                  <a:pt x="85275" y="48902"/>
                </a:lnTo>
                <a:cubicBezTo>
                  <a:pt x="86188" y="49405"/>
                  <a:pt x="87168" y="49878"/>
                  <a:pt x="88183" y="50267"/>
                </a:cubicBezTo>
                <a:cubicBezTo>
                  <a:pt x="88579" y="50867"/>
                  <a:pt x="88947" y="51417"/>
                  <a:pt x="89281" y="51911"/>
                </a:cubicBezTo>
                <a:cubicBezTo>
                  <a:pt x="89229" y="52020"/>
                  <a:pt x="89200" y="52135"/>
                  <a:pt x="89218" y="52256"/>
                </a:cubicBezTo>
                <a:cubicBezTo>
                  <a:pt x="89238" y="52385"/>
                  <a:pt x="89312" y="52505"/>
                  <a:pt x="89306" y="52635"/>
                </a:cubicBezTo>
                <a:cubicBezTo>
                  <a:pt x="89300" y="52768"/>
                  <a:pt x="89215" y="52881"/>
                  <a:pt x="89153" y="53000"/>
                </a:cubicBezTo>
                <a:cubicBezTo>
                  <a:pt x="89081" y="53137"/>
                  <a:pt x="89044" y="53282"/>
                  <a:pt x="89023" y="53432"/>
                </a:cubicBezTo>
                <a:cubicBezTo>
                  <a:pt x="88104" y="53021"/>
                  <a:pt x="87182" y="52617"/>
                  <a:pt x="86252" y="52232"/>
                </a:cubicBezTo>
                <a:cubicBezTo>
                  <a:pt x="86015" y="50985"/>
                  <a:pt x="85679" y="49881"/>
                  <a:pt x="85275" y="48902"/>
                </a:cubicBezTo>
                <a:close/>
                <a:moveTo>
                  <a:pt x="90852" y="72461"/>
                </a:moveTo>
                <a:cubicBezTo>
                  <a:pt x="90994" y="72776"/>
                  <a:pt x="91116" y="73099"/>
                  <a:pt x="91216" y="73430"/>
                </a:cubicBezTo>
                <a:cubicBezTo>
                  <a:pt x="90966" y="73718"/>
                  <a:pt x="90716" y="74006"/>
                  <a:pt x="90466" y="74295"/>
                </a:cubicBezTo>
                <a:cubicBezTo>
                  <a:pt x="90420" y="74348"/>
                  <a:pt x="90373" y="74403"/>
                  <a:pt x="90355" y="74472"/>
                </a:cubicBezTo>
                <a:cubicBezTo>
                  <a:pt x="90330" y="74573"/>
                  <a:pt x="90376" y="74677"/>
                  <a:pt x="90418" y="74773"/>
                </a:cubicBezTo>
                <a:cubicBezTo>
                  <a:pt x="90631" y="75241"/>
                  <a:pt x="90860" y="75778"/>
                  <a:pt x="90600" y="76223"/>
                </a:cubicBezTo>
                <a:cubicBezTo>
                  <a:pt x="90657" y="76334"/>
                  <a:pt x="90711" y="76448"/>
                  <a:pt x="90767" y="76559"/>
                </a:cubicBezTo>
                <a:cubicBezTo>
                  <a:pt x="89980" y="76692"/>
                  <a:pt x="89192" y="76837"/>
                  <a:pt x="88420" y="76837"/>
                </a:cubicBezTo>
                <a:cubicBezTo>
                  <a:pt x="87931" y="76837"/>
                  <a:pt x="87448" y="76779"/>
                  <a:pt x="86975" y="76622"/>
                </a:cubicBezTo>
                <a:cubicBezTo>
                  <a:pt x="86605" y="76499"/>
                  <a:pt x="86257" y="76319"/>
                  <a:pt x="85920" y="76114"/>
                </a:cubicBezTo>
                <a:cubicBezTo>
                  <a:pt x="87337" y="75120"/>
                  <a:pt x="89056" y="73867"/>
                  <a:pt x="90852" y="72461"/>
                </a:cubicBezTo>
                <a:close/>
                <a:moveTo>
                  <a:pt x="59050" y="90389"/>
                </a:moveTo>
                <a:lnTo>
                  <a:pt x="59178" y="90444"/>
                </a:lnTo>
                <a:cubicBezTo>
                  <a:pt x="59216" y="90517"/>
                  <a:pt x="59254" y="90590"/>
                  <a:pt x="59293" y="90663"/>
                </a:cubicBezTo>
                <a:cubicBezTo>
                  <a:pt x="59293" y="90663"/>
                  <a:pt x="59199" y="90559"/>
                  <a:pt x="59050" y="90389"/>
                </a:cubicBezTo>
                <a:close/>
                <a:moveTo>
                  <a:pt x="83392" y="84364"/>
                </a:moveTo>
                <a:lnTo>
                  <a:pt x="83392" y="84364"/>
                </a:lnTo>
                <a:cubicBezTo>
                  <a:pt x="83550" y="84486"/>
                  <a:pt x="83715" y="84601"/>
                  <a:pt x="83886" y="84705"/>
                </a:cubicBezTo>
                <a:cubicBezTo>
                  <a:pt x="84893" y="85317"/>
                  <a:pt x="86075" y="85570"/>
                  <a:pt x="87130" y="86098"/>
                </a:cubicBezTo>
                <a:cubicBezTo>
                  <a:pt x="87411" y="86240"/>
                  <a:pt x="87684" y="86399"/>
                  <a:pt x="87946" y="86574"/>
                </a:cubicBezTo>
                <a:cubicBezTo>
                  <a:pt x="87891" y="86639"/>
                  <a:pt x="87836" y="86705"/>
                  <a:pt x="87781" y="86772"/>
                </a:cubicBezTo>
                <a:cubicBezTo>
                  <a:pt x="87636" y="86945"/>
                  <a:pt x="87487" y="87308"/>
                  <a:pt x="87649" y="87464"/>
                </a:cubicBezTo>
                <a:lnTo>
                  <a:pt x="87160" y="87956"/>
                </a:lnTo>
                <a:cubicBezTo>
                  <a:pt x="87158" y="87910"/>
                  <a:pt x="87158" y="87884"/>
                  <a:pt x="87158" y="87884"/>
                </a:cubicBezTo>
                <a:cubicBezTo>
                  <a:pt x="85629" y="88569"/>
                  <a:pt x="83336" y="89970"/>
                  <a:pt x="81743" y="90982"/>
                </a:cubicBezTo>
                <a:cubicBezTo>
                  <a:pt x="82705" y="88305"/>
                  <a:pt x="83209" y="85903"/>
                  <a:pt x="83352" y="85022"/>
                </a:cubicBezTo>
                <a:lnTo>
                  <a:pt x="83351" y="85022"/>
                </a:lnTo>
                <a:cubicBezTo>
                  <a:pt x="83384" y="84804"/>
                  <a:pt x="83399" y="84584"/>
                  <a:pt x="83392" y="84364"/>
                </a:cubicBezTo>
                <a:close/>
                <a:moveTo>
                  <a:pt x="81891" y="82754"/>
                </a:moveTo>
                <a:cubicBezTo>
                  <a:pt x="82183" y="83170"/>
                  <a:pt x="82502" y="83559"/>
                  <a:pt x="82862" y="83906"/>
                </a:cubicBezTo>
                <a:cubicBezTo>
                  <a:pt x="82853" y="84136"/>
                  <a:pt x="82825" y="84367"/>
                  <a:pt x="82777" y="84593"/>
                </a:cubicBezTo>
                <a:cubicBezTo>
                  <a:pt x="82757" y="84684"/>
                  <a:pt x="82734" y="84775"/>
                  <a:pt x="82707" y="84864"/>
                </a:cubicBezTo>
                <a:cubicBezTo>
                  <a:pt x="82500" y="85543"/>
                  <a:pt x="80247" y="90366"/>
                  <a:pt x="78546" y="94257"/>
                </a:cubicBezTo>
                <a:cubicBezTo>
                  <a:pt x="78445" y="93824"/>
                  <a:pt x="78401" y="93534"/>
                  <a:pt x="78401" y="93534"/>
                </a:cubicBezTo>
                <a:cubicBezTo>
                  <a:pt x="78096" y="93685"/>
                  <a:pt x="77791" y="93851"/>
                  <a:pt x="77493" y="94025"/>
                </a:cubicBezTo>
                <a:cubicBezTo>
                  <a:pt x="80868" y="88662"/>
                  <a:pt x="81772" y="84989"/>
                  <a:pt x="81891" y="82754"/>
                </a:cubicBezTo>
                <a:close/>
                <a:moveTo>
                  <a:pt x="65011" y="87596"/>
                </a:moveTo>
                <a:lnTo>
                  <a:pt x="65011" y="87596"/>
                </a:lnTo>
                <a:cubicBezTo>
                  <a:pt x="67591" y="89253"/>
                  <a:pt x="71051" y="91327"/>
                  <a:pt x="75155" y="93426"/>
                </a:cubicBezTo>
                <a:cubicBezTo>
                  <a:pt x="75305" y="94044"/>
                  <a:pt x="75448" y="94662"/>
                  <a:pt x="75588" y="95282"/>
                </a:cubicBezTo>
                <a:cubicBezTo>
                  <a:pt x="75383" y="95431"/>
                  <a:pt x="75191" y="95576"/>
                  <a:pt x="75008" y="95717"/>
                </a:cubicBezTo>
                <a:cubicBezTo>
                  <a:pt x="72329" y="93725"/>
                  <a:pt x="69146" y="92377"/>
                  <a:pt x="66232" y="91472"/>
                </a:cubicBezTo>
                <a:cubicBezTo>
                  <a:pt x="65958" y="90169"/>
                  <a:pt x="65567" y="88823"/>
                  <a:pt x="65011" y="87596"/>
                </a:cubicBezTo>
                <a:close/>
                <a:moveTo>
                  <a:pt x="79650" y="95574"/>
                </a:moveTo>
                <a:cubicBezTo>
                  <a:pt x="79695" y="96464"/>
                  <a:pt x="79765" y="97171"/>
                  <a:pt x="79765" y="97171"/>
                </a:cubicBezTo>
                <a:cubicBezTo>
                  <a:pt x="79558" y="96899"/>
                  <a:pt x="79379" y="96589"/>
                  <a:pt x="79225" y="96266"/>
                </a:cubicBezTo>
                <a:cubicBezTo>
                  <a:pt x="79371" y="96038"/>
                  <a:pt x="79513" y="95809"/>
                  <a:pt x="79650" y="95574"/>
                </a:cubicBezTo>
                <a:close/>
                <a:moveTo>
                  <a:pt x="66576" y="93470"/>
                </a:moveTo>
                <a:lnTo>
                  <a:pt x="66576" y="93470"/>
                </a:lnTo>
                <a:cubicBezTo>
                  <a:pt x="69259" y="94502"/>
                  <a:pt x="72103" y="95513"/>
                  <a:pt x="74451" y="96156"/>
                </a:cubicBezTo>
                <a:cubicBezTo>
                  <a:pt x="73818" y="96670"/>
                  <a:pt x="73424" y="97031"/>
                  <a:pt x="73424" y="97031"/>
                </a:cubicBezTo>
                <a:cubicBezTo>
                  <a:pt x="73341" y="97217"/>
                  <a:pt x="73280" y="97446"/>
                  <a:pt x="73234" y="97703"/>
                </a:cubicBezTo>
                <a:cubicBezTo>
                  <a:pt x="71339" y="96899"/>
                  <a:pt x="69073" y="96357"/>
                  <a:pt x="66821" y="95991"/>
                </a:cubicBezTo>
                <a:cubicBezTo>
                  <a:pt x="66778" y="95279"/>
                  <a:pt x="66704" y="94413"/>
                  <a:pt x="66576" y="93470"/>
                </a:cubicBezTo>
                <a:close/>
                <a:moveTo>
                  <a:pt x="66609" y="98290"/>
                </a:moveTo>
                <a:cubicBezTo>
                  <a:pt x="68727" y="98807"/>
                  <a:pt x="70967" y="99288"/>
                  <a:pt x="73131" y="99634"/>
                </a:cubicBezTo>
                <a:cubicBezTo>
                  <a:pt x="73148" y="100309"/>
                  <a:pt x="73204" y="101001"/>
                  <a:pt x="73269" y="101609"/>
                </a:cubicBezTo>
                <a:cubicBezTo>
                  <a:pt x="72334" y="101220"/>
                  <a:pt x="71393" y="100872"/>
                  <a:pt x="70463" y="100562"/>
                </a:cubicBezTo>
                <a:cubicBezTo>
                  <a:pt x="70155" y="100356"/>
                  <a:pt x="69975" y="100263"/>
                  <a:pt x="69975" y="100263"/>
                </a:cubicBezTo>
                <a:cubicBezTo>
                  <a:pt x="69941" y="100299"/>
                  <a:pt x="69908" y="100335"/>
                  <a:pt x="69875" y="100372"/>
                </a:cubicBezTo>
                <a:cubicBezTo>
                  <a:pt x="68947" y="100076"/>
                  <a:pt x="68032" y="99816"/>
                  <a:pt x="67145" y="99588"/>
                </a:cubicBezTo>
                <a:cubicBezTo>
                  <a:pt x="67136" y="99511"/>
                  <a:pt x="67127" y="99436"/>
                  <a:pt x="67118" y="99363"/>
                </a:cubicBezTo>
                <a:cubicBezTo>
                  <a:pt x="67022" y="99419"/>
                  <a:pt x="66922" y="99467"/>
                  <a:pt x="66819" y="99505"/>
                </a:cubicBezTo>
                <a:cubicBezTo>
                  <a:pt x="66509" y="99428"/>
                  <a:pt x="66204" y="99354"/>
                  <a:pt x="65903" y="99285"/>
                </a:cubicBezTo>
                <a:lnTo>
                  <a:pt x="66609" y="98290"/>
                </a:lnTo>
                <a:close/>
                <a:moveTo>
                  <a:pt x="67288" y="101948"/>
                </a:moveTo>
                <a:lnTo>
                  <a:pt x="67288" y="101948"/>
                </a:lnTo>
                <a:cubicBezTo>
                  <a:pt x="67592" y="102056"/>
                  <a:pt x="67899" y="102159"/>
                  <a:pt x="68210" y="102257"/>
                </a:cubicBezTo>
                <a:cubicBezTo>
                  <a:pt x="67925" y="102597"/>
                  <a:pt x="67650" y="102939"/>
                  <a:pt x="67383" y="103279"/>
                </a:cubicBezTo>
                <a:cubicBezTo>
                  <a:pt x="67358" y="103276"/>
                  <a:pt x="67332" y="103272"/>
                  <a:pt x="67308" y="103270"/>
                </a:cubicBezTo>
                <a:cubicBezTo>
                  <a:pt x="67306" y="102841"/>
                  <a:pt x="67300" y="102393"/>
                  <a:pt x="67288" y="101948"/>
                </a:cubicBezTo>
                <a:close/>
                <a:moveTo>
                  <a:pt x="73499" y="103442"/>
                </a:moveTo>
                <a:lnTo>
                  <a:pt x="73511" y="103443"/>
                </a:lnTo>
                <a:lnTo>
                  <a:pt x="73514" y="103459"/>
                </a:lnTo>
                <a:cubicBezTo>
                  <a:pt x="73509" y="103453"/>
                  <a:pt x="73505" y="103447"/>
                  <a:pt x="73499" y="103442"/>
                </a:cubicBezTo>
                <a:close/>
                <a:moveTo>
                  <a:pt x="53419" y="108704"/>
                </a:moveTo>
                <a:cubicBezTo>
                  <a:pt x="53522" y="108831"/>
                  <a:pt x="53613" y="108950"/>
                  <a:pt x="53690" y="109059"/>
                </a:cubicBezTo>
                <a:cubicBezTo>
                  <a:pt x="53690" y="109059"/>
                  <a:pt x="53558" y="108961"/>
                  <a:pt x="53332" y="108798"/>
                </a:cubicBezTo>
                <a:lnTo>
                  <a:pt x="53419" y="108704"/>
                </a:lnTo>
                <a:close/>
                <a:moveTo>
                  <a:pt x="32879" y="110932"/>
                </a:moveTo>
                <a:cubicBezTo>
                  <a:pt x="33094" y="110936"/>
                  <a:pt x="33276" y="110937"/>
                  <a:pt x="33409" y="110937"/>
                </a:cubicBezTo>
                <a:cubicBezTo>
                  <a:pt x="33561" y="110937"/>
                  <a:pt x="33649" y="110936"/>
                  <a:pt x="33649" y="110936"/>
                </a:cubicBezTo>
                <a:lnTo>
                  <a:pt x="33649" y="110936"/>
                </a:lnTo>
                <a:cubicBezTo>
                  <a:pt x="33388" y="111101"/>
                  <a:pt x="33096" y="111237"/>
                  <a:pt x="32794" y="111351"/>
                </a:cubicBezTo>
                <a:lnTo>
                  <a:pt x="32794" y="111351"/>
                </a:lnTo>
                <a:cubicBezTo>
                  <a:pt x="32824" y="111212"/>
                  <a:pt x="32852" y="111071"/>
                  <a:pt x="32879" y="110932"/>
                </a:cubicBezTo>
                <a:close/>
                <a:moveTo>
                  <a:pt x="25235" y="111484"/>
                </a:moveTo>
                <a:lnTo>
                  <a:pt x="25238" y="111492"/>
                </a:lnTo>
                <a:cubicBezTo>
                  <a:pt x="25237" y="111492"/>
                  <a:pt x="25237" y="111491"/>
                  <a:pt x="25236" y="111491"/>
                </a:cubicBezTo>
                <a:cubicBezTo>
                  <a:pt x="25236" y="111488"/>
                  <a:pt x="25235" y="111486"/>
                  <a:pt x="25235" y="111484"/>
                </a:cubicBezTo>
                <a:close/>
                <a:moveTo>
                  <a:pt x="28666" y="109715"/>
                </a:moveTo>
                <a:lnTo>
                  <a:pt x="28666" y="109715"/>
                </a:lnTo>
                <a:cubicBezTo>
                  <a:pt x="28884" y="110125"/>
                  <a:pt x="29021" y="110375"/>
                  <a:pt x="29021" y="110375"/>
                </a:cubicBezTo>
                <a:cubicBezTo>
                  <a:pt x="29234" y="110582"/>
                  <a:pt x="29842" y="110714"/>
                  <a:pt x="30550" y="110796"/>
                </a:cubicBezTo>
                <a:cubicBezTo>
                  <a:pt x="30573" y="111161"/>
                  <a:pt x="30597" y="111514"/>
                  <a:pt x="30625" y="111856"/>
                </a:cubicBezTo>
                <a:cubicBezTo>
                  <a:pt x="30344" y="111891"/>
                  <a:pt x="30168" y="111901"/>
                  <a:pt x="30168" y="111901"/>
                </a:cubicBezTo>
                <a:cubicBezTo>
                  <a:pt x="30334" y="112330"/>
                  <a:pt x="30530" y="112758"/>
                  <a:pt x="30738" y="113173"/>
                </a:cubicBezTo>
                <a:cubicBezTo>
                  <a:pt x="30879" y="114679"/>
                  <a:pt x="31033" y="115861"/>
                  <a:pt x="31125" y="116516"/>
                </a:cubicBezTo>
                <a:cubicBezTo>
                  <a:pt x="30997" y="116396"/>
                  <a:pt x="30869" y="116278"/>
                  <a:pt x="30741" y="116159"/>
                </a:cubicBezTo>
                <a:cubicBezTo>
                  <a:pt x="29982" y="115470"/>
                  <a:pt x="29212" y="114793"/>
                  <a:pt x="28433" y="114129"/>
                </a:cubicBezTo>
                <a:cubicBezTo>
                  <a:pt x="28720" y="112739"/>
                  <a:pt x="28773" y="111241"/>
                  <a:pt x="28666" y="109715"/>
                </a:cubicBezTo>
                <a:close/>
                <a:moveTo>
                  <a:pt x="31845" y="115120"/>
                </a:moveTo>
                <a:cubicBezTo>
                  <a:pt x="32477" y="116119"/>
                  <a:pt x="32998" y="116797"/>
                  <a:pt x="32998" y="116797"/>
                </a:cubicBezTo>
                <a:cubicBezTo>
                  <a:pt x="33179" y="116899"/>
                  <a:pt x="33410" y="116981"/>
                  <a:pt x="33673" y="117049"/>
                </a:cubicBezTo>
                <a:cubicBezTo>
                  <a:pt x="33634" y="117855"/>
                  <a:pt x="33629" y="118496"/>
                  <a:pt x="33635" y="118926"/>
                </a:cubicBezTo>
                <a:cubicBezTo>
                  <a:pt x="32885" y="118171"/>
                  <a:pt x="32114" y="117436"/>
                  <a:pt x="31337" y="116712"/>
                </a:cubicBezTo>
                <a:cubicBezTo>
                  <a:pt x="31355" y="116657"/>
                  <a:pt x="31374" y="116602"/>
                  <a:pt x="31392" y="116547"/>
                </a:cubicBezTo>
                <a:lnTo>
                  <a:pt x="31392" y="116547"/>
                </a:lnTo>
                <a:lnTo>
                  <a:pt x="31389" y="116604"/>
                </a:lnTo>
                <a:cubicBezTo>
                  <a:pt x="31391" y="116582"/>
                  <a:pt x="31393" y="116560"/>
                  <a:pt x="31395" y="116538"/>
                </a:cubicBezTo>
                <a:cubicBezTo>
                  <a:pt x="31555" y="116063"/>
                  <a:pt x="31705" y="115590"/>
                  <a:pt x="31845" y="115120"/>
                </a:cubicBezTo>
                <a:close/>
                <a:moveTo>
                  <a:pt x="35149" y="117267"/>
                </a:moveTo>
                <a:cubicBezTo>
                  <a:pt x="35677" y="117308"/>
                  <a:pt x="36227" y="117322"/>
                  <a:pt x="36739" y="117322"/>
                </a:cubicBezTo>
                <a:cubicBezTo>
                  <a:pt x="37031" y="117322"/>
                  <a:pt x="37311" y="117318"/>
                  <a:pt x="37568" y="117311"/>
                </a:cubicBezTo>
                <a:lnTo>
                  <a:pt x="37568" y="117311"/>
                </a:lnTo>
                <a:cubicBezTo>
                  <a:pt x="37344" y="117843"/>
                  <a:pt x="37148" y="118347"/>
                  <a:pt x="36979" y="118812"/>
                </a:cubicBezTo>
                <a:cubicBezTo>
                  <a:pt x="36086" y="119657"/>
                  <a:pt x="35708" y="120258"/>
                  <a:pt x="35708" y="120258"/>
                </a:cubicBezTo>
                <a:cubicBezTo>
                  <a:pt x="35906" y="120479"/>
                  <a:pt x="36104" y="120695"/>
                  <a:pt x="36303" y="120908"/>
                </a:cubicBezTo>
                <a:cubicBezTo>
                  <a:pt x="36223" y="121192"/>
                  <a:pt x="36161" y="121433"/>
                  <a:pt x="36116" y="121624"/>
                </a:cubicBezTo>
                <a:cubicBezTo>
                  <a:pt x="36142" y="121656"/>
                  <a:pt x="36170" y="121686"/>
                  <a:pt x="36195" y="121718"/>
                </a:cubicBezTo>
                <a:cubicBezTo>
                  <a:pt x="36236" y="121770"/>
                  <a:pt x="36276" y="121821"/>
                  <a:pt x="36316" y="121872"/>
                </a:cubicBezTo>
                <a:cubicBezTo>
                  <a:pt x="36476" y="121730"/>
                  <a:pt x="36634" y="121580"/>
                  <a:pt x="36793" y="121428"/>
                </a:cubicBezTo>
                <a:cubicBezTo>
                  <a:pt x="38049" y="122734"/>
                  <a:pt x="39389" y="123958"/>
                  <a:pt x="40805" y="125091"/>
                </a:cubicBezTo>
                <a:cubicBezTo>
                  <a:pt x="40633" y="125275"/>
                  <a:pt x="40447" y="125433"/>
                  <a:pt x="40228" y="125525"/>
                </a:cubicBezTo>
                <a:lnTo>
                  <a:pt x="39240" y="125943"/>
                </a:lnTo>
                <a:cubicBezTo>
                  <a:pt x="39014" y="125570"/>
                  <a:pt x="38778" y="125204"/>
                  <a:pt x="38525" y="124850"/>
                </a:cubicBezTo>
                <a:cubicBezTo>
                  <a:pt x="37856" y="123806"/>
                  <a:pt x="37078" y="122846"/>
                  <a:pt x="36316" y="121872"/>
                </a:cubicBezTo>
                <a:cubicBezTo>
                  <a:pt x="36210" y="121968"/>
                  <a:pt x="36104" y="122060"/>
                  <a:pt x="35998" y="122151"/>
                </a:cubicBezTo>
                <a:cubicBezTo>
                  <a:pt x="35998" y="122151"/>
                  <a:pt x="36033" y="121962"/>
                  <a:pt x="36116" y="121624"/>
                </a:cubicBezTo>
                <a:cubicBezTo>
                  <a:pt x="35412" y="120786"/>
                  <a:pt x="34671" y="119984"/>
                  <a:pt x="33908" y="119204"/>
                </a:cubicBezTo>
                <a:cubicBezTo>
                  <a:pt x="34347" y="118590"/>
                  <a:pt x="34760" y="117942"/>
                  <a:pt x="35149" y="117267"/>
                </a:cubicBezTo>
                <a:close/>
                <a:moveTo>
                  <a:pt x="79817" y="1"/>
                </a:moveTo>
                <a:cubicBezTo>
                  <a:pt x="78389" y="1"/>
                  <a:pt x="76959" y="646"/>
                  <a:pt x="75533" y="646"/>
                </a:cubicBezTo>
                <a:cubicBezTo>
                  <a:pt x="75169" y="646"/>
                  <a:pt x="74805" y="604"/>
                  <a:pt x="74442" y="498"/>
                </a:cubicBezTo>
                <a:lnTo>
                  <a:pt x="74442" y="498"/>
                </a:lnTo>
                <a:cubicBezTo>
                  <a:pt x="77853" y="2656"/>
                  <a:pt x="77943" y="8106"/>
                  <a:pt x="81317" y="10323"/>
                </a:cubicBezTo>
                <a:cubicBezTo>
                  <a:pt x="82197" y="10901"/>
                  <a:pt x="83225" y="11199"/>
                  <a:pt x="84172" y="11658"/>
                </a:cubicBezTo>
                <a:cubicBezTo>
                  <a:pt x="82918" y="11868"/>
                  <a:pt x="81550" y="12321"/>
                  <a:pt x="80412" y="12321"/>
                </a:cubicBezTo>
                <a:cubicBezTo>
                  <a:pt x="79758" y="12321"/>
                  <a:pt x="79181" y="12172"/>
                  <a:pt x="78745" y="11740"/>
                </a:cubicBezTo>
                <a:cubicBezTo>
                  <a:pt x="78707" y="11703"/>
                  <a:pt x="78659" y="11686"/>
                  <a:pt x="78612" y="11686"/>
                </a:cubicBezTo>
                <a:cubicBezTo>
                  <a:pt x="78549" y="11686"/>
                  <a:pt x="78486" y="11717"/>
                  <a:pt x="78450" y="11776"/>
                </a:cubicBezTo>
                <a:cubicBezTo>
                  <a:pt x="78029" y="12460"/>
                  <a:pt x="76662" y="14585"/>
                  <a:pt x="75291" y="15648"/>
                </a:cubicBezTo>
                <a:cubicBezTo>
                  <a:pt x="73643" y="16924"/>
                  <a:pt x="74046" y="19546"/>
                  <a:pt x="77482" y="20994"/>
                </a:cubicBezTo>
                <a:cubicBezTo>
                  <a:pt x="80919" y="22442"/>
                  <a:pt x="83533" y="23187"/>
                  <a:pt x="83211" y="24157"/>
                </a:cubicBezTo>
                <a:cubicBezTo>
                  <a:pt x="83149" y="24341"/>
                  <a:pt x="82869" y="24436"/>
                  <a:pt x="82431" y="24436"/>
                </a:cubicBezTo>
                <a:cubicBezTo>
                  <a:pt x="80629" y="24436"/>
                  <a:pt x="76158" y="22818"/>
                  <a:pt x="73319" y="19151"/>
                </a:cubicBezTo>
                <a:cubicBezTo>
                  <a:pt x="73278" y="19099"/>
                  <a:pt x="73220" y="19074"/>
                  <a:pt x="73164" y="19074"/>
                </a:cubicBezTo>
                <a:cubicBezTo>
                  <a:pt x="73075" y="19074"/>
                  <a:pt x="72989" y="19135"/>
                  <a:pt x="72975" y="19239"/>
                </a:cubicBezTo>
                <a:cubicBezTo>
                  <a:pt x="72863" y="20096"/>
                  <a:pt x="72590" y="21990"/>
                  <a:pt x="72150" y="23850"/>
                </a:cubicBezTo>
                <a:cubicBezTo>
                  <a:pt x="71556" y="26359"/>
                  <a:pt x="76525" y="28239"/>
                  <a:pt x="79228" y="28470"/>
                </a:cubicBezTo>
                <a:cubicBezTo>
                  <a:pt x="81933" y="28702"/>
                  <a:pt x="86331" y="28387"/>
                  <a:pt x="86266" y="29677"/>
                </a:cubicBezTo>
                <a:cubicBezTo>
                  <a:pt x="86240" y="30209"/>
                  <a:pt x="85034" y="30616"/>
                  <a:pt x="83084" y="30616"/>
                </a:cubicBezTo>
                <a:cubicBezTo>
                  <a:pt x="80389" y="30616"/>
                  <a:pt x="76275" y="29839"/>
                  <a:pt x="71891" y="27539"/>
                </a:cubicBezTo>
                <a:cubicBezTo>
                  <a:pt x="71861" y="27523"/>
                  <a:pt x="71830" y="27516"/>
                  <a:pt x="71800" y="27516"/>
                </a:cubicBezTo>
                <a:cubicBezTo>
                  <a:pt x="71678" y="27516"/>
                  <a:pt x="71575" y="27634"/>
                  <a:pt x="71618" y="27766"/>
                </a:cubicBezTo>
                <a:cubicBezTo>
                  <a:pt x="71842" y="28440"/>
                  <a:pt x="72235" y="29717"/>
                  <a:pt x="72316" y="30601"/>
                </a:cubicBezTo>
                <a:cubicBezTo>
                  <a:pt x="72418" y="31700"/>
                  <a:pt x="72883" y="33279"/>
                  <a:pt x="72995" y="33645"/>
                </a:cubicBezTo>
                <a:cubicBezTo>
                  <a:pt x="73009" y="33695"/>
                  <a:pt x="73044" y="33736"/>
                  <a:pt x="73090" y="33760"/>
                </a:cubicBezTo>
                <a:cubicBezTo>
                  <a:pt x="73614" y="34020"/>
                  <a:pt x="76893" y="35585"/>
                  <a:pt x="79926" y="35585"/>
                </a:cubicBezTo>
                <a:cubicBezTo>
                  <a:pt x="80576" y="35585"/>
                  <a:pt x="81215" y="35513"/>
                  <a:pt x="81814" y="35341"/>
                </a:cubicBezTo>
                <a:cubicBezTo>
                  <a:pt x="84129" y="34675"/>
                  <a:pt x="85738" y="34287"/>
                  <a:pt x="86738" y="34287"/>
                </a:cubicBezTo>
                <a:cubicBezTo>
                  <a:pt x="87311" y="34287"/>
                  <a:pt x="87684" y="34414"/>
                  <a:pt x="87877" y="34689"/>
                </a:cubicBezTo>
                <a:cubicBezTo>
                  <a:pt x="88200" y="35150"/>
                  <a:pt x="87196" y="36588"/>
                  <a:pt x="83611" y="36813"/>
                </a:cubicBezTo>
                <a:cubicBezTo>
                  <a:pt x="82422" y="36370"/>
                  <a:pt x="81383" y="36227"/>
                  <a:pt x="81383" y="36227"/>
                </a:cubicBezTo>
                <a:lnTo>
                  <a:pt x="81383" y="36227"/>
                </a:lnTo>
                <a:cubicBezTo>
                  <a:pt x="81383" y="36227"/>
                  <a:pt x="82077" y="36420"/>
                  <a:pt x="82932" y="36841"/>
                </a:cubicBezTo>
                <a:cubicBezTo>
                  <a:pt x="82832" y="36843"/>
                  <a:pt x="82730" y="36844"/>
                  <a:pt x="82626" y="36844"/>
                </a:cubicBezTo>
                <a:cubicBezTo>
                  <a:pt x="82189" y="36844"/>
                  <a:pt x="81720" y="36827"/>
                  <a:pt x="81219" y="36791"/>
                </a:cubicBezTo>
                <a:cubicBezTo>
                  <a:pt x="80972" y="36638"/>
                  <a:pt x="80716" y="36502"/>
                  <a:pt x="80450" y="36383"/>
                </a:cubicBezTo>
                <a:cubicBezTo>
                  <a:pt x="80109" y="36230"/>
                  <a:pt x="79917" y="36189"/>
                  <a:pt x="79916" y="36189"/>
                </a:cubicBezTo>
                <a:lnTo>
                  <a:pt x="79916" y="36189"/>
                </a:lnTo>
                <a:cubicBezTo>
                  <a:pt x="80001" y="36358"/>
                  <a:pt x="80088" y="36526"/>
                  <a:pt x="80174" y="36695"/>
                </a:cubicBezTo>
                <a:cubicBezTo>
                  <a:pt x="78394" y="36492"/>
                  <a:pt x="76252" y="36066"/>
                  <a:pt x="73690" y="35320"/>
                </a:cubicBezTo>
                <a:cubicBezTo>
                  <a:pt x="73672" y="35315"/>
                  <a:pt x="73653" y="35313"/>
                  <a:pt x="73635" y="35313"/>
                </a:cubicBezTo>
                <a:cubicBezTo>
                  <a:pt x="73505" y="35313"/>
                  <a:pt x="73403" y="35445"/>
                  <a:pt x="73458" y="35576"/>
                </a:cubicBezTo>
                <a:cubicBezTo>
                  <a:pt x="73852" y="36533"/>
                  <a:pt x="75059" y="39191"/>
                  <a:pt x="77108" y="41536"/>
                </a:cubicBezTo>
                <a:cubicBezTo>
                  <a:pt x="76893" y="41485"/>
                  <a:pt x="76771" y="41466"/>
                  <a:pt x="76771" y="41466"/>
                </a:cubicBezTo>
                <a:lnTo>
                  <a:pt x="76771" y="41466"/>
                </a:lnTo>
                <a:cubicBezTo>
                  <a:pt x="77776" y="42313"/>
                  <a:pt x="78962" y="43538"/>
                  <a:pt x="80150" y="44864"/>
                </a:cubicBezTo>
                <a:cubicBezTo>
                  <a:pt x="80003" y="44994"/>
                  <a:pt x="79976" y="45238"/>
                  <a:pt x="80153" y="45385"/>
                </a:cubicBezTo>
                <a:cubicBezTo>
                  <a:pt x="80512" y="45684"/>
                  <a:pt x="80998" y="46074"/>
                  <a:pt x="81586" y="46512"/>
                </a:cubicBezTo>
                <a:cubicBezTo>
                  <a:pt x="83670" y="48961"/>
                  <a:pt x="85523" y="51370"/>
                  <a:pt x="86095" y="52121"/>
                </a:cubicBezTo>
                <a:cubicBezTo>
                  <a:pt x="86113" y="52145"/>
                  <a:pt x="86131" y="52168"/>
                  <a:pt x="86146" y="52190"/>
                </a:cubicBezTo>
                <a:cubicBezTo>
                  <a:pt x="85398" y="51880"/>
                  <a:pt x="84647" y="51581"/>
                  <a:pt x="83890" y="51293"/>
                </a:cubicBezTo>
                <a:cubicBezTo>
                  <a:pt x="78487" y="45079"/>
                  <a:pt x="74623" y="43799"/>
                  <a:pt x="72619" y="43799"/>
                </a:cubicBezTo>
                <a:cubicBezTo>
                  <a:pt x="71566" y="43799"/>
                  <a:pt x="71026" y="44152"/>
                  <a:pt x="71047" y="44330"/>
                </a:cubicBezTo>
                <a:cubicBezTo>
                  <a:pt x="71102" y="44803"/>
                  <a:pt x="81884" y="50299"/>
                  <a:pt x="83678" y="51210"/>
                </a:cubicBezTo>
                <a:cubicBezTo>
                  <a:pt x="83549" y="51161"/>
                  <a:pt x="83421" y="51109"/>
                  <a:pt x="83292" y="51061"/>
                </a:cubicBezTo>
                <a:lnTo>
                  <a:pt x="83262" y="51143"/>
                </a:lnTo>
                <a:cubicBezTo>
                  <a:pt x="83275" y="51148"/>
                  <a:pt x="83289" y="51155"/>
                  <a:pt x="83302" y="51160"/>
                </a:cubicBezTo>
                <a:cubicBezTo>
                  <a:pt x="82274" y="50853"/>
                  <a:pt x="80386" y="50426"/>
                  <a:pt x="77819" y="50426"/>
                </a:cubicBezTo>
                <a:cubicBezTo>
                  <a:pt x="76348" y="50426"/>
                  <a:pt x="74653" y="50566"/>
                  <a:pt x="72771" y="50949"/>
                </a:cubicBezTo>
                <a:cubicBezTo>
                  <a:pt x="71530" y="51201"/>
                  <a:pt x="70321" y="51596"/>
                  <a:pt x="69194" y="52172"/>
                </a:cubicBezTo>
                <a:cubicBezTo>
                  <a:pt x="68134" y="52715"/>
                  <a:pt x="66996" y="53474"/>
                  <a:pt x="66681" y="54347"/>
                </a:cubicBezTo>
                <a:cubicBezTo>
                  <a:pt x="66681" y="54347"/>
                  <a:pt x="79141" y="51474"/>
                  <a:pt x="84006" y="51469"/>
                </a:cubicBezTo>
                <a:cubicBezTo>
                  <a:pt x="85054" y="51925"/>
                  <a:pt x="86094" y="52402"/>
                  <a:pt x="87123" y="52898"/>
                </a:cubicBezTo>
                <a:cubicBezTo>
                  <a:pt x="86927" y="52875"/>
                  <a:pt x="86690" y="52859"/>
                  <a:pt x="86408" y="52859"/>
                </a:cubicBezTo>
                <a:cubicBezTo>
                  <a:pt x="84049" y="52859"/>
                  <a:pt x="78504" y="53942"/>
                  <a:pt x="66451" y="60432"/>
                </a:cubicBezTo>
                <a:cubicBezTo>
                  <a:pt x="66451" y="60432"/>
                  <a:pt x="66581" y="60403"/>
                  <a:pt x="66818" y="60346"/>
                </a:cubicBezTo>
                <a:cubicBezTo>
                  <a:pt x="68635" y="59909"/>
                  <a:pt x="77131" y="57754"/>
                  <a:pt x="87770" y="53215"/>
                </a:cubicBezTo>
                <a:cubicBezTo>
                  <a:pt x="88181" y="53416"/>
                  <a:pt x="88591" y="53620"/>
                  <a:pt x="89001" y="53826"/>
                </a:cubicBezTo>
                <a:cubicBezTo>
                  <a:pt x="89002" y="54103"/>
                  <a:pt x="89026" y="54388"/>
                  <a:pt x="88995" y="54661"/>
                </a:cubicBezTo>
                <a:cubicBezTo>
                  <a:pt x="88972" y="54872"/>
                  <a:pt x="88917" y="55080"/>
                  <a:pt x="88925" y="55293"/>
                </a:cubicBezTo>
                <a:cubicBezTo>
                  <a:pt x="88928" y="55345"/>
                  <a:pt x="88934" y="55397"/>
                  <a:pt x="88943" y="55448"/>
                </a:cubicBezTo>
                <a:cubicBezTo>
                  <a:pt x="78598" y="58342"/>
                  <a:pt x="69870" y="67343"/>
                  <a:pt x="69870" y="67343"/>
                </a:cubicBezTo>
                <a:cubicBezTo>
                  <a:pt x="69870" y="67343"/>
                  <a:pt x="82178" y="61316"/>
                  <a:pt x="89314" y="56466"/>
                </a:cubicBezTo>
                <a:cubicBezTo>
                  <a:pt x="89604" y="57129"/>
                  <a:pt x="89927" y="57818"/>
                  <a:pt x="89840" y="58505"/>
                </a:cubicBezTo>
                <a:cubicBezTo>
                  <a:pt x="89826" y="58614"/>
                  <a:pt x="89813" y="58722"/>
                  <a:pt x="89799" y="58831"/>
                </a:cubicBezTo>
                <a:cubicBezTo>
                  <a:pt x="83072" y="62540"/>
                  <a:pt x="76109" y="70770"/>
                  <a:pt x="74532" y="72696"/>
                </a:cubicBezTo>
                <a:cubicBezTo>
                  <a:pt x="74468" y="72751"/>
                  <a:pt x="74403" y="72803"/>
                  <a:pt x="74338" y="72856"/>
                </a:cubicBezTo>
                <a:lnTo>
                  <a:pt x="74507" y="72727"/>
                </a:lnTo>
                <a:lnTo>
                  <a:pt x="74507" y="72727"/>
                </a:lnTo>
                <a:cubicBezTo>
                  <a:pt x="74307" y="72971"/>
                  <a:pt x="74200" y="73107"/>
                  <a:pt x="74200" y="73107"/>
                </a:cubicBezTo>
                <a:cubicBezTo>
                  <a:pt x="74200" y="73107"/>
                  <a:pt x="82655" y="67987"/>
                  <a:pt x="89941" y="62049"/>
                </a:cubicBezTo>
                <a:cubicBezTo>
                  <a:pt x="90144" y="62658"/>
                  <a:pt x="90157" y="63313"/>
                  <a:pt x="90195" y="63966"/>
                </a:cubicBezTo>
                <a:cubicBezTo>
                  <a:pt x="83106" y="68495"/>
                  <a:pt x="78146" y="73796"/>
                  <a:pt x="78146" y="73796"/>
                </a:cubicBezTo>
                <a:cubicBezTo>
                  <a:pt x="78146" y="73796"/>
                  <a:pt x="78314" y="73682"/>
                  <a:pt x="78631" y="73482"/>
                </a:cubicBezTo>
                <a:cubicBezTo>
                  <a:pt x="78701" y="73439"/>
                  <a:pt x="78771" y="73395"/>
                  <a:pt x="78840" y="73352"/>
                </a:cubicBezTo>
                <a:cubicBezTo>
                  <a:pt x="80124" y="72553"/>
                  <a:pt x="83100" y="70798"/>
                  <a:pt x="86999" y="69106"/>
                </a:cubicBezTo>
                <a:cubicBezTo>
                  <a:pt x="88142" y="68610"/>
                  <a:pt x="89315" y="67965"/>
                  <a:pt x="90464" y="67240"/>
                </a:cubicBezTo>
                <a:lnTo>
                  <a:pt x="90464" y="67240"/>
                </a:lnTo>
                <a:cubicBezTo>
                  <a:pt x="90422" y="67880"/>
                  <a:pt x="90439" y="68536"/>
                  <a:pt x="90604" y="69137"/>
                </a:cubicBezTo>
                <a:cubicBezTo>
                  <a:pt x="90006" y="69742"/>
                  <a:pt x="89487" y="70320"/>
                  <a:pt x="89083" y="70846"/>
                </a:cubicBezTo>
                <a:cubicBezTo>
                  <a:pt x="87828" y="72488"/>
                  <a:pt x="86352" y="74193"/>
                  <a:pt x="85102" y="75581"/>
                </a:cubicBezTo>
                <a:cubicBezTo>
                  <a:pt x="84462" y="75148"/>
                  <a:pt x="83821" y="74723"/>
                  <a:pt x="83079" y="74546"/>
                </a:cubicBezTo>
                <a:cubicBezTo>
                  <a:pt x="82778" y="74473"/>
                  <a:pt x="82479" y="74443"/>
                  <a:pt x="82181" y="74443"/>
                </a:cubicBezTo>
                <a:cubicBezTo>
                  <a:pt x="80643" y="74443"/>
                  <a:pt x="79131" y="75248"/>
                  <a:pt x="77596" y="75248"/>
                </a:cubicBezTo>
                <a:cubicBezTo>
                  <a:pt x="77286" y="75248"/>
                  <a:pt x="76976" y="75215"/>
                  <a:pt x="76664" y="75136"/>
                </a:cubicBezTo>
                <a:lnTo>
                  <a:pt x="76664" y="75136"/>
                </a:lnTo>
                <a:cubicBezTo>
                  <a:pt x="78839" y="76405"/>
                  <a:pt x="79768" y="79002"/>
                  <a:pt x="80998" y="81285"/>
                </a:cubicBezTo>
                <a:cubicBezTo>
                  <a:pt x="78768" y="86687"/>
                  <a:pt x="77154" y="92100"/>
                  <a:pt x="76428" y="94695"/>
                </a:cubicBezTo>
                <a:cubicBezTo>
                  <a:pt x="76238" y="94823"/>
                  <a:pt x="76052" y="94950"/>
                  <a:pt x="75871" y="95079"/>
                </a:cubicBezTo>
                <a:cubicBezTo>
                  <a:pt x="75592" y="94049"/>
                  <a:pt x="75298" y="93024"/>
                  <a:pt x="74982" y="92006"/>
                </a:cubicBezTo>
                <a:cubicBezTo>
                  <a:pt x="79070" y="87035"/>
                  <a:pt x="77572" y="82571"/>
                  <a:pt x="76946" y="81202"/>
                </a:cubicBezTo>
                <a:cubicBezTo>
                  <a:pt x="76945" y="81174"/>
                  <a:pt x="76944" y="81146"/>
                  <a:pt x="76943" y="81117"/>
                </a:cubicBezTo>
                <a:cubicBezTo>
                  <a:pt x="76942" y="81141"/>
                  <a:pt x="76942" y="81165"/>
                  <a:pt x="76941" y="81190"/>
                </a:cubicBezTo>
                <a:cubicBezTo>
                  <a:pt x="76817" y="80918"/>
                  <a:pt x="76728" y="80772"/>
                  <a:pt x="76728" y="80772"/>
                </a:cubicBezTo>
                <a:cubicBezTo>
                  <a:pt x="76709" y="84108"/>
                  <a:pt x="75269" y="90554"/>
                  <a:pt x="74970" y="91853"/>
                </a:cubicBezTo>
                <a:cubicBezTo>
                  <a:pt x="74965" y="91877"/>
                  <a:pt x="74959" y="91899"/>
                  <a:pt x="74955" y="91919"/>
                </a:cubicBezTo>
                <a:cubicBezTo>
                  <a:pt x="74763" y="91306"/>
                  <a:pt x="74565" y="90696"/>
                  <a:pt x="74357" y="90090"/>
                </a:cubicBezTo>
                <a:cubicBezTo>
                  <a:pt x="75844" y="80895"/>
                  <a:pt x="72804" y="78707"/>
                  <a:pt x="72174" y="78707"/>
                </a:cubicBezTo>
                <a:cubicBezTo>
                  <a:pt x="72131" y="78707"/>
                  <a:pt x="72099" y="78717"/>
                  <a:pt x="72080" y="78737"/>
                </a:cubicBezTo>
                <a:cubicBezTo>
                  <a:pt x="71821" y="79009"/>
                  <a:pt x="73944" y="88364"/>
                  <a:pt x="74299" y="89919"/>
                </a:cubicBezTo>
                <a:cubicBezTo>
                  <a:pt x="74263" y="89816"/>
                  <a:pt x="74230" y="89711"/>
                  <a:pt x="74194" y="89608"/>
                </a:cubicBezTo>
                <a:lnTo>
                  <a:pt x="74129" y="89631"/>
                </a:lnTo>
                <a:cubicBezTo>
                  <a:pt x="74132" y="89642"/>
                  <a:pt x="74135" y="89654"/>
                  <a:pt x="74138" y="89665"/>
                </a:cubicBezTo>
                <a:cubicBezTo>
                  <a:pt x="73612" y="88434"/>
                  <a:pt x="72186" y="85757"/>
                  <a:pt x="68923" y="83145"/>
                </a:cubicBezTo>
                <a:cubicBezTo>
                  <a:pt x="68141" y="82518"/>
                  <a:pt x="67287" y="81982"/>
                  <a:pt x="66365" y="81587"/>
                </a:cubicBezTo>
                <a:cubicBezTo>
                  <a:pt x="65717" y="81310"/>
                  <a:pt x="64972" y="81068"/>
                  <a:pt x="64347" y="81068"/>
                </a:cubicBezTo>
                <a:cubicBezTo>
                  <a:pt x="64137" y="81068"/>
                  <a:pt x="63940" y="81096"/>
                  <a:pt x="63765" y="81159"/>
                </a:cubicBezTo>
                <a:cubicBezTo>
                  <a:pt x="63765" y="81159"/>
                  <a:pt x="71837" y="87289"/>
                  <a:pt x="74308" y="90249"/>
                </a:cubicBezTo>
                <a:cubicBezTo>
                  <a:pt x="74561" y="91119"/>
                  <a:pt x="74798" y="91993"/>
                  <a:pt x="75019" y="92873"/>
                </a:cubicBezTo>
                <a:cubicBezTo>
                  <a:pt x="74325" y="91805"/>
                  <a:pt x="71977" y="89408"/>
                  <a:pt x="64030" y="85840"/>
                </a:cubicBezTo>
                <a:cubicBezTo>
                  <a:pt x="63597" y="85214"/>
                  <a:pt x="63100" y="84655"/>
                  <a:pt x="62524" y="84199"/>
                </a:cubicBezTo>
                <a:cubicBezTo>
                  <a:pt x="62524" y="84199"/>
                  <a:pt x="62509" y="84199"/>
                  <a:pt x="62479" y="84199"/>
                </a:cubicBezTo>
                <a:cubicBezTo>
                  <a:pt x="62321" y="84199"/>
                  <a:pt x="61751" y="84220"/>
                  <a:pt x="60894" y="84494"/>
                </a:cubicBezTo>
                <a:cubicBezTo>
                  <a:pt x="60584" y="84367"/>
                  <a:pt x="60266" y="84238"/>
                  <a:pt x="59944" y="84107"/>
                </a:cubicBezTo>
                <a:lnTo>
                  <a:pt x="59944" y="84107"/>
                </a:lnTo>
                <a:cubicBezTo>
                  <a:pt x="59944" y="84107"/>
                  <a:pt x="60027" y="84171"/>
                  <a:pt x="60182" y="84286"/>
                </a:cubicBezTo>
                <a:cubicBezTo>
                  <a:pt x="60286" y="84365"/>
                  <a:pt x="60427" y="84469"/>
                  <a:pt x="60600" y="84595"/>
                </a:cubicBezTo>
                <a:cubicBezTo>
                  <a:pt x="59744" y="84905"/>
                  <a:pt x="58649" y="85455"/>
                  <a:pt x="57417" y="86437"/>
                </a:cubicBezTo>
                <a:cubicBezTo>
                  <a:pt x="57417" y="86437"/>
                  <a:pt x="57947" y="87982"/>
                  <a:pt x="58877" y="89855"/>
                </a:cubicBezTo>
                <a:cubicBezTo>
                  <a:pt x="58768" y="89841"/>
                  <a:pt x="58664" y="89827"/>
                  <a:pt x="58567" y="89815"/>
                </a:cubicBezTo>
                <a:cubicBezTo>
                  <a:pt x="57995" y="89110"/>
                  <a:pt x="57243" y="88090"/>
                  <a:pt x="56910" y="87236"/>
                </a:cubicBezTo>
                <a:cubicBezTo>
                  <a:pt x="56910" y="87236"/>
                  <a:pt x="56265" y="87752"/>
                  <a:pt x="56001" y="88232"/>
                </a:cubicBezTo>
                <a:cubicBezTo>
                  <a:pt x="56001" y="88232"/>
                  <a:pt x="57721" y="91734"/>
                  <a:pt x="58836" y="93086"/>
                </a:cubicBezTo>
                <a:cubicBezTo>
                  <a:pt x="58836" y="93086"/>
                  <a:pt x="55785" y="90336"/>
                  <a:pt x="55212" y="89170"/>
                </a:cubicBezTo>
                <a:cubicBezTo>
                  <a:pt x="55212" y="89170"/>
                  <a:pt x="53128" y="91743"/>
                  <a:pt x="52165" y="94564"/>
                </a:cubicBezTo>
                <a:cubicBezTo>
                  <a:pt x="52165" y="94564"/>
                  <a:pt x="53503" y="95456"/>
                  <a:pt x="54297" y="96666"/>
                </a:cubicBezTo>
                <a:cubicBezTo>
                  <a:pt x="54297" y="96666"/>
                  <a:pt x="52258" y="95769"/>
                  <a:pt x="51636" y="95724"/>
                </a:cubicBezTo>
                <a:cubicBezTo>
                  <a:pt x="51636" y="95724"/>
                  <a:pt x="50276" y="98042"/>
                  <a:pt x="50047" y="99203"/>
                </a:cubicBezTo>
                <a:cubicBezTo>
                  <a:pt x="49983" y="99526"/>
                  <a:pt x="49814" y="99952"/>
                  <a:pt x="49602" y="100409"/>
                </a:cubicBezTo>
                <a:cubicBezTo>
                  <a:pt x="49456" y="100249"/>
                  <a:pt x="49322" y="100105"/>
                  <a:pt x="49203" y="99978"/>
                </a:cubicBezTo>
                <a:lnTo>
                  <a:pt x="49468" y="99399"/>
                </a:lnTo>
                <a:lnTo>
                  <a:pt x="49468" y="99399"/>
                </a:lnTo>
                <a:cubicBezTo>
                  <a:pt x="49468" y="99399"/>
                  <a:pt x="49354" y="99577"/>
                  <a:pt x="49135" y="99907"/>
                </a:cubicBezTo>
                <a:cubicBezTo>
                  <a:pt x="48846" y="99600"/>
                  <a:pt x="48661" y="99413"/>
                  <a:pt x="48661" y="99413"/>
                </a:cubicBezTo>
                <a:cubicBezTo>
                  <a:pt x="46986" y="101076"/>
                  <a:pt x="44377" y="106292"/>
                  <a:pt x="44377" y="106292"/>
                </a:cubicBezTo>
                <a:cubicBezTo>
                  <a:pt x="44710" y="104029"/>
                  <a:pt x="47151" y="97633"/>
                  <a:pt x="47151" y="97633"/>
                </a:cubicBezTo>
                <a:cubicBezTo>
                  <a:pt x="46735" y="97126"/>
                  <a:pt x="43840" y="95413"/>
                  <a:pt x="43006" y="94345"/>
                </a:cubicBezTo>
                <a:cubicBezTo>
                  <a:pt x="42653" y="93892"/>
                  <a:pt x="41986" y="93335"/>
                  <a:pt x="41334" y="92840"/>
                </a:cubicBezTo>
                <a:cubicBezTo>
                  <a:pt x="41357" y="92468"/>
                  <a:pt x="41365" y="92265"/>
                  <a:pt x="41365" y="92265"/>
                </a:cubicBezTo>
                <a:lnTo>
                  <a:pt x="41365" y="92265"/>
                </a:lnTo>
                <a:cubicBezTo>
                  <a:pt x="41319" y="92435"/>
                  <a:pt x="41272" y="92598"/>
                  <a:pt x="41225" y="92757"/>
                </a:cubicBezTo>
                <a:cubicBezTo>
                  <a:pt x="40376" y="92121"/>
                  <a:pt x="39585" y="91613"/>
                  <a:pt x="39585" y="91613"/>
                </a:cubicBezTo>
                <a:cubicBezTo>
                  <a:pt x="38974" y="91979"/>
                  <a:pt x="37353" y="93949"/>
                  <a:pt x="37353" y="93949"/>
                </a:cubicBezTo>
                <a:cubicBezTo>
                  <a:pt x="37540" y="92304"/>
                  <a:pt x="38445" y="90701"/>
                  <a:pt x="38445" y="90701"/>
                </a:cubicBezTo>
                <a:cubicBezTo>
                  <a:pt x="36004" y="88317"/>
                  <a:pt x="32546" y="86765"/>
                  <a:pt x="32546" y="86765"/>
                </a:cubicBezTo>
                <a:lnTo>
                  <a:pt x="32546" y="86765"/>
                </a:lnTo>
                <a:cubicBezTo>
                  <a:pt x="32553" y="87379"/>
                  <a:pt x="32268" y="88486"/>
                  <a:pt x="31932" y="89575"/>
                </a:cubicBezTo>
                <a:cubicBezTo>
                  <a:pt x="31841" y="89294"/>
                  <a:pt x="31787" y="89147"/>
                  <a:pt x="31787" y="89147"/>
                </a:cubicBezTo>
                <a:lnTo>
                  <a:pt x="31787" y="89147"/>
                </a:lnTo>
                <a:cubicBezTo>
                  <a:pt x="31838" y="89298"/>
                  <a:pt x="31870" y="89488"/>
                  <a:pt x="31889" y="89712"/>
                </a:cubicBezTo>
                <a:cubicBezTo>
                  <a:pt x="31419" y="91213"/>
                  <a:pt x="30868" y="92638"/>
                  <a:pt x="30868" y="92638"/>
                </a:cubicBezTo>
                <a:cubicBezTo>
                  <a:pt x="31307" y="90681"/>
                  <a:pt x="31256" y="86215"/>
                  <a:pt x="31256" y="86215"/>
                </a:cubicBezTo>
                <a:cubicBezTo>
                  <a:pt x="30739" y="85862"/>
                  <a:pt x="29812" y="85667"/>
                  <a:pt x="29811" y="85667"/>
                </a:cubicBezTo>
                <a:lnTo>
                  <a:pt x="29811" y="85667"/>
                </a:lnTo>
                <a:cubicBezTo>
                  <a:pt x="29986" y="87462"/>
                  <a:pt x="29148" y="90398"/>
                  <a:pt x="29148" y="90398"/>
                </a:cubicBezTo>
                <a:cubicBezTo>
                  <a:pt x="29217" y="87523"/>
                  <a:pt x="28881" y="85113"/>
                  <a:pt x="28881" y="85113"/>
                </a:cubicBezTo>
                <a:cubicBezTo>
                  <a:pt x="27773" y="84883"/>
                  <a:pt x="26808" y="84798"/>
                  <a:pt x="25987" y="84798"/>
                </a:cubicBezTo>
                <a:cubicBezTo>
                  <a:pt x="23679" y="84798"/>
                  <a:pt x="22508" y="85467"/>
                  <a:pt x="22508" y="85467"/>
                </a:cubicBezTo>
                <a:cubicBezTo>
                  <a:pt x="21517" y="87621"/>
                  <a:pt x="21562" y="90292"/>
                  <a:pt x="22034" y="92842"/>
                </a:cubicBezTo>
                <a:cubicBezTo>
                  <a:pt x="20948" y="92117"/>
                  <a:pt x="19925" y="91731"/>
                  <a:pt x="19925" y="91731"/>
                </a:cubicBezTo>
                <a:lnTo>
                  <a:pt x="19925" y="91731"/>
                </a:lnTo>
                <a:cubicBezTo>
                  <a:pt x="19925" y="91731"/>
                  <a:pt x="21123" y="92378"/>
                  <a:pt x="22157" y="93461"/>
                </a:cubicBezTo>
                <a:cubicBezTo>
                  <a:pt x="22837" y="96671"/>
                  <a:pt x="24125" y="99602"/>
                  <a:pt x="24768" y="100947"/>
                </a:cubicBezTo>
                <a:cubicBezTo>
                  <a:pt x="25852" y="105609"/>
                  <a:pt x="27277" y="111750"/>
                  <a:pt x="28027" y="113778"/>
                </a:cubicBezTo>
                <a:cubicBezTo>
                  <a:pt x="27164" y="113046"/>
                  <a:pt x="26290" y="112328"/>
                  <a:pt x="25404" y="111625"/>
                </a:cubicBezTo>
                <a:cubicBezTo>
                  <a:pt x="24732" y="97176"/>
                  <a:pt x="20432" y="92763"/>
                  <a:pt x="18980" y="91677"/>
                </a:cubicBezTo>
                <a:cubicBezTo>
                  <a:pt x="18680" y="91453"/>
                  <a:pt x="18502" y="91370"/>
                  <a:pt x="18502" y="91370"/>
                </a:cubicBezTo>
                <a:lnTo>
                  <a:pt x="18502" y="91370"/>
                </a:lnTo>
                <a:cubicBezTo>
                  <a:pt x="20785" y="100508"/>
                  <a:pt x="24327" y="109292"/>
                  <a:pt x="25212" y="111429"/>
                </a:cubicBezTo>
                <a:cubicBezTo>
                  <a:pt x="25216" y="111447"/>
                  <a:pt x="25220" y="111464"/>
                  <a:pt x="25226" y="111481"/>
                </a:cubicBezTo>
                <a:cubicBezTo>
                  <a:pt x="25084" y="111369"/>
                  <a:pt x="24945" y="111255"/>
                  <a:pt x="24804" y="111144"/>
                </a:cubicBezTo>
                <a:cubicBezTo>
                  <a:pt x="23596" y="110212"/>
                  <a:pt x="22370" y="109303"/>
                  <a:pt x="21126" y="108418"/>
                </a:cubicBezTo>
                <a:cubicBezTo>
                  <a:pt x="21413" y="100302"/>
                  <a:pt x="16492" y="96976"/>
                  <a:pt x="14816" y="96083"/>
                </a:cubicBezTo>
                <a:cubicBezTo>
                  <a:pt x="14794" y="96056"/>
                  <a:pt x="14771" y="96029"/>
                  <a:pt x="14748" y="96002"/>
                </a:cubicBezTo>
                <a:lnTo>
                  <a:pt x="14748" y="96002"/>
                </a:lnTo>
                <a:cubicBezTo>
                  <a:pt x="14765" y="96025"/>
                  <a:pt x="14784" y="96050"/>
                  <a:pt x="14802" y="96074"/>
                </a:cubicBezTo>
                <a:cubicBezTo>
                  <a:pt x="14470" y="95898"/>
                  <a:pt x="14269" y="95819"/>
                  <a:pt x="14269" y="95819"/>
                </a:cubicBezTo>
                <a:lnTo>
                  <a:pt x="14269" y="95819"/>
                </a:lnTo>
                <a:cubicBezTo>
                  <a:pt x="16807" y="99179"/>
                  <a:pt x="20302" y="106744"/>
                  <a:pt x="20999" y="108275"/>
                </a:cubicBezTo>
                <a:cubicBezTo>
                  <a:pt x="21011" y="108303"/>
                  <a:pt x="21023" y="108329"/>
                  <a:pt x="21034" y="108353"/>
                </a:cubicBezTo>
                <a:cubicBezTo>
                  <a:pt x="20373" y="107885"/>
                  <a:pt x="19705" y="107426"/>
                  <a:pt x="19032" y="106977"/>
                </a:cubicBezTo>
                <a:cubicBezTo>
                  <a:pt x="14514" y="98553"/>
                  <a:pt x="10546" y="97071"/>
                  <a:pt x="8882" y="97071"/>
                </a:cubicBezTo>
                <a:cubicBezTo>
                  <a:pt x="8360" y="97071"/>
                  <a:pt x="8064" y="97218"/>
                  <a:pt x="8051" y="97341"/>
                </a:cubicBezTo>
                <a:cubicBezTo>
                  <a:pt x="8000" y="97814"/>
                  <a:pt x="17296" y="105564"/>
                  <a:pt x="18843" y="106850"/>
                </a:cubicBezTo>
                <a:cubicBezTo>
                  <a:pt x="18729" y="106774"/>
                  <a:pt x="18616" y="106696"/>
                  <a:pt x="18501" y="106620"/>
                </a:cubicBezTo>
                <a:lnTo>
                  <a:pt x="18453" y="106691"/>
                </a:lnTo>
                <a:cubicBezTo>
                  <a:pt x="18465" y="106700"/>
                  <a:pt x="18476" y="106709"/>
                  <a:pt x="18489" y="106719"/>
                </a:cubicBezTo>
                <a:cubicBezTo>
                  <a:pt x="17018" y="105888"/>
                  <a:pt x="13537" y="104299"/>
                  <a:pt x="8265" y="104179"/>
                </a:cubicBezTo>
                <a:cubicBezTo>
                  <a:pt x="8141" y="104176"/>
                  <a:pt x="8016" y="104175"/>
                  <a:pt x="7892" y="104175"/>
                </a:cubicBezTo>
                <a:cubicBezTo>
                  <a:pt x="6751" y="104175"/>
                  <a:pt x="5613" y="104298"/>
                  <a:pt x="4507" y="104578"/>
                </a:cubicBezTo>
                <a:cubicBezTo>
                  <a:pt x="3354" y="104872"/>
                  <a:pt x="2074" y="105361"/>
                  <a:pt x="1573" y="106141"/>
                </a:cubicBezTo>
                <a:cubicBezTo>
                  <a:pt x="1573" y="106141"/>
                  <a:pt x="1635" y="106141"/>
                  <a:pt x="1752" y="106141"/>
                </a:cubicBezTo>
                <a:cubicBezTo>
                  <a:pt x="3316" y="106141"/>
                  <a:pt x="14692" y="106176"/>
                  <a:pt x="19106" y="107175"/>
                </a:cubicBezTo>
                <a:cubicBezTo>
                  <a:pt x="20026" y="107852"/>
                  <a:pt x="20934" y="108547"/>
                  <a:pt x="21829" y="109259"/>
                </a:cubicBezTo>
                <a:cubicBezTo>
                  <a:pt x="21174" y="109026"/>
                  <a:pt x="20020" y="108781"/>
                  <a:pt x="18055" y="108781"/>
                </a:cubicBezTo>
                <a:cubicBezTo>
                  <a:pt x="14775" y="108781"/>
                  <a:pt x="9238" y="109464"/>
                  <a:pt x="1" y="112025"/>
                </a:cubicBezTo>
                <a:cubicBezTo>
                  <a:pt x="1" y="112025"/>
                  <a:pt x="133" y="112025"/>
                  <a:pt x="377" y="112022"/>
                </a:cubicBezTo>
                <a:cubicBezTo>
                  <a:pt x="2247" y="111999"/>
                  <a:pt x="11009" y="111779"/>
                  <a:pt x="22388" y="109711"/>
                </a:cubicBezTo>
                <a:cubicBezTo>
                  <a:pt x="23110" y="110293"/>
                  <a:pt x="23825" y="110883"/>
                  <a:pt x="24533" y="111480"/>
                </a:cubicBezTo>
                <a:cubicBezTo>
                  <a:pt x="24789" y="111695"/>
                  <a:pt x="25042" y="111915"/>
                  <a:pt x="25296" y="112134"/>
                </a:cubicBezTo>
                <a:cubicBezTo>
                  <a:pt x="24979" y="112121"/>
                  <a:pt x="24661" y="112115"/>
                  <a:pt x="24342" y="112115"/>
                </a:cubicBezTo>
                <a:cubicBezTo>
                  <a:pt x="13174" y="112115"/>
                  <a:pt x="1801" y="119525"/>
                  <a:pt x="1801" y="119525"/>
                </a:cubicBezTo>
                <a:cubicBezTo>
                  <a:pt x="1801" y="119525"/>
                  <a:pt x="18004" y="115698"/>
                  <a:pt x="25449" y="112266"/>
                </a:cubicBezTo>
                <a:cubicBezTo>
                  <a:pt x="26500" y="113170"/>
                  <a:pt x="27533" y="114093"/>
                  <a:pt x="28547" y="115034"/>
                </a:cubicBezTo>
                <a:cubicBezTo>
                  <a:pt x="28163" y="114984"/>
                  <a:pt x="27765" y="114960"/>
                  <a:pt x="27357" y="114960"/>
                </a:cubicBezTo>
                <a:cubicBezTo>
                  <a:pt x="19470" y="114960"/>
                  <a:pt x="7520" y="123941"/>
                  <a:pt x="5161" y="125777"/>
                </a:cubicBezTo>
                <a:cubicBezTo>
                  <a:pt x="5086" y="125815"/>
                  <a:pt x="5010" y="125852"/>
                  <a:pt x="4937" y="125890"/>
                </a:cubicBezTo>
                <a:lnTo>
                  <a:pt x="5129" y="125801"/>
                </a:lnTo>
                <a:lnTo>
                  <a:pt x="5129" y="125801"/>
                </a:lnTo>
                <a:cubicBezTo>
                  <a:pt x="4880" y="125995"/>
                  <a:pt x="4746" y="126103"/>
                  <a:pt x="4746" y="126103"/>
                </a:cubicBezTo>
                <a:cubicBezTo>
                  <a:pt x="4746" y="126103"/>
                  <a:pt x="19754" y="121113"/>
                  <a:pt x="28844" y="115308"/>
                </a:cubicBezTo>
                <a:cubicBezTo>
                  <a:pt x="29322" y="115755"/>
                  <a:pt x="29795" y="116206"/>
                  <a:pt x="30265" y="116663"/>
                </a:cubicBezTo>
                <a:cubicBezTo>
                  <a:pt x="30820" y="117206"/>
                  <a:pt x="31362" y="117762"/>
                  <a:pt x="31897" y="118324"/>
                </a:cubicBezTo>
                <a:cubicBezTo>
                  <a:pt x="31690" y="118351"/>
                  <a:pt x="31484" y="118380"/>
                  <a:pt x="31279" y="118412"/>
                </a:cubicBezTo>
                <a:cubicBezTo>
                  <a:pt x="19442" y="120202"/>
                  <a:pt x="8440" y="127649"/>
                  <a:pt x="8440" y="127649"/>
                </a:cubicBezTo>
                <a:cubicBezTo>
                  <a:pt x="8440" y="127649"/>
                  <a:pt x="8631" y="127576"/>
                  <a:pt x="8984" y="127451"/>
                </a:cubicBezTo>
                <a:cubicBezTo>
                  <a:pt x="9061" y="127424"/>
                  <a:pt x="9139" y="127397"/>
                  <a:pt x="9217" y="127370"/>
                </a:cubicBezTo>
                <a:cubicBezTo>
                  <a:pt x="10645" y="126876"/>
                  <a:pt x="13936" y="125824"/>
                  <a:pt x="18115" y="125037"/>
                </a:cubicBezTo>
                <a:cubicBezTo>
                  <a:pt x="23473" y="124029"/>
                  <a:pt x="30032" y="120390"/>
                  <a:pt x="32104" y="118541"/>
                </a:cubicBezTo>
                <a:cubicBezTo>
                  <a:pt x="32715" y="119190"/>
                  <a:pt x="33317" y="119846"/>
                  <a:pt x="33918" y="120505"/>
                </a:cubicBezTo>
                <a:cubicBezTo>
                  <a:pt x="31220" y="120830"/>
                  <a:pt x="22993" y="124507"/>
                  <a:pt x="19761" y="127198"/>
                </a:cubicBezTo>
                <a:cubicBezTo>
                  <a:pt x="17116" y="129399"/>
                  <a:pt x="13833" y="131645"/>
                  <a:pt x="12325" y="132650"/>
                </a:cubicBezTo>
                <a:cubicBezTo>
                  <a:pt x="12135" y="132746"/>
                  <a:pt x="11945" y="132843"/>
                  <a:pt x="11755" y="132936"/>
                </a:cubicBezTo>
                <a:cubicBezTo>
                  <a:pt x="11898" y="132874"/>
                  <a:pt x="12040" y="132809"/>
                  <a:pt x="12183" y="132746"/>
                </a:cubicBezTo>
                <a:lnTo>
                  <a:pt x="12183" y="132746"/>
                </a:lnTo>
                <a:cubicBezTo>
                  <a:pt x="12073" y="132819"/>
                  <a:pt x="11974" y="132884"/>
                  <a:pt x="11888" y="132940"/>
                </a:cubicBezTo>
                <a:lnTo>
                  <a:pt x="12192" y="132940"/>
                </a:lnTo>
                <a:cubicBezTo>
                  <a:pt x="15400" y="131739"/>
                  <a:pt x="28862" y="126477"/>
                  <a:pt x="34233" y="120850"/>
                </a:cubicBezTo>
                <a:cubicBezTo>
                  <a:pt x="34668" y="121329"/>
                  <a:pt x="35104" y="121806"/>
                  <a:pt x="35540" y="122283"/>
                </a:cubicBezTo>
                <a:cubicBezTo>
                  <a:pt x="35775" y="122547"/>
                  <a:pt x="36006" y="122818"/>
                  <a:pt x="36237" y="123085"/>
                </a:cubicBezTo>
                <a:cubicBezTo>
                  <a:pt x="35035" y="123470"/>
                  <a:pt x="31406" y="124972"/>
                  <a:pt x="25799" y="130249"/>
                </a:cubicBezTo>
                <a:cubicBezTo>
                  <a:pt x="24679" y="131302"/>
                  <a:pt x="23681" y="132188"/>
                  <a:pt x="22792" y="132940"/>
                </a:cubicBezTo>
                <a:lnTo>
                  <a:pt x="26692" y="132940"/>
                </a:lnTo>
                <a:cubicBezTo>
                  <a:pt x="27123" y="132631"/>
                  <a:pt x="27563" y="132300"/>
                  <a:pt x="28015" y="131949"/>
                </a:cubicBezTo>
                <a:cubicBezTo>
                  <a:pt x="33772" y="127461"/>
                  <a:pt x="35867" y="124393"/>
                  <a:pt x="36471" y="123354"/>
                </a:cubicBezTo>
                <a:cubicBezTo>
                  <a:pt x="37256" y="124267"/>
                  <a:pt x="38026" y="125196"/>
                  <a:pt x="38778" y="126139"/>
                </a:cubicBezTo>
                <a:lnTo>
                  <a:pt x="37078" y="126858"/>
                </a:lnTo>
                <a:cubicBezTo>
                  <a:pt x="36920" y="126924"/>
                  <a:pt x="36761" y="126992"/>
                  <a:pt x="36619" y="127086"/>
                </a:cubicBezTo>
                <a:cubicBezTo>
                  <a:pt x="36431" y="127210"/>
                  <a:pt x="36277" y="127378"/>
                  <a:pt x="36108" y="127529"/>
                </a:cubicBezTo>
                <a:cubicBezTo>
                  <a:pt x="35732" y="127867"/>
                  <a:pt x="35287" y="128119"/>
                  <a:pt x="34847" y="128369"/>
                </a:cubicBezTo>
                <a:lnTo>
                  <a:pt x="37198" y="132942"/>
                </a:lnTo>
                <a:lnTo>
                  <a:pt x="103476" y="132942"/>
                </a:lnTo>
                <a:lnTo>
                  <a:pt x="103476" y="10683"/>
                </a:lnTo>
                <a:lnTo>
                  <a:pt x="100570" y="10683"/>
                </a:lnTo>
                <a:cubicBezTo>
                  <a:pt x="99640" y="9578"/>
                  <a:pt x="98929" y="8293"/>
                  <a:pt x="98097" y="7107"/>
                </a:cubicBezTo>
                <a:cubicBezTo>
                  <a:pt x="97069" y="5646"/>
                  <a:pt x="95847" y="4333"/>
                  <a:pt x="94463" y="3203"/>
                </a:cubicBezTo>
                <a:cubicBezTo>
                  <a:pt x="93148" y="2616"/>
                  <a:pt x="91741" y="2275"/>
                  <a:pt x="90306" y="2275"/>
                </a:cubicBezTo>
                <a:cubicBezTo>
                  <a:pt x="90148" y="2275"/>
                  <a:pt x="89990" y="2279"/>
                  <a:pt x="89831" y="2288"/>
                </a:cubicBezTo>
                <a:cubicBezTo>
                  <a:pt x="88682" y="2349"/>
                  <a:pt x="87504" y="2625"/>
                  <a:pt x="86366" y="2625"/>
                </a:cubicBezTo>
                <a:cubicBezTo>
                  <a:pt x="85796" y="2625"/>
                  <a:pt x="85236" y="2556"/>
                  <a:pt x="84694" y="2355"/>
                </a:cubicBezTo>
                <a:cubicBezTo>
                  <a:pt x="83311" y="1840"/>
                  <a:pt x="82297" y="534"/>
                  <a:pt x="80874" y="138"/>
                </a:cubicBezTo>
                <a:cubicBezTo>
                  <a:pt x="80522" y="40"/>
                  <a:pt x="80169" y="1"/>
                  <a:pt x="798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1"/>
          <p:cNvSpPr txBox="1">
            <a:spLocks noGrp="1"/>
          </p:cNvSpPr>
          <p:nvPr>
            <p:ph type="body" idx="2"/>
          </p:nvPr>
        </p:nvSpPr>
        <p:spPr>
          <a:xfrm>
            <a:off x="726057" y="2390725"/>
            <a:ext cx="2711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smtClean="0"/>
              <a:t>Client upload chunks to Cloud Storage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dirty="0" smtClean="0"/>
              <a:t>Client updates metadata using Metadata Server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dirty="0" smtClean="0"/>
              <a:t>Metadata Server updates Messaging Query 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Notify other devices where client A is logged in</a:t>
            </a:r>
            <a:endParaRPr dirty="0"/>
          </a:p>
        </p:txBody>
      </p:sp>
      <p:sp>
        <p:nvSpPr>
          <p:cNvPr id="967" name="Google Shape;967;p61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4511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GB" sz="2400" dirty="0"/>
              <a:t>Work Flow Cloud Storage Architecture on Google Drive</a:t>
            </a:r>
            <a:endParaRPr sz="2400" dirty="0"/>
          </a:p>
        </p:txBody>
      </p:sp>
      <p:pic>
        <p:nvPicPr>
          <p:cNvPr id="7" name="Picture 6" descr="file workflow in google drive system desig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93" y="1469204"/>
            <a:ext cx="5400307" cy="367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Google Drive</a:t>
            </a:r>
            <a:endParaRPr dirty="0"/>
          </a:p>
        </p:txBody>
      </p:sp>
      <p:sp>
        <p:nvSpPr>
          <p:cNvPr id="447" name="Google Shape;447;p45"/>
          <p:cNvSpPr txBox="1">
            <a:spLocks noGrp="1"/>
          </p:cNvSpPr>
          <p:nvPr>
            <p:ph type="body" idx="1"/>
          </p:nvPr>
        </p:nvSpPr>
        <p:spPr>
          <a:xfrm>
            <a:off x="736312" y="2138625"/>
            <a:ext cx="32475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Access your files everywhere</a:t>
            </a:r>
            <a:r>
              <a:rPr lang="id-ID" dirty="0"/>
              <a:t> </a:t>
            </a:r>
            <a:endParaRPr lang="en-GB" dirty="0" smtClean="0"/>
          </a:p>
          <a:p>
            <a:pPr marL="127000" lvl="0" indent="0">
              <a:buNone/>
            </a:pPr>
            <a:endParaRPr lang="en-GB" dirty="0" smtClean="0"/>
          </a:p>
          <a:p>
            <a:pPr lvl="0"/>
            <a:r>
              <a:rPr lang="en-US" b="1" dirty="0"/>
              <a:t>You can edit and make changes to the </a:t>
            </a:r>
            <a:r>
              <a:rPr lang="en-US" b="1" dirty="0" smtClean="0"/>
              <a:t>files</a:t>
            </a:r>
          </a:p>
          <a:p>
            <a:pPr marL="127000" lvl="0" indent="0">
              <a:buNone/>
            </a:pPr>
            <a:endParaRPr lang="en-US" b="1" dirty="0" smtClean="0"/>
          </a:p>
          <a:p>
            <a:pPr lvl="0"/>
            <a:r>
              <a:rPr lang="en-US" b="1" dirty="0"/>
              <a:t>Able to access with various devices </a:t>
            </a:r>
            <a:endParaRPr dirty="0"/>
          </a:p>
        </p:txBody>
      </p:sp>
      <p:sp>
        <p:nvSpPr>
          <p:cNvPr id="448" name="Google Shape;448;p45"/>
          <p:cNvSpPr txBox="1">
            <a:spLocks noGrp="1"/>
          </p:cNvSpPr>
          <p:nvPr>
            <p:ph type="body" idx="2"/>
          </p:nvPr>
        </p:nvSpPr>
        <p:spPr>
          <a:xfrm>
            <a:off x="5160200" y="2138625"/>
            <a:ext cx="32475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View </a:t>
            </a:r>
            <a:r>
              <a:rPr lang="en-US" b="1" dirty="0"/>
              <a:t>any types of </a:t>
            </a:r>
            <a:r>
              <a:rPr lang="en-US" b="1" dirty="0" smtClean="0"/>
              <a:t>file</a:t>
            </a:r>
          </a:p>
          <a:p>
            <a:pPr marL="127000" lvl="0" indent="0">
              <a:buNone/>
            </a:pPr>
            <a:endParaRPr lang="en-US" b="1" dirty="0"/>
          </a:p>
          <a:p>
            <a:pPr marL="127000" lvl="0" indent="0">
              <a:buNone/>
            </a:pPr>
            <a:endParaRPr dirty="0"/>
          </a:p>
          <a:p>
            <a:pPr lvl="0">
              <a:spcBef>
                <a:spcPts val="1000"/>
              </a:spcBef>
            </a:pPr>
            <a:r>
              <a:rPr lang="en-US" b="1" dirty="0"/>
              <a:t>15GB Free Disk </a:t>
            </a:r>
            <a:r>
              <a:rPr lang="en-US" b="1" dirty="0" smtClean="0"/>
              <a:t>Space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847375" y="622925"/>
            <a:ext cx="4965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Disadvantages of Google Drive</a:t>
            </a:r>
            <a:endParaRPr dirty="0"/>
          </a:p>
        </p:txBody>
      </p:sp>
      <p:sp>
        <p:nvSpPr>
          <p:cNvPr id="454" name="Google Shape;454;p46"/>
          <p:cNvSpPr txBox="1">
            <a:spLocks noGrp="1"/>
          </p:cNvSpPr>
          <p:nvPr>
            <p:ph type="title" idx="2"/>
          </p:nvPr>
        </p:nvSpPr>
        <p:spPr>
          <a:xfrm>
            <a:off x="1066662" y="3273300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Dependency on Internet Speed </a:t>
            </a:r>
            <a:endParaRPr dirty="0"/>
          </a:p>
        </p:txBody>
      </p:sp>
      <p:sp>
        <p:nvSpPr>
          <p:cNvPr id="456" name="Google Shape;456;p46"/>
          <p:cNvSpPr txBox="1">
            <a:spLocks noGrp="1"/>
          </p:cNvSpPr>
          <p:nvPr>
            <p:ph type="title" idx="3"/>
          </p:nvPr>
        </p:nvSpPr>
        <p:spPr>
          <a:xfrm>
            <a:off x="3536999" y="3312168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Dependency on a Third Party </a:t>
            </a:r>
            <a:endParaRPr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title" idx="5"/>
          </p:nvPr>
        </p:nvSpPr>
        <p:spPr>
          <a:xfrm>
            <a:off x="6007336" y="3312168"/>
            <a:ext cx="20700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High Cost for Huge Data </a:t>
            </a:r>
            <a:endParaRPr dirty="0"/>
          </a:p>
        </p:txBody>
      </p:sp>
      <p:sp>
        <p:nvSpPr>
          <p:cNvPr id="460" name="Google Shape;460;p46"/>
          <p:cNvSpPr/>
          <p:nvPr/>
        </p:nvSpPr>
        <p:spPr>
          <a:xfrm>
            <a:off x="1595550" y="1920450"/>
            <a:ext cx="1012200" cy="101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6"/>
          <p:cNvSpPr/>
          <p:nvPr/>
        </p:nvSpPr>
        <p:spPr>
          <a:xfrm>
            <a:off x="4065888" y="1920450"/>
            <a:ext cx="1012200" cy="101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/>
          <p:nvPr/>
        </p:nvSpPr>
        <p:spPr>
          <a:xfrm>
            <a:off x="6536238" y="1920450"/>
            <a:ext cx="1012200" cy="101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6"/>
          <p:cNvGrpSpPr/>
          <p:nvPr/>
        </p:nvGrpSpPr>
        <p:grpSpPr>
          <a:xfrm>
            <a:off x="6825786" y="2070033"/>
            <a:ext cx="433087" cy="713103"/>
            <a:chOff x="2724575" y="297650"/>
            <a:chExt cx="264400" cy="435350"/>
          </a:xfrm>
        </p:grpSpPr>
        <p:sp>
          <p:nvSpPr>
            <p:cNvPr id="464" name="Google Shape;464;p46"/>
            <p:cNvSpPr/>
            <p:nvPr/>
          </p:nvSpPr>
          <p:spPr>
            <a:xfrm>
              <a:off x="2735125" y="297650"/>
              <a:ext cx="253850" cy="435350"/>
            </a:xfrm>
            <a:custGeom>
              <a:avLst/>
              <a:gdLst/>
              <a:ahLst/>
              <a:cxnLst/>
              <a:rect l="l" t="t" r="r" b="b"/>
              <a:pathLst>
                <a:path w="10154" h="17414" extrusionOk="0">
                  <a:moveTo>
                    <a:pt x="5077" y="0"/>
                  </a:moveTo>
                  <a:cubicBezTo>
                    <a:pt x="4970" y="0"/>
                    <a:pt x="4864" y="63"/>
                    <a:pt x="4828" y="188"/>
                  </a:cubicBezTo>
                  <a:cubicBezTo>
                    <a:pt x="3620" y="4321"/>
                    <a:pt x="52" y="8433"/>
                    <a:pt x="22" y="12309"/>
                  </a:cubicBezTo>
                  <a:cubicBezTo>
                    <a:pt x="0" y="15086"/>
                    <a:pt x="2287" y="17405"/>
                    <a:pt x="5062" y="17414"/>
                  </a:cubicBezTo>
                  <a:lnTo>
                    <a:pt x="5092" y="17414"/>
                  </a:lnTo>
                  <a:cubicBezTo>
                    <a:pt x="7868" y="17405"/>
                    <a:pt x="10153" y="15086"/>
                    <a:pt x="10132" y="12309"/>
                  </a:cubicBezTo>
                  <a:cubicBezTo>
                    <a:pt x="10103" y="8433"/>
                    <a:pt x="6535" y="4319"/>
                    <a:pt x="5326" y="188"/>
                  </a:cubicBezTo>
                  <a:cubicBezTo>
                    <a:pt x="5290" y="63"/>
                    <a:pt x="5183" y="0"/>
                    <a:pt x="5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2892775" y="616925"/>
              <a:ext cx="69800" cy="81200"/>
            </a:xfrm>
            <a:custGeom>
              <a:avLst/>
              <a:gdLst/>
              <a:ahLst/>
              <a:cxnLst/>
              <a:rect l="l" t="t" r="r" b="b"/>
              <a:pathLst>
                <a:path w="2792" h="3248" extrusionOk="0">
                  <a:moveTo>
                    <a:pt x="2326" y="1"/>
                  </a:moveTo>
                  <a:cubicBezTo>
                    <a:pt x="2132" y="1"/>
                    <a:pt x="1958" y="135"/>
                    <a:pt x="1914" y="332"/>
                  </a:cubicBezTo>
                  <a:cubicBezTo>
                    <a:pt x="1698" y="1245"/>
                    <a:pt x="1095" y="2020"/>
                    <a:pt x="262" y="2453"/>
                  </a:cubicBezTo>
                  <a:cubicBezTo>
                    <a:pt x="89" y="2542"/>
                    <a:pt x="0" y="2738"/>
                    <a:pt x="47" y="2927"/>
                  </a:cubicBezTo>
                  <a:cubicBezTo>
                    <a:pt x="93" y="3116"/>
                    <a:pt x="263" y="3248"/>
                    <a:pt x="456" y="3248"/>
                  </a:cubicBezTo>
                  <a:cubicBezTo>
                    <a:pt x="524" y="3248"/>
                    <a:pt x="591" y="3231"/>
                    <a:pt x="651" y="3201"/>
                  </a:cubicBezTo>
                  <a:cubicBezTo>
                    <a:pt x="1702" y="2654"/>
                    <a:pt x="2462" y="1678"/>
                    <a:pt x="2735" y="525"/>
                  </a:cubicBezTo>
                  <a:cubicBezTo>
                    <a:pt x="2792" y="298"/>
                    <a:pt x="2652" y="66"/>
                    <a:pt x="2423" y="12"/>
                  </a:cubicBezTo>
                  <a:cubicBezTo>
                    <a:pt x="2391" y="5"/>
                    <a:pt x="2358" y="1"/>
                    <a:pt x="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724575" y="297650"/>
              <a:ext cx="197825" cy="435325"/>
            </a:xfrm>
            <a:custGeom>
              <a:avLst/>
              <a:gdLst/>
              <a:ahLst/>
              <a:cxnLst/>
              <a:rect l="l" t="t" r="r" b="b"/>
              <a:pathLst>
                <a:path w="7913" h="17413" extrusionOk="0">
                  <a:moveTo>
                    <a:pt x="5499" y="0"/>
                  </a:moveTo>
                  <a:cubicBezTo>
                    <a:pt x="5392" y="0"/>
                    <a:pt x="5286" y="62"/>
                    <a:pt x="5250" y="187"/>
                  </a:cubicBezTo>
                  <a:cubicBezTo>
                    <a:pt x="3963" y="4587"/>
                    <a:pt x="0" y="8966"/>
                    <a:pt x="485" y="13061"/>
                  </a:cubicBezTo>
                  <a:cubicBezTo>
                    <a:pt x="781" y="15562"/>
                    <a:pt x="2965" y="17412"/>
                    <a:pt x="5484" y="17412"/>
                  </a:cubicBezTo>
                  <a:lnTo>
                    <a:pt x="5514" y="17412"/>
                  </a:lnTo>
                  <a:cubicBezTo>
                    <a:pt x="6354" y="17410"/>
                    <a:pt x="7178" y="17195"/>
                    <a:pt x="7912" y="16789"/>
                  </a:cubicBezTo>
                  <a:lnTo>
                    <a:pt x="7912" y="16789"/>
                  </a:lnTo>
                  <a:cubicBezTo>
                    <a:pt x="7676" y="16828"/>
                    <a:pt x="7438" y="16849"/>
                    <a:pt x="7199" y="16852"/>
                  </a:cubicBezTo>
                  <a:lnTo>
                    <a:pt x="7168" y="16852"/>
                  </a:lnTo>
                  <a:cubicBezTo>
                    <a:pt x="4393" y="16843"/>
                    <a:pt x="2108" y="14373"/>
                    <a:pt x="2129" y="11418"/>
                  </a:cubicBezTo>
                  <a:cubicBezTo>
                    <a:pt x="2151" y="8352"/>
                    <a:pt x="4129" y="5145"/>
                    <a:pt x="5637" y="1895"/>
                  </a:cubicBezTo>
                  <a:cubicBezTo>
                    <a:pt x="5885" y="1362"/>
                    <a:pt x="5916" y="760"/>
                    <a:pt x="5750" y="196"/>
                  </a:cubicBezTo>
                  <a:cubicBezTo>
                    <a:pt x="5750" y="193"/>
                    <a:pt x="5749" y="191"/>
                    <a:pt x="5749" y="187"/>
                  </a:cubicBezTo>
                  <a:cubicBezTo>
                    <a:pt x="5713" y="62"/>
                    <a:pt x="5606" y="0"/>
                    <a:pt x="5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6"/>
          <p:cNvGrpSpPr/>
          <p:nvPr/>
        </p:nvGrpSpPr>
        <p:grpSpPr>
          <a:xfrm>
            <a:off x="1806675" y="2069951"/>
            <a:ext cx="589967" cy="713185"/>
            <a:chOff x="3827350" y="244650"/>
            <a:chExt cx="360175" cy="435400"/>
          </a:xfrm>
        </p:grpSpPr>
        <p:sp>
          <p:nvSpPr>
            <p:cNvPr id="468" name="Google Shape;468;p46"/>
            <p:cNvSpPr/>
            <p:nvPr/>
          </p:nvSpPr>
          <p:spPr>
            <a:xfrm>
              <a:off x="4036050" y="506675"/>
              <a:ext cx="151475" cy="103700"/>
            </a:xfrm>
            <a:custGeom>
              <a:avLst/>
              <a:gdLst/>
              <a:ahLst/>
              <a:cxnLst/>
              <a:rect l="l" t="t" r="r" b="b"/>
              <a:pathLst>
                <a:path w="6059" h="4148" extrusionOk="0">
                  <a:moveTo>
                    <a:pt x="3453" y="1"/>
                  </a:moveTo>
                  <a:cubicBezTo>
                    <a:pt x="2791" y="1"/>
                    <a:pt x="2105" y="93"/>
                    <a:pt x="1524" y="366"/>
                  </a:cubicBezTo>
                  <a:cubicBezTo>
                    <a:pt x="351" y="918"/>
                    <a:pt x="1" y="2610"/>
                    <a:pt x="257" y="3157"/>
                  </a:cubicBezTo>
                  <a:cubicBezTo>
                    <a:pt x="454" y="3576"/>
                    <a:pt x="1392" y="4147"/>
                    <a:pt x="2347" y="4147"/>
                  </a:cubicBezTo>
                  <a:cubicBezTo>
                    <a:pt x="2642" y="4147"/>
                    <a:pt x="2937" y="4093"/>
                    <a:pt x="3213" y="3964"/>
                  </a:cubicBezTo>
                  <a:lnTo>
                    <a:pt x="3213" y="3965"/>
                  </a:lnTo>
                  <a:cubicBezTo>
                    <a:pt x="4651" y="3289"/>
                    <a:pt x="5644" y="1420"/>
                    <a:pt x="5986" y="697"/>
                  </a:cubicBezTo>
                  <a:cubicBezTo>
                    <a:pt x="6059" y="544"/>
                    <a:pt x="5973" y="361"/>
                    <a:pt x="5809" y="320"/>
                  </a:cubicBezTo>
                  <a:cubicBezTo>
                    <a:pt x="5348" y="201"/>
                    <a:pt x="4426" y="1"/>
                    <a:pt x="3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4036050" y="506675"/>
              <a:ext cx="150300" cy="79775"/>
            </a:xfrm>
            <a:custGeom>
              <a:avLst/>
              <a:gdLst/>
              <a:ahLst/>
              <a:cxnLst/>
              <a:rect l="l" t="t" r="r" b="b"/>
              <a:pathLst>
                <a:path w="6012" h="3191" extrusionOk="0">
                  <a:moveTo>
                    <a:pt x="3454" y="0"/>
                  </a:moveTo>
                  <a:cubicBezTo>
                    <a:pt x="2792" y="0"/>
                    <a:pt x="2106" y="93"/>
                    <a:pt x="1524" y="366"/>
                  </a:cubicBezTo>
                  <a:cubicBezTo>
                    <a:pt x="351" y="917"/>
                    <a:pt x="1" y="2609"/>
                    <a:pt x="258" y="3157"/>
                  </a:cubicBezTo>
                  <a:cubicBezTo>
                    <a:pt x="263" y="3168"/>
                    <a:pt x="272" y="3179"/>
                    <a:pt x="279" y="3191"/>
                  </a:cubicBezTo>
                  <a:cubicBezTo>
                    <a:pt x="1248" y="2605"/>
                    <a:pt x="3873" y="1094"/>
                    <a:pt x="6011" y="570"/>
                  </a:cubicBezTo>
                  <a:cubicBezTo>
                    <a:pt x="6007" y="451"/>
                    <a:pt x="5924" y="347"/>
                    <a:pt x="5810" y="319"/>
                  </a:cubicBezTo>
                  <a:cubicBezTo>
                    <a:pt x="5348" y="200"/>
                    <a:pt x="4427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3961650" y="244650"/>
              <a:ext cx="76250" cy="101950"/>
            </a:xfrm>
            <a:custGeom>
              <a:avLst/>
              <a:gdLst/>
              <a:ahLst/>
              <a:cxnLst/>
              <a:rect l="l" t="t" r="r" b="b"/>
              <a:pathLst>
                <a:path w="3050" h="4078" extrusionOk="0">
                  <a:moveTo>
                    <a:pt x="944" y="1"/>
                  </a:moveTo>
                  <a:cubicBezTo>
                    <a:pt x="841" y="1"/>
                    <a:pt x="741" y="60"/>
                    <a:pt x="696" y="164"/>
                  </a:cubicBezTo>
                  <a:cubicBezTo>
                    <a:pt x="450" y="714"/>
                    <a:pt x="0" y="1926"/>
                    <a:pt x="253" y="2887"/>
                  </a:cubicBezTo>
                  <a:cubicBezTo>
                    <a:pt x="452" y="3647"/>
                    <a:pt x="1347" y="4078"/>
                    <a:pt x="1807" y="4078"/>
                  </a:cubicBezTo>
                  <a:cubicBezTo>
                    <a:pt x="1857" y="4078"/>
                    <a:pt x="1901" y="4073"/>
                    <a:pt x="1939" y="4063"/>
                  </a:cubicBezTo>
                  <a:cubicBezTo>
                    <a:pt x="2329" y="3960"/>
                    <a:pt x="3050" y="3052"/>
                    <a:pt x="2830" y="2213"/>
                  </a:cubicBezTo>
                  <a:cubicBezTo>
                    <a:pt x="2577" y="1250"/>
                    <a:pt x="1590" y="416"/>
                    <a:pt x="1107" y="56"/>
                  </a:cubicBezTo>
                  <a:cubicBezTo>
                    <a:pt x="1057" y="18"/>
                    <a:pt x="1000" y="1"/>
                    <a:pt x="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3982825" y="244725"/>
              <a:ext cx="55075" cy="101450"/>
            </a:xfrm>
            <a:custGeom>
              <a:avLst/>
              <a:gdLst/>
              <a:ahLst/>
              <a:cxnLst/>
              <a:rect l="l" t="t" r="r" b="b"/>
              <a:pathLst>
                <a:path w="2203" h="4058" extrusionOk="0">
                  <a:moveTo>
                    <a:pt x="102" y="1"/>
                  </a:moveTo>
                  <a:cubicBezTo>
                    <a:pt x="68" y="1"/>
                    <a:pt x="33" y="7"/>
                    <a:pt x="1" y="21"/>
                  </a:cubicBezTo>
                  <a:cubicBezTo>
                    <a:pt x="205" y="593"/>
                    <a:pt x="664" y="1983"/>
                    <a:pt x="1097" y="4057"/>
                  </a:cubicBezTo>
                  <a:cubicBezTo>
                    <a:pt x="1490" y="3948"/>
                    <a:pt x="2203" y="3045"/>
                    <a:pt x="1983" y="2210"/>
                  </a:cubicBezTo>
                  <a:cubicBezTo>
                    <a:pt x="1730" y="1247"/>
                    <a:pt x="743" y="413"/>
                    <a:pt x="260" y="53"/>
                  </a:cubicBezTo>
                  <a:cubicBezTo>
                    <a:pt x="214" y="19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3827350" y="452625"/>
              <a:ext cx="170500" cy="109000"/>
            </a:xfrm>
            <a:custGeom>
              <a:avLst/>
              <a:gdLst/>
              <a:ahLst/>
              <a:cxnLst/>
              <a:rect l="l" t="t" r="r" b="b"/>
              <a:pathLst>
                <a:path w="6820" h="4360" extrusionOk="0">
                  <a:moveTo>
                    <a:pt x="3666" y="1"/>
                  </a:moveTo>
                  <a:cubicBezTo>
                    <a:pt x="2268" y="1"/>
                    <a:pt x="817" y="553"/>
                    <a:pt x="213" y="813"/>
                  </a:cubicBezTo>
                  <a:cubicBezTo>
                    <a:pt x="57" y="879"/>
                    <a:pt x="1" y="1072"/>
                    <a:pt x="95" y="1212"/>
                  </a:cubicBezTo>
                  <a:cubicBezTo>
                    <a:pt x="564" y="1915"/>
                    <a:pt x="1941" y="3784"/>
                    <a:pt x="3605" y="4275"/>
                  </a:cubicBezTo>
                  <a:cubicBezTo>
                    <a:pt x="3801" y="4333"/>
                    <a:pt x="4000" y="4359"/>
                    <a:pt x="4198" y="4359"/>
                  </a:cubicBezTo>
                  <a:cubicBezTo>
                    <a:pt x="5358" y="4359"/>
                    <a:pt x="6475" y="3468"/>
                    <a:pt x="6634" y="2932"/>
                  </a:cubicBezTo>
                  <a:cubicBezTo>
                    <a:pt x="6819" y="2305"/>
                    <a:pt x="6169" y="553"/>
                    <a:pt x="4826" y="155"/>
                  </a:cubicBezTo>
                  <a:lnTo>
                    <a:pt x="4826" y="154"/>
                  </a:lnTo>
                  <a:cubicBezTo>
                    <a:pt x="4457" y="45"/>
                    <a:pt x="4064" y="1"/>
                    <a:pt x="3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3827925" y="452650"/>
              <a:ext cx="169925" cy="74800"/>
            </a:xfrm>
            <a:custGeom>
              <a:avLst/>
              <a:gdLst/>
              <a:ahLst/>
              <a:cxnLst/>
              <a:rect l="l" t="t" r="r" b="b"/>
              <a:pathLst>
                <a:path w="6797" h="2992" extrusionOk="0">
                  <a:moveTo>
                    <a:pt x="3641" y="0"/>
                  </a:moveTo>
                  <a:cubicBezTo>
                    <a:pt x="2243" y="0"/>
                    <a:pt x="793" y="552"/>
                    <a:pt x="190" y="812"/>
                  </a:cubicBezTo>
                  <a:cubicBezTo>
                    <a:pt x="63" y="867"/>
                    <a:pt x="0" y="1012"/>
                    <a:pt x="45" y="1142"/>
                  </a:cubicBezTo>
                  <a:cubicBezTo>
                    <a:pt x="1344" y="1250"/>
                    <a:pt x="5064" y="1666"/>
                    <a:pt x="6586" y="2991"/>
                  </a:cubicBezTo>
                  <a:cubicBezTo>
                    <a:pt x="6595" y="2971"/>
                    <a:pt x="6605" y="2950"/>
                    <a:pt x="6611" y="2931"/>
                  </a:cubicBezTo>
                  <a:cubicBezTo>
                    <a:pt x="6796" y="2304"/>
                    <a:pt x="6146" y="553"/>
                    <a:pt x="4803" y="154"/>
                  </a:cubicBezTo>
                  <a:cubicBezTo>
                    <a:pt x="4434" y="45"/>
                    <a:pt x="4040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3900700" y="352700"/>
              <a:ext cx="96125" cy="72600"/>
            </a:xfrm>
            <a:custGeom>
              <a:avLst/>
              <a:gdLst/>
              <a:ahLst/>
              <a:cxnLst/>
              <a:rect l="l" t="t" r="r" b="b"/>
              <a:pathLst>
                <a:path w="3845" h="2904" extrusionOk="0">
                  <a:moveTo>
                    <a:pt x="1070" y="0"/>
                  </a:moveTo>
                  <a:cubicBezTo>
                    <a:pt x="760" y="0"/>
                    <a:pt x="485" y="22"/>
                    <a:pt x="285" y="45"/>
                  </a:cubicBezTo>
                  <a:cubicBezTo>
                    <a:pt x="112" y="62"/>
                    <a:pt x="0" y="238"/>
                    <a:pt x="58" y="404"/>
                  </a:cubicBezTo>
                  <a:cubicBezTo>
                    <a:pt x="257" y="974"/>
                    <a:pt x="753" y="2166"/>
                    <a:pt x="1595" y="2697"/>
                  </a:cubicBezTo>
                  <a:cubicBezTo>
                    <a:pt x="1830" y="2845"/>
                    <a:pt x="2100" y="2904"/>
                    <a:pt x="2367" y="2904"/>
                  </a:cubicBezTo>
                  <a:cubicBezTo>
                    <a:pt x="2933" y="2904"/>
                    <a:pt x="3481" y="2639"/>
                    <a:pt x="3629" y="2405"/>
                  </a:cubicBezTo>
                  <a:cubicBezTo>
                    <a:pt x="3845" y="2062"/>
                    <a:pt x="3752" y="908"/>
                    <a:pt x="3017" y="445"/>
                  </a:cubicBezTo>
                  <a:cubicBezTo>
                    <a:pt x="2455" y="90"/>
                    <a:pt x="1693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3901875" y="352700"/>
              <a:ext cx="94925" cy="60675"/>
            </a:xfrm>
            <a:custGeom>
              <a:avLst/>
              <a:gdLst/>
              <a:ahLst/>
              <a:cxnLst/>
              <a:rect l="l" t="t" r="r" b="b"/>
              <a:pathLst>
                <a:path w="3797" h="2427" extrusionOk="0">
                  <a:moveTo>
                    <a:pt x="1023" y="0"/>
                  </a:moveTo>
                  <a:cubicBezTo>
                    <a:pt x="713" y="0"/>
                    <a:pt x="438" y="22"/>
                    <a:pt x="238" y="45"/>
                  </a:cubicBezTo>
                  <a:cubicBezTo>
                    <a:pt x="117" y="57"/>
                    <a:pt x="18" y="152"/>
                    <a:pt x="1" y="274"/>
                  </a:cubicBezTo>
                  <a:cubicBezTo>
                    <a:pt x="701" y="577"/>
                    <a:pt x="2407" y="1377"/>
                    <a:pt x="3565" y="2427"/>
                  </a:cubicBezTo>
                  <a:cubicBezTo>
                    <a:pt x="3570" y="2419"/>
                    <a:pt x="3577" y="2413"/>
                    <a:pt x="3580" y="2405"/>
                  </a:cubicBezTo>
                  <a:cubicBezTo>
                    <a:pt x="3797" y="2062"/>
                    <a:pt x="3704" y="908"/>
                    <a:pt x="2970" y="445"/>
                  </a:cubicBezTo>
                  <a:cubicBezTo>
                    <a:pt x="2408" y="90"/>
                    <a:pt x="1646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4044625" y="380550"/>
              <a:ext cx="101025" cy="69525"/>
            </a:xfrm>
            <a:custGeom>
              <a:avLst/>
              <a:gdLst/>
              <a:ahLst/>
              <a:cxnLst/>
              <a:rect l="l" t="t" r="r" b="b"/>
              <a:pathLst>
                <a:path w="4041" h="2781" extrusionOk="0">
                  <a:moveTo>
                    <a:pt x="2316" y="1"/>
                  </a:moveTo>
                  <a:cubicBezTo>
                    <a:pt x="1873" y="1"/>
                    <a:pt x="1413" y="63"/>
                    <a:pt x="1023" y="246"/>
                  </a:cubicBezTo>
                  <a:cubicBezTo>
                    <a:pt x="237" y="615"/>
                    <a:pt x="1" y="1749"/>
                    <a:pt x="174" y="2117"/>
                  </a:cubicBezTo>
                  <a:cubicBezTo>
                    <a:pt x="306" y="2398"/>
                    <a:pt x="935" y="2781"/>
                    <a:pt x="1575" y="2781"/>
                  </a:cubicBezTo>
                  <a:cubicBezTo>
                    <a:pt x="1773" y="2781"/>
                    <a:pt x="1971" y="2745"/>
                    <a:pt x="2156" y="2658"/>
                  </a:cubicBezTo>
                  <a:cubicBezTo>
                    <a:pt x="3056" y="2234"/>
                    <a:pt x="3696" y="1112"/>
                    <a:pt x="3963" y="571"/>
                  </a:cubicBezTo>
                  <a:cubicBezTo>
                    <a:pt x="4041" y="414"/>
                    <a:pt x="3953" y="225"/>
                    <a:pt x="3782" y="186"/>
                  </a:cubicBezTo>
                  <a:cubicBezTo>
                    <a:pt x="3450" y="107"/>
                    <a:pt x="2897" y="1"/>
                    <a:pt x="2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4044675" y="380550"/>
              <a:ext cx="100200" cy="55775"/>
            </a:xfrm>
            <a:custGeom>
              <a:avLst/>
              <a:gdLst/>
              <a:ahLst/>
              <a:cxnLst/>
              <a:rect l="l" t="t" r="r" b="b"/>
              <a:pathLst>
                <a:path w="4008" h="2231" extrusionOk="0">
                  <a:moveTo>
                    <a:pt x="2315" y="1"/>
                  </a:moveTo>
                  <a:cubicBezTo>
                    <a:pt x="1871" y="1"/>
                    <a:pt x="1411" y="63"/>
                    <a:pt x="1021" y="246"/>
                  </a:cubicBezTo>
                  <a:cubicBezTo>
                    <a:pt x="235" y="615"/>
                    <a:pt x="0" y="1750"/>
                    <a:pt x="172" y="2117"/>
                  </a:cubicBezTo>
                  <a:cubicBezTo>
                    <a:pt x="194" y="2157"/>
                    <a:pt x="220" y="2195"/>
                    <a:pt x="250" y="2230"/>
                  </a:cubicBezTo>
                  <a:cubicBezTo>
                    <a:pt x="1076" y="1375"/>
                    <a:pt x="3096" y="748"/>
                    <a:pt x="3978" y="506"/>
                  </a:cubicBezTo>
                  <a:cubicBezTo>
                    <a:pt x="4007" y="365"/>
                    <a:pt x="3929" y="222"/>
                    <a:pt x="3781" y="185"/>
                  </a:cubicBezTo>
                  <a:lnTo>
                    <a:pt x="3781" y="186"/>
                  </a:lnTo>
                  <a:cubicBezTo>
                    <a:pt x="3448" y="107"/>
                    <a:pt x="2895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3995500" y="531050"/>
              <a:ext cx="150125" cy="89600"/>
            </a:xfrm>
            <a:custGeom>
              <a:avLst/>
              <a:gdLst/>
              <a:ahLst/>
              <a:cxnLst/>
              <a:rect l="l" t="t" r="r" b="b"/>
              <a:pathLst>
                <a:path w="6005" h="3584" extrusionOk="0">
                  <a:moveTo>
                    <a:pt x="5692" y="1"/>
                  </a:moveTo>
                  <a:cubicBezTo>
                    <a:pt x="5663" y="1"/>
                    <a:pt x="5633" y="5"/>
                    <a:pt x="5605" y="15"/>
                  </a:cubicBezTo>
                  <a:cubicBezTo>
                    <a:pt x="2477" y="928"/>
                    <a:pt x="274" y="3015"/>
                    <a:pt x="181" y="3103"/>
                  </a:cubicBezTo>
                  <a:cubicBezTo>
                    <a:pt x="0" y="3276"/>
                    <a:pt x="123" y="3583"/>
                    <a:pt x="375" y="3583"/>
                  </a:cubicBezTo>
                  <a:cubicBezTo>
                    <a:pt x="446" y="3583"/>
                    <a:pt x="515" y="3555"/>
                    <a:pt x="567" y="3505"/>
                  </a:cubicBezTo>
                  <a:cubicBezTo>
                    <a:pt x="590" y="3485"/>
                    <a:pt x="2763" y="1425"/>
                    <a:pt x="5762" y="549"/>
                  </a:cubicBezTo>
                  <a:cubicBezTo>
                    <a:pt x="5915" y="510"/>
                    <a:pt x="6004" y="352"/>
                    <a:pt x="5960" y="201"/>
                  </a:cubicBezTo>
                  <a:cubicBezTo>
                    <a:pt x="5924" y="79"/>
                    <a:pt x="5812" y="1"/>
                    <a:pt x="5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3873900" y="483250"/>
              <a:ext cx="21600" cy="14600"/>
            </a:xfrm>
            <a:custGeom>
              <a:avLst/>
              <a:gdLst/>
              <a:ahLst/>
              <a:cxnLst/>
              <a:rect l="l" t="t" r="r" b="b"/>
              <a:pathLst>
                <a:path w="864" h="584" extrusionOk="0">
                  <a:moveTo>
                    <a:pt x="288" y="1"/>
                  </a:moveTo>
                  <a:cubicBezTo>
                    <a:pt x="142" y="1"/>
                    <a:pt x="19" y="115"/>
                    <a:pt x="10" y="263"/>
                  </a:cubicBezTo>
                  <a:cubicBezTo>
                    <a:pt x="0" y="416"/>
                    <a:pt x="118" y="548"/>
                    <a:pt x="271" y="558"/>
                  </a:cubicBezTo>
                  <a:cubicBezTo>
                    <a:pt x="275" y="558"/>
                    <a:pt x="376" y="564"/>
                    <a:pt x="548" y="582"/>
                  </a:cubicBezTo>
                  <a:cubicBezTo>
                    <a:pt x="558" y="583"/>
                    <a:pt x="568" y="583"/>
                    <a:pt x="577" y="583"/>
                  </a:cubicBezTo>
                  <a:cubicBezTo>
                    <a:pt x="725" y="583"/>
                    <a:pt x="848" y="468"/>
                    <a:pt x="856" y="319"/>
                  </a:cubicBezTo>
                  <a:cubicBezTo>
                    <a:pt x="863" y="171"/>
                    <a:pt x="753" y="43"/>
                    <a:pt x="606" y="28"/>
                  </a:cubicBezTo>
                  <a:cubicBezTo>
                    <a:pt x="415" y="7"/>
                    <a:pt x="304" y="1"/>
                    <a:pt x="304" y="1"/>
                  </a:cubicBezTo>
                  <a:cubicBezTo>
                    <a:pt x="299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4080525" y="403475"/>
              <a:ext cx="22700" cy="16225"/>
            </a:xfrm>
            <a:custGeom>
              <a:avLst/>
              <a:gdLst/>
              <a:ahLst/>
              <a:cxnLst/>
              <a:rect l="l" t="t" r="r" b="b"/>
              <a:pathLst>
                <a:path w="908" h="649" extrusionOk="0">
                  <a:moveTo>
                    <a:pt x="599" y="1"/>
                  </a:moveTo>
                  <a:cubicBezTo>
                    <a:pt x="576" y="1"/>
                    <a:pt x="552" y="4"/>
                    <a:pt x="528" y="10"/>
                  </a:cubicBezTo>
                  <a:cubicBezTo>
                    <a:pt x="418" y="39"/>
                    <a:pt x="311" y="71"/>
                    <a:pt x="209" y="105"/>
                  </a:cubicBezTo>
                  <a:cubicBezTo>
                    <a:pt x="79" y="149"/>
                    <a:pt x="0" y="280"/>
                    <a:pt x="22" y="414"/>
                  </a:cubicBezTo>
                  <a:cubicBezTo>
                    <a:pt x="44" y="549"/>
                    <a:pt x="160" y="648"/>
                    <a:pt x="297" y="648"/>
                  </a:cubicBezTo>
                  <a:cubicBezTo>
                    <a:pt x="327" y="648"/>
                    <a:pt x="357" y="643"/>
                    <a:pt x="385" y="634"/>
                  </a:cubicBezTo>
                  <a:cubicBezTo>
                    <a:pt x="478" y="603"/>
                    <a:pt x="572" y="574"/>
                    <a:pt x="671" y="549"/>
                  </a:cubicBezTo>
                  <a:cubicBezTo>
                    <a:pt x="820" y="509"/>
                    <a:pt x="908" y="357"/>
                    <a:pt x="869" y="207"/>
                  </a:cubicBezTo>
                  <a:cubicBezTo>
                    <a:pt x="835" y="83"/>
                    <a:pt x="722" y="1"/>
                    <a:pt x="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3908600" y="280725"/>
              <a:ext cx="162950" cy="399325"/>
            </a:xfrm>
            <a:custGeom>
              <a:avLst/>
              <a:gdLst/>
              <a:ahLst/>
              <a:cxnLst/>
              <a:rect l="l" t="t" r="r" b="b"/>
              <a:pathLst>
                <a:path w="6518" h="15973" extrusionOk="0">
                  <a:moveTo>
                    <a:pt x="3461" y="1"/>
                  </a:moveTo>
                  <a:cubicBezTo>
                    <a:pt x="3433" y="1"/>
                    <a:pt x="3404" y="5"/>
                    <a:pt x="3376" y="14"/>
                  </a:cubicBezTo>
                  <a:cubicBezTo>
                    <a:pt x="3229" y="61"/>
                    <a:pt x="3148" y="218"/>
                    <a:pt x="3195" y="364"/>
                  </a:cubicBezTo>
                  <a:cubicBezTo>
                    <a:pt x="3814" y="2299"/>
                    <a:pt x="4115" y="4183"/>
                    <a:pt x="4218" y="5932"/>
                  </a:cubicBezTo>
                  <a:cubicBezTo>
                    <a:pt x="3136" y="4441"/>
                    <a:pt x="1711" y="3835"/>
                    <a:pt x="1641" y="3806"/>
                  </a:cubicBezTo>
                  <a:cubicBezTo>
                    <a:pt x="1605" y="3791"/>
                    <a:pt x="1568" y="3784"/>
                    <a:pt x="1532" y="3784"/>
                  </a:cubicBezTo>
                  <a:cubicBezTo>
                    <a:pt x="1423" y="3784"/>
                    <a:pt x="1319" y="3848"/>
                    <a:pt x="1274" y="3956"/>
                  </a:cubicBezTo>
                  <a:cubicBezTo>
                    <a:pt x="1215" y="4099"/>
                    <a:pt x="1284" y="4262"/>
                    <a:pt x="1427" y="4320"/>
                  </a:cubicBezTo>
                  <a:cubicBezTo>
                    <a:pt x="1446" y="4328"/>
                    <a:pt x="3280" y="5106"/>
                    <a:pt x="4258" y="7065"/>
                  </a:cubicBezTo>
                  <a:cubicBezTo>
                    <a:pt x="4270" y="8119"/>
                    <a:pt x="4218" y="9173"/>
                    <a:pt x="4098" y="10220"/>
                  </a:cubicBezTo>
                  <a:cubicBezTo>
                    <a:pt x="3304" y="9115"/>
                    <a:pt x="1698" y="8569"/>
                    <a:pt x="353" y="8302"/>
                  </a:cubicBezTo>
                  <a:cubicBezTo>
                    <a:pt x="336" y="8299"/>
                    <a:pt x="319" y="8297"/>
                    <a:pt x="302" y="8297"/>
                  </a:cubicBezTo>
                  <a:cubicBezTo>
                    <a:pt x="172" y="8297"/>
                    <a:pt x="57" y="8389"/>
                    <a:pt x="31" y="8521"/>
                  </a:cubicBezTo>
                  <a:cubicBezTo>
                    <a:pt x="1" y="8670"/>
                    <a:pt x="95" y="8815"/>
                    <a:pt x="243" y="8848"/>
                  </a:cubicBezTo>
                  <a:cubicBezTo>
                    <a:pt x="1471" y="9093"/>
                    <a:pt x="3574" y="9725"/>
                    <a:pt x="3966" y="11223"/>
                  </a:cubicBezTo>
                  <a:cubicBezTo>
                    <a:pt x="3564" y="13861"/>
                    <a:pt x="2892" y="15553"/>
                    <a:pt x="2878" y="15587"/>
                  </a:cubicBezTo>
                  <a:cubicBezTo>
                    <a:pt x="2819" y="15730"/>
                    <a:pt x="2887" y="15894"/>
                    <a:pt x="3030" y="15951"/>
                  </a:cubicBezTo>
                  <a:cubicBezTo>
                    <a:pt x="3065" y="15966"/>
                    <a:pt x="3101" y="15973"/>
                    <a:pt x="3136" y="15973"/>
                  </a:cubicBezTo>
                  <a:cubicBezTo>
                    <a:pt x="3246" y="15973"/>
                    <a:pt x="3350" y="15907"/>
                    <a:pt x="3393" y="15798"/>
                  </a:cubicBezTo>
                  <a:cubicBezTo>
                    <a:pt x="3408" y="15762"/>
                    <a:pt x="4111" y="13997"/>
                    <a:pt x="4523" y="11249"/>
                  </a:cubicBezTo>
                  <a:cubicBezTo>
                    <a:pt x="4523" y="11247"/>
                    <a:pt x="4524" y="11244"/>
                    <a:pt x="4524" y="11241"/>
                  </a:cubicBezTo>
                  <a:cubicBezTo>
                    <a:pt x="4683" y="10191"/>
                    <a:pt x="4777" y="9134"/>
                    <a:pt x="4807" y="8073"/>
                  </a:cubicBezTo>
                  <a:cubicBezTo>
                    <a:pt x="4859" y="7855"/>
                    <a:pt x="5172" y="6735"/>
                    <a:pt x="6346" y="5979"/>
                  </a:cubicBezTo>
                  <a:cubicBezTo>
                    <a:pt x="6478" y="5898"/>
                    <a:pt x="6518" y="5723"/>
                    <a:pt x="6434" y="5592"/>
                  </a:cubicBezTo>
                  <a:cubicBezTo>
                    <a:pt x="6380" y="5509"/>
                    <a:pt x="6290" y="5464"/>
                    <a:pt x="6199" y="5464"/>
                  </a:cubicBezTo>
                  <a:cubicBezTo>
                    <a:pt x="6146" y="5464"/>
                    <a:pt x="6093" y="5479"/>
                    <a:pt x="6045" y="5511"/>
                  </a:cubicBezTo>
                  <a:cubicBezTo>
                    <a:pt x="5551" y="5826"/>
                    <a:pt x="5130" y="6243"/>
                    <a:pt x="4810" y="6735"/>
                  </a:cubicBezTo>
                  <a:cubicBezTo>
                    <a:pt x="4759" y="4716"/>
                    <a:pt x="4460" y="2489"/>
                    <a:pt x="3725" y="194"/>
                  </a:cubicBezTo>
                  <a:cubicBezTo>
                    <a:pt x="3688" y="76"/>
                    <a:pt x="3578" y="1"/>
                    <a:pt x="3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6"/>
          <p:cNvGrpSpPr/>
          <p:nvPr/>
        </p:nvGrpSpPr>
        <p:grpSpPr>
          <a:xfrm>
            <a:off x="4210482" y="2148166"/>
            <a:ext cx="723054" cy="634971"/>
            <a:chOff x="841000" y="2850500"/>
            <a:chExt cx="441425" cy="387650"/>
          </a:xfrm>
        </p:grpSpPr>
        <p:sp>
          <p:nvSpPr>
            <p:cNvPr id="483" name="Google Shape;483;p46"/>
            <p:cNvSpPr/>
            <p:nvPr/>
          </p:nvSpPr>
          <p:spPr>
            <a:xfrm>
              <a:off x="886650" y="2866325"/>
              <a:ext cx="63100" cy="62825"/>
            </a:xfrm>
            <a:custGeom>
              <a:avLst/>
              <a:gdLst/>
              <a:ahLst/>
              <a:cxnLst/>
              <a:rect l="l" t="t" r="r" b="b"/>
              <a:pathLst>
                <a:path w="2524" h="2513" extrusionOk="0">
                  <a:moveTo>
                    <a:pt x="1086" y="0"/>
                  </a:moveTo>
                  <a:cubicBezTo>
                    <a:pt x="916" y="0"/>
                    <a:pt x="750" y="45"/>
                    <a:pt x="600" y="136"/>
                  </a:cubicBezTo>
                  <a:cubicBezTo>
                    <a:pt x="130" y="420"/>
                    <a:pt x="1" y="1046"/>
                    <a:pt x="373" y="1634"/>
                  </a:cubicBezTo>
                  <a:cubicBezTo>
                    <a:pt x="671" y="2104"/>
                    <a:pt x="1267" y="2513"/>
                    <a:pt x="1734" y="2513"/>
                  </a:cubicBezTo>
                  <a:cubicBezTo>
                    <a:pt x="1851" y="2513"/>
                    <a:pt x="1960" y="2487"/>
                    <a:pt x="2055" y="2430"/>
                  </a:cubicBezTo>
                  <a:cubicBezTo>
                    <a:pt x="2523" y="2146"/>
                    <a:pt x="2447" y="1193"/>
                    <a:pt x="2073" y="605"/>
                  </a:cubicBezTo>
                  <a:cubicBezTo>
                    <a:pt x="1819" y="204"/>
                    <a:pt x="1446" y="0"/>
                    <a:pt x="1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841000" y="2922075"/>
              <a:ext cx="59575" cy="49850"/>
            </a:xfrm>
            <a:custGeom>
              <a:avLst/>
              <a:gdLst/>
              <a:ahLst/>
              <a:cxnLst/>
              <a:rect l="l" t="t" r="r" b="b"/>
              <a:pathLst>
                <a:path w="2383" h="1994" extrusionOk="0">
                  <a:moveTo>
                    <a:pt x="900" y="1"/>
                  </a:moveTo>
                  <a:cubicBezTo>
                    <a:pt x="669" y="1"/>
                    <a:pt x="458" y="92"/>
                    <a:pt x="306" y="265"/>
                  </a:cubicBezTo>
                  <a:cubicBezTo>
                    <a:pt x="1" y="615"/>
                    <a:pt x="57" y="1164"/>
                    <a:pt x="511" y="1562"/>
                  </a:cubicBezTo>
                  <a:cubicBezTo>
                    <a:pt x="803" y="1818"/>
                    <a:pt x="1241" y="1994"/>
                    <a:pt x="1598" y="1994"/>
                  </a:cubicBezTo>
                  <a:cubicBezTo>
                    <a:pt x="1795" y="1994"/>
                    <a:pt x="1967" y="1940"/>
                    <a:pt x="2076" y="1816"/>
                  </a:cubicBezTo>
                  <a:cubicBezTo>
                    <a:pt x="2382" y="1467"/>
                    <a:pt x="2072" y="695"/>
                    <a:pt x="1618" y="298"/>
                  </a:cubicBezTo>
                  <a:lnTo>
                    <a:pt x="1619" y="298"/>
                  </a:lnTo>
                  <a:cubicBezTo>
                    <a:pt x="1390" y="96"/>
                    <a:pt x="1135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1030925" y="2881900"/>
              <a:ext cx="50950" cy="56100"/>
            </a:xfrm>
            <a:custGeom>
              <a:avLst/>
              <a:gdLst/>
              <a:ahLst/>
              <a:cxnLst/>
              <a:rect l="l" t="t" r="r" b="b"/>
              <a:pathLst>
                <a:path w="2038" h="2244" extrusionOk="0">
                  <a:moveTo>
                    <a:pt x="1123" y="0"/>
                  </a:moveTo>
                  <a:cubicBezTo>
                    <a:pt x="791" y="0"/>
                    <a:pt x="456" y="217"/>
                    <a:pt x="260" y="623"/>
                  </a:cubicBezTo>
                  <a:cubicBezTo>
                    <a:pt x="0" y="1167"/>
                    <a:pt x="20" y="1998"/>
                    <a:pt x="439" y="2199"/>
                  </a:cubicBezTo>
                  <a:cubicBezTo>
                    <a:pt x="503" y="2229"/>
                    <a:pt x="572" y="2243"/>
                    <a:pt x="645" y="2243"/>
                  </a:cubicBezTo>
                  <a:cubicBezTo>
                    <a:pt x="1049" y="2243"/>
                    <a:pt x="1557" y="1809"/>
                    <a:pt x="1777" y="1348"/>
                  </a:cubicBezTo>
                  <a:cubicBezTo>
                    <a:pt x="2038" y="804"/>
                    <a:pt x="1873" y="276"/>
                    <a:pt x="1454" y="76"/>
                  </a:cubicBezTo>
                  <a:cubicBezTo>
                    <a:pt x="1348" y="25"/>
                    <a:pt x="1236" y="0"/>
                    <a:pt x="1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898475" y="2943175"/>
              <a:ext cx="159325" cy="104900"/>
            </a:xfrm>
            <a:custGeom>
              <a:avLst/>
              <a:gdLst/>
              <a:ahLst/>
              <a:cxnLst/>
              <a:rect l="l" t="t" r="r" b="b"/>
              <a:pathLst>
                <a:path w="6373" h="4196" extrusionOk="0">
                  <a:moveTo>
                    <a:pt x="3353" y="0"/>
                  </a:moveTo>
                  <a:cubicBezTo>
                    <a:pt x="3133" y="0"/>
                    <a:pt x="2913" y="22"/>
                    <a:pt x="2696" y="66"/>
                  </a:cubicBezTo>
                  <a:cubicBezTo>
                    <a:pt x="1068" y="400"/>
                    <a:pt x="0" y="1908"/>
                    <a:pt x="252" y="3131"/>
                  </a:cubicBezTo>
                  <a:cubicBezTo>
                    <a:pt x="415" y="3925"/>
                    <a:pt x="1052" y="4195"/>
                    <a:pt x="1925" y="4195"/>
                  </a:cubicBezTo>
                  <a:cubicBezTo>
                    <a:pt x="2395" y="4195"/>
                    <a:pt x="2934" y="4117"/>
                    <a:pt x="3505" y="4000"/>
                  </a:cubicBezTo>
                  <a:cubicBezTo>
                    <a:pt x="5135" y="3666"/>
                    <a:pt x="6373" y="3084"/>
                    <a:pt x="6057" y="1876"/>
                  </a:cubicBezTo>
                  <a:lnTo>
                    <a:pt x="6056" y="1876"/>
                  </a:lnTo>
                  <a:cubicBezTo>
                    <a:pt x="5733" y="642"/>
                    <a:pt x="4715" y="254"/>
                    <a:pt x="4278" y="131"/>
                  </a:cubicBezTo>
                  <a:cubicBezTo>
                    <a:pt x="3976" y="44"/>
                    <a:pt x="3665" y="0"/>
                    <a:pt x="3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963300" y="2850500"/>
              <a:ext cx="54500" cy="67650"/>
            </a:xfrm>
            <a:custGeom>
              <a:avLst/>
              <a:gdLst/>
              <a:ahLst/>
              <a:cxnLst/>
              <a:rect l="l" t="t" r="r" b="b"/>
              <a:pathLst>
                <a:path w="2180" h="2706" extrusionOk="0">
                  <a:moveTo>
                    <a:pt x="1106" y="0"/>
                  </a:moveTo>
                  <a:cubicBezTo>
                    <a:pt x="634" y="0"/>
                    <a:pt x="213" y="370"/>
                    <a:pt x="112" y="984"/>
                  </a:cubicBezTo>
                  <a:cubicBezTo>
                    <a:pt x="0" y="1671"/>
                    <a:pt x="300" y="2598"/>
                    <a:pt x="839" y="2697"/>
                  </a:cubicBezTo>
                  <a:cubicBezTo>
                    <a:pt x="871" y="2703"/>
                    <a:pt x="903" y="2706"/>
                    <a:pt x="935" y="2706"/>
                  </a:cubicBezTo>
                  <a:cubicBezTo>
                    <a:pt x="1445" y="2706"/>
                    <a:pt x="1960" y="1991"/>
                    <a:pt x="2067" y="1346"/>
                  </a:cubicBezTo>
                  <a:cubicBezTo>
                    <a:pt x="2180" y="658"/>
                    <a:pt x="1818" y="117"/>
                    <a:pt x="1277" y="16"/>
                  </a:cubicBezTo>
                  <a:cubicBezTo>
                    <a:pt x="1220" y="5"/>
                    <a:pt x="1163" y="0"/>
                    <a:pt x="1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898875" y="2946800"/>
              <a:ext cx="59350" cy="101225"/>
            </a:xfrm>
            <a:custGeom>
              <a:avLst/>
              <a:gdLst/>
              <a:ahLst/>
              <a:cxnLst/>
              <a:rect l="l" t="t" r="r" b="b"/>
              <a:pathLst>
                <a:path w="2374" h="4049" extrusionOk="0">
                  <a:moveTo>
                    <a:pt x="2374" y="0"/>
                  </a:moveTo>
                  <a:lnTo>
                    <a:pt x="2374" y="0"/>
                  </a:lnTo>
                  <a:cubicBezTo>
                    <a:pt x="920" y="449"/>
                    <a:pt x="1" y="1843"/>
                    <a:pt x="235" y="2985"/>
                  </a:cubicBezTo>
                  <a:cubicBezTo>
                    <a:pt x="398" y="3779"/>
                    <a:pt x="1035" y="4049"/>
                    <a:pt x="1909" y="4049"/>
                  </a:cubicBezTo>
                  <a:cubicBezTo>
                    <a:pt x="1949" y="4049"/>
                    <a:pt x="1989" y="4048"/>
                    <a:pt x="2029" y="4047"/>
                  </a:cubicBezTo>
                  <a:cubicBezTo>
                    <a:pt x="1837" y="3866"/>
                    <a:pt x="1684" y="3614"/>
                    <a:pt x="1583" y="3265"/>
                  </a:cubicBezTo>
                  <a:lnTo>
                    <a:pt x="1583" y="3267"/>
                  </a:lnTo>
                  <a:cubicBezTo>
                    <a:pt x="1275" y="2210"/>
                    <a:pt x="1602" y="896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841000" y="2926650"/>
              <a:ext cx="54700" cy="45300"/>
            </a:xfrm>
            <a:custGeom>
              <a:avLst/>
              <a:gdLst/>
              <a:ahLst/>
              <a:cxnLst/>
              <a:rect l="l" t="t" r="r" b="b"/>
              <a:pathLst>
                <a:path w="2188" h="1812" extrusionOk="0">
                  <a:moveTo>
                    <a:pt x="395" y="0"/>
                  </a:moveTo>
                  <a:cubicBezTo>
                    <a:pt x="363" y="26"/>
                    <a:pt x="334" y="52"/>
                    <a:pt x="306" y="82"/>
                  </a:cubicBezTo>
                  <a:cubicBezTo>
                    <a:pt x="1" y="432"/>
                    <a:pt x="57" y="981"/>
                    <a:pt x="511" y="1379"/>
                  </a:cubicBezTo>
                  <a:cubicBezTo>
                    <a:pt x="802" y="1635"/>
                    <a:pt x="1241" y="1811"/>
                    <a:pt x="1597" y="1811"/>
                  </a:cubicBezTo>
                  <a:cubicBezTo>
                    <a:pt x="1795" y="1811"/>
                    <a:pt x="1967" y="1758"/>
                    <a:pt x="2076" y="1633"/>
                  </a:cubicBezTo>
                  <a:cubicBezTo>
                    <a:pt x="2142" y="1556"/>
                    <a:pt x="2175" y="1458"/>
                    <a:pt x="2188" y="1352"/>
                  </a:cubicBezTo>
                  <a:lnTo>
                    <a:pt x="2188" y="1352"/>
                  </a:lnTo>
                  <a:cubicBezTo>
                    <a:pt x="2183" y="1352"/>
                    <a:pt x="2179" y="1352"/>
                    <a:pt x="2175" y="1352"/>
                  </a:cubicBezTo>
                  <a:cubicBezTo>
                    <a:pt x="1774" y="1352"/>
                    <a:pt x="1236" y="1118"/>
                    <a:pt x="873" y="796"/>
                  </a:cubicBezTo>
                  <a:cubicBezTo>
                    <a:pt x="594" y="548"/>
                    <a:pt x="437" y="264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86650" y="2866975"/>
              <a:ext cx="52425" cy="62175"/>
            </a:xfrm>
            <a:custGeom>
              <a:avLst/>
              <a:gdLst/>
              <a:ahLst/>
              <a:cxnLst/>
              <a:rect l="l" t="t" r="r" b="b"/>
              <a:pathLst>
                <a:path w="2097" h="2487" extrusionOk="0">
                  <a:moveTo>
                    <a:pt x="886" y="1"/>
                  </a:moveTo>
                  <a:lnTo>
                    <a:pt x="886" y="1"/>
                  </a:lnTo>
                  <a:cubicBezTo>
                    <a:pt x="785" y="21"/>
                    <a:pt x="688" y="57"/>
                    <a:pt x="600" y="109"/>
                  </a:cubicBezTo>
                  <a:cubicBezTo>
                    <a:pt x="132" y="394"/>
                    <a:pt x="1" y="1019"/>
                    <a:pt x="374" y="1607"/>
                  </a:cubicBezTo>
                  <a:cubicBezTo>
                    <a:pt x="672" y="2077"/>
                    <a:pt x="1267" y="2486"/>
                    <a:pt x="1734" y="2486"/>
                  </a:cubicBezTo>
                  <a:cubicBezTo>
                    <a:pt x="1851" y="2486"/>
                    <a:pt x="1960" y="2461"/>
                    <a:pt x="2055" y="2404"/>
                  </a:cubicBezTo>
                  <a:cubicBezTo>
                    <a:pt x="2070" y="2391"/>
                    <a:pt x="2084" y="2379"/>
                    <a:pt x="2096" y="2366"/>
                  </a:cubicBezTo>
                  <a:cubicBezTo>
                    <a:pt x="1680" y="2174"/>
                    <a:pt x="1234" y="1731"/>
                    <a:pt x="990" y="1273"/>
                  </a:cubicBezTo>
                  <a:cubicBezTo>
                    <a:pt x="734" y="792"/>
                    <a:pt x="720" y="330"/>
                    <a:pt x="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963650" y="2850500"/>
              <a:ext cx="41025" cy="65500"/>
            </a:xfrm>
            <a:custGeom>
              <a:avLst/>
              <a:gdLst/>
              <a:ahLst/>
              <a:cxnLst/>
              <a:rect l="l" t="t" r="r" b="b"/>
              <a:pathLst>
                <a:path w="1641" h="2620" extrusionOk="0">
                  <a:moveTo>
                    <a:pt x="1094" y="0"/>
                  </a:moveTo>
                  <a:cubicBezTo>
                    <a:pt x="621" y="0"/>
                    <a:pt x="199" y="370"/>
                    <a:pt x="98" y="985"/>
                  </a:cubicBezTo>
                  <a:cubicBezTo>
                    <a:pt x="0" y="1583"/>
                    <a:pt x="215" y="2363"/>
                    <a:pt x="629" y="2619"/>
                  </a:cubicBezTo>
                  <a:cubicBezTo>
                    <a:pt x="518" y="2158"/>
                    <a:pt x="543" y="1600"/>
                    <a:pt x="702" y="1152"/>
                  </a:cubicBezTo>
                  <a:cubicBezTo>
                    <a:pt x="886" y="631"/>
                    <a:pt x="1241" y="295"/>
                    <a:pt x="1640" y="178"/>
                  </a:cubicBezTo>
                  <a:cubicBezTo>
                    <a:pt x="1527" y="96"/>
                    <a:pt x="1399" y="41"/>
                    <a:pt x="1263" y="16"/>
                  </a:cubicBezTo>
                  <a:cubicBezTo>
                    <a:pt x="1207" y="6"/>
                    <a:pt x="1150" y="0"/>
                    <a:pt x="1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1031575" y="2881900"/>
              <a:ext cx="44750" cy="50375"/>
            </a:xfrm>
            <a:custGeom>
              <a:avLst/>
              <a:gdLst/>
              <a:ahLst/>
              <a:cxnLst/>
              <a:rect l="l" t="t" r="r" b="b"/>
              <a:pathLst>
                <a:path w="1790" h="2015" extrusionOk="0">
                  <a:moveTo>
                    <a:pt x="1097" y="1"/>
                  </a:moveTo>
                  <a:cubicBezTo>
                    <a:pt x="765" y="1"/>
                    <a:pt x="429" y="216"/>
                    <a:pt x="234" y="623"/>
                  </a:cubicBezTo>
                  <a:cubicBezTo>
                    <a:pt x="23" y="1063"/>
                    <a:pt x="1" y="1684"/>
                    <a:pt x="218" y="2014"/>
                  </a:cubicBezTo>
                  <a:cubicBezTo>
                    <a:pt x="283" y="1619"/>
                    <a:pt x="496" y="1186"/>
                    <a:pt x="777" y="887"/>
                  </a:cubicBezTo>
                  <a:lnTo>
                    <a:pt x="779" y="887"/>
                  </a:lnTo>
                  <a:cubicBezTo>
                    <a:pt x="1065" y="582"/>
                    <a:pt x="1406" y="437"/>
                    <a:pt x="1724" y="437"/>
                  </a:cubicBezTo>
                  <a:cubicBezTo>
                    <a:pt x="1746" y="437"/>
                    <a:pt x="1767" y="438"/>
                    <a:pt x="1789" y="439"/>
                  </a:cubicBezTo>
                  <a:cubicBezTo>
                    <a:pt x="1714" y="280"/>
                    <a:pt x="1587" y="151"/>
                    <a:pt x="1428" y="76"/>
                  </a:cubicBezTo>
                  <a:cubicBezTo>
                    <a:pt x="1322" y="25"/>
                    <a:pt x="1210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1120725" y="3034325"/>
              <a:ext cx="50525" cy="67950"/>
            </a:xfrm>
            <a:custGeom>
              <a:avLst/>
              <a:gdLst/>
              <a:ahLst/>
              <a:cxnLst/>
              <a:rect l="l" t="t" r="r" b="b"/>
              <a:pathLst>
                <a:path w="2021" h="2718" extrusionOk="0">
                  <a:moveTo>
                    <a:pt x="995" y="1"/>
                  </a:moveTo>
                  <a:cubicBezTo>
                    <a:pt x="467" y="1"/>
                    <a:pt x="35" y="443"/>
                    <a:pt x="18" y="1121"/>
                  </a:cubicBezTo>
                  <a:cubicBezTo>
                    <a:pt x="0" y="1817"/>
                    <a:pt x="424" y="2692"/>
                    <a:pt x="972" y="2717"/>
                  </a:cubicBezTo>
                  <a:cubicBezTo>
                    <a:pt x="980" y="2717"/>
                    <a:pt x="988" y="2717"/>
                    <a:pt x="996" y="2717"/>
                  </a:cubicBezTo>
                  <a:cubicBezTo>
                    <a:pt x="1534" y="2717"/>
                    <a:pt x="1985" y="1897"/>
                    <a:pt x="2003" y="1211"/>
                  </a:cubicBezTo>
                  <a:cubicBezTo>
                    <a:pt x="2020" y="515"/>
                    <a:pt x="1587" y="27"/>
                    <a:pt x="1039" y="2"/>
                  </a:cubicBezTo>
                  <a:cubicBezTo>
                    <a:pt x="1024" y="1"/>
                    <a:pt x="1009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1052150" y="3053225"/>
              <a:ext cx="48425" cy="57900"/>
            </a:xfrm>
            <a:custGeom>
              <a:avLst/>
              <a:gdLst/>
              <a:ahLst/>
              <a:cxnLst/>
              <a:rect l="l" t="t" r="r" b="b"/>
              <a:pathLst>
                <a:path w="1937" h="2316" extrusionOk="0">
                  <a:moveTo>
                    <a:pt x="907" y="0"/>
                  </a:moveTo>
                  <a:cubicBezTo>
                    <a:pt x="841" y="0"/>
                    <a:pt x="775" y="9"/>
                    <a:pt x="708" y="27"/>
                  </a:cubicBezTo>
                  <a:cubicBezTo>
                    <a:pt x="260" y="147"/>
                    <a:pt x="1" y="635"/>
                    <a:pt x="157" y="1218"/>
                  </a:cubicBezTo>
                  <a:cubicBezTo>
                    <a:pt x="299" y="1752"/>
                    <a:pt x="776" y="2315"/>
                    <a:pt x="1200" y="2315"/>
                  </a:cubicBezTo>
                  <a:cubicBezTo>
                    <a:pt x="1239" y="2315"/>
                    <a:pt x="1278" y="2310"/>
                    <a:pt x="1316" y="2300"/>
                  </a:cubicBezTo>
                  <a:cubicBezTo>
                    <a:pt x="1764" y="2180"/>
                    <a:pt x="1936" y="1366"/>
                    <a:pt x="1781" y="783"/>
                  </a:cubicBezTo>
                  <a:cubicBezTo>
                    <a:pt x="1648" y="287"/>
                    <a:pt x="1288" y="0"/>
                    <a:pt x="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1219950" y="3128600"/>
              <a:ext cx="62475" cy="46700"/>
            </a:xfrm>
            <a:custGeom>
              <a:avLst/>
              <a:gdLst/>
              <a:ahLst/>
              <a:cxnLst/>
              <a:rect l="l" t="t" r="r" b="b"/>
              <a:pathLst>
                <a:path w="2499" h="1868" extrusionOk="0">
                  <a:moveTo>
                    <a:pt x="1561" y="1"/>
                  </a:moveTo>
                  <a:cubicBezTo>
                    <a:pt x="1372" y="1"/>
                    <a:pt x="1168" y="56"/>
                    <a:pt x="967" y="175"/>
                  </a:cubicBezTo>
                  <a:cubicBezTo>
                    <a:pt x="447" y="482"/>
                    <a:pt x="1" y="1184"/>
                    <a:pt x="238" y="1583"/>
                  </a:cubicBezTo>
                  <a:cubicBezTo>
                    <a:pt x="355" y="1781"/>
                    <a:pt x="617" y="1867"/>
                    <a:pt x="915" y="1867"/>
                  </a:cubicBezTo>
                  <a:cubicBezTo>
                    <a:pt x="1219" y="1867"/>
                    <a:pt x="1561" y="1777"/>
                    <a:pt x="1823" y="1622"/>
                  </a:cubicBezTo>
                  <a:cubicBezTo>
                    <a:pt x="2342" y="1314"/>
                    <a:pt x="2498" y="783"/>
                    <a:pt x="2263" y="384"/>
                  </a:cubicBezTo>
                  <a:cubicBezTo>
                    <a:pt x="2118" y="139"/>
                    <a:pt x="1859" y="1"/>
                    <a:pt x="1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1053075" y="3126425"/>
              <a:ext cx="160300" cy="111725"/>
            </a:xfrm>
            <a:custGeom>
              <a:avLst/>
              <a:gdLst/>
              <a:ahLst/>
              <a:cxnLst/>
              <a:rect l="l" t="t" r="r" b="b"/>
              <a:pathLst>
                <a:path w="6412" h="4469" extrusionOk="0">
                  <a:moveTo>
                    <a:pt x="2969" y="0"/>
                  </a:moveTo>
                  <a:cubicBezTo>
                    <a:pt x="1840" y="0"/>
                    <a:pt x="818" y="581"/>
                    <a:pt x="472" y="1430"/>
                  </a:cubicBezTo>
                  <a:cubicBezTo>
                    <a:pt x="0" y="2584"/>
                    <a:pt x="1152" y="3334"/>
                    <a:pt x="2693" y="3962"/>
                  </a:cubicBezTo>
                  <a:cubicBezTo>
                    <a:pt x="3433" y="4264"/>
                    <a:pt x="4129" y="4468"/>
                    <a:pt x="4699" y="4468"/>
                  </a:cubicBezTo>
                  <a:cubicBezTo>
                    <a:pt x="5315" y="4468"/>
                    <a:pt x="5782" y="4229"/>
                    <a:pt x="5994" y="3617"/>
                  </a:cubicBezTo>
                  <a:cubicBezTo>
                    <a:pt x="6412" y="2411"/>
                    <a:pt x="5782" y="1523"/>
                    <a:pt x="5487" y="1177"/>
                  </a:cubicBezTo>
                  <a:cubicBezTo>
                    <a:pt x="5142" y="767"/>
                    <a:pt x="4704" y="448"/>
                    <a:pt x="4208" y="243"/>
                  </a:cubicBezTo>
                  <a:cubicBezTo>
                    <a:pt x="3799" y="76"/>
                    <a:pt x="3377" y="0"/>
                    <a:pt x="2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1178700" y="3064275"/>
              <a:ext cx="66075" cy="60350"/>
            </a:xfrm>
            <a:custGeom>
              <a:avLst/>
              <a:gdLst/>
              <a:ahLst/>
              <a:cxnLst/>
              <a:rect l="l" t="t" r="r" b="b"/>
              <a:pathLst>
                <a:path w="2643" h="2414" extrusionOk="0">
                  <a:moveTo>
                    <a:pt x="1612" y="1"/>
                  </a:moveTo>
                  <a:cubicBezTo>
                    <a:pt x="1319" y="1"/>
                    <a:pt x="1006" y="136"/>
                    <a:pt x="743" y="417"/>
                  </a:cubicBezTo>
                  <a:cubicBezTo>
                    <a:pt x="267" y="926"/>
                    <a:pt x="0" y="1861"/>
                    <a:pt x="394" y="2244"/>
                  </a:cubicBezTo>
                  <a:cubicBezTo>
                    <a:pt x="515" y="2362"/>
                    <a:pt x="685" y="2414"/>
                    <a:pt x="876" y="2414"/>
                  </a:cubicBezTo>
                  <a:cubicBezTo>
                    <a:pt x="1304" y="2414"/>
                    <a:pt x="1837" y="2155"/>
                    <a:pt x="2166" y="1804"/>
                  </a:cubicBezTo>
                  <a:cubicBezTo>
                    <a:pt x="2642" y="1296"/>
                    <a:pt x="2642" y="644"/>
                    <a:pt x="2250" y="261"/>
                  </a:cubicBezTo>
                  <a:cubicBezTo>
                    <a:pt x="2074" y="89"/>
                    <a:pt x="1849" y="1"/>
                    <a:pt x="1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1056850" y="3126425"/>
              <a:ext cx="93975" cy="82800"/>
            </a:xfrm>
            <a:custGeom>
              <a:avLst/>
              <a:gdLst/>
              <a:ahLst/>
              <a:cxnLst/>
              <a:rect l="l" t="t" r="r" b="b"/>
              <a:pathLst>
                <a:path w="3759" h="3312" extrusionOk="0">
                  <a:moveTo>
                    <a:pt x="2819" y="1"/>
                  </a:moveTo>
                  <a:cubicBezTo>
                    <a:pt x="1690" y="1"/>
                    <a:pt x="667" y="581"/>
                    <a:pt x="321" y="1430"/>
                  </a:cubicBezTo>
                  <a:cubicBezTo>
                    <a:pt x="0" y="2215"/>
                    <a:pt x="431" y="2811"/>
                    <a:pt x="1221" y="3311"/>
                  </a:cubicBezTo>
                  <a:cubicBezTo>
                    <a:pt x="1161" y="3054"/>
                    <a:pt x="1175" y="2758"/>
                    <a:pt x="1285" y="2413"/>
                  </a:cubicBezTo>
                  <a:cubicBezTo>
                    <a:pt x="1616" y="1363"/>
                    <a:pt x="2619" y="454"/>
                    <a:pt x="3758" y="138"/>
                  </a:cubicBezTo>
                  <a:cubicBezTo>
                    <a:pt x="3445" y="44"/>
                    <a:pt x="3128" y="1"/>
                    <a:pt x="2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1052150" y="3053400"/>
              <a:ext cx="39125" cy="57700"/>
            </a:xfrm>
            <a:custGeom>
              <a:avLst/>
              <a:gdLst/>
              <a:ahLst/>
              <a:cxnLst/>
              <a:rect l="l" t="t" r="r" b="b"/>
              <a:pathLst>
                <a:path w="1565" h="2308" extrusionOk="0">
                  <a:moveTo>
                    <a:pt x="827" y="1"/>
                  </a:moveTo>
                  <a:cubicBezTo>
                    <a:pt x="786" y="3"/>
                    <a:pt x="746" y="9"/>
                    <a:pt x="707" y="20"/>
                  </a:cubicBezTo>
                  <a:cubicBezTo>
                    <a:pt x="259" y="139"/>
                    <a:pt x="1" y="628"/>
                    <a:pt x="155" y="1211"/>
                  </a:cubicBezTo>
                  <a:cubicBezTo>
                    <a:pt x="298" y="1743"/>
                    <a:pt x="775" y="2307"/>
                    <a:pt x="1199" y="2307"/>
                  </a:cubicBezTo>
                  <a:cubicBezTo>
                    <a:pt x="1238" y="2307"/>
                    <a:pt x="1277" y="2302"/>
                    <a:pt x="1316" y="2292"/>
                  </a:cubicBezTo>
                  <a:cubicBezTo>
                    <a:pt x="1412" y="2267"/>
                    <a:pt x="1494" y="2203"/>
                    <a:pt x="1564" y="2121"/>
                  </a:cubicBezTo>
                  <a:cubicBezTo>
                    <a:pt x="1229" y="1901"/>
                    <a:pt x="905" y="1402"/>
                    <a:pt x="781" y="927"/>
                  </a:cubicBezTo>
                  <a:lnTo>
                    <a:pt x="781" y="928"/>
                  </a:lnTo>
                  <a:cubicBezTo>
                    <a:pt x="687" y="566"/>
                    <a:pt x="715" y="245"/>
                    <a:pt x="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1120725" y="3034300"/>
              <a:ext cx="33425" cy="67950"/>
            </a:xfrm>
            <a:custGeom>
              <a:avLst/>
              <a:gdLst/>
              <a:ahLst/>
              <a:cxnLst/>
              <a:rect l="l" t="t" r="r" b="b"/>
              <a:pathLst>
                <a:path w="1337" h="2718" extrusionOk="0">
                  <a:moveTo>
                    <a:pt x="998" y="1"/>
                  </a:moveTo>
                  <a:cubicBezTo>
                    <a:pt x="468" y="1"/>
                    <a:pt x="35" y="442"/>
                    <a:pt x="18" y="1120"/>
                  </a:cubicBezTo>
                  <a:cubicBezTo>
                    <a:pt x="0" y="1817"/>
                    <a:pt x="424" y="2691"/>
                    <a:pt x="972" y="2718"/>
                  </a:cubicBezTo>
                  <a:cubicBezTo>
                    <a:pt x="991" y="2715"/>
                    <a:pt x="1010" y="2713"/>
                    <a:pt x="1027" y="2709"/>
                  </a:cubicBezTo>
                  <a:cubicBezTo>
                    <a:pt x="787" y="2318"/>
                    <a:pt x="664" y="1704"/>
                    <a:pt x="716" y="1186"/>
                  </a:cubicBezTo>
                  <a:cubicBezTo>
                    <a:pt x="771" y="644"/>
                    <a:pt x="1016" y="252"/>
                    <a:pt x="1336" y="71"/>
                  </a:cubicBezTo>
                  <a:cubicBezTo>
                    <a:pt x="1242" y="32"/>
                    <a:pt x="1142" y="8"/>
                    <a:pt x="1040" y="2"/>
                  </a:cubicBezTo>
                  <a:cubicBezTo>
                    <a:pt x="1026" y="1"/>
                    <a:pt x="1012" y="1"/>
                    <a:pt x="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1180525" y="3064300"/>
              <a:ext cx="60000" cy="51750"/>
            </a:xfrm>
            <a:custGeom>
              <a:avLst/>
              <a:gdLst/>
              <a:ahLst/>
              <a:cxnLst/>
              <a:rect l="l" t="t" r="r" b="b"/>
              <a:pathLst>
                <a:path w="2400" h="2070" extrusionOk="0">
                  <a:moveTo>
                    <a:pt x="1539" y="0"/>
                  </a:moveTo>
                  <a:cubicBezTo>
                    <a:pt x="1246" y="0"/>
                    <a:pt x="933" y="135"/>
                    <a:pt x="670" y="417"/>
                  </a:cubicBezTo>
                  <a:cubicBezTo>
                    <a:pt x="255" y="859"/>
                    <a:pt x="0" y="1626"/>
                    <a:pt x="201" y="2070"/>
                  </a:cubicBezTo>
                  <a:cubicBezTo>
                    <a:pt x="366" y="1626"/>
                    <a:pt x="697" y="1175"/>
                    <a:pt x="1077" y="892"/>
                  </a:cubicBezTo>
                  <a:cubicBezTo>
                    <a:pt x="1393" y="658"/>
                    <a:pt x="1726" y="548"/>
                    <a:pt x="2034" y="548"/>
                  </a:cubicBezTo>
                  <a:cubicBezTo>
                    <a:pt x="2161" y="548"/>
                    <a:pt x="2284" y="567"/>
                    <a:pt x="2400" y="603"/>
                  </a:cubicBezTo>
                  <a:cubicBezTo>
                    <a:pt x="2352" y="473"/>
                    <a:pt x="2275" y="357"/>
                    <a:pt x="2177" y="260"/>
                  </a:cubicBezTo>
                  <a:cubicBezTo>
                    <a:pt x="2001" y="89"/>
                    <a:pt x="1776" y="0"/>
                    <a:pt x="1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1224425" y="3128600"/>
              <a:ext cx="55200" cy="33050"/>
            </a:xfrm>
            <a:custGeom>
              <a:avLst/>
              <a:gdLst/>
              <a:ahLst/>
              <a:cxnLst/>
              <a:rect l="l" t="t" r="r" b="b"/>
              <a:pathLst>
                <a:path w="2208" h="1322" extrusionOk="0">
                  <a:moveTo>
                    <a:pt x="1381" y="0"/>
                  </a:moveTo>
                  <a:cubicBezTo>
                    <a:pt x="1193" y="0"/>
                    <a:pt x="988" y="56"/>
                    <a:pt x="787" y="175"/>
                  </a:cubicBezTo>
                  <a:cubicBezTo>
                    <a:pt x="367" y="423"/>
                    <a:pt x="3" y="927"/>
                    <a:pt x="0" y="1321"/>
                  </a:cubicBezTo>
                  <a:cubicBezTo>
                    <a:pt x="274" y="1030"/>
                    <a:pt x="691" y="787"/>
                    <a:pt x="1092" y="695"/>
                  </a:cubicBezTo>
                  <a:lnTo>
                    <a:pt x="1092" y="697"/>
                  </a:lnTo>
                  <a:cubicBezTo>
                    <a:pt x="1216" y="668"/>
                    <a:pt x="1336" y="655"/>
                    <a:pt x="1449" y="655"/>
                  </a:cubicBezTo>
                  <a:cubicBezTo>
                    <a:pt x="1737" y="655"/>
                    <a:pt x="1989" y="741"/>
                    <a:pt x="2181" y="886"/>
                  </a:cubicBezTo>
                  <a:cubicBezTo>
                    <a:pt x="2207" y="713"/>
                    <a:pt x="2173" y="536"/>
                    <a:pt x="2083" y="384"/>
                  </a:cubicBezTo>
                  <a:cubicBezTo>
                    <a:pt x="1939" y="139"/>
                    <a:pt x="1680" y="0"/>
                    <a:pt x="1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2502000" y="3226250"/>
            <a:ext cx="4140000" cy="6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tamaran"/>
                <a:ea typeface="Catamaran"/>
                <a:cs typeface="Catamaran"/>
                <a:sym typeface="Catamaran"/>
              </a:rPr>
              <a:t>—Conclusion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2" name="Google Shape;342;p41"/>
          <p:cNvSpPr txBox="1">
            <a:spLocks noGrp="1"/>
          </p:cNvSpPr>
          <p:nvPr>
            <p:ph type="subTitle" idx="1"/>
          </p:nvPr>
        </p:nvSpPr>
        <p:spPr>
          <a:xfrm>
            <a:off x="1578649" y="590771"/>
            <a:ext cx="5541341" cy="375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Google Drive with a great deal of promise, aren’t designed to be high performing file systems but rather extremely scalable, easy to manage storage systems. They use a different approach to data resiliency, Redundant array of inexpensive nodes, coupled with object based or object-like file systems and data replication (multiple copies of the data), to create a very scalable storage system.</a:t>
            </a:r>
            <a:endParaRPr lang="id-ID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Wildlife Da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C6159"/>
      </a:accent1>
      <a:accent2>
        <a:srgbClr val="D95F27"/>
      </a:accent2>
      <a:accent3>
        <a:srgbClr val="AA4924"/>
      </a:accent3>
      <a:accent4>
        <a:srgbClr val="C48050"/>
      </a:accent4>
      <a:accent5>
        <a:srgbClr val="F2C841"/>
      </a:accent5>
      <a:accent6>
        <a:srgbClr val="82C19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183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Catamaran</vt:lpstr>
      <vt:lpstr>Mali</vt:lpstr>
      <vt:lpstr>World Wildlife Day</vt:lpstr>
      <vt:lpstr>Cloud Storage</vt:lpstr>
      <vt:lpstr>COMPANY</vt:lpstr>
      <vt:lpstr>What is Cloud Storage?</vt:lpstr>
      <vt:lpstr>What is Google Drive?</vt:lpstr>
      <vt:lpstr>PowerPoint Presentation</vt:lpstr>
      <vt:lpstr>Work Flow Cloud Storage Architecture on Google Drive</vt:lpstr>
      <vt:lpstr>Advantages of Google Drive</vt:lpstr>
      <vt:lpstr>Disadvantages of Google Drive</vt:lpstr>
      <vt:lpstr>—Conclusion</vt:lpstr>
      <vt:lpstr>THANKS!!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creator>User</dc:creator>
  <cp:lastModifiedBy>Muladi Aprianto</cp:lastModifiedBy>
  <cp:revision>3</cp:revision>
  <dcterms:modified xsi:type="dcterms:W3CDTF">2020-12-11T14:31:43Z</dcterms:modified>
</cp:coreProperties>
</file>