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545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7B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990362" y="1970949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65597" y="514350"/>
                </a:moveTo>
                <a:lnTo>
                  <a:pt x="248752" y="514350"/>
                </a:lnTo>
                <a:lnTo>
                  <a:pt x="240349" y="513937"/>
                </a:lnTo>
                <a:lnTo>
                  <a:pt x="198741" y="507765"/>
                </a:lnTo>
                <a:lnTo>
                  <a:pt x="150977" y="491549"/>
                </a:lnTo>
                <a:lnTo>
                  <a:pt x="107293" y="466328"/>
                </a:lnTo>
                <a:lnTo>
                  <a:pt x="69368" y="433069"/>
                </a:lnTo>
                <a:lnTo>
                  <a:pt x="38662" y="393050"/>
                </a:lnTo>
                <a:lnTo>
                  <a:pt x="16353" y="347809"/>
                </a:lnTo>
                <a:lnTo>
                  <a:pt x="3298" y="299086"/>
                </a:lnTo>
                <a:lnTo>
                  <a:pt x="0" y="265597"/>
                </a:lnTo>
                <a:lnTo>
                  <a:pt x="0" y="248752"/>
                </a:lnTo>
                <a:lnTo>
                  <a:pt x="6584" y="198741"/>
                </a:lnTo>
                <a:lnTo>
                  <a:pt x="22799" y="150977"/>
                </a:lnTo>
                <a:lnTo>
                  <a:pt x="48021" y="107293"/>
                </a:lnTo>
                <a:lnTo>
                  <a:pt x="81280" y="69368"/>
                </a:lnTo>
                <a:lnTo>
                  <a:pt x="121299" y="38662"/>
                </a:lnTo>
                <a:lnTo>
                  <a:pt x="166540" y="16353"/>
                </a:lnTo>
                <a:lnTo>
                  <a:pt x="215263" y="3298"/>
                </a:lnTo>
                <a:lnTo>
                  <a:pt x="248752" y="0"/>
                </a:lnTo>
                <a:lnTo>
                  <a:pt x="265597" y="0"/>
                </a:lnTo>
                <a:lnTo>
                  <a:pt x="315608" y="6584"/>
                </a:lnTo>
                <a:lnTo>
                  <a:pt x="363372" y="22799"/>
                </a:lnTo>
                <a:lnTo>
                  <a:pt x="407056" y="48021"/>
                </a:lnTo>
                <a:lnTo>
                  <a:pt x="444980" y="81280"/>
                </a:lnTo>
                <a:lnTo>
                  <a:pt x="475687" y="121299"/>
                </a:lnTo>
                <a:lnTo>
                  <a:pt x="497996" y="166540"/>
                </a:lnTo>
                <a:lnTo>
                  <a:pt x="511051" y="215263"/>
                </a:lnTo>
                <a:lnTo>
                  <a:pt x="514350" y="248752"/>
                </a:lnTo>
                <a:lnTo>
                  <a:pt x="514350" y="265597"/>
                </a:lnTo>
                <a:lnTo>
                  <a:pt x="507765" y="315608"/>
                </a:lnTo>
                <a:lnTo>
                  <a:pt x="491549" y="363372"/>
                </a:lnTo>
                <a:lnTo>
                  <a:pt x="466328" y="407056"/>
                </a:lnTo>
                <a:lnTo>
                  <a:pt x="433069" y="444980"/>
                </a:lnTo>
                <a:lnTo>
                  <a:pt x="393050" y="475687"/>
                </a:lnTo>
                <a:lnTo>
                  <a:pt x="347809" y="497996"/>
                </a:lnTo>
                <a:lnTo>
                  <a:pt x="299086" y="511051"/>
                </a:lnTo>
                <a:lnTo>
                  <a:pt x="274000" y="513937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545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4545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7B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408287" y="8366447"/>
            <a:ext cx="1832610" cy="942340"/>
          </a:xfrm>
          <a:custGeom>
            <a:avLst/>
            <a:gdLst/>
            <a:ahLst/>
            <a:cxnLst/>
            <a:rect l="l" t="t" r="r" b="b"/>
            <a:pathLst>
              <a:path w="1832609" h="942340">
                <a:moveTo>
                  <a:pt x="1360915" y="941954"/>
                </a:moveTo>
                <a:lnTo>
                  <a:pt x="451437" y="941954"/>
                </a:lnTo>
                <a:lnTo>
                  <a:pt x="451437" y="938638"/>
                </a:lnTo>
                <a:lnTo>
                  <a:pt x="405341" y="934515"/>
                </a:lnTo>
                <a:lnTo>
                  <a:pt x="360562" y="926025"/>
                </a:lnTo>
                <a:lnTo>
                  <a:pt x="317330" y="913385"/>
                </a:lnTo>
                <a:lnTo>
                  <a:pt x="275872" y="896815"/>
                </a:lnTo>
                <a:lnTo>
                  <a:pt x="236418" y="876534"/>
                </a:lnTo>
                <a:lnTo>
                  <a:pt x="199196" y="852759"/>
                </a:lnTo>
                <a:lnTo>
                  <a:pt x="164433" y="825709"/>
                </a:lnTo>
                <a:lnTo>
                  <a:pt x="132360" y="795603"/>
                </a:lnTo>
                <a:lnTo>
                  <a:pt x="103205" y="762660"/>
                </a:lnTo>
                <a:lnTo>
                  <a:pt x="77195" y="727098"/>
                </a:lnTo>
                <a:lnTo>
                  <a:pt x="54560" y="689136"/>
                </a:lnTo>
                <a:lnTo>
                  <a:pt x="35527" y="648993"/>
                </a:lnTo>
                <a:lnTo>
                  <a:pt x="20327" y="606886"/>
                </a:lnTo>
                <a:lnTo>
                  <a:pt x="9186" y="563036"/>
                </a:lnTo>
                <a:lnTo>
                  <a:pt x="2334" y="517660"/>
                </a:lnTo>
                <a:lnTo>
                  <a:pt x="0" y="470977"/>
                </a:lnTo>
                <a:lnTo>
                  <a:pt x="2298" y="424294"/>
                </a:lnTo>
                <a:lnTo>
                  <a:pt x="9050" y="378918"/>
                </a:lnTo>
                <a:lnTo>
                  <a:pt x="20042" y="335067"/>
                </a:lnTo>
                <a:lnTo>
                  <a:pt x="35061" y="292961"/>
                </a:lnTo>
                <a:lnTo>
                  <a:pt x="53891" y="252818"/>
                </a:lnTo>
                <a:lnTo>
                  <a:pt x="76320" y="214856"/>
                </a:lnTo>
                <a:lnTo>
                  <a:pt x="102132" y="179294"/>
                </a:lnTo>
                <a:lnTo>
                  <a:pt x="131116" y="146351"/>
                </a:lnTo>
                <a:lnTo>
                  <a:pt x="163055" y="116245"/>
                </a:lnTo>
                <a:lnTo>
                  <a:pt x="197737" y="89195"/>
                </a:lnTo>
                <a:lnTo>
                  <a:pt x="234947" y="65420"/>
                </a:lnTo>
                <a:lnTo>
                  <a:pt x="274472" y="45138"/>
                </a:lnTo>
                <a:lnTo>
                  <a:pt x="316097" y="28568"/>
                </a:lnTo>
                <a:lnTo>
                  <a:pt x="359609" y="15929"/>
                </a:lnTo>
                <a:lnTo>
                  <a:pt x="404794" y="7439"/>
                </a:lnTo>
                <a:lnTo>
                  <a:pt x="451437" y="3316"/>
                </a:lnTo>
                <a:lnTo>
                  <a:pt x="451437" y="0"/>
                </a:lnTo>
                <a:lnTo>
                  <a:pt x="1360915" y="0"/>
                </a:lnTo>
                <a:lnTo>
                  <a:pt x="1409423" y="2447"/>
                </a:lnTo>
                <a:lnTo>
                  <a:pt x="1456457" y="9626"/>
                </a:lnTo>
                <a:lnTo>
                  <a:pt x="1501790" y="21294"/>
                </a:lnTo>
                <a:lnTo>
                  <a:pt x="1545193" y="37209"/>
                </a:lnTo>
                <a:lnTo>
                  <a:pt x="1586436" y="57127"/>
                </a:lnTo>
                <a:lnTo>
                  <a:pt x="1625293" y="80806"/>
                </a:lnTo>
                <a:lnTo>
                  <a:pt x="1661533" y="108003"/>
                </a:lnTo>
                <a:lnTo>
                  <a:pt x="1694929" y="138473"/>
                </a:lnTo>
                <a:lnTo>
                  <a:pt x="1725251" y="171976"/>
                </a:lnTo>
                <a:lnTo>
                  <a:pt x="1752272" y="208268"/>
                </a:lnTo>
                <a:lnTo>
                  <a:pt x="1775763" y="247105"/>
                </a:lnTo>
                <a:lnTo>
                  <a:pt x="1795496" y="288245"/>
                </a:lnTo>
                <a:lnTo>
                  <a:pt x="1811241" y="331445"/>
                </a:lnTo>
                <a:lnTo>
                  <a:pt x="1822771" y="376463"/>
                </a:lnTo>
                <a:lnTo>
                  <a:pt x="1829856" y="423054"/>
                </a:lnTo>
                <a:lnTo>
                  <a:pt x="1832268" y="470977"/>
                </a:lnTo>
                <a:lnTo>
                  <a:pt x="1829819" y="518900"/>
                </a:lnTo>
                <a:lnTo>
                  <a:pt x="1822634" y="565491"/>
                </a:lnTo>
                <a:lnTo>
                  <a:pt x="1810957" y="610508"/>
                </a:lnTo>
                <a:lnTo>
                  <a:pt x="1795029" y="653709"/>
                </a:lnTo>
                <a:lnTo>
                  <a:pt x="1775095" y="694849"/>
                </a:lnTo>
                <a:lnTo>
                  <a:pt x="1751397" y="733686"/>
                </a:lnTo>
                <a:lnTo>
                  <a:pt x="1724179" y="769978"/>
                </a:lnTo>
                <a:lnTo>
                  <a:pt x="1693684" y="803480"/>
                </a:lnTo>
                <a:lnTo>
                  <a:pt x="1660154" y="833951"/>
                </a:lnTo>
                <a:lnTo>
                  <a:pt x="1623834" y="861148"/>
                </a:lnTo>
                <a:lnTo>
                  <a:pt x="1584966" y="884826"/>
                </a:lnTo>
                <a:lnTo>
                  <a:pt x="1543792" y="904745"/>
                </a:lnTo>
                <a:lnTo>
                  <a:pt x="1500558" y="920659"/>
                </a:lnTo>
                <a:lnTo>
                  <a:pt x="1455504" y="932328"/>
                </a:lnTo>
                <a:lnTo>
                  <a:pt x="1408876" y="939507"/>
                </a:lnTo>
                <a:lnTo>
                  <a:pt x="1360915" y="941954"/>
                </a:lnTo>
                <a:close/>
              </a:path>
            </a:pathLst>
          </a:custGeom>
          <a:solidFill>
            <a:srgbClr val="454599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358189" y="8449604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385762" y="771525"/>
                </a:moveTo>
                <a:lnTo>
                  <a:pt x="338538" y="768623"/>
                </a:lnTo>
                <a:lnTo>
                  <a:pt x="292029" y="759964"/>
                </a:lnTo>
                <a:lnTo>
                  <a:pt x="246931" y="745677"/>
                </a:lnTo>
                <a:lnTo>
                  <a:pt x="203915" y="725974"/>
                </a:lnTo>
                <a:lnTo>
                  <a:pt x="163634" y="701153"/>
                </a:lnTo>
                <a:lnTo>
                  <a:pt x="126700" y="671593"/>
                </a:lnTo>
                <a:lnTo>
                  <a:pt x="93661" y="637734"/>
                </a:lnTo>
                <a:lnTo>
                  <a:pt x="65012" y="600081"/>
                </a:lnTo>
                <a:lnTo>
                  <a:pt x="41188" y="559202"/>
                </a:lnTo>
                <a:lnTo>
                  <a:pt x="22549" y="515721"/>
                </a:lnTo>
                <a:lnTo>
                  <a:pt x="9373" y="470286"/>
                </a:lnTo>
                <a:lnTo>
                  <a:pt x="1857" y="423573"/>
                </a:lnTo>
                <a:lnTo>
                  <a:pt x="0" y="385762"/>
                </a:lnTo>
                <a:lnTo>
                  <a:pt x="116" y="376292"/>
                </a:lnTo>
                <a:lnTo>
                  <a:pt x="4175" y="329159"/>
                </a:lnTo>
                <a:lnTo>
                  <a:pt x="13972" y="282877"/>
                </a:lnTo>
                <a:lnTo>
                  <a:pt x="29364" y="238137"/>
                </a:lnTo>
                <a:lnTo>
                  <a:pt x="50116" y="195618"/>
                </a:lnTo>
                <a:lnTo>
                  <a:pt x="75914" y="155964"/>
                </a:lnTo>
                <a:lnTo>
                  <a:pt x="106373" y="119765"/>
                </a:lnTo>
                <a:lnTo>
                  <a:pt x="141037" y="87564"/>
                </a:lnTo>
                <a:lnTo>
                  <a:pt x="179382" y="59848"/>
                </a:lnTo>
                <a:lnTo>
                  <a:pt x="220828" y="37037"/>
                </a:lnTo>
                <a:lnTo>
                  <a:pt x="264753" y="19470"/>
                </a:lnTo>
                <a:lnTo>
                  <a:pt x="310503" y="7412"/>
                </a:lnTo>
                <a:lnTo>
                  <a:pt x="357386" y="1044"/>
                </a:lnTo>
                <a:lnTo>
                  <a:pt x="385762" y="0"/>
                </a:lnTo>
                <a:lnTo>
                  <a:pt x="395232" y="116"/>
                </a:lnTo>
                <a:lnTo>
                  <a:pt x="442365" y="4175"/>
                </a:lnTo>
                <a:lnTo>
                  <a:pt x="488647" y="13972"/>
                </a:lnTo>
                <a:lnTo>
                  <a:pt x="533387" y="29364"/>
                </a:lnTo>
                <a:lnTo>
                  <a:pt x="575906" y="50116"/>
                </a:lnTo>
                <a:lnTo>
                  <a:pt x="615560" y="75914"/>
                </a:lnTo>
                <a:lnTo>
                  <a:pt x="651759" y="106373"/>
                </a:lnTo>
                <a:lnTo>
                  <a:pt x="683961" y="141037"/>
                </a:lnTo>
                <a:lnTo>
                  <a:pt x="711676" y="179382"/>
                </a:lnTo>
                <a:lnTo>
                  <a:pt x="734487" y="220828"/>
                </a:lnTo>
                <a:lnTo>
                  <a:pt x="752053" y="264753"/>
                </a:lnTo>
                <a:lnTo>
                  <a:pt x="764112" y="310503"/>
                </a:lnTo>
                <a:lnTo>
                  <a:pt x="770480" y="357386"/>
                </a:lnTo>
                <a:lnTo>
                  <a:pt x="771525" y="385762"/>
                </a:lnTo>
                <a:lnTo>
                  <a:pt x="771408" y="395232"/>
                </a:lnTo>
                <a:lnTo>
                  <a:pt x="767350" y="442365"/>
                </a:lnTo>
                <a:lnTo>
                  <a:pt x="757552" y="488647"/>
                </a:lnTo>
                <a:lnTo>
                  <a:pt x="742160" y="533387"/>
                </a:lnTo>
                <a:lnTo>
                  <a:pt x="721408" y="575906"/>
                </a:lnTo>
                <a:lnTo>
                  <a:pt x="695609" y="615560"/>
                </a:lnTo>
                <a:lnTo>
                  <a:pt x="665151" y="651759"/>
                </a:lnTo>
                <a:lnTo>
                  <a:pt x="630487" y="683961"/>
                </a:lnTo>
                <a:lnTo>
                  <a:pt x="592142" y="711676"/>
                </a:lnTo>
                <a:lnTo>
                  <a:pt x="550696" y="734487"/>
                </a:lnTo>
                <a:lnTo>
                  <a:pt x="506771" y="752053"/>
                </a:lnTo>
                <a:lnTo>
                  <a:pt x="461021" y="764112"/>
                </a:lnTo>
                <a:lnTo>
                  <a:pt x="414138" y="770480"/>
                </a:lnTo>
                <a:lnTo>
                  <a:pt x="385762" y="771525"/>
                </a:lnTo>
                <a:close/>
              </a:path>
            </a:pathLst>
          </a:custGeom>
          <a:solidFill>
            <a:srgbClr val="4545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564104" y="8655550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80975" y="271462"/>
                </a:lnTo>
                <a:lnTo>
                  <a:pt x="0" y="271462"/>
                </a:lnTo>
                <a:lnTo>
                  <a:pt x="0" y="90487"/>
                </a:lnTo>
                <a:lnTo>
                  <a:pt x="180975" y="90487"/>
                </a:lnTo>
                <a:lnTo>
                  <a:pt x="180975" y="0"/>
                </a:lnTo>
                <a:lnTo>
                  <a:pt x="361950" y="18097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6828769" y="1792"/>
            <a:ext cx="1457325" cy="1457325"/>
          </a:xfrm>
          <a:custGeom>
            <a:avLst/>
            <a:gdLst/>
            <a:ahLst/>
            <a:cxnLst/>
            <a:rect l="l" t="t" r="r" b="b"/>
            <a:pathLst>
              <a:path w="1457325" h="1457325">
                <a:moveTo>
                  <a:pt x="648945" y="0"/>
                </a:moveTo>
                <a:lnTo>
                  <a:pt x="0" y="0"/>
                </a:lnTo>
                <a:lnTo>
                  <a:pt x="778" y="48104"/>
                </a:lnTo>
                <a:lnTo>
                  <a:pt x="3099" y="95819"/>
                </a:lnTo>
                <a:lnTo>
                  <a:pt x="6938" y="143120"/>
                </a:lnTo>
                <a:lnTo>
                  <a:pt x="12271" y="189984"/>
                </a:lnTo>
                <a:lnTo>
                  <a:pt x="19073" y="236386"/>
                </a:lnTo>
                <a:lnTo>
                  <a:pt x="27322" y="282301"/>
                </a:lnTo>
                <a:lnTo>
                  <a:pt x="36992" y="327708"/>
                </a:lnTo>
                <a:lnTo>
                  <a:pt x="48060" y="372580"/>
                </a:lnTo>
                <a:lnTo>
                  <a:pt x="60502" y="416894"/>
                </a:lnTo>
                <a:lnTo>
                  <a:pt x="74294" y="460627"/>
                </a:lnTo>
                <a:lnTo>
                  <a:pt x="89412" y="503754"/>
                </a:lnTo>
                <a:lnTo>
                  <a:pt x="105832" y="546251"/>
                </a:lnTo>
                <a:lnTo>
                  <a:pt x="123530" y="588095"/>
                </a:lnTo>
                <a:lnTo>
                  <a:pt x="142481" y="629260"/>
                </a:lnTo>
                <a:lnTo>
                  <a:pt x="162662" y="669724"/>
                </a:lnTo>
                <a:lnTo>
                  <a:pt x="184050" y="709462"/>
                </a:lnTo>
                <a:lnTo>
                  <a:pt x="206619" y="748450"/>
                </a:lnTo>
                <a:lnTo>
                  <a:pt x="230346" y="786664"/>
                </a:lnTo>
                <a:lnTo>
                  <a:pt x="255206" y="824081"/>
                </a:lnTo>
                <a:lnTo>
                  <a:pt x="281177" y="860675"/>
                </a:lnTo>
                <a:lnTo>
                  <a:pt x="308233" y="896424"/>
                </a:lnTo>
                <a:lnTo>
                  <a:pt x="336352" y="931303"/>
                </a:lnTo>
                <a:lnTo>
                  <a:pt x="365508" y="965289"/>
                </a:lnTo>
                <a:lnTo>
                  <a:pt x="395678" y="998356"/>
                </a:lnTo>
                <a:lnTo>
                  <a:pt x="426838" y="1030481"/>
                </a:lnTo>
                <a:lnTo>
                  <a:pt x="458963" y="1061641"/>
                </a:lnTo>
                <a:lnTo>
                  <a:pt x="492031" y="1091811"/>
                </a:lnTo>
                <a:lnTo>
                  <a:pt x="526016" y="1120967"/>
                </a:lnTo>
                <a:lnTo>
                  <a:pt x="560895" y="1149085"/>
                </a:lnTo>
                <a:lnTo>
                  <a:pt x="596644" y="1176142"/>
                </a:lnTo>
                <a:lnTo>
                  <a:pt x="633239" y="1202112"/>
                </a:lnTo>
                <a:lnTo>
                  <a:pt x="670656" y="1226973"/>
                </a:lnTo>
                <a:lnTo>
                  <a:pt x="708870" y="1250700"/>
                </a:lnTo>
                <a:lnTo>
                  <a:pt x="747858" y="1273269"/>
                </a:lnTo>
                <a:lnTo>
                  <a:pt x="787596" y="1294656"/>
                </a:lnTo>
                <a:lnTo>
                  <a:pt x="828060" y="1314837"/>
                </a:lnTo>
                <a:lnTo>
                  <a:pt x="869226" y="1333788"/>
                </a:lnTo>
                <a:lnTo>
                  <a:pt x="911069" y="1351486"/>
                </a:lnTo>
                <a:lnTo>
                  <a:pt x="953566" y="1367906"/>
                </a:lnTo>
                <a:lnTo>
                  <a:pt x="996694" y="1383023"/>
                </a:lnTo>
                <a:lnTo>
                  <a:pt x="1040426" y="1396815"/>
                </a:lnTo>
                <a:lnTo>
                  <a:pt x="1084741" y="1409257"/>
                </a:lnTo>
                <a:lnTo>
                  <a:pt x="1129613" y="1420326"/>
                </a:lnTo>
                <a:lnTo>
                  <a:pt x="1175019" y="1429996"/>
                </a:lnTo>
                <a:lnTo>
                  <a:pt x="1220935" y="1438244"/>
                </a:lnTo>
                <a:lnTo>
                  <a:pt x="1267337" y="1445047"/>
                </a:lnTo>
                <a:lnTo>
                  <a:pt x="1314201" y="1450379"/>
                </a:lnTo>
                <a:lnTo>
                  <a:pt x="1361502" y="1454218"/>
                </a:lnTo>
                <a:lnTo>
                  <a:pt x="1409217" y="1456539"/>
                </a:lnTo>
                <a:lnTo>
                  <a:pt x="1457322" y="1457318"/>
                </a:lnTo>
                <a:lnTo>
                  <a:pt x="1457322" y="808380"/>
                </a:lnTo>
                <a:lnTo>
                  <a:pt x="1409824" y="807007"/>
                </a:lnTo>
                <a:lnTo>
                  <a:pt x="1363048" y="802941"/>
                </a:lnTo>
                <a:lnTo>
                  <a:pt x="1317072" y="796257"/>
                </a:lnTo>
                <a:lnTo>
                  <a:pt x="1271969" y="787030"/>
                </a:lnTo>
                <a:lnTo>
                  <a:pt x="1227817" y="775336"/>
                </a:lnTo>
                <a:lnTo>
                  <a:pt x="1184691" y="761252"/>
                </a:lnTo>
                <a:lnTo>
                  <a:pt x="1142666" y="744853"/>
                </a:lnTo>
                <a:lnTo>
                  <a:pt x="1101819" y="726215"/>
                </a:lnTo>
                <a:lnTo>
                  <a:pt x="1062226" y="705413"/>
                </a:lnTo>
                <a:lnTo>
                  <a:pt x="1023962" y="682524"/>
                </a:lnTo>
                <a:lnTo>
                  <a:pt x="987103" y="657624"/>
                </a:lnTo>
                <a:lnTo>
                  <a:pt x="951725" y="630787"/>
                </a:lnTo>
                <a:lnTo>
                  <a:pt x="917903" y="602091"/>
                </a:lnTo>
                <a:lnTo>
                  <a:pt x="885714" y="571610"/>
                </a:lnTo>
                <a:lnTo>
                  <a:pt x="855234" y="539421"/>
                </a:lnTo>
                <a:lnTo>
                  <a:pt x="826537" y="505599"/>
                </a:lnTo>
                <a:lnTo>
                  <a:pt x="799701" y="470221"/>
                </a:lnTo>
                <a:lnTo>
                  <a:pt x="774800" y="433362"/>
                </a:lnTo>
                <a:lnTo>
                  <a:pt x="751911" y="395097"/>
                </a:lnTo>
                <a:lnTo>
                  <a:pt x="731110" y="355504"/>
                </a:lnTo>
                <a:lnTo>
                  <a:pt x="712472" y="314657"/>
                </a:lnTo>
                <a:lnTo>
                  <a:pt x="696073" y="272632"/>
                </a:lnTo>
                <a:lnTo>
                  <a:pt x="681988" y="229506"/>
                </a:lnTo>
                <a:lnTo>
                  <a:pt x="670295" y="185353"/>
                </a:lnTo>
                <a:lnTo>
                  <a:pt x="661068" y="140250"/>
                </a:lnTo>
                <a:lnTo>
                  <a:pt x="654384" y="94273"/>
                </a:lnTo>
                <a:lnTo>
                  <a:pt x="650317" y="47498"/>
                </a:lnTo>
                <a:lnTo>
                  <a:pt x="648945" y="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9233325"/>
            <a:ext cx="1054100" cy="1054100"/>
          </a:xfrm>
          <a:custGeom>
            <a:avLst/>
            <a:gdLst/>
            <a:ahLst/>
            <a:cxnLst/>
            <a:rect l="l" t="t" r="r" b="b"/>
            <a:pathLst>
              <a:path w="1054100" h="1054100">
                <a:moveTo>
                  <a:pt x="0" y="1053674"/>
                </a:moveTo>
                <a:lnTo>
                  <a:pt x="0" y="0"/>
                </a:lnTo>
                <a:lnTo>
                  <a:pt x="44826" y="1008"/>
                </a:lnTo>
                <a:lnTo>
                  <a:pt x="92664" y="4241"/>
                </a:lnTo>
                <a:lnTo>
                  <a:pt x="139896" y="9572"/>
                </a:lnTo>
                <a:lnTo>
                  <a:pt x="186476" y="16954"/>
                </a:lnTo>
                <a:lnTo>
                  <a:pt x="232358" y="26342"/>
                </a:lnTo>
                <a:lnTo>
                  <a:pt x="277495" y="37688"/>
                </a:lnTo>
                <a:lnTo>
                  <a:pt x="321840" y="50945"/>
                </a:lnTo>
                <a:lnTo>
                  <a:pt x="365346" y="66067"/>
                </a:lnTo>
                <a:lnTo>
                  <a:pt x="407968" y="83007"/>
                </a:lnTo>
                <a:lnTo>
                  <a:pt x="449657" y="101719"/>
                </a:lnTo>
                <a:lnTo>
                  <a:pt x="490368" y="122155"/>
                </a:lnTo>
                <a:lnTo>
                  <a:pt x="530055" y="144270"/>
                </a:lnTo>
                <a:lnTo>
                  <a:pt x="568669" y="168017"/>
                </a:lnTo>
                <a:lnTo>
                  <a:pt x="606165" y="193348"/>
                </a:lnTo>
                <a:lnTo>
                  <a:pt x="642496" y="220218"/>
                </a:lnTo>
                <a:lnTo>
                  <a:pt x="677616" y="248579"/>
                </a:lnTo>
                <a:lnTo>
                  <a:pt x="711477" y="278385"/>
                </a:lnTo>
                <a:lnTo>
                  <a:pt x="744033" y="309590"/>
                </a:lnTo>
                <a:lnTo>
                  <a:pt x="775237" y="342146"/>
                </a:lnTo>
                <a:lnTo>
                  <a:pt x="805043" y="376007"/>
                </a:lnTo>
                <a:lnTo>
                  <a:pt x="833404" y="411127"/>
                </a:lnTo>
                <a:lnTo>
                  <a:pt x="860274" y="447458"/>
                </a:lnTo>
                <a:lnTo>
                  <a:pt x="885605" y="484954"/>
                </a:lnTo>
                <a:lnTo>
                  <a:pt x="909351" y="523569"/>
                </a:lnTo>
                <a:lnTo>
                  <a:pt x="931466" y="563255"/>
                </a:lnTo>
                <a:lnTo>
                  <a:pt x="951902" y="603966"/>
                </a:lnTo>
                <a:lnTo>
                  <a:pt x="970614" y="645656"/>
                </a:lnTo>
                <a:lnTo>
                  <a:pt x="987554" y="688278"/>
                </a:lnTo>
                <a:lnTo>
                  <a:pt x="1002676" y="731784"/>
                </a:lnTo>
                <a:lnTo>
                  <a:pt x="1015933" y="776129"/>
                </a:lnTo>
                <a:lnTo>
                  <a:pt x="1027278" y="821266"/>
                </a:lnTo>
                <a:lnTo>
                  <a:pt x="1036665" y="867148"/>
                </a:lnTo>
                <a:lnTo>
                  <a:pt x="1044048" y="913729"/>
                </a:lnTo>
                <a:lnTo>
                  <a:pt x="1049379" y="960961"/>
                </a:lnTo>
                <a:lnTo>
                  <a:pt x="1052611" y="1008798"/>
                </a:lnTo>
                <a:lnTo>
                  <a:pt x="1053620" y="1053674"/>
                </a:lnTo>
                <a:lnTo>
                  <a:pt x="0" y="1053674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28699" y="729614"/>
            <a:ext cx="9744059" cy="882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31214"/>
            <a:ext cx="1625600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4545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6223" y="4587497"/>
            <a:ext cx="7525384" cy="269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hyperlink" Target="https://phoenixnap.com/blog/data-loss-prevention-best-practices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7152005"/>
          </a:xfrm>
          <a:custGeom>
            <a:avLst/>
            <a:gdLst/>
            <a:ahLst/>
            <a:cxnLst/>
            <a:rect l="l" t="t" r="r" b="b"/>
            <a:pathLst>
              <a:path w="18288000" h="7152005">
                <a:moveTo>
                  <a:pt x="0" y="7151918"/>
                </a:moveTo>
                <a:lnTo>
                  <a:pt x="18288000" y="7151918"/>
                </a:lnTo>
                <a:lnTo>
                  <a:pt x="18288000" y="0"/>
                </a:lnTo>
                <a:lnTo>
                  <a:pt x="0" y="0"/>
                </a:lnTo>
                <a:lnTo>
                  <a:pt x="0" y="7151918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28564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0" y="1356"/>
                </a:moveTo>
                <a:lnTo>
                  <a:pt x="18288000" y="1356"/>
                </a:lnTo>
                <a:lnTo>
                  <a:pt x="18288000" y="0"/>
                </a:lnTo>
                <a:lnTo>
                  <a:pt x="0" y="0"/>
                </a:lnTo>
                <a:lnTo>
                  <a:pt x="0" y="1356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701800" cy="1701800"/>
          </a:xfrm>
          <a:custGeom>
            <a:avLst/>
            <a:gdLst/>
            <a:ahLst/>
            <a:cxnLst/>
            <a:rect l="l" t="t" r="r" b="b"/>
            <a:pathLst>
              <a:path w="1701800" h="1701800">
                <a:moveTo>
                  <a:pt x="942391" y="0"/>
                </a:moveTo>
                <a:lnTo>
                  <a:pt x="1701655" y="0"/>
                </a:lnTo>
                <a:lnTo>
                  <a:pt x="1701018" y="45392"/>
                </a:lnTo>
                <a:lnTo>
                  <a:pt x="1699002" y="93475"/>
                </a:lnTo>
                <a:lnTo>
                  <a:pt x="1695655" y="141328"/>
                </a:lnTo>
                <a:lnTo>
                  <a:pt x="1691001" y="188810"/>
                </a:lnTo>
                <a:lnTo>
                  <a:pt x="1685057" y="235901"/>
                </a:lnTo>
                <a:lnTo>
                  <a:pt x="1677842" y="282585"/>
                </a:lnTo>
                <a:lnTo>
                  <a:pt x="1669373" y="328842"/>
                </a:lnTo>
                <a:lnTo>
                  <a:pt x="1659668" y="374656"/>
                </a:lnTo>
                <a:lnTo>
                  <a:pt x="1648746" y="420007"/>
                </a:lnTo>
                <a:lnTo>
                  <a:pt x="1636625" y="464879"/>
                </a:lnTo>
                <a:lnTo>
                  <a:pt x="1623322" y="509253"/>
                </a:lnTo>
                <a:lnTo>
                  <a:pt x="1608855" y="553111"/>
                </a:lnTo>
                <a:lnTo>
                  <a:pt x="1593243" y="596434"/>
                </a:lnTo>
                <a:lnTo>
                  <a:pt x="1576503" y="639206"/>
                </a:lnTo>
                <a:lnTo>
                  <a:pt x="1558653" y="681409"/>
                </a:lnTo>
                <a:lnTo>
                  <a:pt x="1539712" y="723023"/>
                </a:lnTo>
                <a:lnTo>
                  <a:pt x="1519698" y="764031"/>
                </a:lnTo>
                <a:lnTo>
                  <a:pt x="1498627" y="804416"/>
                </a:lnTo>
                <a:lnTo>
                  <a:pt x="1476519" y="844158"/>
                </a:lnTo>
                <a:lnTo>
                  <a:pt x="1453391" y="883241"/>
                </a:lnTo>
                <a:lnTo>
                  <a:pt x="1429262" y="921646"/>
                </a:lnTo>
                <a:lnTo>
                  <a:pt x="1404149" y="959355"/>
                </a:lnTo>
                <a:lnTo>
                  <a:pt x="1378070" y="996351"/>
                </a:lnTo>
                <a:lnTo>
                  <a:pt x="1351044" y="1032614"/>
                </a:lnTo>
                <a:lnTo>
                  <a:pt x="1323088" y="1068128"/>
                </a:lnTo>
                <a:lnTo>
                  <a:pt x="1294220" y="1102874"/>
                </a:lnTo>
                <a:lnTo>
                  <a:pt x="1264458" y="1136834"/>
                </a:lnTo>
                <a:lnTo>
                  <a:pt x="1233821" y="1169991"/>
                </a:lnTo>
                <a:lnTo>
                  <a:pt x="1202326" y="1202325"/>
                </a:lnTo>
                <a:lnTo>
                  <a:pt x="1169991" y="1233820"/>
                </a:lnTo>
                <a:lnTo>
                  <a:pt x="1136835" y="1264457"/>
                </a:lnTo>
                <a:lnTo>
                  <a:pt x="1102874" y="1294219"/>
                </a:lnTo>
                <a:lnTo>
                  <a:pt x="1068128" y="1323087"/>
                </a:lnTo>
                <a:lnTo>
                  <a:pt x="1032614" y="1351043"/>
                </a:lnTo>
                <a:lnTo>
                  <a:pt x="996351" y="1378069"/>
                </a:lnTo>
                <a:lnTo>
                  <a:pt x="959355" y="1404148"/>
                </a:lnTo>
                <a:lnTo>
                  <a:pt x="921646" y="1429260"/>
                </a:lnTo>
                <a:lnTo>
                  <a:pt x="883241" y="1453390"/>
                </a:lnTo>
                <a:lnTo>
                  <a:pt x="844158" y="1476517"/>
                </a:lnTo>
                <a:lnTo>
                  <a:pt x="804415" y="1498625"/>
                </a:lnTo>
                <a:lnTo>
                  <a:pt x="764031" y="1519696"/>
                </a:lnTo>
                <a:lnTo>
                  <a:pt x="723022" y="1539710"/>
                </a:lnTo>
                <a:lnTo>
                  <a:pt x="681408" y="1558651"/>
                </a:lnTo>
                <a:lnTo>
                  <a:pt x="639206" y="1576501"/>
                </a:lnTo>
                <a:lnTo>
                  <a:pt x="596434" y="1593241"/>
                </a:lnTo>
                <a:lnTo>
                  <a:pt x="553110" y="1608853"/>
                </a:lnTo>
                <a:lnTo>
                  <a:pt x="509252" y="1623319"/>
                </a:lnTo>
                <a:lnTo>
                  <a:pt x="464878" y="1636622"/>
                </a:lnTo>
                <a:lnTo>
                  <a:pt x="420006" y="1648744"/>
                </a:lnTo>
                <a:lnTo>
                  <a:pt x="374655" y="1659666"/>
                </a:lnTo>
                <a:lnTo>
                  <a:pt x="328841" y="1669370"/>
                </a:lnTo>
                <a:lnTo>
                  <a:pt x="282583" y="1677839"/>
                </a:lnTo>
                <a:lnTo>
                  <a:pt x="235900" y="1685054"/>
                </a:lnTo>
                <a:lnTo>
                  <a:pt x="188808" y="1690998"/>
                </a:lnTo>
                <a:lnTo>
                  <a:pt x="141327" y="1695652"/>
                </a:lnTo>
                <a:lnTo>
                  <a:pt x="93474" y="1698999"/>
                </a:lnTo>
                <a:lnTo>
                  <a:pt x="45266" y="1701020"/>
                </a:lnTo>
                <a:lnTo>
                  <a:pt x="0" y="1701652"/>
                </a:lnTo>
                <a:lnTo>
                  <a:pt x="0" y="942397"/>
                </a:lnTo>
                <a:lnTo>
                  <a:pt x="45391" y="941249"/>
                </a:lnTo>
                <a:lnTo>
                  <a:pt x="93420" y="937597"/>
                </a:lnTo>
                <a:lnTo>
                  <a:pt x="140750" y="931582"/>
                </a:lnTo>
                <a:lnTo>
                  <a:pt x="187324" y="923265"/>
                </a:lnTo>
                <a:lnTo>
                  <a:pt x="233079" y="912705"/>
                </a:lnTo>
                <a:lnTo>
                  <a:pt x="277959" y="899960"/>
                </a:lnTo>
                <a:lnTo>
                  <a:pt x="321902" y="885091"/>
                </a:lnTo>
                <a:lnTo>
                  <a:pt x="364850" y="868157"/>
                </a:lnTo>
                <a:lnTo>
                  <a:pt x="406743" y="849218"/>
                </a:lnTo>
                <a:lnTo>
                  <a:pt x="447522" y="828332"/>
                </a:lnTo>
                <a:lnTo>
                  <a:pt x="487127" y="805559"/>
                </a:lnTo>
                <a:lnTo>
                  <a:pt x="525500" y="780959"/>
                </a:lnTo>
                <a:lnTo>
                  <a:pt x="562579" y="754591"/>
                </a:lnTo>
                <a:lnTo>
                  <a:pt x="598307" y="726514"/>
                </a:lnTo>
                <a:lnTo>
                  <a:pt x="632623" y="696789"/>
                </a:lnTo>
                <a:lnTo>
                  <a:pt x="665468" y="665474"/>
                </a:lnTo>
                <a:lnTo>
                  <a:pt x="696784" y="632628"/>
                </a:lnTo>
                <a:lnTo>
                  <a:pt x="726509" y="598312"/>
                </a:lnTo>
                <a:lnTo>
                  <a:pt x="754586" y="562584"/>
                </a:lnTo>
                <a:lnTo>
                  <a:pt x="780954" y="525504"/>
                </a:lnTo>
                <a:lnTo>
                  <a:pt x="805554" y="487132"/>
                </a:lnTo>
                <a:lnTo>
                  <a:pt x="828326" y="447526"/>
                </a:lnTo>
                <a:lnTo>
                  <a:pt x="849212" y="406747"/>
                </a:lnTo>
                <a:lnTo>
                  <a:pt x="868152" y="364854"/>
                </a:lnTo>
                <a:lnTo>
                  <a:pt x="885086" y="321906"/>
                </a:lnTo>
                <a:lnTo>
                  <a:pt x="899955" y="277962"/>
                </a:lnTo>
                <a:lnTo>
                  <a:pt x="912699" y="233083"/>
                </a:lnTo>
                <a:lnTo>
                  <a:pt x="923260" y="187326"/>
                </a:lnTo>
                <a:lnTo>
                  <a:pt x="931577" y="140753"/>
                </a:lnTo>
                <a:lnTo>
                  <a:pt x="937591" y="93422"/>
                </a:lnTo>
                <a:lnTo>
                  <a:pt x="941247" y="45268"/>
                </a:lnTo>
                <a:lnTo>
                  <a:pt x="942391" y="0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944633" y="236746"/>
            <a:ext cx="3343275" cy="6677025"/>
          </a:xfrm>
          <a:custGeom>
            <a:avLst/>
            <a:gdLst/>
            <a:ahLst/>
            <a:cxnLst/>
            <a:rect l="l" t="t" r="r" b="b"/>
            <a:pathLst>
              <a:path w="3343275" h="6677025">
                <a:moveTo>
                  <a:pt x="0" y="3338436"/>
                </a:moveTo>
                <a:lnTo>
                  <a:pt x="344" y="3289998"/>
                </a:lnTo>
                <a:lnTo>
                  <a:pt x="1375" y="3241725"/>
                </a:lnTo>
                <a:lnTo>
                  <a:pt x="3088" y="3193623"/>
                </a:lnTo>
                <a:lnTo>
                  <a:pt x="5478" y="3145696"/>
                </a:lnTo>
                <a:lnTo>
                  <a:pt x="8541" y="3097949"/>
                </a:lnTo>
                <a:lnTo>
                  <a:pt x="12271" y="3050386"/>
                </a:lnTo>
                <a:lnTo>
                  <a:pt x="16665" y="3003013"/>
                </a:lnTo>
                <a:lnTo>
                  <a:pt x="21717" y="2955832"/>
                </a:lnTo>
                <a:lnTo>
                  <a:pt x="27423" y="2908850"/>
                </a:lnTo>
                <a:lnTo>
                  <a:pt x="33778" y="2862071"/>
                </a:lnTo>
                <a:lnTo>
                  <a:pt x="40778" y="2815500"/>
                </a:lnTo>
                <a:lnTo>
                  <a:pt x="48418" y="2769141"/>
                </a:lnTo>
                <a:lnTo>
                  <a:pt x="56693" y="2722998"/>
                </a:lnTo>
                <a:lnTo>
                  <a:pt x="65599" y="2677077"/>
                </a:lnTo>
                <a:lnTo>
                  <a:pt x="75131" y="2631382"/>
                </a:lnTo>
                <a:lnTo>
                  <a:pt x="85284" y="2585918"/>
                </a:lnTo>
                <a:lnTo>
                  <a:pt x="96054" y="2540689"/>
                </a:lnTo>
                <a:lnTo>
                  <a:pt x="107436" y="2495700"/>
                </a:lnTo>
                <a:lnTo>
                  <a:pt x="119425" y="2450956"/>
                </a:lnTo>
                <a:lnTo>
                  <a:pt x="132018" y="2406462"/>
                </a:lnTo>
                <a:lnTo>
                  <a:pt x="145208" y="2362221"/>
                </a:lnTo>
                <a:lnTo>
                  <a:pt x="158992" y="2318238"/>
                </a:lnTo>
                <a:lnTo>
                  <a:pt x="173365" y="2274519"/>
                </a:lnTo>
                <a:lnTo>
                  <a:pt x="188321" y="2231068"/>
                </a:lnTo>
                <a:lnTo>
                  <a:pt x="203858" y="2187889"/>
                </a:lnTo>
                <a:lnTo>
                  <a:pt x="219969" y="2144988"/>
                </a:lnTo>
                <a:lnTo>
                  <a:pt x="236651" y="2102368"/>
                </a:lnTo>
                <a:lnTo>
                  <a:pt x="253898" y="2060035"/>
                </a:lnTo>
                <a:lnTo>
                  <a:pt x="271706" y="2017992"/>
                </a:lnTo>
                <a:lnTo>
                  <a:pt x="290071" y="1976246"/>
                </a:lnTo>
                <a:lnTo>
                  <a:pt x="308987" y="1934799"/>
                </a:lnTo>
                <a:lnTo>
                  <a:pt x="328450" y="1893658"/>
                </a:lnTo>
                <a:lnTo>
                  <a:pt x="348456" y="1852827"/>
                </a:lnTo>
                <a:lnTo>
                  <a:pt x="368999" y="1812309"/>
                </a:lnTo>
                <a:lnTo>
                  <a:pt x="390076" y="1772111"/>
                </a:lnTo>
                <a:lnTo>
                  <a:pt x="411681" y="1732236"/>
                </a:lnTo>
                <a:lnTo>
                  <a:pt x="433810" y="1692689"/>
                </a:lnTo>
                <a:lnTo>
                  <a:pt x="456457" y="1653475"/>
                </a:lnTo>
                <a:lnTo>
                  <a:pt x="479620" y="1614598"/>
                </a:lnTo>
                <a:lnTo>
                  <a:pt x="503292" y="1576064"/>
                </a:lnTo>
                <a:lnTo>
                  <a:pt x="527470" y="1537876"/>
                </a:lnTo>
                <a:lnTo>
                  <a:pt x="552148" y="1500040"/>
                </a:lnTo>
                <a:lnTo>
                  <a:pt x="577322" y="1462559"/>
                </a:lnTo>
                <a:lnTo>
                  <a:pt x="602987" y="1425440"/>
                </a:lnTo>
                <a:lnTo>
                  <a:pt x="629139" y="1388685"/>
                </a:lnTo>
                <a:lnTo>
                  <a:pt x="655772" y="1352301"/>
                </a:lnTo>
                <a:lnTo>
                  <a:pt x="682884" y="1316291"/>
                </a:lnTo>
                <a:lnTo>
                  <a:pt x="710468" y="1280660"/>
                </a:lnTo>
                <a:lnTo>
                  <a:pt x="738519" y="1245414"/>
                </a:lnTo>
                <a:lnTo>
                  <a:pt x="767035" y="1210555"/>
                </a:lnTo>
                <a:lnTo>
                  <a:pt x="796009" y="1176090"/>
                </a:lnTo>
                <a:lnTo>
                  <a:pt x="825437" y="1142023"/>
                </a:lnTo>
                <a:lnTo>
                  <a:pt x="855315" y="1108358"/>
                </a:lnTo>
                <a:lnTo>
                  <a:pt x="885637" y="1075100"/>
                </a:lnTo>
                <a:lnTo>
                  <a:pt x="916400" y="1042254"/>
                </a:lnTo>
                <a:lnTo>
                  <a:pt x="947598" y="1009824"/>
                </a:lnTo>
                <a:lnTo>
                  <a:pt x="979227" y="977815"/>
                </a:lnTo>
                <a:lnTo>
                  <a:pt x="1011282" y="946231"/>
                </a:lnTo>
                <a:lnTo>
                  <a:pt x="1043759" y="915078"/>
                </a:lnTo>
                <a:lnTo>
                  <a:pt x="1076653" y="884360"/>
                </a:lnTo>
                <a:lnTo>
                  <a:pt x="1109959" y="854081"/>
                </a:lnTo>
                <a:lnTo>
                  <a:pt x="1143673" y="824247"/>
                </a:lnTo>
                <a:lnTo>
                  <a:pt x="1177789" y="794861"/>
                </a:lnTo>
                <a:lnTo>
                  <a:pt x="1212304" y="765929"/>
                </a:lnTo>
                <a:lnTo>
                  <a:pt x="1247213" y="737455"/>
                </a:lnTo>
                <a:lnTo>
                  <a:pt x="1282511" y="709443"/>
                </a:lnTo>
                <a:lnTo>
                  <a:pt x="1318193" y="681899"/>
                </a:lnTo>
                <a:lnTo>
                  <a:pt x="1354255" y="654827"/>
                </a:lnTo>
                <a:lnTo>
                  <a:pt x="1390692" y="628232"/>
                </a:lnTo>
                <a:lnTo>
                  <a:pt x="1427500" y="602118"/>
                </a:lnTo>
                <a:lnTo>
                  <a:pt x="1464673" y="576490"/>
                </a:lnTo>
                <a:lnTo>
                  <a:pt x="1502208" y="551352"/>
                </a:lnTo>
                <a:lnTo>
                  <a:pt x="1540099" y="526709"/>
                </a:lnTo>
                <a:lnTo>
                  <a:pt x="1578342" y="502567"/>
                </a:lnTo>
                <a:lnTo>
                  <a:pt x="1616932" y="478929"/>
                </a:lnTo>
                <a:lnTo>
                  <a:pt x="1655865" y="455800"/>
                </a:lnTo>
                <a:lnTo>
                  <a:pt x="1695136" y="433185"/>
                </a:lnTo>
                <a:lnTo>
                  <a:pt x="1734740" y="411088"/>
                </a:lnTo>
                <a:lnTo>
                  <a:pt x="1774673" y="389514"/>
                </a:lnTo>
                <a:lnTo>
                  <a:pt x="1814930" y="368468"/>
                </a:lnTo>
                <a:lnTo>
                  <a:pt x="1855506" y="347954"/>
                </a:lnTo>
                <a:lnTo>
                  <a:pt x="1896397" y="327977"/>
                </a:lnTo>
                <a:lnTo>
                  <a:pt x="1937598" y="308542"/>
                </a:lnTo>
                <a:lnTo>
                  <a:pt x="1979104" y="289653"/>
                </a:lnTo>
                <a:lnTo>
                  <a:pt x="2020911" y="271315"/>
                </a:lnTo>
                <a:lnTo>
                  <a:pt x="2063015" y="253533"/>
                </a:lnTo>
                <a:lnTo>
                  <a:pt x="2105410" y="236310"/>
                </a:lnTo>
                <a:lnTo>
                  <a:pt x="2148091" y="219653"/>
                </a:lnTo>
                <a:lnTo>
                  <a:pt x="2191055" y="203564"/>
                </a:lnTo>
                <a:lnTo>
                  <a:pt x="2234296" y="188050"/>
                </a:lnTo>
                <a:lnTo>
                  <a:pt x="2277811" y="173115"/>
                </a:lnTo>
                <a:lnTo>
                  <a:pt x="2321593" y="158763"/>
                </a:lnTo>
                <a:lnTo>
                  <a:pt x="2365639" y="144999"/>
                </a:lnTo>
                <a:lnTo>
                  <a:pt x="2409945" y="131828"/>
                </a:lnTo>
                <a:lnTo>
                  <a:pt x="2454504" y="119254"/>
                </a:lnTo>
                <a:lnTo>
                  <a:pt x="2499313" y="107281"/>
                </a:lnTo>
                <a:lnTo>
                  <a:pt x="2544367" y="95916"/>
                </a:lnTo>
                <a:lnTo>
                  <a:pt x="2589662" y="85161"/>
                </a:lnTo>
                <a:lnTo>
                  <a:pt x="2635192" y="75023"/>
                </a:lnTo>
                <a:lnTo>
                  <a:pt x="2680953" y="65505"/>
                </a:lnTo>
                <a:lnTo>
                  <a:pt x="2726941" y="56612"/>
                </a:lnTo>
                <a:lnTo>
                  <a:pt x="2773151" y="48348"/>
                </a:lnTo>
                <a:lnTo>
                  <a:pt x="2819577" y="40720"/>
                </a:lnTo>
                <a:lnTo>
                  <a:pt x="2866217" y="33730"/>
                </a:lnTo>
                <a:lnTo>
                  <a:pt x="2913064" y="27384"/>
                </a:lnTo>
                <a:lnTo>
                  <a:pt x="2960114" y="21686"/>
                </a:lnTo>
                <a:lnTo>
                  <a:pt x="3007363" y="16641"/>
                </a:lnTo>
                <a:lnTo>
                  <a:pt x="3054806" y="12254"/>
                </a:lnTo>
                <a:lnTo>
                  <a:pt x="3102438" y="8529"/>
                </a:lnTo>
                <a:lnTo>
                  <a:pt x="3150254" y="5471"/>
                </a:lnTo>
                <a:lnTo>
                  <a:pt x="3198251" y="3084"/>
                </a:lnTo>
                <a:lnTo>
                  <a:pt x="3246423" y="1373"/>
                </a:lnTo>
                <a:lnTo>
                  <a:pt x="3294766" y="344"/>
                </a:lnTo>
                <a:lnTo>
                  <a:pt x="3343274" y="0"/>
                </a:lnTo>
                <a:lnTo>
                  <a:pt x="3343274" y="6676979"/>
                </a:lnTo>
                <a:lnTo>
                  <a:pt x="3294766" y="6676635"/>
                </a:lnTo>
                <a:lnTo>
                  <a:pt x="3246423" y="6675605"/>
                </a:lnTo>
                <a:lnTo>
                  <a:pt x="3198251" y="6673894"/>
                </a:lnTo>
                <a:lnTo>
                  <a:pt x="3150254" y="6671508"/>
                </a:lnTo>
                <a:lnTo>
                  <a:pt x="3102438" y="6668449"/>
                </a:lnTo>
                <a:lnTo>
                  <a:pt x="3054806" y="6664724"/>
                </a:lnTo>
                <a:lnTo>
                  <a:pt x="3007363" y="6660337"/>
                </a:lnTo>
                <a:lnTo>
                  <a:pt x="2960114" y="6655292"/>
                </a:lnTo>
                <a:lnTo>
                  <a:pt x="2913064" y="6649594"/>
                </a:lnTo>
                <a:lnTo>
                  <a:pt x="2866217" y="6643248"/>
                </a:lnTo>
                <a:lnTo>
                  <a:pt x="2819577" y="6636258"/>
                </a:lnTo>
                <a:lnTo>
                  <a:pt x="2773151" y="6628629"/>
                </a:lnTo>
                <a:lnTo>
                  <a:pt x="2726941" y="6620366"/>
                </a:lnTo>
                <a:lnTo>
                  <a:pt x="2680953" y="6611472"/>
                </a:lnTo>
                <a:lnTo>
                  <a:pt x="2635192" y="6601954"/>
                </a:lnTo>
                <a:lnTo>
                  <a:pt x="2589662" y="6591815"/>
                </a:lnTo>
                <a:lnTo>
                  <a:pt x="2544367" y="6581061"/>
                </a:lnTo>
                <a:lnTo>
                  <a:pt x="2499313" y="6569695"/>
                </a:lnTo>
                <a:lnTo>
                  <a:pt x="2454504" y="6557722"/>
                </a:lnTo>
                <a:lnTo>
                  <a:pt x="2409945" y="6545148"/>
                </a:lnTo>
                <a:lnTo>
                  <a:pt x="2365639" y="6531977"/>
                </a:lnTo>
                <a:lnTo>
                  <a:pt x="2321593" y="6518212"/>
                </a:lnTo>
                <a:lnTo>
                  <a:pt x="2277811" y="6503860"/>
                </a:lnTo>
                <a:lnTo>
                  <a:pt x="2234296" y="6488924"/>
                </a:lnTo>
                <a:lnTo>
                  <a:pt x="2191055" y="6473410"/>
                </a:lnTo>
                <a:lnTo>
                  <a:pt x="2148091" y="6457321"/>
                </a:lnTo>
                <a:lnTo>
                  <a:pt x="2105410" y="6440663"/>
                </a:lnTo>
                <a:lnTo>
                  <a:pt x="2063015" y="6423441"/>
                </a:lnTo>
                <a:lnTo>
                  <a:pt x="2020911" y="6405658"/>
                </a:lnTo>
                <a:lnTo>
                  <a:pt x="1979104" y="6387319"/>
                </a:lnTo>
                <a:lnTo>
                  <a:pt x="1937598" y="6368430"/>
                </a:lnTo>
                <a:lnTo>
                  <a:pt x="1896397" y="6348994"/>
                </a:lnTo>
                <a:lnTo>
                  <a:pt x="1855506" y="6329017"/>
                </a:lnTo>
                <a:lnTo>
                  <a:pt x="1814930" y="6308503"/>
                </a:lnTo>
                <a:lnTo>
                  <a:pt x="1774673" y="6287456"/>
                </a:lnTo>
                <a:lnTo>
                  <a:pt x="1734740" y="6265882"/>
                </a:lnTo>
                <a:lnTo>
                  <a:pt x="1695136" y="6243784"/>
                </a:lnTo>
                <a:lnTo>
                  <a:pt x="1655865" y="6221169"/>
                </a:lnTo>
                <a:lnTo>
                  <a:pt x="1616932" y="6198039"/>
                </a:lnTo>
                <a:lnTo>
                  <a:pt x="1578342" y="6174400"/>
                </a:lnTo>
                <a:lnTo>
                  <a:pt x="1540099" y="6150257"/>
                </a:lnTo>
                <a:lnTo>
                  <a:pt x="1502208" y="6125614"/>
                </a:lnTo>
                <a:lnTo>
                  <a:pt x="1464673" y="6100476"/>
                </a:lnTo>
                <a:lnTo>
                  <a:pt x="1427500" y="6074847"/>
                </a:lnTo>
                <a:lnTo>
                  <a:pt x="1390692" y="6048732"/>
                </a:lnTo>
                <a:lnTo>
                  <a:pt x="1354255" y="6022136"/>
                </a:lnTo>
                <a:lnTo>
                  <a:pt x="1318193" y="5995064"/>
                </a:lnTo>
                <a:lnTo>
                  <a:pt x="1282511" y="5967519"/>
                </a:lnTo>
                <a:lnTo>
                  <a:pt x="1247213" y="5939507"/>
                </a:lnTo>
                <a:lnTo>
                  <a:pt x="1212304" y="5911032"/>
                </a:lnTo>
                <a:lnTo>
                  <a:pt x="1177789" y="5882099"/>
                </a:lnTo>
                <a:lnTo>
                  <a:pt x="1143673" y="5852712"/>
                </a:lnTo>
                <a:lnTo>
                  <a:pt x="1109959" y="5822877"/>
                </a:lnTo>
                <a:lnTo>
                  <a:pt x="1076653" y="5792597"/>
                </a:lnTo>
                <a:lnTo>
                  <a:pt x="1043759" y="5761878"/>
                </a:lnTo>
                <a:lnTo>
                  <a:pt x="1011282" y="5730724"/>
                </a:lnTo>
                <a:lnTo>
                  <a:pt x="979227" y="5699140"/>
                </a:lnTo>
                <a:lnTo>
                  <a:pt x="947598" y="5667130"/>
                </a:lnTo>
                <a:lnTo>
                  <a:pt x="916400" y="5634700"/>
                </a:lnTo>
                <a:lnTo>
                  <a:pt x="885637" y="5601852"/>
                </a:lnTo>
                <a:lnTo>
                  <a:pt x="855315" y="5568594"/>
                </a:lnTo>
                <a:lnTo>
                  <a:pt x="825437" y="5534928"/>
                </a:lnTo>
                <a:lnTo>
                  <a:pt x="796009" y="5500859"/>
                </a:lnTo>
                <a:lnTo>
                  <a:pt x="767035" y="5466393"/>
                </a:lnTo>
                <a:lnTo>
                  <a:pt x="738519" y="5431534"/>
                </a:lnTo>
                <a:lnTo>
                  <a:pt x="710468" y="5396286"/>
                </a:lnTo>
                <a:lnTo>
                  <a:pt x="682884" y="5360654"/>
                </a:lnTo>
                <a:lnTo>
                  <a:pt x="655772" y="5324643"/>
                </a:lnTo>
                <a:lnTo>
                  <a:pt x="629139" y="5288258"/>
                </a:lnTo>
                <a:lnTo>
                  <a:pt x="602987" y="5251502"/>
                </a:lnTo>
                <a:lnTo>
                  <a:pt x="577322" y="5214381"/>
                </a:lnTo>
                <a:lnTo>
                  <a:pt x="552148" y="5176900"/>
                </a:lnTo>
                <a:lnTo>
                  <a:pt x="527470" y="5139062"/>
                </a:lnTo>
                <a:lnTo>
                  <a:pt x="503292" y="5100873"/>
                </a:lnTo>
                <a:lnTo>
                  <a:pt x="479620" y="5062338"/>
                </a:lnTo>
                <a:lnTo>
                  <a:pt x="456457" y="5023460"/>
                </a:lnTo>
                <a:lnTo>
                  <a:pt x="433810" y="4984245"/>
                </a:lnTo>
                <a:lnTo>
                  <a:pt x="411681" y="4944697"/>
                </a:lnTo>
                <a:lnTo>
                  <a:pt x="390076" y="4904820"/>
                </a:lnTo>
                <a:lnTo>
                  <a:pt x="368999" y="4864621"/>
                </a:lnTo>
                <a:lnTo>
                  <a:pt x="348456" y="4824102"/>
                </a:lnTo>
                <a:lnTo>
                  <a:pt x="328450" y="4783269"/>
                </a:lnTo>
                <a:lnTo>
                  <a:pt x="308987" y="4742126"/>
                </a:lnTo>
                <a:lnTo>
                  <a:pt x="290071" y="4700678"/>
                </a:lnTo>
                <a:lnTo>
                  <a:pt x="271706" y="4658930"/>
                </a:lnTo>
                <a:lnTo>
                  <a:pt x="253898" y="4616887"/>
                </a:lnTo>
                <a:lnTo>
                  <a:pt x="236651" y="4574552"/>
                </a:lnTo>
                <a:lnTo>
                  <a:pt x="219969" y="4531930"/>
                </a:lnTo>
                <a:lnTo>
                  <a:pt x="203858" y="4489027"/>
                </a:lnTo>
                <a:lnTo>
                  <a:pt x="188321" y="4445847"/>
                </a:lnTo>
                <a:lnTo>
                  <a:pt x="173365" y="4402394"/>
                </a:lnTo>
                <a:lnTo>
                  <a:pt x="158992" y="4358674"/>
                </a:lnTo>
                <a:lnTo>
                  <a:pt x="145208" y="4314690"/>
                </a:lnTo>
                <a:lnTo>
                  <a:pt x="132018" y="4270447"/>
                </a:lnTo>
                <a:lnTo>
                  <a:pt x="119425" y="4225951"/>
                </a:lnTo>
                <a:lnTo>
                  <a:pt x="107436" y="4181205"/>
                </a:lnTo>
                <a:lnTo>
                  <a:pt x="96054" y="4136215"/>
                </a:lnTo>
                <a:lnTo>
                  <a:pt x="85284" y="4090984"/>
                </a:lnTo>
                <a:lnTo>
                  <a:pt x="75131" y="4045518"/>
                </a:lnTo>
                <a:lnTo>
                  <a:pt x="65599" y="3999822"/>
                </a:lnTo>
                <a:lnTo>
                  <a:pt x="56693" y="3953899"/>
                </a:lnTo>
                <a:lnTo>
                  <a:pt x="48418" y="3907754"/>
                </a:lnTo>
                <a:lnTo>
                  <a:pt x="40778" y="3861393"/>
                </a:lnTo>
                <a:lnTo>
                  <a:pt x="33778" y="3814820"/>
                </a:lnTo>
                <a:lnTo>
                  <a:pt x="27423" y="3768039"/>
                </a:lnTo>
                <a:lnTo>
                  <a:pt x="21717" y="3721055"/>
                </a:lnTo>
                <a:lnTo>
                  <a:pt x="16665" y="3673873"/>
                </a:lnTo>
                <a:lnTo>
                  <a:pt x="12271" y="3626497"/>
                </a:lnTo>
                <a:lnTo>
                  <a:pt x="8541" y="3578932"/>
                </a:lnTo>
                <a:lnTo>
                  <a:pt x="5478" y="3531183"/>
                </a:lnTo>
                <a:lnTo>
                  <a:pt x="3088" y="3483254"/>
                </a:lnTo>
                <a:lnTo>
                  <a:pt x="1375" y="3435150"/>
                </a:lnTo>
                <a:lnTo>
                  <a:pt x="344" y="3386876"/>
                </a:lnTo>
                <a:lnTo>
                  <a:pt x="0" y="3338436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5577047"/>
            <a:ext cx="18288000" cy="4709160"/>
            <a:chOff x="0" y="5577047"/>
            <a:chExt cx="18288000" cy="4709160"/>
          </a:xfrm>
        </p:grpSpPr>
        <p:sp>
          <p:nvSpPr>
            <p:cNvPr id="7" name="object 7"/>
            <p:cNvSpPr/>
            <p:nvPr/>
          </p:nvSpPr>
          <p:spPr>
            <a:xfrm>
              <a:off x="0" y="7151918"/>
              <a:ext cx="18288000" cy="3133725"/>
            </a:xfrm>
            <a:custGeom>
              <a:avLst/>
              <a:gdLst/>
              <a:ahLst/>
              <a:cxnLst/>
              <a:rect l="l" t="t" r="r" b="b"/>
              <a:pathLst>
                <a:path w="18288000" h="3133725">
                  <a:moveTo>
                    <a:pt x="18288000" y="3133725"/>
                  </a:moveTo>
                  <a:lnTo>
                    <a:pt x="0" y="31337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3133725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30" y="5577047"/>
              <a:ext cx="1571625" cy="1571625"/>
            </a:xfrm>
            <a:custGeom>
              <a:avLst/>
              <a:gdLst/>
              <a:ahLst/>
              <a:cxnLst/>
              <a:rect l="l" t="t" r="r" b="b"/>
              <a:pathLst>
                <a:path w="1571625" h="1571625">
                  <a:moveTo>
                    <a:pt x="0" y="1571625"/>
                  </a:moveTo>
                  <a:lnTo>
                    <a:pt x="0" y="0"/>
                  </a:lnTo>
                  <a:lnTo>
                    <a:pt x="48048" y="720"/>
                  </a:lnTo>
                  <a:lnTo>
                    <a:pt x="95738" y="2868"/>
                  </a:lnTo>
                  <a:lnTo>
                    <a:pt x="143049" y="6423"/>
                  </a:lnTo>
                  <a:lnTo>
                    <a:pt x="189960" y="11364"/>
                  </a:lnTo>
                  <a:lnTo>
                    <a:pt x="236450" y="17671"/>
                  </a:lnTo>
                  <a:lnTo>
                    <a:pt x="282500" y="25322"/>
                  </a:lnTo>
                  <a:lnTo>
                    <a:pt x="328088" y="34298"/>
                  </a:lnTo>
                  <a:lnTo>
                    <a:pt x="373194" y="44578"/>
                  </a:lnTo>
                  <a:lnTo>
                    <a:pt x="417797" y="56142"/>
                  </a:lnTo>
                  <a:lnTo>
                    <a:pt x="461878" y="68968"/>
                  </a:lnTo>
                  <a:lnTo>
                    <a:pt x="505415" y="83037"/>
                  </a:lnTo>
                  <a:lnTo>
                    <a:pt x="548387" y="98327"/>
                  </a:lnTo>
                  <a:lnTo>
                    <a:pt x="590775" y="114819"/>
                  </a:lnTo>
                  <a:lnTo>
                    <a:pt x="632558" y="132491"/>
                  </a:lnTo>
                  <a:lnTo>
                    <a:pt x="673715" y="151323"/>
                  </a:lnTo>
                  <a:lnTo>
                    <a:pt x="714225" y="171295"/>
                  </a:lnTo>
                  <a:lnTo>
                    <a:pt x="754068" y="192386"/>
                  </a:lnTo>
                  <a:lnTo>
                    <a:pt x="793224" y="214575"/>
                  </a:lnTo>
                  <a:lnTo>
                    <a:pt x="831672" y="237843"/>
                  </a:lnTo>
                  <a:lnTo>
                    <a:pt x="869392" y="262167"/>
                  </a:lnTo>
                  <a:lnTo>
                    <a:pt x="906362" y="287529"/>
                  </a:lnTo>
                  <a:lnTo>
                    <a:pt x="942562" y="313907"/>
                  </a:lnTo>
                  <a:lnTo>
                    <a:pt x="977972" y="341280"/>
                  </a:lnTo>
                  <a:lnTo>
                    <a:pt x="1012572" y="369629"/>
                  </a:lnTo>
                  <a:lnTo>
                    <a:pt x="1046340" y="398932"/>
                  </a:lnTo>
                  <a:lnTo>
                    <a:pt x="1079256" y="429170"/>
                  </a:lnTo>
                  <a:lnTo>
                    <a:pt x="1111300" y="460321"/>
                  </a:lnTo>
                  <a:lnTo>
                    <a:pt x="1142451" y="492365"/>
                  </a:lnTo>
                  <a:lnTo>
                    <a:pt x="1172688" y="525281"/>
                  </a:lnTo>
                  <a:lnTo>
                    <a:pt x="1201991" y="559049"/>
                  </a:lnTo>
                  <a:lnTo>
                    <a:pt x="1230340" y="593649"/>
                  </a:lnTo>
                  <a:lnTo>
                    <a:pt x="1257713" y="629059"/>
                  </a:lnTo>
                  <a:lnTo>
                    <a:pt x="1284091" y="665260"/>
                  </a:lnTo>
                  <a:lnTo>
                    <a:pt x="1309452" y="702230"/>
                  </a:lnTo>
                  <a:lnTo>
                    <a:pt x="1333777" y="739949"/>
                  </a:lnTo>
                  <a:lnTo>
                    <a:pt x="1357044" y="778397"/>
                  </a:lnTo>
                  <a:lnTo>
                    <a:pt x="1379233" y="817553"/>
                  </a:lnTo>
                  <a:lnTo>
                    <a:pt x="1400324" y="857397"/>
                  </a:lnTo>
                  <a:lnTo>
                    <a:pt x="1420295" y="897907"/>
                  </a:lnTo>
                  <a:lnTo>
                    <a:pt x="1439128" y="939064"/>
                  </a:lnTo>
                  <a:lnTo>
                    <a:pt x="1456800" y="980847"/>
                  </a:lnTo>
                  <a:lnTo>
                    <a:pt x="1473291" y="1023235"/>
                  </a:lnTo>
                  <a:lnTo>
                    <a:pt x="1488581" y="1066208"/>
                  </a:lnTo>
                  <a:lnTo>
                    <a:pt x="1502649" y="1109745"/>
                  </a:lnTo>
                  <a:lnTo>
                    <a:pt x="1515476" y="1153825"/>
                  </a:lnTo>
                  <a:lnTo>
                    <a:pt x="1527039" y="1198429"/>
                  </a:lnTo>
                  <a:lnTo>
                    <a:pt x="1537318" y="1243535"/>
                  </a:lnTo>
                  <a:lnTo>
                    <a:pt x="1546294" y="1289123"/>
                  </a:lnTo>
                  <a:lnTo>
                    <a:pt x="1553946" y="1335173"/>
                  </a:lnTo>
                  <a:lnTo>
                    <a:pt x="1560252" y="1381664"/>
                  </a:lnTo>
                  <a:lnTo>
                    <a:pt x="1565192" y="1428575"/>
                  </a:lnTo>
                  <a:lnTo>
                    <a:pt x="1568747" y="1475886"/>
                  </a:lnTo>
                  <a:lnTo>
                    <a:pt x="1570895" y="1523576"/>
                  </a:lnTo>
                  <a:lnTo>
                    <a:pt x="1571615" y="1571625"/>
                  </a:lnTo>
                  <a:lnTo>
                    <a:pt x="0" y="1571625"/>
                  </a:lnTo>
                  <a:close/>
                </a:path>
              </a:pathLst>
            </a:custGeom>
            <a:solidFill>
              <a:srgbClr val="FFBA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16000" y="8151253"/>
            <a:ext cx="3869054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2800" spc="20">
                <a:solidFill>
                  <a:srgbClr val="F7F4EB"/>
                </a:solidFill>
                <a:latin typeface="RobotoRegular"/>
                <a:cs typeface="RobotoRegular"/>
              </a:rPr>
              <a:t>Christian Frans Mukuan  Muladi Aprianto</a:t>
            </a:r>
            <a:r>
              <a:rPr dirty="0" sz="2800" spc="10">
                <a:solidFill>
                  <a:srgbClr val="F7F4EB"/>
                </a:solidFill>
                <a:latin typeface="RobotoRegular"/>
                <a:cs typeface="RobotoRegular"/>
              </a:rPr>
              <a:t> </a:t>
            </a:r>
            <a:r>
              <a:rPr dirty="0" sz="2800" spc="20">
                <a:solidFill>
                  <a:srgbClr val="F7F4EB"/>
                </a:solidFill>
                <a:latin typeface="RobotoRegular"/>
                <a:cs typeface="RobotoRegular"/>
              </a:rPr>
              <a:t>Manalu</a:t>
            </a:r>
            <a:endParaRPr sz="2800">
              <a:latin typeface="RobotoRegular"/>
              <a:cs typeface="RobotoRegular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45211" y="8218802"/>
            <a:ext cx="8308975" cy="992505"/>
            <a:chOff x="8945211" y="8218802"/>
            <a:chExt cx="8308975" cy="992505"/>
          </a:xfrm>
        </p:grpSpPr>
        <p:sp>
          <p:nvSpPr>
            <p:cNvPr id="11" name="object 11"/>
            <p:cNvSpPr/>
            <p:nvPr/>
          </p:nvSpPr>
          <p:spPr>
            <a:xfrm>
              <a:off x="8945211" y="8218802"/>
              <a:ext cx="8296909" cy="992505"/>
            </a:xfrm>
            <a:custGeom>
              <a:avLst/>
              <a:gdLst/>
              <a:ahLst/>
              <a:cxnLst/>
              <a:rect l="l" t="t" r="r" b="b"/>
              <a:pathLst>
                <a:path w="8296909" h="992504">
                  <a:moveTo>
                    <a:pt x="7796464" y="991988"/>
                  </a:moveTo>
                  <a:lnTo>
                    <a:pt x="479136" y="991988"/>
                  </a:lnTo>
                  <a:lnTo>
                    <a:pt x="479136" y="988495"/>
                  </a:lnTo>
                  <a:lnTo>
                    <a:pt x="430211" y="984153"/>
                  </a:lnTo>
                  <a:lnTo>
                    <a:pt x="382685" y="975212"/>
                  </a:lnTo>
                  <a:lnTo>
                    <a:pt x="336800" y="961901"/>
                  </a:lnTo>
                  <a:lnTo>
                    <a:pt x="292799" y="944451"/>
                  </a:lnTo>
                  <a:lnTo>
                    <a:pt x="250924" y="923092"/>
                  </a:lnTo>
                  <a:lnTo>
                    <a:pt x="211418" y="898054"/>
                  </a:lnTo>
                  <a:lnTo>
                    <a:pt x="174523" y="869568"/>
                  </a:lnTo>
                  <a:lnTo>
                    <a:pt x="140482" y="837863"/>
                  </a:lnTo>
                  <a:lnTo>
                    <a:pt x="109537" y="803170"/>
                  </a:lnTo>
                  <a:lnTo>
                    <a:pt x="81931" y="765719"/>
                  </a:lnTo>
                  <a:lnTo>
                    <a:pt x="57907" y="725741"/>
                  </a:lnTo>
                  <a:lnTo>
                    <a:pt x="37707" y="683465"/>
                  </a:lnTo>
                  <a:lnTo>
                    <a:pt x="21574" y="639122"/>
                  </a:lnTo>
                  <a:lnTo>
                    <a:pt x="9750" y="592943"/>
                  </a:lnTo>
                  <a:lnTo>
                    <a:pt x="2478" y="545156"/>
                  </a:lnTo>
                  <a:lnTo>
                    <a:pt x="0" y="495994"/>
                  </a:lnTo>
                  <a:lnTo>
                    <a:pt x="2439" y="446831"/>
                  </a:lnTo>
                  <a:lnTo>
                    <a:pt x="9605" y="399045"/>
                  </a:lnTo>
                  <a:lnTo>
                    <a:pt x="21272" y="352865"/>
                  </a:lnTo>
                  <a:lnTo>
                    <a:pt x="37212" y="308522"/>
                  </a:lnTo>
                  <a:lnTo>
                    <a:pt x="57198" y="266247"/>
                  </a:lnTo>
                  <a:lnTo>
                    <a:pt x="81002" y="226268"/>
                  </a:lnTo>
                  <a:lnTo>
                    <a:pt x="108399" y="188817"/>
                  </a:lnTo>
                  <a:lnTo>
                    <a:pt x="139160" y="154124"/>
                  </a:lnTo>
                  <a:lnTo>
                    <a:pt x="173060" y="122420"/>
                  </a:lnTo>
                  <a:lnTo>
                    <a:pt x="209869" y="93933"/>
                  </a:lnTo>
                  <a:lnTo>
                    <a:pt x="249363" y="68895"/>
                  </a:lnTo>
                  <a:lnTo>
                    <a:pt x="291313" y="47536"/>
                  </a:lnTo>
                  <a:lnTo>
                    <a:pt x="335492" y="30086"/>
                  </a:lnTo>
                  <a:lnTo>
                    <a:pt x="381674" y="16775"/>
                  </a:lnTo>
                  <a:lnTo>
                    <a:pt x="429631" y="7834"/>
                  </a:lnTo>
                  <a:lnTo>
                    <a:pt x="479136" y="3492"/>
                  </a:lnTo>
                  <a:lnTo>
                    <a:pt x="479136" y="0"/>
                  </a:lnTo>
                  <a:lnTo>
                    <a:pt x="7796464" y="0"/>
                  </a:lnTo>
                  <a:lnTo>
                    <a:pt x="7844961" y="2285"/>
                  </a:lnTo>
                  <a:lnTo>
                    <a:pt x="7892085" y="8997"/>
                  </a:lnTo>
                  <a:lnTo>
                    <a:pt x="7937634" y="19925"/>
                  </a:lnTo>
                  <a:lnTo>
                    <a:pt x="7981407" y="34853"/>
                  </a:lnTo>
                  <a:lnTo>
                    <a:pt x="8023200" y="53570"/>
                  </a:lnTo>
                  <a:lnTo>
                    <a:pt x="8062812" y="75861"/>
                  </a:lnTo>
                  <a:lnTo>
                    <a:pt x="8100041" y="101514"/>
                  </a:lnTo>
                  <a:lnTo>
                    <a:pt x="8134683" y="130315"/>
                  </a:lnTo>
                  <a:lnTo>
                    <a:pt x="8166538" y="162050"/>
                  </a:lnTo>
                  <a:lnTo>
                    <a:pt x="8195402" y="196507"/>
                  </a:lnTo>
                  <a:lnTo>
                    <a:pt x="8221074" y="233473"/>
                  </a:lnTo>
                  <a:lnTo>
                    <a:pt x="8243351" y="272733"/>
                  </a:lnTo>
                  <a:lnTo>
                    <a:pt x="8262031" y="314075"/>
                  </a:lnTo>
                  <a:lnTo>
                    <a:pt x="8276912" y="357285"/>
                  </a:lnTo>
                  <a:lnTo>
                    <a:pt x="8287792" y="402151"/>
                  </a:lnTo>
                  <a:lnTo>
                    <a:pt x="8294468" y="448458"/>
                  </a:lnTo>
                  <a:lnTo>
                    <a:pt x="8296739" y="495994"/>
                  </a:lnTo>
                  <a:lnTo>
                    <a:pt x="8294434" y="543529"/>
                  </a:lnTo>
                  <a:lnTo>
                    <a:pt x="8287663" y="589837"/>
                  </a:lnTo>
                  <a:lnTo>
                    <a:pt x="8276641" y="634702"/>
                  </a:lnTo>
                  <a:lnTo>
                    <a:pt x="8261584" y="677913"/>
                  </a:lnTo>
                  <a:lnTo>
                    <a:pt x="8242706" y="719255"/>
                  </a:lnTo>
                  <a:lnTo>
                    <a:pt x="8220222" y="758515"/>
                  </a:lnTo>
                  <a:lnTo>
                    <a:pt x="8194348" y="795480"/>
                  </a:lnTo>
                  <a:lnTo>
                    <a:pt x="8165299" y="829937"/>
                  </a:lnTo>
                  <a:lnTo>
                    <a:pt x="8133289" y="861673"/>
                  </a:lnTo>
                  <a:lnTo>
                    <a:pt x="8098535" y="890474"/>
                  </a:lnTo>
                  <a:lnTo>
                    <a:pt x="8061251" y="916126"/>
                  </a:lnTo>
                  <a:lnTo>
                    <a:pt x="8021651" y="938417"/>
                  </a:lnTo>
                  <a:lnTo>
                    <a:pt x="7979953" y="957134"/>
                  </a:lnTo>
                  <a:lnTo>
                    <a:pt x="7936369" y="972063"/>
                  </a:lnTo>
                  <a:lnTo>
                    <a:pt x="7891117" y="982990"/>
                  </a:lnTo>
                  <a:lnTo>
                    <a:pt x="7844410" y="989703"/>
                  </a:lnTo>
                  <a:lnTo>
                    <a:pt x="7796464" y="991988"/>
                  </a:lnTo>
                  <a:close/>
                </a:path>
              </a:pathLst>
            </a:custGeom>
            <a:solidFill>
              <a:srgbClr val="F7F4EB">
                <a:alpha val="117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269187" y="8224418"/>
              <a:ext cx="984885" cy="984885"/>
            </a:xfrm>
            <a:custGeom>
              <a:avLst/>
              <a:gdLst/>
              <a:ahLst/>
              <a:cxnLst/>
              <a:rect l="l" t="t" r="r" b="b"/>
              <a:pathLst>
                <a:path w="984884" h="984884">
                  <a:moveTo>
                    <a:pt x="492328" y="984656"/>
                  </a:moveTo>
                  <a:lnTo>
                    <a:pt x="444072" y="982285"/>
                  </a:lnTo>
                  <a:lnTo>
                    <a:pt x="396278" y="975195"/>
                  </a:lnTo>
                  <a:lnTo>
                    <a:pt x="349413" y="963456"/>
                  </a:lnTo>
                  <a:lnTo>
                    <a:pt x="303922" y="947180"/>
                  </a:lnTo>
                  <a:lnTo>
                    <a:pt x="260246" y="926522"/>
                  </a:lnTo>
                  <a:lnTo>
                    <a:pt x="218804" y="901683"/>
                  </a:lnTo>
                  <a:lnTo>
                    <a:pt x="179998" y="872903"/>
                  </a:lnTo>
                  <a:lnTo>
                    <a:pt x="144199" y="840457"/>
                  </a:lnTo>
                  <a:lnTo>
                    <a:pt x="111753" y="804657"/>
                  </a:lnTo>
                  <a:lnTo>
                    <a:pt x="82972" y="765851"/>
                  </a:lnTo>
                  <a:lnTo>
                    <a:pt x="58133" y="724409"/>
                  </a:lnTo>
                  <a:lnTo>
                    <a:pt x="37476" y="680734"/>
                  </a:lnTo>
                  <a:lnTo>
                    <a:pt x="21199" y="635243"/>
                  </a:lnTo>
                  <a:lnTo>
                    <a:pt x="9459" y="588377"/>
                  </a:lnTo>
                  <a:lnTo>
                    <a:pt x="2370" y="540584"/>
                  </a:lnTo>
                  <a:lnTo>
                    <a:pt x="0" y="492328"/>
                  </a:lnTo>
                  <a:lnTo>
                    <a:pt x="148" y="480242"/>
                  </a:lnTo>
                  <a:lnTo>
                    <a:pt x="3702" y="432058"/>
                  </a:lnTo>
                  <a:lnTo>
                    <a:pt x="11963" y="384454"/>
                  </a:lnTo>
                  <a:lnTo>
                    <a:pt x="24849" y="337890"/>
                  </a:lnTo>
                  <a:lnTo>
                    <a:pt x="42238" y="292813"/>
                  </a:lnTo>
                  <a:lnTo>
                    <a:pt x="63961" y="249657"/>
                  </a:lnTo>
                  <a:lnTo>
                    <a:pt x="89810" y="208838"/>
                  </a:lnTo>
                  <a:lnTo>
                    <a:pt x="119535" y="170749"/>
                  </a:lnTo>
                  <a:lnTo>
                    <a:pt x="152850" y="135758"/>
                  </a:lnTo>
                  <a:lnTo>
                    <a:pt x="189435" y="104200"/>
                  </a:lnTo>
                  <a:lnTo>
                    <a:pt x="228936" y="76380"/>
                  </a:lnTo>
                  <a:lnTo>
                    <a:pt x="270975" y="52566"/>
                  </a:lnTo>
                  <a:lnTo>
                    <a:pt x="315145" y="32988"/>
                  </a:lnTo>
                  <a:lnTo>
                    <a:pt x="361021" y="17832"/>
                  </a:lnTo>
                  <a:lnTo>
                    <a:pt x="408162" y="7247"/>
                  </a:lnTo>
                  <a:lnTo>
                    <a:pt x="456114" y="1333"/>
                  </a:lnTo>
                  <a:lnTo>
                    <a:pt x="492328" y="0"/>
                  </a:lnTo>
                  <a:lnTo>
                    <a:pt x="504414" y="148"/>
                  </a:lnTo>
                  <a:lnTo>
                    <a:pt x="552598" y="3702"/>
                  </a:lnTo>
                  <a:lnTo>
                    <a:pt x="600201" y="11963"/>
                  </a:lnTo>
                  <a:lnTo>
                    <a:pt x="646765" y="24849"/>
                  </a:lnTo>
                  <a:lnTo>
                    <a:pt x="691843" y="42238"/>
                  </a:lnTo>
                  <a:lnTo>
                    <a:pt x="734998" y="63961"/>
                  </a:lnTo>
                  <a:lnTo>
                    <a:pt x="775817" y="89810"/>
                  </a:lnTo>
                  <a:lnTo>
                    <a:pt x="813906" y="119535"/>
                  </a:lnTo>
                  <a:lnTo>
                    <a:pt x="848898" y="152850"/>
                  </a:lnTo>
                  <a:lnTo>
                    <a:pt x="880456" y="189435"/>
                  </a:lnTo>
                  <a:lnTo>
                    <a:pt x="908275" y="228936"/>
                  </a:lnTo>
                  <a:lnTo>
                    <a:pt x="932089" y="270975"/>
                  </a:lnTo>
                  <a:lnTo>
                    <a:pt x="951668" y="315145"/>
                  </a:lnTo>
                  <a:lnTo>
                    <a:pt x="966823" y="361021"/>
                  </a:lnTo>
                  <a:lnTo>
                    <a:pt x="977409" y="408162"/>
                  </a:lnTo>
                  <a:lnTo>
                    <a:pt x="983322" y="456114"/>
                  </a:lnTo>
                  <a:lnTo>
                    <a:pt x="984656" y="492328"/>
                  </a:lnTo>
                  <a:lnTo>
                    <a:pt x="984508" y="504414"/>
                  </a:lnTo>
                  <a:lnTo>
                    <a:pt x="980953" y="552598"/>
                  </a:lnTo>
                  <a:lnTo>
                    <a:pt x="972693" y="600201"/>
                  </a:lnTo>
                  <a:lnTo>
                    <a:pt x="959806" y="646765"/>
                  </a:lnTo>
                  <a:lnTo>
                    <a:pt x="942417" y="691843"/>
                  </a:lnTo>
                  <a:lnTo>
                    <a:pt x="920694" y="734998"/>
                  </a:lnTo>
                  <a:lnTo>
                    <a:pt x="894845" y="775817"/>
                  </a:lnTo>
                  <a:lnTo>
                    <a:pt x="865121" y="813906"/>
                  </a:lnTo>
                  <a:lnTo>
                    <a:pt x="831806" y="848898"/>
                  </a:lnTo>
                  <a:lnTo>
                    <a:pt x="795220" y="880456"/>
                  </a:lnTo>
                  <a:lnTo>
                    <a:pt x="755720" y="908275"/>
                  </a:lnTo>
                  <a:lnTo>
                    <a:pt x="713680" y="932089"/>
                  </a:lnTo>
                  <a:lnTo>
                    <a:pt x="669511" y="951668"/>
                  </a:lnTo>
                  <a:lnTo>
                    <a:pt x="623634" y="966823"/>
                  </a:lnTo>
                  <a:lnTo>
                    <a:pt x="576494" y="977409"/>
                  </a:lnTo>
                  <a:lnTo>
                    <a:pt x="528542" y="983322"/>
                  </a:lnTo>
                  <a:lnTo>
                    <a:pt x="492328" y="984656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532012" y="848721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230968" y="461937"/>
                  </a:moveTo>
                  <a:lnTo>
                    <a:pt x="230968" y="346452"/>
                  </a:lnTo>
                  <a:lnTo>
                    <a:pt x="0" y="346452"/>
                  </a:lnTo>
                  <a:lnTo>
                    <a:pt x="0" y="115484"/>
                  </a:lnTo>
                  <a:lnTo>
                    <a:pt x="230968" y="115484"/>
                  </a:lnTo>
                  <a:lnTo>
                    <a:pt x="230968" y="0"/>
                  </a:lnTo>
                  <a:lnTo>
                    <a:pt x="461937" y="230968"/>
                  </a:lnTo>
                  <a:lnTo>
                    <a:pt x="230968" y="461937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53170" y="870922"/>
            <a:ext cx="13115925" cy="505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0" spc="545"/>
              <a:t>Implementation</a:t>
            </a:r>
            <a:r>
              <a:rPr dirty="0" sz="11000" spc="-335"/>
              <a:t> </a:t>
            </a:r>
            <a:r>
              <a:rPr dirty="0" sz="11000" spc="445"/>
              <a:t>of  </a:t>
            </a:r>
            <a:r>
              <a:rPr dirty="0" sz="11000" spc="315"/>
              <a:t>Security </a:t>
            </a:r>
            <a:r>
              <a:rPr dirty="0" sz="11000" spc="285"/>
              <a:t>Concept  </a:t>
            </a:r>
            <a:r>
              <a:rPr dirty="0" sz="11000" spc="490"/>
              <a:t>on </a:t>
            </a:r>
            <a:r>
              <a:rPr dirty="0" sz="11000" spc="385"/>
              <a:t>Cloud</a:t>
            </a:r>
            <a:r>
              <a:rPr dirty="0" sz="11000" spc="-1080"/>
              <a:t> </a:t>
            </a:r>
            <a:r>
              <a:rPr dirty="0" sz="11000" spc="315"/>
              <a:t>Security</a:t>
            </a:r>
            <a:endParaRPr sz="1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408287" y="8366445"/>
            <a:ext cx="1832610" cy="942340"/>
            <a:chOff x="15408287" y="8366445"/>
            <a:chExt cx="1832610" cy="942340"/>
          </a:xfrm>
        </p:grpSpPr>
        <p:sp>
          <p:nvSpPr>
            <p:cNvPr id="4" name="object 4"/>
            <p:cNvSpPr/>
            <p:nvPr/>
          </p:nvSpPr>
          <p:spPr>
            <a:xfrm>
              <a:off x="15408287" y="8366445"/>
              <a:ext cx="1832610" cy="942340"/>
            </a:xfrm>
            <a:custGeom>
              <a:avLst/>
              <a:gdLst/>
              <a:ahLst/>
              <a:cxnLst/>
              <a:rect l="l" t="t" r="r" b="b"/>
              <a:pathLst>
                <a:path w="1832609" h="942340">
                  <a:moveTo>
                    <a:pt x="1360915" y="941954"/>
                  </a:moveTo>
                  <a:lnTo>
                    <a:pt x="451437" y="941954"/>
                  </a:lnTo>
                  <a:lnTo>
                    <a:pt x="451437" y="938638"/>
                  </a:lnTo>
                  <a:lnTo>
                    <a:pt x="405341" y="934515"/>
                  </a:lnTo>
                  <a:lnTo>
                    <a:pt x="360562" y="926025"/>
                  </a:lnTo>
                  <a:lnTo>
                    <a:pt x="317330" y="913385"/>
                  </a:lnTo>
                  <a:lnTo>
                    <a:pt x="275872" y="896815"/>
                  </a:lnTo>
                  <a:lnTo>
                    <a:pt x="236418" y="876534"/>
                  </a:lnTo>
                  <a:lnTo>
                    <a:pt x="199196" y="852759"/>
                  </a:lnTo>
                  <a:lnTo>
                    <a:pt x="164433" y="825709"/>
                  </a:lnTo>
                  <a:lnTo>
                    <a:pt x="132360" y="795603"/>
                  </a:lnTo>
                  <a:lnTo>
                    <a:pt x="103205" y="762660"/>
                  </a:lnTo>
                  <a:lnTo>
                    <a:pt x="77195" y="727098"/>
                  </a:lnTo>
                  <a:lnTo>
                    <a:pt x="54560" y="689136"/>
                  </a:lnTo>
                  <a:lnTo>
                    <a:pt x="35527" y="648993"/>
                  </a:lnTo>
                  <a:lnTo>
                    <a:pt x="20327" y="606886"/>
                  </a:lnTo>
                  <a:lnTo>
                    <a:pt x="9186" y="563036"/>
                  </a:lnTo>
                  <a:lnTo>
                    <a:pt x="2334" y="517660"/>
                  </a:lnTo>
                  <a:lnTo>
                    <a:pt x="0" y="470977"/>
                  </a:lnTo>
                  <a:lnTo>
                    <a:pt x="2298" y="424294"/>
                  </a:lnTo>
                  <a:lnTo>
                    <a:pt x="9050" y="378918"/>
                  </a:lnTo>
                  <a:lnTo>
                    <a:pt x="20042" y="335067"/>
                  </a:lnTo>
                  <a:lnTo>
                    <a:pt x="35061" y="292961"/>
                  </a:lnTo>
                  <a:lnTo>
                    <a:pt x="53891" y="252818"/>
                  </a:lnTo>
                  <a:lnTo>
                    <a:pt x="76320" y="214856"/>
                  </a:lnTo>
                  <a:lnTo>
                    <a:pt x="102132" y="179294"/>
                  </a:lnTo>
                  <a:lnTo>
                    <a:pt x="131116" y="146351"/>
                  </a:lnTo>
                  <a:lnTo>
                    <a:pt x="163055" y="116245"/>
                  </a:lnTo>
                  <a:lnTo>
                    <a:pt x="197737" y="89195"/>
                  </a:lnTo>
                  <a:lnTo>
                    <a:pt x="234947" y="65420"/>
                  </a:lnTo>
                  <a:lnTo>
                    <a:pt x="274472" y="45138"/>
                  </a:lnTo>
                  <a:lnTo>
                    <a:pt x="316097" y="28568"/>
                  </a:lnTo>
                  <a:lnTo>
                    <a:pt x="359609" y="15929"/>
                  </a:lnTo>
                  <a:lnTo>
                    <a:pt x="404794" y="7439"/>
                  </a:lnTo>
                  <a:lnTo>
                    <a:pt x="451437" y="3316"/>
                  </a:lnTo>
                  <a:lnTo>
                    <a:pt x="451437" y="0"/>
                  </a:lnTo>
                  <a:lnTo>
                    <a:pt x="1360915" y="0"/>
                  </a:lnTo>
                  <a:lnTo>
                    <a:pt x="1409423" y="2447"/>
                  </a:lnTo>
                  <a:lnTo>
                    <a:pt x="1456457" y="9626"/>
                  </a:lnTo>
                  <a:lnTo>
                    <a:pt x="1501790" y="21294"/>
                  </a:lnTo>
                  <a:lnTo>
                    <a:pt x="1545193" y="37209"/>
                  </a:lnTo>
                  <a:lnTo>
                    <a:pt x="1586436" y="57127"/>
                  </a:lnTo>
                  <a:lnTo>
                    <a:pt x="1625293" y="80806"/>
                  </a:lnTo>
                  <a:lnTo>
                    <a:pt x="1661533" y="108003"/>
                  </a:lnTo>
                  <a:lnTo>
                    <a:pt x="1694929" y="138473"/>
                  </a:lnTo>
                  <a:lnTo>
                    <a:pt x="1725251" y="171976"/>
                  </a:lnTo>
                  <a:lnTo>
                    <a:pt x="1752272" y="208268"/>
                  </a:lnTo>
                  <a:lnTo>
                    <a:pt x="1775763" y="247105"/>
                  </a:lnTo>
                  <a:lnTo>
                    <a:pt x="1795496" y="288245"/>
                  </a:lnTo>
                  <a:lnTo>
                    <a:pt x="1811241" y="331445"/>
                  </a:lnTo>
                  <a:lnTo>
                    <a:pt x="1822771" y="376463"/>
                  </a:lnTo>
                  <a:lnTo>
                    <a:pt x="1829856" y="423054"/>
                  </a:lnTo>
                  <a:lnTo>
                    <a:pt x="1832268" y="470977"/>
                  </a:lnTo>
                  <a:lnTo>
                    <a:pt x="1829819" y="518900"/>
                  </a:lnTo>
                  <a:lnTo>
                    <a:pt x="1822634" y="565491"/>
                  </a:lnTo>
                  <a:lnTo>
                    <a:pt x="1810957" y="610508"/>
                  </a:lnTo>
                  <a:lnTo>
                    <a:pt x="1795029" y="653709"/>
                  </a:lnTo>
                  <a:lnTo>
                    <a:pt x="1775095" y="694849"/>
                  </a:lnTo>
                  <a:lnTo>
                    <a:pt x="1751397" y="733686"/>
                  </a:lnTo>
                  <a:lnTo>
                    <a:pt x="1724179" y="769978"/>
                  </a:lnTo>
                  <a:lnTo>
                    <a:pt x="1693684" y="803480"/>
                  </a:lnTo>
                  <a:lnTo>
                    <a:pt x="1660154" y="833951"/>
                  </a:lnTo>
                  <a:lnTo>
                    <a:pt x="1623834" y="861148"/>
                  </a:lnTo>
                  <a:lnTo>
                    <a:pt x="1584966" y="884826"/>
                  </a:lnTo>
                  <a:lnTo>
                    <a:pt x="1543792" y="904745"/>
                  </a:lnTo>
                  <a:lnTo>
                    <a:pt x="1500558" y="920659"/>
                  </a:lnTo>
                  <a:lnTo>
                    <a:pt x="1455504" y="932328"/>
                  </a:lnTo>
                  <a:lnTo>
                    <a:pt x="1408876" y="939507"/>
                  </a:lnTo>
                  <a:lnTo>
                    <a:pt x="1360915" y="941954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358189" y="8449604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3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1"/>
                  </a:lnTo>
                  <a:lnTo>
                    <a:pt x="41188" y="559202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4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8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0" y="75914"/>
                  </a:lnTo>
                  <a:lnTo>
                    <a:pt x="651759" y="106373"/>
                  </a:lnTo>
                  <a:lnTo>
                    <a:pt x="683961" y="141037"/>
                  </a:lnTo>
                  <a:lnTo>
                    <a:pt x="711676" y="179382"/>
                  </a:lnTo>
                  <a:lnTo>
                    <a:pt x="734487" y="220828"/>
                  </a:lnTo>
                  <a:lnTo>
                    <a:pt x="752053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50" y="442365"/>
                  </a:lnTo>
                  <a:lnTo>
                    <a:pt x="757552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0"/>
                  </a:lnTo>
                  <a:lnTo>
                    <a:pt x="665151" y="651759"/>
                  </a:lnTo>
                  <a:lnTo>
                    <a:pt x="630487" y="683961"/>
                  </a:lnTo>
                  <a:lnTo>
                    <a:pt x="592142" y="711676"/>
                  </a:lnTo>
                  <a:lnTo>
                    <a:pt x="550696" y="734487"/>
                  </a:lnTo>
                  <a:lnTo>
                    <a:pt x="506771" y="752053"/>
                  </a:lnTo>
                  <a:lnTo>
                    <a:pt x="461021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64104" y="865554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361950"/>
                  </a:moveTo>
                  <a:lnTo>
                    <a:pt x="180975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5" y="90487"/>
                  </a:lnTo>
                  <a:lnTo>
                    <a:pt x="180975" y="0"/>
                  </a:lnTo>
                  <a:lnTo>
                    <a:pt x="361950" y="180975"/>
                  </a:lnTo>
                  <a:lnTo>
                    <a:pt x="180975" y="361950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6828769" y="1792"/>
            <a:ext cx="1457325" cy="1457325"/>
          </a:xfrm>
          <a:custGeom>
            <a:avLst/>
            <a:gdLst/>
            <a:ahLst/>
            <a:cxnLst/>
            <a:rect l="l" t="t" r="r" b="b"/>
            <a:pathLst>
              <a:path w="1457325" h="1457325">
                <a:moveTo>
                  <a:pt x="648945" y="0"/>
                </a:moveTo>
                <a:lnTo>
                  <a:pt x="0" y="0"/>
                </a:lnTo>
                <a:lnTo>
                  <a:pt x="778" y="48104"/>
                </a:lnTo>
                <a:lnTo>
                  <a:pt x="3099" y="95819"/>
                </a:lnTo>
                <a:lnTo>
                  <a:pt x="6938" y="143120"/>
                </a:lnTo>
                <a:lnTo>
                  <a:pt x="12271" y="189984"/>
                </a:lnTo>
                <a:lnTo>
                  <a:pt x="19073" y="236386"/>
                </a:lnTo>
                <a:lnTo>
                  <a:pt x="27322" y="282301"/>
                </a:lnTo>
                <a:lnTo>
                  <a:pt x="36992" y="327708"/>
                </a:lnTo>
                <a:lnTo>
                  <a:pt x="48060" y="372580"/>
                </a:lnTo>
                <a:lnTo>
                  <a:pt x="60502" y="416894"/>
                </a:lnTo>
                <a:lnTo>
                  <a:pt x="74294" y="460627"/>
                </a:lnTo>
                <a:lnTo>
                  <a:pt x="89412" y="503754"/>
                </a:lnTo>
                <a:lnTo>
                  <a:pt x="105832" y="546251"/>
                </a:lnTo>
                <a:lnTo>
                  <a:pt x="123530" y="588095"/>
                </a:lnTo>
                <a:lnTo>
                  <a:pt x="142481" y="629260"/>
                </a:lnTo>
                <a:lnTo>
                  <a:pt x="162662" y="669724"/>
                </a:lnTo>
                <a:lnTo>
                  <a:pt x="184050" y="709462"/>
                </a:lnTo>
                <a:lnTo>
                  <a:pt x="206619" y="748450"/>
                </a:lnTo>
                <a:lnTo>
                  <a:pt x="230346" y="786664"/>
                </a:lnTo>
                <a:lnTo>
                  <a:pt x="255206" y="824081"/>
                </a:lnTo>
                <a:lnTo>
                  <a:pt x="281177" y="860675"/>
                </a:lnTo>
                <a:lnTo>
                  <a:pt x="308233" y="896424"/>
                </a:lnTo>
                <a:lnTo>
                  <a:pt x="336352" y="931303"/>
                </a:lnTo>
                <a:lnTo>
                  <a:pt x="365508" y="965289"/>
                </a:lnTo>
                <a:lnTo>
                  <a:pt x="395678" y="998356"/>
                </a:lnTo>
                <a:lnTo>
                  <a:pt x="426838" y="1030481"/>
                </a:lnTo>
                <a:lnTo>
                  <a:pt x="458963" y="1061641"/>
                </a:lnTo>
                <a:lnTo>
                  <a:pt x="492031" y="1091811"/>
                </a:lnTo>
                <a:lnTo>
                  <a:pt x="526016" y="1120967"/>
                </a:lnTo>
                <a:lnTo>
                  <a:pt x="560895" y="1149085"/>
                </a:lnTo>
                <a:lnTo>
                  <a:pt x="596644" y="1176142"/>
                </a:lnTo>
                <a:lnTo>
                  <a:pt x="633239" y="1202112"/>
                </a:lnTo>
                <a:lnTo>
                  <a:pt x="670656" y="1226973"/>
                </a:lnTo>
                <a:lnTo>
                  <a:pt x="708870" y="1250700"/>
                </a:lnTo>
                <a:lnTo>
                  <a:pt x="747858" y="1273269"/>
                </a:lnTo>
                <a:lnTo>
                  <a:pt x="787596" y="1294656"/>
                </a:lnTo>
                <a:lnTo>
                  <a:pt x="828060" y="1314837"/>
                </a:lnTo>
                <a:lnTo>
                  <a:pt x="869226" y="1333788"/>
                </a:lnTo>
                <a:lnTo>
                  <a:pt x="911069" y="1351486"/>
                </a:lnTo>
                <a:lnTo>
                  <a:pt x="953566" y="1367906"/>
                </a:lnTo>
                <a:lnTo>
                  <a:pt x="996694" y="1383023"/>
                </a:lnTo>
                <a:lnTo>
                  <a:pt x="1040426" y="1396815"/>
                </a:lnTo>
                <a:lnTo>
                  <a:pt x="1084741" y="1409257"/>
                </a:lnTo>
                <a:lnTo>
                  <a:pt x="1129613" y="1420326"/>
                </a:lnTo>
                <a:lnTo>
                  <a:pt x="1175019" y="1429996"/>
                </a:lnTo>
                <a:lnTo>
                  <a:pt x="1220935" y="1438244"/>
                </a:lnTo>
                <a:lnTo>
                  <a:pt x="1267337" y="1445047"/>
                </a:lnTo>
                <a:lnTo>
                  <a:pt x="1314201" y="1450379"/>
                </a:lnTo>
                <a:lnTo>
                  <a:pt x="1361502" y="1454218"/>
                </a:lnTo>
                <a:lnTo>
                  <a:pt x="1409217" y="1456539"/>
                </a:lnTo>
                <a:lnTo>
                  <a:pt x="1457322" y="1457318"/>
                </a:lnTo>
                <a:lnTo>
                  <a:pt x="1457322" y="808380"/>
                </a:lnTo>
                <a:lnTo>
                  <a:pt x="1409824" y="807007"/>
                </a:lnTo>
                <a:lnTo>
                  <a:pt x="1363048" y="802941"/>
                </a:lnTo>
                <a:lnTo>
                  <a:pt x="1317072" y="796257"/>
                </a:lnTo>
                <a:lnTo>
                  <a:pt x="1271969" y="787030"/>
                </a:lnTo>
                <a:lnTo>
                  <a:pt x="1227817" y="775336"/>
                </a:lnTo>
                <a:lnTo>
                  <a:pt x="1184691" y="761252"/>
                </a:lnTo>
                <a:lnTo>
                  <a:pt x="1142666" y="744853"/>
                </a:lnTo>
                <a:lnTo>
                  <a:pt x="1101819" y="726215"/>
                </a:lnTo>
                <a:lnTo>
                  <a:pt x="1062226" y="705413"/>
                </a:lnTo>
                <a:lnTo>
                  <a:pt x="1023962" y="682524"/>
                </a:lnTo>
                <a:lnTo>
                  <a:pt x="987103" y="657624"/>
                </a:lnTo>
                <a:lnTo>
                  <a:pt x="951725" y="630787"/>
                </a:lnTo>
                <a:lnTo>
                  <a:pt x="917903" y="602091"/>
                </a:lnTo>
                <a:lnTo>
                  <a:pt x="885714" y="571610"/>
                </a:lnTo>
                <a:lnTo>
                  <a:pt x="855234" y="539421"/>
                </a:lnTo>
                <a:lnTo>
                  <a:pt x="826537" y="505599"/>
                </a:lnTo>
                <a:lnTo>
                  <a:pt x="799701" y="470221"/>
                </a:lnTo>
                <a:lnTo>
                  <a:pt x="774800" y="433362"/>
                </a:lnTo>
                <a:lnTo>
                  <a:pt x="751911" y="395097"/>
                </a:lnTo>
                <a:lnTo>
                  <a:pt x="731110" y="355504"/>
                </a:lnTo>
                <a:lnTo>
                  <a:pt x="712472" y="314657"/>
                </a:lnTo>
                <a:lnTo>
                  <a:pt x="696073" y="272632"/>
                </a:lnTo>
                <a:lnTo>
                  <a:pt x="681988" y="229506"/>
                </a:lnTo>
                <a:lnTo>
                  <a:pt x="670295" y="185353"/>
                </a:lnTo>
                <a:lnTo>
                  <a:pt x="661068" y="140250"/>
                </a:lnTo>
                <a:lnTo>
                  <a:pt x="654384" y="94273"/>
                </a:lnTo>
                <a:lnTo>
                  <a:pt x="650317" y="47498"/>
                </a:lnTo>
                <a:lnTo>
                  <a:pt x="648945" y="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9233325"/>
            <a:ext cx="1054100" cy="1054100"/>
          </a:xfrm>
          <a:custGeom>
            <a:avLst/>
            <a:gdLst/>
            <a:ahLst/>
            <a:cxnLst/>
            <a:rect l="l" t="t" r="r" b="b"/>
            <a:pathLst>
              <a:path w="1054100" h="1054100">
                <a:moveTo>
                  <a:pt x="0" y="1053674"/>
                </a:moveTo>
                <a:lnTo>
                  <a:pt x="0" y="0"/>
                </a:lnTo>
                <a:lnTo>
                  <a:pt x="44826" y="1008"/>
                </a:lnTo>
                <a:lnTo>
                  <a:pt x="92664" y="4241"/>
                </a:lnTo>
                <a:lnTo>
                  <a:pt x="139896" y="9572"/>
                </a:lnTo>
                <a:lnTo>
                  <a:pt x="186476" y="16954"/>
                </a:lnTo>
                <a:lnTo>
                  <a:pt x="232358" y="26342"/>
                </a:lnTo>
                <a:lnTo>
                  <a:pt x="277495" y="37688"/>
                </a:lnTo>
                <a:lnTo>
                  <a:pt x="321840" y="50945"/>
                </a:lnTo>
                <a:lnTo>
                  <a:pt x="365346" y="66067"/>
                </a:lnTo>
                <a:lnTo>
                  <a:pt x="407968" y="83007"/>
                </a:lnTo>
                <a:lnTo>
                  <a:pt x="449657" y="101719"/>
                </a:lnTo>
                <a:lnTo>
                  <a:pt x="490368" y="122155"/>
                </a:lnTo>
                <a:lnTo>
                  <a:pt x="530055" y="144270"/>
                </a:lnTo>
                <a:lnTo>
                  <a:pt x="568669" y="168017"/>
                </a:lnTo>
                <a:lnTo>
                  <a:pt x="606165" y="193348"/>
                </a:lnTo>
                <a:lnTo>
                  <a:pt x="642496" y="220218"/>
                </a:lnTo>
                <a:lnTo>
                  <a:pt x="677616" y="248579"/>
                </a:lnTo>
                <a:lnTo>
                  <a:pt x="711477" y="278385"/>
                </a:lnTo>
                <a:lnTo>
                  <a:pt x="744033" y="309590"/>
                </a:lnTo>
                <a:lnTo>
                  <a:pt x="775237" y="342146"/>
                </a:lnTo>
                <a:lnTo>
                  <a:pt x="805043" y="376007"/>
                </a:lnTo>
                <a:lnTo>
                  <a:pt x="833404" y="411127"/>
                </a:lnTo>
                <a:lnTo>
                  <a:pt x="860274" y="447458"/>
                </a:lnTo>
                <a:lnTo>
                  <a:pt x="885605" y="484954"/>
                </a:lnTo>
                <a:lnTo>
                  <a:pt x="909351" y="523569"/>
                </a:lnTo>
                <a:lnTo>
                  <a:pt x="931466" y="563255"/>
                </a:lnTo>
                <a:lnTo>
                  <a:pt x="951902" y="603966"/>
                </a:lnTo>
                <a:lnTo>
                  <a:pt x="970614" y="645656"/>
                </a:lnTo>
                <a:lnTo>
                  <a:pt x="987554" y="688278"/>
                </a:lnTo>
                <a:lnTo>
                  <a:pt x="1002676" y="731784"/>
                </a:lnTo>
                <a:lnTo>
                  <a:pt x="1015933" y="776129"/>
                </a:lnTo>
                <a:lnTo>
                  <a:pt x="1027278" y="821266"/>
                </a:lnTo>
                <a:lnTo>
                  <a:pt x="1036665" y="867148"/>
                </a:lnTo>
                <a:lnTo>
                  <a:pt x="1044048" y="913729"/>
                </a:lnTo>
                <a:lnTo>
                  <a:pt x="1049379" y="960961"/>
                </a:lnTo>
                <a:lnTo>
                  <a:pt x="1052611" y="1008798"/>
                </a:lnTo>
                <a:lnTo>
                  <a:pt x="1053620" y="1053674"/>
                </a:lnTo>
                <a:lnTo>
                  <a:pt x="0" y="1053674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754576" y="1316143"/>
            <a:ext cx="5816600" cy="378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1203325">
              <a:lnSpc>
                <a:spcPts val="10000"/>
              </a:lnSpc>
              <a:spcBef>
                <a:spcPts val="100"/>
              </a:spcBef>
            </a:pPr>
            <a:r>
              <a:rPr dirty="0" sz="8000" spc="520"/>
              <a:t>WHAT</a:t>
            </a:r>
            <a:r>
              <a:rPr dirty="0" sz="8000" spc="-120"/>
              <a:t> </a:t>
            </a:r>
            <a:r>
              <a:rPr dirty="0" sz="8000" spc="135"/>
              <a:t>IS </a:t>
            </a:r>
            <a:r>
              <a:rPr dirty="0" sz="8000" spc="15"/>
              <a:t> </a:t>
            </a:r>
            <a:r>
              <a:rPr dirty="0" sz="8000" spc="240"/>
              <a:t>C</a:t>
            </a:r>
            <a:r>
              <a:rPr dirty="0" sz="8000" spc="-375"/>
              <a:t>L</a:t>
            </a:r>
            <a:r>
              <a:rPr dirty="0" sz="8000" spc="785"/>
              <a:t>O</a:t>
            </a:r>
            <a:r>
              <a:rPr dirty="0" sz="8000" spc="165"/>
              <a:t>U</a:t>
            </a:r>
            <a:r>
              <a:rPr dirty="0" sz="8000" spc="70"/>
              <a:t>D  </a:t>
            </a:r>
            <a:r>
              <a:rPr dirty="0" sz="8000" spc="35"/>
              <a:t>S</a:t>
            </a:r>
            <a:r>
              <a:rPr dirty="0" sz="8000" spc="-705"/>
              <a:t>E</a:t>
            </a:r>
            <a:r>
              <a:rPr dirty="0" sz="8000" spc="240"/>
              <a:t>C</a:t>
            </a:r>
            <a:r>
              <a:rPr dirty="0" sz="8000" spc="165"/>
              <a:t>U</a:t>
            </a:r>
            <a:r>
              <a:rPr dirty="0" sz="8000" spc="-55"/>
              <a:t>R</a:t>
            </a:r>
            <a:r>
              <a:rPr dirty="0" sz="8000" spc="235"/>
              <a:t>I</a:t>
            </a:r>
            <a:r>
              <a:rPr dirty="0" sz="8000" spc="-125"/>
              <a:t>T</a:t>
            </a:r>
            <a:r>
              <a:rPr dirty="0" sz="8000" spc="545"/>
              <a:t>Y</a:t>
            </a:r>
            <a:r>
              <a:rPr dirty="0" sz="8000" spc="-120"/>
              <a:t>?</a:t>
            </a:r>
            <a:endParaRPr sz="8000"/>
          </a:p>
        </p:txBody>
      </p:sp>
      <p:grpSp>
        <p:nvGrpSpPr>
          <p:cNvPr id="10" name="object 10"/>
          <p:cNvGrpSpPr/>
          <p:nvPr/>
        </p:nvGrpSpPr>
        <p:grpSpPr>
          <a:xfrm>
            <a:off x="247278" y="1954377"/>
            <a:ext cx="11083925" cy="6361430"/>
            <a:chOff x="247278" y="1954377"/>
            <a:chExt cx="11083925" cy="6361430"/>
          </a:xfrm>
        </p:grpSpPr>
        <p:sp>
          <p:nvSpPr>
            <p:cNvPr id="11" name="object 11"/>
            <p:cNvSpPr/>
            <p:nvPr/>
          </p:nvSpPr>
          <p:spPr>
            <a:xfrm>
              <a:off x="1310668" y="1984374"/>
              <a:ext cx="8958580" cy="6012180"/>
            </a:xfrm>
            <a:custGeom>
              <a:avLst/>
              <a:gdLst/>
              <a:ahLst/>
              <a:cxnLst/>
              <a:rect l="l" t="t" r="r" b="b"/>
              <a:pathLst>
                <a:path w="8958580" h="6012180">
                  <a:moveTo>
                    <a:pt x="8958577" y="6011794"/>
                  </a:moveTo>
                  <a:lnTo>
                    <a:pt x="0" y="6011794"/>
                  </a:lnTo>
                  <a:lnTo>
                    <a:pt x="0" y="314088"/>
                  </a:lnTo>
                  <a:lnTo>
                    <a:pt x="3415" y="267796"/>
                  </a:lnTo>
                  <a:lnTo>
                    <a:pt x="13334" y="223573"/>
                  </a:lnTo>
                  <a:lnTo>
                    <a:pt x="29262" y="181910"/>
                  </a:lnTo>
                  <a:lnTo>
                    <a:pt x="50708" y="143303"/>
                  </a:lnTo>
                  <a:lnTo>
                    <a:pt x="77177" y="108242"/>
                  </a:lnTo>
                  <a:lnTo>
                    <a:pt x="108178" y="77223"/>
                  </a:lnTo>
                  <a:lnTo>
                    <a:pt x="143218" y="50738"/>
                  </a:lnTo>
                  <a:lnTo>
                    <a:pt x="181803" y="29279"/>
                  </a:lnTo>
                  <a:lnTo>
                    <a:pt x="223441" y="13342"/>
                  </a:lnTo>
                  <a:lnTo>
                    <a:pt x="267638" y="3417"/>
                  </a:lnTo>
                  <a:lnTo>
                    <a:pt x="313902" y="0"/>
                  </a:lnTo>
                  <a:lnTo>
                    <a:pt x="8642911" y="0"/>
                  </a:lnTo>
                  <a:lnTo>
                    <a:pt x="8689177" y="3417"/>
                  </a:lnTo>
                  <a:lnTo>
                    <a:pt x="8733383" y="13342"/>
                  </a:lnTo>
                  <a:lnTo>
                    <a:pt x="8775046" y="29279"/>
                  </a:lnTo>
                  <a:lnTo>
                    <a:pt x="8813680" y="50738"/>
                  </a:lnTo>
                  <a:lnTo>
                    <a:pt x="8848800" y="77223"/>
                  </a:lnTo>
                  <a:lnTo>
                    <a:pt x="8879922" y="108242"/>
                  </a:lnTo>
                  <a:lnTo>
                    <a:pt x="8906560" y="143303"/>
                  </a:lnTo>
                  <a:lnTo>
                    <a:pt x="8928229" y="181910"/>
                  </a:lnTo>
                  <a:lnTo>
                    <a:pt x="8944445" y="223573"/>
                  </a:lnTo>
                  <a:lnTo>
                    <a:pt x="8954723" y="267796"/>
                  </a:lnTo>
                  <a:lnTo>
                    <a:pt x="8958577" y="314088"/>
                  </a:lnTo>
                  <a:lnTo>
                    <a:pt x="8958577" y="354672"/>
                  </a:lnTo>
                  <a:lnTo>
                    <a:pt x="273342" y="354672"/>
                  </a:lnTo>
                  <a:lnTo>
                    <a:pt x="273342" y="5618302"/>
                  </a:lnTo>
                  <a:lnTo>
                    <a:pt x="8958577" y="5618302"/>
                  </a:lnTo>
                  <a:lnTo>
                    <a:pt x="8958577" y="6011794"/>
                  </a:lnTo>
                  <a:close/>
                </a:path>
                <a:path w="8958580" h="6012180">
                  <a:moveTo>
                    <a:pt x="8958577" y="5618302"/>
                  </a:moveTo>
                  <a:lnTo>
                    <a:pt x="8681708" y="5618302"/>
                  </a:lnTo>
                  <a:lnTo>
                    <a:pt x="8681708" y="354672"/>
                  </a:lnTo>
                  <a:lnTo>
                    <a:pt x="8958577" y="354672"/>
                  </a:lnTo>
                  <a:lnTo>
                    <a:pt x="8958577" y="5618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7278" y="1954377"/>
              <a:ext cx="11083925" cy="6311900"/>
            </a:xfrm>
            <a:custGeom>
              <a:avLst/>
              <a:gdLst/>
              <a:ahLst/>
              <a:cxnLst/>
              <a:rect l="l" t="t" r="r" b="b"/>
              <a:pathLst>
                <a:path w="11083925" h="6311900">
                  <a:moveTo>
                    <a:pt x="10951332" y="6311767"/>
                  </a:moveTo>
                  <a:lnTo>
                    <a:pt x="132262" y="6311767"/>
                  </a:lnTo>
                  <a:lnTo>
                    <a:pt x="90742" y="6305118"/>
                  </a:lnTo>
                  <a:lnTo>
                    <a:pt x="54471" y="6286527"/>
                  </a:lnTo>
                  <a:lnTo>
                    <a:pt x="25733" y="6258026"/>
                  </a:lnTo>
                  <a:lnTo>
                    <a:pt x="6814" y="6221648"/>
                  </a:lnTo>
                  <a:lnTo>
                    <a:pt x="0" y="6179426"/>
                  </a:lnTo>
                  <a:lnTo>
                    <a:pt x="0" y="6043557"/>
                  </a:lnTo>
                  <a:lnTo>
                    <a:pt x="1031647" y="6043557"/>
                  </a:lnTo>
                  <a:lnTo>
                    <a:pt x="1031647" y="338792"/>
                  </a:lnTo>
                  <a:lnTo>
                    <a:pt x="1034738" y="292834"/>
                  </a:lnTo>
                  <a:lnTo>
                    <a:pt x="1043739" y="248751"/>
                  </a:lnTo>
                  <a:lnTo>
                    <a:pt x="1058237" y="206947"/>
                  </a:lnTo>
                  <a:lnTo>
                    <a:pt x="1077825" y="167827"/>
                  </a:lnTo>
                  <a:lnTo>
                    <a:pt x="1102090" y="131795"/>
                  </a:lnTo>
                  <a:lnTo>
                    <a:pt x="1130624" y="99255"/>
                  </a:lnTo>
                  <a:lnTo>
                    <a:pt x="1163015" y="70612"/>
                  </a:lnTo>
                  <a:lnTo>
                    <a:pt x="1198853" y="46270"/>
                  </a:lnTo>
                  <a:lnTo>
                    <a:pt x="1237729" y="26633"/>
                  </a:lnTo>
                  <a:lnTo>
                    <a:pt x="1279231" y="12106"/>
                  </a:lnTo>
                  <a:lnTo>
                    <a:pt x="1322950" y="3094"/>
                  </a:lnTo>
                  <a:lnTo>
                    <a:pt x="1368476" y="0"/>
                  </a:lnTo>
                  <a:lnTo>
                    <a:pt x="9713355" y="0"/>
                  </a:lnTo>
                  <a:lnTo>
                    <a:pt x="9759286" y="3094"/>
                  </a:lnTo>
                  <a:lnTo>
                    <a:pt x="9803343" y="12106"/>
                  </a:lnTo>
                  <a:lnTo>
                    <a:pt x="9845122" y="26633"/>
                  </a:lnTo>
                  <a:lnTo>
                    <a:pt x="9851820" y="29997"/>
                  </a:lnTo>
                  <a:lnTo>
                    <a:pt x="1377293" y="29997"/>
                  </a:lnTo>
                  <a:lnTo>
                    <a:pt x="1331029" y="33415"/>
                  </a:lnTo>
                  <a:lnTo>
                    <a:pt x="1286831" y="43339"/>
                  </a:lnTo>
                  <a:lnTo>
                    <a:pt x="1245194" y="59277"/>
                  </a:lnTo>
                  <a:lnTo>
                    <a:pt x="1206609" y="80735"/>
                  </a:lnTo>
                  <a:lnTo>
                    <a:pt x="1171569" y="107221"/>
                  </a:lnTo>
                  <a:lnTo>
                    <a:pt x="1140568" y="138240"/>
                  </a:lnTo>
                  <a:lnTo>
                    <a:pt x="1114098" y="173300"/>
                  </a:lnTo>
                  <a:lnTo>
                    <a:pt x="1092653" y="211908"/>
                  </a:lnTo>
                  <a:lnTo>
                    <a:pt x="1076724" y="253570"/>
                  </a:lnTo>
                  <a:lnTo>
                    <a:pt x="1066806" y="297794"/>
                  </a:lnTo>
                  <a:lnTo>
                    <a:pt x="1063390" y="344086"/>
                  </a:lnTo>
                  <a:lnTo>
                    <a:pt x="1063390" y="6041792"/>
                  </a:lnTo>
                  <a:lnTo>
                    <a:pt x="4807300" y="6041792"/>
                  </a:lnTo>
                  <a:lnTo>
                    <a:pt x="4807300" y="6043557"/>
                  </a:lnTo>
                  <a:lnTo>
                    <a:pt x="4813945" y="6085101"/>
                  </a:lnTo>
                  <a:lnTo>
                    <a:pt x="4832525" y="6121394"/>
                  </a:lnTo>
                  <a:lnTo>
                    <a:pt x="4861009" y="6150149"/>
                  </a:lnTo>
                  <a:lnTo>
                    <a:pt x="4897365" y="6169079"/>
                  </a:lnTo>
                  <a:lnTo>
                    <a:pt x="4939562" y="6175897"/>
                  </a:lnTo>
                  <a:lnTo>
                    <a:pt x="11083595" y="6175897"/>
                  </a:lnTo>
                  <a:lnTo>
                    <a:pt x="11083595" y="6179426"/>
                  </a:lnTo>
                  <a:lnTo>
                    <a:pt x="11076950" y="6220971"/>
                  </a:lnTo>
                  <a:lnTo>
                    <a:pt x="11058370" y="6257264"/>
                  </a:lnTo>
                  <a:lnTo>
                    <a:pt x="11029885" y="6286019"/>
                  </a:lnTo>
                  <a:lnTo>
                    <a:pt x="10993529" y="6304949"/>
                  </a:lnTo>
                  <a:lnTo>
                    <a:pt x="10951332" y="6311767"/>
                  </a:lnTo>
                  <a:close/>
                </a:path>
                <a:path w="11083925" h="6311900">
                  <a:moveTo>
                    <a:pt x="11083595" y="6175897"/>
                  </a:moveTo>
                  <a:lnTo>
                    <a:pt x="6144032" y="6175897"/>
                  </a:lnTo>
                  <a:lnTo>
                    <a:pt x="6185552" y="6169248"/>
                  </a:lnTo>
                  <a:lnTo>
                    <a:pt x="6221824" y="6150657"/>
                  </a:lnTo>
                  <a:lnTo>
                    <a:pt x="6250562" y="6122156"/>
                  </a:lnTo>
                  <a:lnTo>
                    <a:pt x="6269481" y="6085779"/>
                  </a:lnTo>
                  <a:lnTo>
                    <a:pt x="6276295" y="6043557"/>
                  </a:lnTo>
                  <a:lnTo>
                    <a:pt x="6276295" y="6041792"/>
                  </a:lnTo>
                  <a:lnTo>
                    <a:pt x="10020204" y="6041792"/>
                  </a:lnTo>
                  <a:lnTo>
                    <a:pt x="10020204" y="344086"/>
                  </a:lnTo>
                  <a:lnTo>
                    <a:pt x="10016789" y="297794"/>
                  </a:lnTo>
                  <a:lnTo>
                    <a:pt x="10006870" y="253570"/>
                  </a:lnTo>
                  <a:lnTo>
                    <a:pt x="9990942" y="211908"/>
                  </a:lnTo>
                  <a:lnTo>
                    <a:pt x="9969496" y="173300"/>
                  </a:lnTo>
                  <a:lnTo>
                    <a:pt x="9943026" y="138240"/>
                  </a:lnTo>
                  <a:lnTo>
                    <a:pt x="9912025" y="107221"/>
                  </a:lnTo>
                  <a:lnTo>
                    <a:pt x="9876986" y="80735"/>
                  </a:lnTo>
                  <a:lnTo>
                    <a:pt x="9838401" y="59277"/>
                  </a:lnTo>
                  <a:lnTo>
                    <a:pt x="9796763" y="43339"/>
                  </a:lnTo>
                  <a:lnTo>
                    <a:pt x="9752566" y="33415"/>
                  </a:lnTo>
                  <a:lnTo>
                    <a:pt x="9706301" y="29997"/>
                  </a:lnTo>
                  <a:lnTo>
                    <a:pt x="9851820" y="29997"/>
                  </a:lnTo>
                  <a:lnTo>
                    <a:pt x="9920230" y="70612"/>
                  </a:lnTo>
                  <a:lnTo>
                    <a:pt x="9952751" y="99255"/>
                  </a:lnTo>
                  <a:lnTo>
                    <a:pt x="9981377" y="131795"/>
                  </a:lnTo>
                  <a:lnTo>
                    <a:pt x="10005704" y="167827"/>
                  </a:lnTo>
                  <a:lnTo>
                    <a:pt x="10025330" y="206947"/>
                  </a:lnTo>
                  <a:lnTo>
                    <a:pt x="10039848" y="248751"/>
                  </a:lnTo>
                  <a:lnTo>
                    <a:pt x="10048855" y="292834"/>
                  </a:lnTo>
                  <a:lnTo>
                    <a:pt x="10051947" y="338792"/>
                  </a:lnTo>
                  <a:lnTo>
                    <a:pt x="10051947" y="6043557"/>
                  </a:lnTo>
                  <a:lnTo>
                    <a:pt x="11083595" y="6043557"/>
                  </a:lnTo>
                  <a:lnTo>
                    <a:pt x="11083595" y="6175897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4764" y="7997939"/>
              <a:ext cx="10628630" cy="318135"/>
            </a:xfrm>
            <a:custGeom>
              <a:avLst/>
              <a:gdLst/>
              <a:ahLst/>
              <a:cxnLst/>
              <a:rect l="l" t="t" r="r" b="b"/>
              <a:pathLst>
                <a:path w="10628630" h="318134">
                  <a:moveTo>
                    <a:pt x="6048807" y="0"/>
                  </a:moveTo>
                  <a:lnTo>
                    <a:pt x="4578045" y="0"/>
                  </a:lnTo>
                  <a:lnTo>
                    <a:pt x="4578045" y="1765"/>
                  </a:lnTo>
                  <a:lnTo>
                    <a:pt x="4584878" y="43307"/>
                  </a:lnTo>
                  <a:lnTo>
                    <a:pt x="4603889" y="79603"/>
                  </a:lnTo>
                  <a:lnTo>
                    <a:pt x="4632896" y="108356"/>
                  </a:lnTo>
                  <a:lnTo>
                    <a:pt x="4669688" y="127292"/>
                  </a:lnTo>
                  <a:lnTo>
                    <a:pt x="4712068" y="134112"/>
                  </a:lnTo>
                  <a:lnTo>
                    <a:pt x="5916536" y="134112"/>
                  </a:lnTo>
                  <a:lnTo>
                    <a:pt x="5958738" y="127292"/>
                  </a:lnTo>
                  <a:lnTo>
                    <a:pt x="5995098" y="108356"/>
                  </a:lnTo>
                  <a:lnTo>
                    <a:pt x="6023572" y="79603"/>
                  </a:lnTo>
                  <a:lnTo>
                    <a:pt x="6042152" y="43307"/>
                  </a:lnTo>
                  <a:lnTo>
                    <a:pt x="6048807" y="1765"/>
                  </a:lnTo>
                  <a:lnTo>
                    <a:pt x="6048807" y="0"/>
                  </a:lnTo>
                  <a:close/>
                </a:path>
                <a:path w="10628630" h="318134">
                  <a:moveTo>
                    <a:pt x="10628617" y="268211"/>
                  </a:moveTo>
                  <a:lnTo>
                    <a:pt x="0" y="268211"/>
                  </a:lnTo>
                  <a:lnTo>
                    <a:pt x="4000" y="287845"/>
                  </a:lnTo>
                  <a:lnTo>
                    <a:pt x="14770" y="303504"/>
                  </a:lnTo>
                  <a:lnTo>
                    <a:pt x="30505" y="313867"/>
                  </a:lnTo>
                  <a:lnTo>
                    <a:pt x="49377" y="317614"/>
                  </a:lnTo>
                  <a:lnTo>
                    <a:pt x="10579240" y="317614"/>
                  </a:lnTo>
                  <a:lnTo>
                    <a:pt x="10598849" y="313626"/>
                  </a:lnTo>
                  <a:lnTo>
                    <a:pt x="10614508" y="302844"/>
                  </a:lnTo>
                  <a:lnTo>
                    <a:pt x="10624858" y="287096"/>
                  </a:lnTo>
                  <a:lnTo>
                    <a:pt x="10628617" y="268211"/>
                  </a:lnTo>
                  <a:close/>
                </a:path>
              </a:pathLst>
            </a:custGeom>
            <a:solidFill>
              <a:srgbClr val="727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82948" y="2338513"/>
              <a:ext cx="8401689" cy="5258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7908" y="1316143"/>
            <a:ext cx="5211445" cy="505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1628775">
              <a:lnSpc>
                <a:spcPts val="10000"/>
              </a:lnSpc>
              <a:spcBef>
                <a:spcPts val="100"/>
              </a:spcBef>
            </a:pPr>
            <a:r>
              <a:rPr dirty="0" sz="8000" spc="1410" b="1">
                <a:solidFill>
                  <a:srgbClr val="454599"/>
                </a:solidFill>
                <a:latin typeface="Arial"/>
                <a:cs typeface="Arial"/>
              </a:rPr>
              <a:t>W</a:t>
            </a:r>
            <a:r>
              <a:rPr dirty="0" sz="8000" spc="785" b="1">
                <a:solidFill>
                  <a:srgbClr val="454599"/>
                </a:solidFill>
                <a:latin typeface="Arial"/>
                <a:cs typeface="Arial"/>
              </a:rPr>
              <a:t>O</a:t>
            </a:r>
            <a:r>
              <a:rPr dirty="0" sz="8000" spc="-55" b="1">
                <a:solidFill>
                  <a:srgbClr val="454599"/>
                </a:solidFill>
                <a:latin typeface="Arial"/>
                <a:cs typeface="Arial"/>
              </a:rPr>
              <a:t>R</a:t>
            </a:r>
            <a:r>
              <a:rPr dirty="0" sz="8000" spc="305" b="1">
                <a:solidFill>
                  <a:srgbClr val="454599"/>
                </a:solidFill>
                <a:latin typeface="Arial"/>
                <a:cs typeface="Arial"/>
              </a:rPr>
              <a:t>K  </a:t>
            </a:r>
            <a:r>
              <a:rPr dirty="0" sz="8000" spc="-360" b="1">
                <a:solidFill>
                  <a:srgbClr val="454599"/>
                </a:solidFill>
                <a:latin typeface="Arial"/>
                <a:cs typeface="Arial"/>
              </a:rPr>
              <a:t>F</a:t>
            </a:r>
            <a:r>
              <a:rPr dirty="0" sz="8000" spc="-375" b="1">
                <a:solidFill>
                  <a:srgbClr val="454599"/>
                </a:solidFill>
                <a:latin typeface="Arial"/>
                <a:cs typeface="Arial"/>
              </a:rPr>
              <a:t>L</a:t>
            </a:r>
            <a:r>
              <a:rPr dirty="0" sz="8000" spc="785" b="1">
                <a:solidFill>
                  <a:srgbClr val="454599"/>
                </a:solidFill>
                <a:latin typeface="Arial"/>
                <a:cs typeface="Arial"/>
              </a:rPr>
              <a:t>O</a:t>
            </a:r>
            <a:r>
              <a:rPr dirty="0" sz="8000" spc="750" b="1">
                <a:solidFill>
                  <a:srgbClr val="454599"/>
                </a:solidFill>
                <a:latin typeface="Arial"/>
                <a:cs typeface="Arial"/>
              </a:rPr>
              <a:t>W  </a:t>
            </a:r>
            <a:r>
              <a:rPr dirty="0" sz="8000" spc="240" b="1">
                <a:solidFill>
                  <a:srgbClr val="454599"/>
                </a:solidFill>
                <a:latin typeface="Arial"/>
                <a:cs typeface="Arial"/>
              </a:rPr>
              <a:t>C</a:t>
            </a:r>
            <a:r>
              <a:rPr dirty="0" sz="8000" spc="-375" b="1">
                <a:solidFill>
                  <a:srgbClr val="454599"/>
                </a:solidFill>
                <a:latin typeface="Arial"/>
                <a:cs typeface="Arial"/>
              </a:rPr>
              <a:t>L</a:t>
            </a:r>
            <a:r>
              <a:rPr dirty="0" sz="8000" spc="785" b="1">
                <a:solidFill>
                  <a:srgbClr val="454599"/>
                </a:solidFill>
                <a:latin typeface="Arial"/>
                <a:cs typeface="Arial"/>
              </a:rPr>
              <a:t>O</a:t>
            </a:r>
            <a:r>
              <a:rPr dirty="0" sz="8000" spc="165" b="1">
                <a:solidFill>
                  <a:srgbClr val="454599"/>
                </a:solidFill>
                <a:latin typeface="Arial"/>
                <a:cs typeface="Arial"/>
              </a:rPr>
              <a:t>U</a:t>
            </a:r>
            <a:r>
              <a:rPr dirty="0" sz="8000" spc="70" b="1">
                <a:solidFill>
                  <a:srgbClr val="454599"/>
                </a:solidFill>
                <a:latin typeface="Arial"/>
                <a:cs typeface="Arial"/>
              </a:rPr>
              <a:t>D  </a:t>
            </a:r>
            <a:r>
              <a:rPr dirty="0" sz="8000" spc="35" b="1">
                <a:solidFill>
                  <a:srgbClr val="454599"/>
                </a:solidFill>
                <a:latin typeface="Arial"/>
                <a:cs typeface="Arial"/>
              </a:rPr>
              <a:t>S</a:t>
            </a:r>
            <a:r>
              <a:rPr dirty="0" sz="8000" spc="-705" b="1">
                <a:solidFill>
                  <a:srgbClr val="454599"/>
                </a:solidFill>
                <a:latin typeface="Arial"/>
                <a:cs typeface="Arial"/>
              </a:rPr>
              <a:t>E</a:t>
            </a:r>
            <a:r>
              <a:rPr dirty="0" sz="8000" spc="240" b="1">
                <a:solidFill>
                  <a:srgbClr val="454599"/>
                </a:solidFill>
                <a:latin typeface="Arial"/>
                <a:cs typeface="Arial"/>
              </a:rPr>
              <a:t>C</a:t>
            </a:r>
            <a:r>
              <a:rPr dirty="0" sz="8000" spc="165" b="1">
                <a:solidFill>
                  <a:srgbClr val="454599"/>
                </a:solidFill>
                <a:latin typeface="Arial"/>
                <a:cs typeface="Arial"/>
              </a:rPr>
              <a:t>U</a:t>
            </a:r>
            <a:r>
              <a:rPr dirty="0" sz="8000" spc="-55" b="1">
                <a:solidFill>
                  <a:srgbClr val="454599"/>
                </a:solidFill>
                <a:latin typeface="Arial"/>
                <a:cs typeface="Arial"/>
              </a:rPr>
              <a:t>R</a:t>
            </a:r>
            <a:r>
              <a:rPr dirty="0" sz="8000" spc="235" b="1">
                <a:solidFill>
                  <a:srgbClr val="454599"/>
                </a:solidFill>
                <a:latin typeface="Arial"/>
                <a:cs typeface="Arial"/>
              </a:rPr>
              <a:t>I</a:t>
            </a:r>
            <a:r>
              <a:rPr dirty="0" sz="8000" spc="-125" b="1">
                <a:solidFill>
                  <a:srgbClr val="454599"/>
                </a:solidFill>
                <a:latin typeface="Arial"/>
                <a:cs typeface="Arial"/>
              </a:rPr>
              <a:t>T</a:t>
            </a:r>
            <a:r>
              <a:rPr dirty="0" sz="8000" spc="550" b="1">
                <a:solidFill>
                  <a:srgbClr val="454599"/>
                </a:solidFill>
                <a:latin typeface="Arial"/>
                <a:cs typeface="Arial"/>
              </a:rPr>
              <a:t>Y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5459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408287" y="8366446"/>
            <a:ext cx="1832610" cy="942340"/>
            <a:chOff x="15408287" y="8366446"/>
            <a:chExt cx="1832610" cy="942340"/>
          </a:xfrm>
        </p:grpSpPr>
        <p:sp>
          <p:nvSpPr>
            <p:cNvPr id="4" name="object 4"/>
            <p:cNvSpPr/>
            <p:nvPr/>
          </p:nvSpPr>
          <p:spPr>
            <a:xfrm>
              <a:off x="15408287" y="8366446"/>
              <a:ext cx="1832610" cy="942340"/>
            </a:xfrm>
            <a:custGeom>
              <a:avLst/>
              <a:gdLst/>
              <a:ahLst/>
              <a:cxnLst/>
              <a:rect l="l" t="t" r="r" b="b"/>
              <a:pathLst>
                <a:path w="1832609" h="942340">
                  <a:moveTo>
                    <a:pt x="1360915" y="941954"/>
                  </a:moveTo>
                  <a:lnTo>
                    <a:pt x="451437" y="941954"/>
                  </a:lnTo>
                  <a:lnTo>
                    <a:pt x="451437" y="938638"/>
                  </a:lnTo>
                  <a:lnTo>
                    <a:pt x="405341" y="934515"/>
                  </a:lnTo>
                  <a:lnTo>
                    <a:pt x="360562" y="926025"/>
                  </a:lnTo>
                  <a:lnTo>
                    <a:pt x="317330" y="913385"/>
                  </a:lnTo>
                  <a:lnTo>
                    <a:pt x="275872" y="896815"/>
                  </a:lnTo>
                  <a:lnTo>
                    <a:pt x="236418" y="876534"/>
                  </a:lnTo>
                  <a:lnTo>
                    <a:pt x="199196" y="852759"/>
                  </a:lnTo>
                  <a:lnTo>
                    <a:pt x="164433" y="825709"/>
                  </a:lnTo>
                  <a:lnTo>
                    <a:pt x="132360" y="795603"/>
                  </a:lnTo>
                  <a:lnTo>
                    <a:pt x="103205" y="762660"/>
                  </a:lnTo>
                  <a:lnTo>
                    <a:pt x="77195" y="727098"/>
                  </a:lnTo>
                  <a:lnTo>
                    <a:pt x="54560" y="689136"/>
                  </a:lnTo>
                  <a:lnTo>
                    <a:pt x="35527" y="648993"/>
                  </a:lnTo>
                  <a:lnTo>
                    <a:pt x="20327" y="606886"/>
                  </a:lnTo>
                  <a:lnTo>
                    <a:pt x="9186" y="563036"/>
                  </a:lnTo>
                  <a:lnTo>
                    <a:pt x="2334" y="517660"/>
                  </a:lnTo>
                  <a:lnTo>
                    <a:pt x="0" y="470977"/>
                  </a:lnTo>
                  <a:lnTo>
                    <a:pt x="2298" y="424294"/>
                  </a:lnTo>
                  <a:lnTo>
                    <a:pt x="9050" y="378918"/>
                  </a:lnTo>
                  <a:lnTo>
                    <a:pt x="20042" y="335067"/>
                  </a:lnTo>
                  <a:lnTo>
                    <a:pt x="35061" y="292961"/>
                  </a:lnTo>
                  <a:lnTo>
                    <a:pt x="53891" y="252818"/>
                  </a:lnTo>
                  <a:lnTo>
                    <a:pt x="76320" y="214856"/>
                  </a:lnTo>
                  <a:lnTo>
                    <a:pt x="102132" y="179294"/>
                  </a:lnTo>
                  <a:lnTo>
                    <a:pt x="131116" y="146351"/>
                  </a:lnTo>
                  <a:lnTo>
                    <a:pt x="163055" y="116245"/>
                  </a:lnTo>
                  <a:lnTo>
                    <a:pt x="197737" y="89195"/>
                  </a:lnTo>
                  <a:lnTo>
                    <a:pt x="234947" y="65420"/>
                  </a:lnTo>
                  <a:lnTo>
                    <a:pt x="274472" y="45138"/>
                  </a:lnTo>
                  <a:lnTo>
                    <a:pt x="316097" y="28568"/>
                  </a:lnTo>
                  <a:lnTo>
                    <a:pt x="359609" y="15929"/>
                  </a:lnTo>
                  <a:lnTo>
                    <a:pt x="404794" y="7439"/>
                  </a:lnTo>
                  <a:lnTo>
                    <a:pt x="451437" y="3316"/>
                  </a:lnTo>
                  <a:lnTo>
                    <a:pt x="451437" y="0"/>
                  </a:lnTo>
                  <a:lnTo>
                    <a:pt x="1360915" y="0"/>
                  </a:lnTo>
                  <a:lnTo>
                    <a:pt x="1409423" y="2447"/>
                  </a:lnTo>
                  <a:lnTo>
                    <a:pt x="1456457" y="9626"/>
                  </a:lnTo>
                  <a:lnTo>
                    <a:pt x="1501790" y="21294"/>
                  </a:lnTo>
                  <a:lnTo>
                    <a:pt x="1545193" y="37209"/>
                  </a:lnTo>
                  <a:lnTo>
                    <a:pt x="1586436" y="57127"/>
                  </a:lnTo>
                  <a:lnTo>
                    <a:pt x="1625293" y="80806"/>
                  </a:lnTo>
                  <a:lnTo>
                    <a:pt x="1661533" y="108003"/>
                  </a:lnTo>
                  <a:lnTo>
                    <a:pt x="1694929" y="138473"/>
                  </a:lnTo>
                  <a:lnTo>
                    <a:pt x="1725251" y="171976"/>
                  </a:lnTo>
                  <a:lnTo>
                    <a:pt x="1752272" y="208268"/>
                  </a:lnTo>
                  <a:lnTo>
                    <a:pt x="1775763" y="247105"/>
                  </a:lnTo>
                  <a:lnTo>
                    <a:pt x="1795496" y="288245"/>
                  </a:lnTo>
                  <a:lnTo>
                    <a:pt x="1811241" y="331445"/>
                  </a:lnTo>
                  <a:lnTo>
                    <a:pt x="1822771" y="376463"/>
                  </a:lnTo>
                  <a:lnTo>
                    <a:pt x="1829856" y="423054"/>
                  </a:lnTo>
                  <a:lnTo>
                    <a:pt x="1832268" y="470977"/>
                  </a:lnTo>
                  <a:lnTo>
                    <a:pt x="1829819" y="518900"/>
                  </a:lnTo>
                  <a:lnTo>
                    <a:pt x="1822634" y="565491"/>
                  </a:lnTo>
                  <a:lnTo>
                    <a:pt x="1810957" y="610508"/>
                  </a:lnTo>
                  <a:lnTo>
                    <a:pt x="1795029" y="653709"/>
                  </a:lnTo>
                  <a:lnTo>
                    <a:pt x="1775095" y="694849"/>
                  </a:lnTo>
                  <a:lnTo>
                    <a:pt x="1751397" y="733686"/>
                  </a:lnTo>
                  <a:lnTo>
                    <a:pt x="1724179" y="769978"/>
                  </a:lnTo>
                  <a:lnTo>
                    <a:pt x="1693684" y="803480"/>
                  </a:lnTo>
                  <a:lnTo>
                    <a:pt x="1660154" y="833951"/>
                  </a:lnTo>
                  <a:lnTo>
                    <a:pt x="1623834" y="861148"/>
                  </a:lnTo>
                  <a:lnTo>
                    <a:pt x="1584966" y="884826"/>
                  </a:lnTo>
                  <a:lnTo>
                    <a:pt x="1543792" y="904745"/>
                  </a:lnTo>
                  <a:lnTo>
                    <a:pt x="1500558" y="920659"/>
                  </a:lnTo>
                  <a:lnTo>
                    <a:pt x="1455504" y="932328"/>
                  </a:lnTo>
                  <a:lnTo>
                    <a:pt x="1408876" y="939507"/>
                  </a:lnTo>
                  <a:lnTo>
                    <a:pt x="1360915" y="941954"/>
                  </a:lnTo>
                  <a:close/>
                </a:path>
              </a:pathLst>
            </a:custGeom>
            <a:solidFill>
              <a:srgbClr val="F7F4EB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358189" y="8449604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3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1"/>
                  </a:lnTo>
                  <a:lnTo>
                    <a:pt x="41188" y="559202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4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8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0" y="75914"/>
                  </a:lnTo>
                  <a:lnTo>
                    <a:pt x="651759" y="106373"/>
                  </a:lnTo>
                  <a:lnTo>
                    <a:pt x="683961" y="141037"/>
                  </a:lnTo>
                  <a:lnTo>
                    <a:pt x="711676" y="179382"/>
                  </a:lnTo>
                  <a:lnTo>
                    <a:pt x="734487" y="220828"/>
                  </a:lnTo>
                  <a:lnTo>
                    <a:pt x="752053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50" y="442365"/>
                  </a:lnTo>
                  <a:lnTo>
                    <a:pt x="757552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0"/>
                  </a:lnTo>
                  <a:lnTo>
                    <a:pt x="665151" y="651759"/>
                  </a:lnTo>
                  <a:lnTo>
                    <a:pt x="630487" y="683961"/>
                  </a:lnTo>
                  <a:lnTo>
                    <a:pt x="592142" y="711676"/>
                  </a:lnTo>
                  <a:lnTo>
                    <a:pt x="550696" y="734487"/>
                  </a:lnTo>
                  <a:lnTo>
                    <a:pt x="506771" y="752053"/>
                  </a:lnTo>
                  <a:lnTo>
                    <a:pt x="461021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64104" y="86555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361950"/>
                  </a:moveTo>
                  <a:lnTo>
                    <a:pt x="180975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5" y="90487"/>
                  </a:lnTo>
                  <a:lnTo>
                    <a:pt x="180975" y="0"/>
                  </a:lnTo>
                  <a:lnTo>
                    <a:pt x="361950" y="180975"/>
                  </a:lnTo>
                  <a:lnTo>
                    <a:pt x="180975" y="361950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9" y="858499"/>
            <a:ext cx="3800475" cy="7600950"/>
          </a:xfrm>
          <a:custGeom>
            <a:avLst/>
            <a:gdLst/>
            <a:ahLst/>
            <a:cxnLst/>
            <a:rect l="l" t="t" r="r" b="b"/>
            <a:pathLst>
              <a:path w="3800475" h="7600950">
                <a:moveTo>
                  <a:pt x="3800475" y="3800520"/>
                </a:moveTo>
                <a:lnTo>
                  <a:pt x="3800173" y="3848885"/>
                </a:lnTo>
                <a:lnTo>
                  <a:pt x="3799271" y="3897104"/>
                </a:lnTo>
                <a:lnTo>
                  <a:pt x="3797772" y="3945176"/>
                </a:lnTo>
                <a:lnTo>
                  <a:pt x="3795680" y="3993096"/>
                </a:lnTo>
                <a:lnTo>
                  <a:pt x="3792998" y="4040860"/>
                </a:lnTo>
                <a:lnTo>
                  <a:pt x="3789729" y="4088466"/>
                </a:lnTo>
                <a:lnTo>
                  <a:pt x="3785878" y="4135909"/>
                </a:lnTo>
                <a:lnTo>
                  <a:pt x="3781447" y="4183186"/>
                </a:lnTo>
                <a:lnTo>
                  <a:pt x="3776441" y="4230294"/>
                </a:lnTo>
                <a:lnTo>
                  <a:pt x="3770863" y="4277228"/>
                </a:lnTo>
                <a:lnTo>
                  <a:pt x="3764717" y="4323986"/>
                </a:lnTo>
                <a:lnTo>
                  <a:pt x="3758005" y="4370564"/>
                </a:lnTo>
                <a:lnTo>
                  <a:pt x="3750733" y="4416957"/>
                </a:lnTo>
                <a:lnTo>
                  <a:pt x="3742902" y="4463164"/>
                </a:lnTo>
                <a:lnTo>
                  <a:pt x="3734517" y="4509179"/>
                </a:lnTo>
                <a:lnTo>
                  <a:pt x="3725581" y="4555000"/>
                </a:lnTo>
                <a:lnTo>
                  <a:pt x="3716099" y="4600623"/>
                </a:lnTo>
                <a:lnTo>
                  <a:pt x="3706073" y="4646044"/>
                </a:lnTo>
                <a:lnTo>
                  <a:pt x="3695506" y="4691260"/>
                </a:lnTo>
                <a:lnTo>
                  <a:pt x="3684404" y="4736268"/>
                </a:lnTo>
                <a:lnTo>
                  <a:pt x="3672768" y="4781063"/>
                </a:lnTo>
                <a:lnTo>
                  <a:pt x="3660604" y="4825642"/>
                </a:lnTo>
                <a:lnTo>
                  <a:pt x="3647913" y="4870002"/>
                </a:lnTo>
                <a:lnTo>
                  <a:pt x="3634700" y="4914138"/>
                </a:lnTo>
                <a:lnTo>
                  <a:pt x="3620969" y="4958049"/>
                </a:lnTo>
                <a:lnTo>
                  <a:pt x="3606723" y="5001729"/>
                </a:lnTo>
                <a:lnTo>
                  <a:pt x="3591965" y="5045175"/>
                </a:lnTo>
                <a:lnTo>
                  <a:pt x="3576699" y="5088384"/>
                </a:lnTo>
                <a:lnTo>
                  <a:pt x="3560929" y="5131353"/>
                </a:lnTo>
                <a:lnTo>
                  <a:pt x="3544658" y="5174077"/>
                </a:lnTo>
                <a:lnTo>
                  <a:pt x="3527889" y="5216553"/>
                </a:lnTo>
                <a:lnTo>
                  <a:pt x="3510627" y="5258778"/>
                </a:lnTo>
                <a:lnTo>
                  <a:pt x="3492875" y="5300747"/>
                </a:lnTo>
                <a:lnTo>
                  <a:pt x="3474637" y="5342458"/>
                </a:lnTo>
                <a:lnTo>
                  <a:pt x="3455915" y="5383907"/>
                </a:lnTo>
                <a:lnTo>
                  <a:pt x="3436714" y="5425090"/>
                </a:lnTo>
                <a:lnTo>
                  <a:pt x="3417037" y="5466004"/>
                </a:lnTo>
                <a:lnTo>
                  <a:pt x="3396888" y="5506645"/>
                </a:lnTo>
                <a:lnTo>
                  <a:pt x="3376270" y="5547009"/>
                </a:lnTo>
                <a:lnTo>
                  <a:pt x="3355187" y="5587094"/>
                </a:lnTo>
                <a:lnTo>
                  <a:pt x="3333642" y="5626895"/>
                </a:lnTo>
                <a:lnTo>
                  <a:pt x="3311639" y="5666409"/>
                </a:lnTo>
                <a:lnTo>
                  <a:pt x="3289181" y="5705632"/>
                </a:lnTo>
                <a:lnTo>
                  <a:pt x="3266273" y="5744561"/>
                </a:lnTo>
                <a:lnTo>
                  <a:pt x="3242917" y="5783192"/>
                </a:lnTo>
                <a:lnTo>
                  <a:pt x="3219118" y="5821522"/>
                </a:lnTo>
                <a:lnTo>
                  <a:pt x="3194878" y="5859547"/>
                </a:lnTo>
                <a:lnTo>
                  <a:pt x="3170201" y="5897264"/>
                </a:lnTo>
                <a:lnTo>
                  <a:pt x="3145091" y="5934668"/>
                </a:lnTo>
                <a:lnTo>
                  <a:pt x="3119552" y="5971757"/>
                </a:lnTo>
                <a:lnTo>
                  <a:pt x="3093587" y="6008527"/>
                </a:lnTo>
                <a:lnTo>
                  <a:pt x="3067199" y="6044974"/>
                </a:lnTo>
                <a:lnTo>
                  <a:pt x="3040393" y="6081094"/>
                </a:lnTo>
                <a:lnTo>
                  <a:pt x="3013171" y="6116885"/>
                </a:lnTo>
                <a:lnTo>
                  <a:pt x="2985537" y="6152343"/>
                </a:lnTo>
                <a:lnTo>
                  <a:pt x="2957495" y="6187463"/>
                </a:lnTo>
                <a:lnTo>
                  <a:pt x="2929048" y="6222243"/>
                </a:lnTo>
                <a:lnTo>
                  <a:pt x="2900201" y="6256679"/>
                </a:lnTo>
                <a:lnTo>
                  <a:pt x="2870955" y="6290767"/>
                </a:lnTo>
                <a:lnTo>
                  <a:pt x="2841316" y="6324505"/>
                </a:lnTo>
                <a:lnTo>
                  <a:pt x="2811287" y="6357887"/>
                </a:lnTo>
                <a:lnTo>
                  <a:pt x="2780870" y="6390911"/>
                </a:lnTo>
                <a:lnTo>
                  <a:pt x="2750071" y="6423573"/>
                </a:lnTo>
                <a:lnTo>
                  <a:pt x="2718891" y="6455869"/>
                </a:lnTo>
                <a:lnTo>
                  <a:pt x="2687336" y="6487797"/>
                </a:lnTo>
                <a:lnTo>
                  <a:pt x="2655408" y="6519352"/>
                </a:lnTo>
                <a:lnTo>
                  <a:pt x="2623110" y="6550531"/>
                </a:lnTo>
                <a:lnTo>
                  <a:pt x="2590448" y="6581330"/>
                </a:lnTo>
                <a:lnTo>
                  <a:pt x="2557423" y="6611746"/>
                </a:lnTo>
                <a:lnTo>
                  <a:pt x="2524040" y="6641775"/>
                </a:lnTo>
                <a:lnTo>
                  <a:pt x="2490303" y="6671414"/>
                </a:lnTo>
                <a:lnTo>
                  <a:pt x="2456214" y="6700658"/>
                </a:lnTo>
                <a:lnTo>
                  <a:pt x="2421777" y="6729505"/>
                </a:lnTo>
                <a:lnTo>
                  <a:pt x="2386997" y="6757952"/>
                </a:lnTo>
                <a:lnTo>
                  <a:pt x="2351875" y="6785993"/>
                </a:lnTo>
                <a:lnTo>
                  <a:pt x="2316417" y="6813626"/>
                </a:lnTo>
                <a:lnTo>
                  <a:pt x="2280626" y="6840848"/>
                </a:lnTo>
                <a:lnTo>
                  <a:pt x="2244504" y="6867654"/>
                </a:lnTo>
                <a:lnTo>
                  <a:pt x="2208057" y="6894041"/>
                </a:lnTo>
                <a:lnTo>
                  <a:pt x="2171286" y="6920006"/>
                </a:lnTo>
                <a:lnTo>
                  <a:pt x="2134197" y="6945545"/>
                </a:lnTo>
                <a:lnTo>
                  <a:pt x="2096791" y="6970655"/>
                </a:lnTo>
                <a:lnTo>
                  <a:pt x="2059074" y="6995331"/>
                </a:lnTo>
                <a:lnTo>
                  <a:pt x="2021048" y="7019570"/>
                </a:lnTo>
                <a:lnTo>
                  <a:pt x="1982718" y="7043369"/>
                </a:lnTo>
                <a:lnTo>
                  <a:pt x="1944086" y="7066725"/>
                </a:lnTo>
                <a:lnTo>
                  <a:pt x="1905156" y="7089633"/>
                </a:lnTo>
                <a:lnTo>
                  <a:pt x="1865932" y="7112090"/>
                </a:lnTo>
                <a:lnTo>
                  <a:pt x="1826417" y="7134093"/>
                </a:lnTo>
                <a:lnTo>
                  <a:pt x="1786615" y="7155637"/>
                </a:lnTo>
                <a:lnTo>
                  <a:pt x="1746530" y="7176720"/>
                </a:lnTo>
                <a:lnTo>
                  <a:pt x="1706165" y="7197338"/>
                </a:lnTo>
                <a:lnTo>
                  <a:pt x="1665523" y="7217487"/>
                </a:lnTo>
                <a:lnTo>
                  <a:pt x="1624608" y="7237163"/>
                </a:lnTo>
                <a:lnTo>
                  <a:pt x="1583424" y="7256364"/>
                </a:lnTo>
                <a:lnTo>
                  <a:pt x="1541975" y="7275086"/>
                </a:lnTo>
                <a:lnTo>
                  <a:pt x="1500263" y="7293324"/>
                </a:lnTo>
                <a:lnTo>
                  <a:pt x="1458292" y="7311076"/>
                </a:lnTo>
                <a:lnTo>
                  <a:pt x="1416067" y="7328338"/>
                </a:lnTo>
                <a:lnTo>
                  <a:pt x="1373590" y="7345106"/>
                </a:lnTo>
                <a:lnTo>
                  <a:pt x="1330865" y="7361376"/>
                </a:lnTo>
                <a:lnTo>
                  <a:pt x="1287895" y="7377146"/>
                </a:lnTo>
                <a:lnTo>
                  <a:pt x="1244685" y="7392412"/>
                </a:lnTo>
                <a:lnTo>
                  <a:pt x="1201238" y="7407170"/>
                </a:lnTo>
                <a:lnTo>
                  <a:pt x="1157557" y="7421416"/>
                </a:lnTo>
                <a:lnTo>
                  <a:pt x="1113646" y="7435147"/>
                </a:lnTo>
                <a:lnTo>
                  <a:pt x="1069508" y="7448360"/>
                </a:lnTo>
                <a:lnTo>
                  <a:pt x="1025147" y="7461050"/>
                </a:lnTo>
                <a:lnTo>
                  <a:pt x="980567" y="7473215"/>
                </a:lnTo>
                <a:lnTo>
                  <a:pt x="935771" y="7484850"/>
                </a:lnTo>
                <a:lnTo>
                  <a:pt x="890762" y="7495952"/>
                </a:lnTo>
                <a:lnTo>
                  <a:pt x="845545" y="7506518"/>
                </a:lnTo>
                <a:lnTo>
                  <a:pt x="800123" y="7516544"/>
                </a:lnTo>
                <a:lnTo>
                  <a:pt x="754499" y="7526027"/>
                </a:lnTo>
                <a:lnTo>
                  <a:pt x="708677" y="7534962"/>
                </a:lnTo>
                <a:lnTo>
                  <a:pt x="662660" y="7543347"/>
                </a:lnTo>
                <a:lnTo>
                  <a:pt x="616453" y="7551178"/>
                </a:lnTo>
                <a:lnTo>
                  <a:pt x="570058" y="7558451"/>
                </a:lnTo>
                <a:lnTo>
                  <a:pt x="523479" y="7565162"/>
                </a:lnTo>
                <a:lnTo>
                  <a:pt x="476720" y="7571308"/>
                </a:lnTo>
                <a:lnTo>
                  <a:pt x="429784" y="7576886"/>
                </a:lnTo>
                <a:lnTo>
                  <a:pt x="382676" y="7581892"/>
                </a:lnTo>
                <a:lnTo>
                  <a:pt x="335397" y="7586323"/>
                </a:lnTo>
                <a:lnTo>
                  <a:pt x="287953" y="7590174"/>
                </a:lnTo>
                <a:lnTo>
                  <a:pt x="240346" y="7593442"/>
                </a:lnTo>
                <a:lnTo>
                  <a:pt x="192580" y="7596125"/>
                </a:lnTo>
                <a:lnTo>
                  <a:pt x="144659" y="7598217"/>
                </a:lnTo>
                <a:lnTo>
                  <a:pt x="96586" y="7599716"/>
                </a:lnTo>
                <a:lnTo>
                  <a:pt x="48365" y="7600618"/>
                </a:lnTo>
                <a:lnTo>
                  <a:pt x="0" y="7600919"/>
                </a:lnTo>
                <a:lnTo>
                  <a:pt x="0" y="0"/>
                </a:lnTo>
                <a:lnTo>
                  <a:pt x="48365" y="301"/>
                </a:lnTo>
                <a:lnTo>
                  <a:pt x="96586" y="1203"/>
                </a:lnTo>
                <a:lnTo>
                  <a:pt x="144659" y="2702"/>
                </a:lnTo>
                <a:lnTo>
                  <a:pt x="192580" y="4794"/>
                </a:lnTo>
                <a:lnTo>
                  <a:pt x="240346" y="7477"/>
                </a:lnTo>
                <a:lnTo>
                  <a:pt x="287953" y="10745"/>
                </a:lnTo>
                <a:lnTo>
                  <a:pt x="335397" y="14596"/>
                </a:lnTo>
                <a:lnTo>
                  <a:pt x="382676" y="19027"/>
                </a:lnTo>
                <a:lnTo>
                  <a:pt x="429784" y="24033"/>
                </a:lnTo>
                <a:lnTo>
                  <a:pt x="476720" y="29611"/>
                </a:lnTo>
                <a:lnTo>
                  <a:pt x="523479" y="35758"/>
                </a:lnTo>
                <a:lnTo>
                  <a:pt x="570058" y="42469"/>
                </a:lnTo>
                <a:lnTo>
                  <a:pt x="616453" y="49742"/>
                </a:lnTo>
                <a:lnTo>
                  <a:pt x="662660" y="57573"/>
                </a:lnTo>
                <a:lnTo>
                  <a:pt x="708677" y="65958"/>
                </a:lnTo>
                <a:lnTo>
                  <a:pt x="754499" y="74893"/>
                </a:lnTo>
                <a:lnTo>
                  <a:pt x="800123" y="84376"/>
                </a:lnTo>
                <a:lnTo>
                  <a:pt x="845545" y="94402"/>
                </a:lnTo>
                <a:lnTo>
                  <a:pt x="890762" y="104969"/>
                </a:lnTo>
                <a:lnTo>
                  <a:pt x="935771" y="116071"/>
                </a:lnTo>
                <a:lnTo>
                  <a:pt x="980567" y="127707"/>
                </a:lnTo>
                <a:lnTo>
                  <a:pt x="1025147" y="139872"/>
                </a:lnTo>
                <a:lnTo>
                  <a:pt x="1069508" y="152562"/>
                </a:lnTo>
                <a:lnTo>
                  <a:pt x="1113646" y="165775"/>
                </a:lnTo>
                <a:lnTo>
                  <a:pt x="1157557" y="179507"/>
                </a:lnTo>
                <a:lnTo>
                  <a:pt x="1201238" y="193753"/>
                </a:lnTo>
                <a:lnTo>
                  <a:pt x="1244685" y="208511"/>
                </a:lnTo>
                <a:lnTo>
                  <a:pt x="1287895" y="223777"/>
                </a:lnTo>
                <a:lnTo>
                  <a:pt x="1330865" y="239547"/>
                </a:lnTo>
                <a:lnTo>
                  <a:pt x="1373590" y="255819"/>
                </a:lnTo>
                <a:lnTo>
                  <a:pt x="1416067" y="272587"/>
                </a:lnTo>
                <a:lnTo>
                  <a:pt x="1458292" y="289849"/>
                </a:lnTo>
                <a:lnTo>
                  <a:pt x="1500263" y="307601"/>
                </a:lnTo>
                <a:lnTo>
                  <a:pt x="1541975" y="325840"/>
                </a:lnTo>
                <a:lnTo>
                  <a:pt x="1583424" y="344562"/>
                </a:lnTo>
                <a:lnTo>
                  <a:pt x="1624608" y="363763"/>
                </a:lnTo>
                <a:lnTo>
                  <a:pt x="1665523" y="383440"/>
                </a:lnTo>
                <a:lnTo>
                  <a:pt x="1706165" y="403590"/>
                </a:lnTo>
                <a:lnTo>
                  <a:pt x="1746530" y="424208"/>
                </a:lnTo>
                <a:lnTo>
                  <a:pt x="1786615" y="445291"/>
                </a:lnTo>
                <a:lnTo>
                  <a:pt x="1826417" y="466836"/>
                </a:lnTo>
                <a:lnTo>
                  <a:pt x="1865932" y="488839"/>
                </a:lnTo>
                <a:lnTo>
                  <a:pt x="1905156" y="511297"/>
                </a:lnTo>
                <a:lnTo>
                  <a:pt x="1944086" y="534206"/>
                </a:lnTo>
                <a:lnTo>
                  <a:pt x="1982718" y="557562"/>
                </a:lnTo>
                <a:lnTo>
                  <a:pt x="2021048" y="581361"/>
                </a:lnTo>
                <a:lnTo>
                  <a:pt x="2059074" y="605602"/>
                </a:lnTo>
                <a:lnTo>
                  <a:pt x="2096791" y="630278"/>
                </a:lnTo>
                <a:lnTo>
                  <a:pt x="2134197" y="655388"/>
                </a:lnTo>
                <a:lnTo>
                  <a:pt x="2171286" y="680928"/>
                </a:lnTo>
                <a:lnTo>
                  <a:pt x="2208057" y="706893"/>
                </a:lnTo>
                <a:lnTo>
                  <a:pt x="2244504" y="733281"/>
                </a:lnTo>
                <a:lnTo>
                  <a:pt x="2280626" y="760088"/>
                </a:lnTo>
                <a:lnTo>
                  <a:pt x="2316417" y="787310"/>
                </a:lnTo>
                <a:lnTo>
                  <a:pt x="2351875" y="814944"/>
                </a:lnTo>
                <a:lnTo>
                  <a:pt x="2386997" y="842987"/>
                </a:lnTo>
                <a:lnTo>
                  <a:pt x="2421777" y="871433"/>
                </a:lnTo>
                <a:lnTo>
                  <a:pt x="2456214" y="900281"/>
                </a:lnTo>
                <a:lnTo>
                  <a:pt x="2490303" y="929527"/>
                </a:lnTo>
                <a:lnTo>
                  <a:pt x="2524040" y="959166"/>
                </a:lnTo>
                <a:lnTo>
                  <a:pt x="2557423" y="989196"/>
                </a:lnTo>
                <a:lnTo>
                  <a:pt x="2590448" y="1019613"/>
                </a:lnTo>
                <a:lnTo>
                  <a:pt x="2623110" y="1050413"/>
                </a:lnTo>
                <a:lnTo>
                  <a:pt x="2655408" y="1081593"/>
                </a:lnTo>
                <a:lnTo>
                  <a:pt x="2687336" y="1113149"/>
                </a:lnTo>
                <a:lnTo>
                  <a:pt x="2718891" y="1145077"/>
                </a:lnTo>
                <a:lnTo>
                  <a:pt x="2750071" y="1177374"/>
                </a:lnTo>
                <a:lnTo>
                  <a:pt x="2780870" y="1210037"/>
                </a:lnTo>
                <a:lnTo>
                  <a:pt x="2811287" y="1243062"/>
                </a:lnTo>
                <a:lnTo>
                  <a:pt x="2841316" y="1276446"/>
                </a:lnTo>
                <a:lnTo>
                  <a:pt x="2870955" y="1310184"/>
                </a:lnTo>
                <a:lnTo>
                  <a:pt x="2900201" y="1344273"/>
                </a:lnTo>
                <a:lnTo>
                  <a:pt x="2929048" y="1378710"/>
                </a:lnTo>
                <a:lnTo>
                  <a:pt x="2957495" y="1413491"/>
                </a:lnTo>
                <a:lnTo>
                  <a:pt x="2985537" y="1448612"/>
                </a:lnTo>
                <a:lnTo>
                  <a:pt x="3013171" y="1484071"/>
                </a:lnTo>
                <a:lnTo>
                  <a:pt x="3040393" y="1519863"/>
                </a:lnTo>
                <a:lnTo>
                  <a:pt x="3067199" y="1555985"/>
                </a:lnTo>
                <a:lnTo>
                  <a:pt x="3093587" y="1592433"/>
                </a:lnTo>
                <a:lnTo>
                  <a:pt x="3119552" y="1629204"/>
                </a:lnTo>
                <a:lnTo>
                  <a:pt x="3145091" y="1666294"/>
                </a:lnTo>
                <a:lnTo>
                  <a:pt x="3170201" y="1703699"/>
                </a:lnTo>
                <a:lnTo>
                  <a:pt x="3194878" y="1741417"/>
                </a:lnTo>
                <a:lnTo>
                  <a:pt x="3219118" y="1779443"/>
                </a:lnTo>
                <a:lnTo>
                  <a:pt x="3242917" y="1817774"/>
                </a:lnTo>
                <a:lnTo>
                  <a:pt x="3266273" y="1856407"/>
                </a:lnTo>
                <a:lnTo>
                  <a:pt x="3289181" y="1895337"/>
                </a:lnTo>
                <a:lnTo>
                  <a:pt x="3311639" y="1934561"/>
                </a:lnTo>
                <a:lnTo>
                  <a:pt x="3333642" y="1974077"/>
                </a:lnTo>
                <a:lnTo>
                  <a:pt x="3355187" y="2013879"/>
                </a:lnTo>
                <a:lnTo>
                  <a:pt x="3376270" y="2053965"/>
                </a:lnTo>
                <a:lnTo>
                  <a:pt x="3396888" y="2094331"/>
                </a:lnTo>
                <a:lnTo>
                  <a:pt x="3417037" y="2134973"/>
                </a:lnTo>
                <a:lnTo>
                  <a:pt x="3436714" y="2175888"/>
                </a:lnTo>
                <a:lnTo>
                  <a:pt x="3455915" y="2217073"/>
                </a:lnTo>
                <a:lnTo>
                  <a:pt x="3474637" y="2258523"/>
                </a:lnTo>
                <a:lnTo>
                  <a:pt x="3492875" y="2300235"/>
                </a:lnTo>
                <a:lnTo>
                  <a:pt x="3510627" y="2342206"/>
                </a:lnTo>
                <a:lnTo>
                  <a:pt x="3527889" y="2384432"/>
                </a:lnTo>
                <a:lnTo>
                  <a:pt x="3544658" y="2426910"/>
                </a:lnTo>
                <a:lnTo>
                  <a:pt x="3560929" y="2469635"/>
                </a:lnTo>
                <a:lnTo>
                  <a:pt x="3576699" y="2512605"/>
                </a:lnTo>
                <a:lnTo>
                  <a:pt x="3591965" y="2555816"/>
                </a:lnTo>
                <a:lnTo>
                  <a:pt x="3606723" y="2599264"/>
                </a:lnTo>
                <a:lnTo>
                  <a:pt x="3620969" y="2642946"/>
                </a:lnTo>
                <a:lnTo>
                  <a:pt x="3634700" y="2686858"/>
                </a:lnTo>
                <a:lnTo>
                  <a:pt x="3647913" y="2730996"/>
                </a:lnTo>
                <a:lnTo>
                  <a:pt x="3660604" y="2775357"/>
                </a:lnTo>
                <a:lnTo>
                  <a:pt x="3672768" y="2819938"/>
                </a:lnTo>
                <a:lnTo>
                  <a:pt x="3684404" y="2864735"/>
                </a:lnTo>
                <a:lnTo>
                  <a:pt x="3695506" y="2909744"/>
                </a:lnTo>
                <a:lnTo>
                  <a:pt x="3706073" y="2954962"/>
                </a:lnTo>
                <a:lnTo>
                  <a:pt x="3716099" y="3000385"/>
                </a:lnTo>
                <a:lnTo>
                  <a:pt x="3725581" y="3046009"/>
                </a:lnTo>
                <a:lnTo>
                  <a:pt x="3734517" y="3091832"/>
                </a:lnTo>
                <a:lnTo>
                  <a:pt x="3742902" y="3137849"/>
                </a:lnTo>
                <a:lnTo>
                  <a:pt x="3750733" y="3184058"/>
                </a:lnTo>
                <a:lnTo>
                  <a:pt x="3758005" y="3230453"/>
                </a:lnTo>
                <a:lnTo>
                  <a:pt x="3764717" y="3277033"/>
                </a:lnTo>
                <a:lnTo>
                  <a:pt x="3770863" y="3323792"/>
                </a:lnTo>
                <a:lnTo>
                  <a:pt x="3776441" y="3370729"/>
                </a:lnTo>
                <a:lnTo>
                  <a:pt x="3781447" y="3417838"/>
                </a:lnTo>
                <a:lnTo>
                  <a:pt x="3785878" y="3465117"/>
                </a:lnTo>
                <a:lnTo>
                  <a:pt x="3789729" y="3512562"/>
                </a:lnTo>
                <a:lnTo>
                  <a:pt x="3792998" y="3560170"/>
                </a:lnTo>
                <a:lnTo>
                  <a:pt x="3795680" y="3607936"/>
                </a:lnTo>
                <a:lnTo>
                  <a:pt x="3797772" y="3655858"/>
                </a:lnTo>
                <a:lnTo>
                  <a:pt x="3799271" y="3703932"/>
                </a:lnTo>
                <a:lnTo>
                  <a:pt x="3800173" y="3752154"/>
                </a:lnTo>
                <a:lnTo>
                  <a:pt x="3800475" y="3800520"/>
                </a:lnTo>
                <a:close/>
              </a:path>
            </a:pathLst>
          </a:custGeom>
          <a:solidFill>
            <a:srgbClr val="E7B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52940" y="1719437"/>
            <a:ext cx="2038350" cy="2038350"/>
          </a:xfrm>
          <a:custGeom>
            <a:avLst/>
            <a:gdLst/>
            <a:ahLst/>
            <a:cxnLst/>
            <a:rect l="l" t="t" r="r" b="b"/>
            <a:pathLst>
              <a:path w="2038350" h="2038350">
                <a:moveTo>
                  <a:pt x="1019175" y="2038351"/>
                </a:moveTo>
                <a:lnTo>
                  <a:pt x="971198" y="2037241"/>
                </a:lnTo>
                <a:lnTo>
                  <a:pt x="923793" y="2033946"/>
                </a:lnTo>
                <a:lnTo>
                  <a:pt x="877007" y="2028514"/>
                </a:lnTo>
                <a:lnTo>
                  <a:pt x="830889" y="2020993"/>
                </a:lnTo>
                <a:lnTo>
                  <a:pt x="785490" y="2011433"/>
                </a:lnTo>
                <a:lnTo>
                  <a:pt x="740857" y="1999883"/>
                </a:lnTo>
                <a:lnTo>
                  <a:pt x="697040" y="1986392"/>
                </a:lnTo>
                <a:lnTo>
                  <a:pt x="654087" y="1971008"/>
                </a:lnTo>
                <a:lnTo>
                  <a:pt x="612047" y="1953781"/>
                </a:lnTo>
                <a:lnTo>
                  <a:pt x="570971" y="1934759"/>
                </a:lnTo>
                <a:lnTo>
                  <a:pt x="530905" y="1913992"/>
                </a:lnTo>
                <a:lnTo>
                  <a:pt x="491900" y="1891528"/>
                </a:lnTo>
                <a:lnTo>
                  <a:pt x="454004" y="1867417"/>
                </a:lnTo>
                <a:lnTo>
                  <a:pt x="417266" y="1841707"/>
                </a:lnTo>
                <a:lnTo>
                  <a:pt x="381736" y="1814447"/>
                </a:lnTo>
                <a:lnTo>
                  <a:pt x="347461" y="1785686"/>
                </a:lnTo>
                <a:lnTo>
                  <a:pt x="314492" y="1755474"/>
                </a:lnTo>
                <a:lnTo>
                  <a:pt x="282876" y="1723858"/>
                </a:lnTo>
                <a:lnTo>
                  <a:pt x="252664" y="1690889"/>
                </a:lnTo>
                <a:lnTo>
                  <a:pt x="223903" y="1656614"/>
                </a:lnTo>
                <a:lnTo>
                  <a:pt x="196643" y="1621084"/>
                </a:lnTo>
                <a:lnTo>
                  <a:pt x="170933" y="1584346"/>
                </a:lnTo>
                <a:lnTo>
                  <a:pt x="146822" y="1546450"/>
                </a:lnTo>
                <a:lnTo>
                  <a:pt x="124358" y="1507445"/>
                </a:lnTo>
                <a:lnTo>
                  <a:pt x="103591" y="1467380"/>
                </a:lnTo>
                <a:lnTo>
                  <a:pt x="84569" y="1426303"/>
                </a:lnTo>
                <a:lnTo>
                  <a:pt x="67342" y="1384263"/>
                </a:lnTo>
                <a:lnTo>
                  <a:pt x="51958" y="1341311"/>
                </a:lnTo>
                <a:lnTo>
                  <a:pt x="38467" y="1297493"/>
                </a:lnTo>
                <a:lnTo>
                  <a:pt x="26917" y="1252860"/>
                </a:lnTo>
                <a:lnTo>
                  <a:pt x="17327" y="1207276"/>
                </a:lnTo>
                <a:lnTo>
                  <a:pt x="9837" y="1161344"/>
                </a:lnTo>
                <a:lnTo>
                  <a:pt x="4404" y="1114558"/>
                </a:lnTo>
                <a:lnTo>
                  <a:pt x="1109" y="1067152"/>
                </a:lnTo>
                <a:lnTo>
                  <a:pt x="0" y="1019175"/>
                </a:lnTo>
                <a:lnTo>
                  <a:pt x="1109" y="971198"/>
                </a:lnTo>
                <a:lnTo>
                  <a:pt x="4404" y="923793"/>
                </a:lnTo>
                <a:lnTo>
                  <a:pt x="9837" y="877007"/>
                </a:lnTo>
                <a:lnTo>
                  <a:pt x="17357" y="830889"/>
                </a:lnTo>
                <a:lnTo>
                  <a:pt x="26917" y="785490"/>
                </a:lnTo>
                <a:lnTo>
                  <a:pt x="38467" y="740857"/>
                </a:lnTo>
                <a:lnTo>
                  <a:pt x="51958" y="697040"/>
                </a:lnTo>
                <a:lnTo>
                  <a:pt x="67342" y="654087"/>
                </a:lnTo>
                <a:lnTo>
                  <a:pt x="84569" y="612047"/>
                </a:lnTo>
                <a:lnTo>
                  <a:pt x="103591" y="570971"/>
                </a:lnTo>
                <a:lnTo>
                  <a:pt x="124358" y="530905"/>
                </a:lnTo>
                <a:lnTo>
                  <a:pt x="146822" y="491900"/>
                </a:lnTo>
                <a:lnTo>
                  <a:pt x="170933" y="454004"/>
                </a:lnTo>
                <a:lnTo>
                  <a:pt x="196643" y="417266"/>
                </a:lnTo>
                <a:lnTo>
                  <a:pt x="223903" y="381736"/>
                </a:lnTo>
                <a:lnTo>
                  <a:pt x="252664" y="347461"/>
                </a:lnTo>
                <a:lnTo>
                  <a:pt x="282876" y="314492"/>
                </a:lnTo>
                <a:lnTo>
                  <a:pt x="314492" y="282876"/>
                </a:lnTo>
                <a:lnTo>
                  <a:pt x="347461" y="252664"/>
                </a:lnTo>
                <a:lnTo>
                  <a:pt x="381736" y="223903"/>
                </a:lnTo>
                <a:lnTo>
                  <a:pt x="417266" y="196643"/>
                </a:lnTo>
                <a:lnTo>
                  <a:pt x="454004" y="170933"/>
                </a:lnTo>
                <a:lnTo>
                  <a:pt x="491900" y="146822"/>
                </a:lnTo>
                <a:lnTo>
                  <a:pt x="530905" y="124358"/>
                </a:lnTo>
                <a:lnTo>
                  <a:pt x="570971" y="103591"/>
                </a:lnTo>
                <a:lnTo>
                  <a:pt x="612047" y="84569"/>
                </a:lnTo>
                <a:lnTo>
                  <a:pt x="654087" y="67342"/>
                </a:lnTo>
                <a:lnTo>
                  <a:pt x="697040" y="51958"/>
                </a:lnTo>
                <a:lnTo>
                  <a:pt x="740857" y="38467"/>
                </a:lnTo>
                <a:lnTo>
                  <a:pt x="785490" y="26917"/>
                </a:lnTo>
                <a:lnTo>
                  <a:pt x="830889" y="17357"/>
                </a:lnTo>
                <a:lnTo>
                  <a:pt x="877007" y="9837"/>
                </a:lnTo>
                <a:lnTo>
                  <a:pt x="923793" y="4404"/>
                </a:lnTo>
                <a:lnTo>
                  <a:pt x="971198" y="1109"/>
                </a:lnTo>
                <a:lnTo>
                  <a:pt x="1019175" y="0"/>
                </a:lnTo>
                <a:lnTo>
                  <a:pt x="1067152" y="1109"/>
                </a:lnTo>
                <a:lnTo>
                  <a:pt x="1114558" y="4404"/>
                </a:lnTo>
                <a:lnTo>
                  <a:pt x="1161344" y="9837"/>
                </a:lnTo>
                <a:lnTo>
                  <a:pt x="1207461" y="17357"/>
                </a:lnTo>
                <a:lnTo>
                  <a:pt x="1252860" y="26917"/>
                </a:lnTo>
                <a:lnTo>
                  <a:pt x="1297493" y="38467"/>
                </a:lnTo>
                <a:lnTo>
                  <a:pt x="1341311" y="51958"/>
                </a:lnTo>
                <a:lnTo>
                  <a:pt x="1384263" y="67342"/>
                </a:lnTo>
                <a:lnTo>
                  <a:pt x="1426303" y="84569"/>
                </a:lnTo>
                <a:lnTo>
                  <a:pt x="1467380" y="103591"/>
                </a:lnTo>
                <a:lnTo>
                  <a:pt x="1507445" y="124358"/>
                </a:lnTo>
                <a:lnTo>
                  <a:pt x="1546450" y="146822"/>
                </a:lnTo>
                <a:lnTo>
                  <a:pt x="1584346" y="170933"/>
                </a:lnTo>
                <a:lnTo>
                  <a:pt x="1621084" y="196643"/>
                </a:lnTo>
                <a:lnTo>
                  <a:pt x="1656614" y="223903"/>
                </a:lnTo>
                <a:lnTo>
                  <a:pt x="1690889" y="252664"/>
                </a:lnTo>
                <a:lnTo>
                  <a:pt x="1723858" y="282876"/>
                </a:lnTo>
                <a:lnTo>
                  <a:pt x="1755474" y="314492"/>
                </a:lnTo>
                <a:lnTo>
                  <a:pt x="1778597" y="339725"/>
                </a:lnTo>
                <a:lnTo>
                  <a:pt x="1019175" y="339725"/>
                </a:lnTo>
                <a:lnTo>
                  <a:pt x="970654" y="341431"/>
                </a:lnTo>
                <a:lnTo>
                  <a:pt x="923054" y="346472"/>
                </a:lnTo>
                <a:lnTo>
                  <a:pt x="876489" y="354735"/>
                </a:lnTo>
                <a:lnTo>
                  <a:pt x="831074" y="366102"/>
                </a:lnTo>
                <a:lnTo>
                  <a:pt x="786925" y="380461"/>
                </a:lnTo>
                <a:lnTo>
                  <a:pt x="744156" y="397694"/>
                </a:lnTo>
                <a:lnTo>
                  <a:pt x="702882" y="417689"/>
                </a:lnTo>
                <a:lnTo>
                  <a:pt x="663219" y="440328"/>
                </a:lnTo>
                <a:lnTo>
                  <a:pt x="625281" y="465498"/>
                </a:lnTo>
                <a:lnTo>
                  <a:pt x="589184" y="493084"/>
                </a:lnTo>
                <a:lnTo>
                  <a:pt x="555042" y="522970"/>
                </a:lnTo>
                <a:lnTo>
                  <a:pt x="522970" y="555042"/>
                </a:lnTo>
                <a:lnTo>
                  <a:pt x="493084" y="589184"/>
                </a:lnTo>
                <a:lnTo>
                  <a:pt x="465498" y="625281"/>
                </a:lnTo>
                <a:lnTo>
                  <a:pt x="440328" y="663219"/>
                </a:lnTo>
                <a:lnTo>
                  <a:pt x="417689" y="702882"/>
                </a:lnTo>
                <a:lnTo>
                  <a:pt x="397694" y="744156"/>
                </a:lnTo>
                <a:lnTo>
                  <a:pt x="380461" y="786925"/>
                </a:lnTo>
                <a:lnTo>
                  <a:pt x="366102" y="831074"/>
                </a:lnTo>
                <a:lnTo>
                  <a:pt x="354735" y="876489"/>
                </a:lnTo>
                <a:lnTo>
                  <a:pt x="346472" y="923054"/>
                </a:lnTo>
                <a:lnTo>
                  <a:pt x="341431" y="970654"/>
                </a:lnTo>
                <a:lnTo>
                  <a:pt x="339725" y="1019175"/>
                </a:lnTo>
                <a:lnTo>
                  <a:pt x="341431" y="1067696"/>
                </a:lnTo>
                <a:lnTo>
                  <a:pt x="346472" y="1115296"/>
                </a:lnTo>
                <a:lnTo>
                  <a:pt x="354735" y="1161861"/>
                </a:lnTo>
                <a:lnTo>
                  <a:pt x="366102" y="1207276"/>
                </a:lnTo>
                <a:lnTo>
                  <a:pt x="380461" y="1251425"/>
                </a:lnTo>
                <a:lnTo>
                  <a:pt x="397694" y="1294194"/>
                </a:lnTo>
                <a:lnTo>
                  <a:pt x="417689" y="1335468"/>
                </a:lnTo>
                <a:lnTo>
                  <a:pt x="440328" y="1375131"/>
                </a:lnTo>
                <a:lnTo>
                  <a:pt x="465498" y="1413069"/>
                </a:lnTo>
                <a:lnTo>
                  <a:pt x="493084" y="1449166"/>
                </a:lnTo>
                <a:lnTo>
                  <a:pt x="522970" y="1483308"/>
                </a:lnTo>
                <a:lnTo>
                  <a:pt x="555042" y="1515380"/>
                </a:lnTo>
                <a:lnTo>
                  <a:pt x="589184" y="1545266"/>
                </a:lnTo>
                <a:lnTo>
                  <a:pt x="625281" y="1572852"/>
                </a:lnTo>
                <a:lnTo>
                  <a:pt x="663219" y="1598022"/>
                </a:lnTo>
                <a:lnTo>
                  <a:pt x="702882" y="1620662"/>
                </a:lnTo>
                <a:lnTo>
                  <a:pt x="744156" y="1640656"/>
                </a:lnTo>
                <a:lnTo>
                  <a:pt x="786925" y="1657890"/>
                </a:lnTo>
                <a:lnTo>
                  <a:pt x="831074" y="1672248"/>
                </a:lnTo>
                <a:lnTo>
                  <a:pt x="876489" y="1683616"/>
                </a:lnTo>
                <a:lnTo>
                  <a:pt x="923054" y="1691878"/>
                </a:lnTo>
                <a:lnTo>
                  <a:pt x="970654" y="1696919"/>
                </a:lnTo>
                <a:lnTo>
                  <a:pt x="1019175" y="1698625"/>
                </a:lnTo>
                <a:lnTo>
                  <a:pt x="1778597" y="1698625"/>
                </a:lnTo>
                <a:lnTo>
                  <a:pt x="1755474" y="1723858"/>
                </a:lnTo>
                <a:lnTo>
                  <a:pt x="1723858" y="1755474"/>
                </a:lnTo>
                <a:lnTo>
                  <a:pt x="1690889" y="1785686"/>
                </a:lnTo>
                <a:lnTo>
                  <a:pt x="1656614" y="1814447"/>
                </a:lnTo>
                <a:lnTo>
                  <a:pt x="1621084" y="1841707"/>
                </a:lnTo>
                <a:lnTo>
                  <a:pt x="1584346" y="1867417"/>
                </a:lnTo>
                <a:lnTo>
                  <a:pt x="1546450" y="1891528"/>
                </a:lnTo>
                <a:lnTo>
                  <a:pt x="1507445" y="1913992"/>
                </a:lnTo>
                <a:lnTo>
                  <a:pt x="1467380" y="1934759"/>
                </a:lnTo>
                <a:lnTo>
                  <a:pt x="1426303" y="1953781"/>
                </a:lnTo>
                <a:lnTo>
                  <a:pt x="1384263" y="1971008"/>
                </a:lnTo>
                <a:lnTo>
                  <a:pt x="1341311" y="1986392"/>
                </a:lnTo>
                <a:lnTo>
                  <a:pt x="1297493" y="1999883"/>
                </a:lnTo>
                <a:lnTo>
                  <a:pt x="1252860" y="2011433"/>
                </a:lnTo>
                <a:lnTo>
                  <a:pt x="1207461" y="2020993"/>
                </a:lnTo>
                <a:lnTo>
                  <a:pt x="1161344" y="2028514"/>
                </a:lnTo>
                <a:lnTo>
                  <a:pt x="1114558" y="2033946"/>
                </a:lnTo>
                <a:lnTo>
                  <a:pt x="1067152" y="2037241"/>
                </a:lnTo>
                <a:lnTo>
                  <a:pt x="1019175" y="2038351"/>
                </a:lnTo>
                <a:close/>
              </a:path>
              <a:path w="2038350" h="2038350">
                <a:moveTo>
                  <a:pt x="1778597" y="1698625"/>
                </a:moveTo>
                <a:lnTo>
                  <a:pt x="1019175" y="1698625"/>
                </a:lnTo>
                <a:lnTo>
                  <a:pt x="1067696" y="1696919"/>
                </a:lnTo>
                <a:lnTo>
                  <a:pt x="1115296" y="1691878"/>
                </a:lnTo>
                <a:lnTo>
                  <a:pt x="1161861" y="1683616"/>
                </a:lnTo>
                <a:lnTo>
                  <a:pt x="1207276" y="1672248"/>
                </a:lnTo>
                <a:lnTo>
                  <a:pt x="1251425" y="1657890"/>
                </a:lnTo>
                <a:lnTo>
                  <a:pt x="1294194" y="1640656"/>
                </a:lnTo>
                <a:lnTo>
                  <a:pt x="1335468" y="1620662"/>
                </a:lnTo>
                <a:lnTo>
                  <a:pt x="1375131" y="1598022"/>
                </a:lnTo>
                <a:lnTo>
                  <a:pt x="1413069" y="1572852"/>
                </a:lnTo>
                <a:lnTo>
                  <a:pt x="1449166" y="1545266"/>
                </a:lnTo>
                <a:lnTo>
                  <a:pt x="1483308" y="1515380"/>
                </a:lnTo>
                <a:lnTo>
                  <a:pt x="1515380" y="1483308"/>
                </a:lnTo>
                <a:lnTo>
                  <a:pt x="1545266" y="1449166"/>
                </a:lnTo>
                <a:lnTo>
                  <a:pt x="1572852" y="1413069"/>
                </a:lnTo>
                <a:lnTo>
                  <a:pt x="1598022" y="1375131"/>
                </a:lnTo>
                <a:lnTo>
                  <a:pt x="1620662" y="1335468"/>
                </a:lnTo>
                <a:lnTo>
                  <a:pt x="1640656" y="1294194"/>
                </a:lnTo>
                <a:lnTo>
                  <a:pt x="1657890" y="1251425"/>
                </a:lnTo>
                <a:lnTo>
                  <a:pt x="1672248" y="1207276"/>
                </a:lnTo>
                <a:lnTo>
                  <a:pt x="1683616" y="1161861"/>
                </a:lnTo>
                <a:lnTo>
                  <a:pt x="1691878" y="1115296"/>
                </a:lnTo>
                <a:lnTo>
                  <a:pt x="1696919" y="1067696"/>
                </a:lnTo>
                <a:lnTo>
                  <a:pt x="1698625" y="1019175"/>
                </a:lnTo>
                <a:lnTo>
                  <a:pt x="1696919" y="970654"/>
                </a:lnTo>
                <a:lnTo>
                  <a:pt x="1691878" y="923054"/>
                </a:lnTo>
                <a:lnTo>
                  <a:pt x="1683616" y="876489"/>
                </a:lnTo>
                <a:lnTo>
                  <a:pt x="1672248" y="831074"/>
                </a:lnTo>
                <a:lnTo>
                  <a:pt x="1657890" y="786925"/>
                </a:lnTo>
                <a:lnTo>
                  <a:pt x="1640656" y="744156"/>
                </a:lnTo>
                <a:lnTo>
                  <a:pt x="1620662" y="702882"/>
                </a:lnTo>
                <a:lnTo>
                  <a:pt x="1598022" y="663219"/>
                </a:lnTo>
                <a:lnTo>
                  <a:pt x="1572852" y="625281"/>
                </a:lnTo>
                <a:lnTo>
                  <a:pt x="1545266" y="589184"/>
                </a:lnTo>
                <a:lnTo>
                  <a:pt x="1515380" y="555042"/>
                </a:lnTo>
                <a:lnTo>
                  <a:pt x="1483308" y="522970"/>
                </a:lnTo>
                <a:lnTo>
                  <a:pt x="1449166" y="493084"/>
                </a:lnTo>
                <a:lnTo>
                  <a:pt x="1413069" y="465498"/>
                </a:lnTo>
                <a:lnTo>
                  <a:pt x="1375131" y="440328"/>
                </a:lnTo>
                <a:lnTo>
                  <a:pt x="1335468" y="417689"/>
                </a:lnTo>
                <a:lnTo>
                  <a:pt x="1294194" y="397694"/>
                </a:lnTo>
                <a:lnTo>
                  <a:pt x="1251425" y="380461"/>
                </a:lnTo>
                <a:lnTo>
                  <a:pt x="1207276" y="366102"/>
                </a:lnTo>
                <a:lnTo>
                  <a:pt x="1161861" y="354735"/>
                </a:lnTo>
                <a:lnTo>
                  <a:pt x="1115296" y="346472"/>
                </a:lnTo>
                <a:lnTo>
                  <a:pt x="1067696" y="341431"/>
                </a:lnTo>
                <a:lnTo>
                  <a:pt x="1019175" y="339725"/>
                </a:lnTo>
                <a:lnTo>
                  <a:pt x="1778597" y="339725"/>
                </a:lnTo>
                <a:lnTo>
                  <a:pt x="1814447" y="381736"/>
                </a:lnTo>
                <a:lnTo>
                  <a:pt x="1841707" y="417266"/>
                </a:lnTo>
                <a:lnTo>
                  <a:pt x="1867417" y="454004"/>
                </a:lnTo>
                <a:lnTo>
                  <a:pt x="1891528" y="491900"/>
                </a:lnTo>
                <a:lnTo>
                  <a:pt x="1913992" y="530905"/>
                </a:lnTo>
                <a:lnTo>
                  <a:pt x="1934759" y="570971"/>
                </a:lnTo>
                <a:lnTo>
                  <a:pt x="1953781" y="612047"/>
                </a:lnTo>
                <a:lnTo>
                  <a:pt x="1971008" y="654087"/>
                </a:lnTo>
                <a:lnTo>
                  <a:pt x="1986392" y="697040"/>
                </a:lnTo>
                <a:lnTo>
                  <a:pt x="1999883" y="740857"/>
                </a:lnTo>
                <a:lnTo>
                  <a:pt x="2011433" y="785490"/>
                </a:lnTo>
                <a:lnTo>
                  <a:pt x="2021023" y="831074"/>
                </a:lnTo>
                <a:lnTo>
                  <a:pt x="2028514" y="877007"/>
                </a:lnTo>
                <a:lnTo>
                  <a:pt x="2033946" y="923793"/>
                </a:lnTo>
                <a:lnTo>
                  <a:pt x="2037241" y="971198"/>
                </a:lnTo>
                <a:lnTo>
                  <a:pt x="2038351" y="1019175"/>
                </a:lnTo>
                <a:lnTo>
                  <a:pt x="2037241" y="1067152"/>
                </a:lnTo>
                <a:lnTo>
                  <a:pt x="2033946" y="1114558"/>
                </a:lnTo>
                <a:lnTo>
                  <a:pt x="2028514" y="1161344"/>
                </a:lnTo>
                <a:lnTo>
                  <a:pt x="2020993" y="1207461"/>
                </a:lnTo>
                <a:lnTo>
                  <a:pt x="2011433" y="1252860"/>
                </a:lnTo>
                <a:lnTo>
                  <a:pt x="1999883" y="1297493"/>
                </a:lnTo>
                <a:lnTo>
                  <a:pt x="1986392" y="1341311"/>
                </a:lnTo>
                <a:lnTo>
                  <a:pt x="1971008" y="1384263"/>
                </a:lnTo>
                <a:lnTo>
                  <a:pt x="1953781" y="1426303"/>
                </a:lnTo>
                <a:lnTo>
                  <a:pt x="1934759" y="1467380"/>
                </a:lnTo>
                <a:lnTo>
                  <a:pt x="1913992" y="1507445"/>
                </a:lnTo>
                <a:lnTo>
                  <a:pt x="1891528" y="1546450"/>
                </a:lnTo>
                <a:lnTo>
                  <a:pt x="1867417" y="1584346"/>
                </a:lnTo>
                <a:lnTo>
                  <a:pt x="1841707" y="1621084"/>
                </a:lnTo>
                <a:lnTo>
                  <a:pt x="1814447" y="1656614"/>
                </a:lnTo>
                <a:lnTo>
                  <a:pt x="1785686" y="1690889"/>
                </a:lnTo>
                <a:lnTo>
                  <a:pt x="1778597" y="1698625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68508" y="8071622"/>
            <a:ext cx="752475" cy="752475"/>
          </a:xfrm>
          <a:custGeom>
            <a:avLst/>
            <a:gdLst/>
            <a:ahLst/>
            <a:cxnLst/>
            <a:rect l="l" t="t" r="r" b="b"/>
            <a:pathLst>
              <a:path w="752475" h="752475">
                <a:moveTo>
                  <a:pt x="376237" y="752475"/>
                </a:moveTo>
                <a:lnTo>
                  <a:pt x="330179" y="749645"/>
                </a:lnTo>
                <a:lnTo>
                  <a:pt x="284819" y="741199"/>
                </a:lnTo>
                <a:lnTo>
                  <a:pt x="240834" y="727265"/>
                </a:lnTo>
                <a:lnTo>
                  <a:pt x="198880" y="708048"/>
                </a:lnTo>
                <a:lnTo>
                  <a:pt x="159594" y="683841"/>
                </a:lnTo>
                <a:lnTo>
                  <a:pt x="123571" y="655011"/>
                </a:lnTo>
                <a:lnTo>
                  <a:pt x="91348" y="621987"/>
                </a:lnTo>
                <a:lnTo>
                  <a:pt x="63407" y="585264"/>
                </a:lnTo>
                <a:lnTo>
                  <a:pt x="40171" y="545395"/>
                </a:lnTo>
                <a:lnTo>
                  <a:pt x="21993" y="502987"/>
                </a:lnTo>
                <a:lnTo>
                  <a:pt x="9142" y="458674"/>
                </a:lnTo>
                <a:lnTo>
                  <a:pt x="1811" y="413114"/>
                </a:lnTo>
                <a:lnTo>
                  <a:pt x="0" y="376237"/>
                </a:lnTo>
                <a:lnTo>
                  <a:pt x="113" y="367001"/>
                </a:lnTo>
                <a:lnTo>
                  <a:pt x="4071" y="321031"/>
                </a:lnTo>
                <a:lnTo>
                  <a:pt x="13627" y="275892"/>
                </a:lnTo>
                <a:lnTo>
                  <a:pt x="28639" y="232257"/>
                </a:lnTo>
                <a:lnTo>
                  <a:pt x="48879" y="190788"/>
                </a:lnTo>
                <a:lnTo>
                  <a:pt x="74040" y="152113"/>
                </a:lnTo>
                <a:lnTo>
                  <a:pt x="103746" y="116808"/>
                </a:lnTo>
                <a:lnTo>
                  <a:pt x="137554" y="85402"/>
                </a:lnTo>
                <a:lnTo>
                  <a:pt x="174953" y="58370"/>
                </a:lnTo>
                <a:lnTo>
                  <a:pt x="215375" y="36122"/>
                </a:lnTo>
                <a:lnTo>
                  <a:pt x="258216" y="18990"/>
                </a:lnTo>
                <a:lnTo>
                  <a:pt x="302836" y="7229"/>
                </a:lnTo>
                <a:lnTo>
                  <a:pt x="348562" y="1019"/>
                </a:lnTo>
                <a:lnTo>
                  <a:pt x="376237" y="0"/>
                </a:lnTo>
                <a:lnTo>
                  <a:pt x="385473" y="113"/>
                </a:lnTo>
                <a:lnTo>
                  <a:pt x="431443" y="4071"/>
                </a:lnTo>
                <a:lnTo>
                  <a:pt x="476582" y="13627"/>
                </a:lnTo>
                <a:lnTo>
                  <a:pt x="520217" y="28639"/>
                </a:lnTo>
                <a:lnTo>
                  <a:pt x="561686" y="48879"/>
                </a:lnTo>
                <a:lnTo>
                  <a:pt x="600361" y="74040"/>
                </a:lnTo>
                <a:lnTo>
                  <a:pt x="635666" y="103746"/>
                </a:lnTo>
                <a:lnTo>
                  <a:pt x="667073" y="137554"/>
                </a:lnTo>
                <a:lnTo>
                  <a:pt x="694104" y="174953"/>
                </a:lnTo>
                <a:lnTo>
                  <a:pt x="716352" y="215375"/>
                </a:lnTo>
                <a:lnTo>
                  <a:pt x="733484" y="258216"/>
                </a:lnTo>
                <a:lnTo>
                  <a:pt x="745245" y="302836"/>
                </a:lnTo>
                <a:lnTo>
                  <a:pt x="751455" y="348562"/>
                </a:lnTo>
                <a:lnTo>
                  <a:pt x="752475" y="376237"/>
                </a:lnTo>
                <a:lnTo>
                  <a:pt x="752361" y="385473"/>
                </a:lnTo>
                <a:lnTo>
                  <a:pt x="748403" y="431443"/>
                </a:lnTo>
                <a:lnTo>
                  <a:pt x="738847" y="476582"/>
                </a:lnTo>
                <a:lnTo>
                  <a:pt x="723835" y="520217"/>
                </a:lnTo>
                <a:lnTo>
                  <a:pt x="703595" y="561686"/>
                </a:lnTo>
                <a:lnTo>
                  <a:pt x="678434" y="600361"/>
                </a:lnTo>
                <a:lnTo>
                  <a:pt x="648728" y="635666"/>
                </a:lnTo>
                <a:lnTo>
                  <a:pt x="614919" y="667073"/>
                </a:lnTo>
                <a:lnTo>
                  <a:pt x="577521" y="694104"/>
                </a:lnTo>
                <a:lnTo>
                  <a:pt x="537099" y="716352"/>
                </a:lnTo>
                <a:lnTo>
                  <a:pt x="494258" y="733484"/>
                </a:lnTo>
                <a:lnTo>
                  <a:pt x="449638" y="745245"/>
                </a:lnTo>
                <a:lnTo>
                  <a:pt x="403912" y="751455"/>
                </a:lnTo>
                <a:lnTo>
                  <a:pt x="376237" y="752475"/>
                </a:lnTo>
                <a:close/>
              </a:path>
            </a:pathLst>
          </a:custGeom>
          <a:solidFill>
            <a:srgbClr val="E7B0E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0287000" cy="10287000"/>
            <a:chOff x="0" y="0"/>
            <a:chExt cx="10287000" cy="10287000"/>
          </a:xfrm>
        </p:grpSpPr>
        <p:sp>
          <p:nvSpPr>
            <p:cNvPr id="11" name="object 11"/>
            <p:cNvSpPr/>
            <p:nvPr/>
          </p:nvSpPr>
          <p:spPr>
            <a:xfrm>
              <a:off x="2503032" y="9505901"/>
              <a:ext cx="1552575" cy="781050"/>
            </a:xfrm>
            <a:custGeom>
              <a:avLst/>
              <a:gdLst/>
              <a:ahLst/>
              <a:cxnLst/>
              <a:rect l="l" t="t" r="r" b="b"/>
              <a:pathLst>
                <a:path w="1552575" h="781050">
                  <a:moveTo>
                    <a:pt x="776299" y="0"/>
                  </a:moveTo>
                  <a:lnTo>
                    <a:pt x="823587" y="1425"/>
                  </a:lnTo>
                  <a:lnTo>
                    <a:pt x="870126" y="5647"/>
                  </a:lnTo>
                  <a:lnTo>
                    <a:pt x="915834" y="12583"/>
                  </a:lnTo>
                  <a:lnTo>
                    <a:pt x="960631" y="22153"/>
                  </a:lnTo>
                  <a:lnTo>
                    <a:pt x="1004435" y="34273"/>
                  </a:lnTo>
                  <a:lnTo>
                    <a:pt x="1047164" y="48864"/>
                  </a:lnTo>
                  <a:lnTo>
                    <a:pt x="1088739" y="65842"/>
                  </a:lnTo>
                  <a:lnTo>
                    <a:pt x="1129077" y="85126"/>
                  </a:lnTo>
                  <a:lnTo>
                    <a:pt x="1168098" y="106635"/>
                  </a:lnTo>
                  <a:lnTo>
                    <a:pt x="1205719" y="130286"/>
                  </a:lnTo>
                  <a:lnTo>
                    <a:pt x="1241861" y="155999"/>
                  </a:lnTo>
                  <a:lnTo>
                    <a:pt x="1276441" y="183691"/>
                  </a:lnTo>
                  <a:lnTo>
                    <a:pt x="1309379" y="213280"/>
                  </a:lnTo>
                  <a:lnTo>
                    <a:pt x="1340593" y="244686"/>
                  </a:lnTo>
                  <a:lnTo>
                    <a:pt x="1370002" y="277826"/>
                  </a:lnTo>
                  <a:lnTo>
                    <a:pt x="1397525" y="312618"/>
                  </a:lnTo>
                  <a:lnTo>
                    <a:pt x="1423081" y="348981"/>
                  </a:lnTo>
                  <a:lnTo>
                    <a:pt x="1446589" y="386834"/>
                  </a:lnTo>
                  <a:lnTo>
                    <a:pt x="1467967" y="426094"/>
                  </a:lnTo>
                  <a:lnTo>
                    <a:pt x="1487133" y="466679"/>
                  </a:lnTo>
                  <a:lnTo>
                    <a:pt x="1504008" y="508509"/>
                  </a:lnTo>
                  <a:lnTo>
                    <a:pt x="1518509" y="551501"/>
                  </a:lnTo>
                  <a:lnTo>
                    <a:pt x="1530556" y="595574"/>
                  </a:lnTo>
                  <a:lnTo>
                    <a:pt x="1540067" y="640645"/>
                  </a:lnTo>
                  <a:lnTo>
                    <a:pt x="1546962" y="686634"/>
                  </a:lnTo>
                  <a:lnTo>
                    <a:pt x="1551158" y="733459"/>
                  </a:lnTo>
                  <a:lnTo>
                    <a:pt x="1552574" y="781037"/>
                  </a:lnTo>
                  <a:lnTo>
                    <a:pt x="0" y="781037"/>
                  </a:lnTo>
                  <a:lnTo>
                    <a:pt x="1416" y="733459"/>
                  </a:lnTo>
                  <a:lnTo>
                    <a:pt x="5612" y="686634"/>
                  </a:lnTo>
                  <a:lnTo>
                    <a:pt x="12507" y="640645"/>
                  </a:lnTo>
                  <a:lnTo>
                    <a:pt x="22018" y="595574"/>
                  </a:lnTo>
                  <a:lnTo>
                    <a:pt x="34065" y="551501"/>
                  </a:lnTo>
                  <a:lnTo>
                    <a:pt x="48567" y="508509"/>
                  </a:lnTo>
                  <a:lnTo>
                    <a:pt x="65442" y="466679"/>
                  </a:lnTo>
                  <a:lnTo>
                    <a:pt x="84609" y="426094"/>
                  </a:lnTo>
                  <a:lnTo>
                    <a:pt x="105987" y="386834"/>
                  </a:lnTo>
                  <a:lnTo>
                    <a:pt x="129495" y="348981"/>
                  </a:lnTo>
                  <a:lnTo>
                    <a:pt x="155052" y="312618"/>
                  </a:lnTo>
                  <a:lnTo>
                    <a:pt x="182576" y="277826"/>
                  </a:lnTo>
                  <a:lnTo>
                    <a:pt x="211986" y="244686"/>
                  </a:lnTo>
                  <a:lnTo>
                    <a:pt x="243201" y="213280"/>
                  </a:lnTo>
                  <a:lnTo>
                    <a:pt x="276140" y="183691"/>
                  </a:lnTo>
                  <a:lnTo>
                    <a:pt x="310721" y="155999"/>
                  </a:lnTo>
                  <a:lnTo>
                    <a:pt x="346864" y="130286"/>
                  </a:lnTo>
                  <a:lnTo>
                    <a:pt x="384487" y="106635"/>
                  </a:lnTo>
                  <a:lnTo>
                    <a:pt x="423508" y="85126"/>
                  </a:lnTo>
                  <a:lnTo>
                    <a:pt x="463848" y="65842"/>
                  </a:lnTo>
                  <a:lnTo>
                    <a:pt x="505424" y="48864"/>
                  </a:lnTo>
                  <a:lnTo>
                    <a:pt x="548155" y="34273"/>
                  </a:lnTo>
                  <a:lnTo>
                    <a:pt x="591960" y="22153"/>
                  </a:lnTo>
                  <a:lnTo>
                    <a:pt x="636759" y="12583"/>
                  </a:lnTo>
                  <a:lnTo>
                    <a:pt x="682469" y="5647"/>
                  </a:lnTo>
                  <a:lnTo>
                    <a:pt x="729010" y="1425"/>
                  </a:lnTo>
                  <a:lnTo>
                    <a:pt x="776299" y="0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028699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741375" y="3387785"/>
            <a:ext cx="5691505" cy="165417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dirty="0" spc="75">
                <a:solidFill>
                  <a:srgbClr val="F7F4EB"/>
                </a:solidFill>
              </a:rPr>
              <a:t>CLOUD</a:t>
            </a:r>
            <a:r>
              <a:rPr dirty="0" spc="-190">
                <a:solidFill>
                  <a:srgbClr val="F7F4EB"/>
                </a:solidFill>
              </a:rPr>
              <a:t> </a:t>
            </a:r>
            <a:r>
              <a:rPr dirty="0" spc="-20">
                <a:solidFill>
                  <a:srgbClr val="F7F4EB"/>
                </a:solidFill>
              </a:rPr>
              <a:t>SECURITY  </a:t>
            </a:r>
            <a:r>
              <a:rPr dirty="0" spc="75">
                <a:solidFill>
                  <a:srgbClr val="F7F4EB"/>
                </a:solidFill>
              </a:rPr>
              <a:t>RISK </a:t>
            </a:r>
            <a:r>
              <a:rPr dirty="0" spc="265">
                <a:solidFill>
                  <a:srgbClr val="F7F4EB"/>
                </a:solidFill>
              </a:rPr>
              <a:t>AND</a:t>
            </a:r>
            <a:r>
              <a:rPr dirty="0" spc="-400">
                <a:solidFill>
                  <a:srgbClr val="F7F4EB"/>
                </a:solidFill>
              </a:rPr>
              <a:t> </a:t>
            </a:r>
            <a:r>
              <a:rPr dirty="0" spc="-65">
                <a:solidFill>
                  <a:srgbClr val="F7F4EB"/>
                </a:solidFill>
              </a:rPr>
              <a:t>ISSUES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89" y="8827769"/>
            <a:ext cx="1457325" cy="1457325"/>
          </a:xfrm>
          <a:custGeom>
            <a:avLst/>
            <a:gdLst/>
            <a:ahLst/>
            <a:cxnLst/>
            <a:rect l="l" t="t" r="r" b="b"/>
            <a:pathLst>
              <a:path w="1457325" h="1457325">
                <a:moveTo>
                  <a:pt x="808376" y="1457318"/>
                </a:moveTo>
                <a:lnTo>
                  <a:pt x="1457322" y="1457318"/>
                </a:lnTo>
                <a:lnTo>
                  <a:pt x="1456543" y="1409213"/>
                </a:lnTo>
                <a:lnTo>
                  <a:pt x="1454222" y="1361498"/>
                </a:lnTo>
                <a:lnTo>
                  <a:pt x="1450383" y="1314197"/>
                </a:lnTo>
                <a:lnTo>
                  <a:pt x="1445050" y="1267333"/>
                </a:lnTo>
                <a:lnTo>
                  <a:pt x="1438248" y="1220932"/>
                </a:lnTo>
                <a:lnTo>
                  <a:pt x="1429999" y="1175016"/>
                </a:lnTo>
                <a:lnTo>
                  <a:pt x="1420329" y="1129610"/>
                </a:lnTo>
                <a:lnTo>
                  <a:pt x="1409261" y="1084738"/>
                </a:lnTo>
                <a:lnTo>
                  <a:pt x="1396819" y="1040423"/>
                </a:lnTo>
                <a:lnTo>
                  <a:pt x="1383027" y="996690"/>
                </a:lnTo>
                <a:lnTo>
                  <a:pt x="1367909" y="953563"/>
                </a:lnTo>
                <a:lnTo>
                  <a:pt x="1351489" y="911066"/>
                </a:lnTo>
                <a:lnTo>
                  <a:pt x="1333791" y="869223"/>
                </a:lnTo>
                <a:lnTo>
                  <a:pt x="1314840" y="828057"/>
                </a:lnTo>
                <a:lnTo>
                  <a:pt x="1294659" y="787594"/>
                </a:lnTo>
                <a:lnTo>
                  <a:pt x="1273271" y="747856"/>
                </a:lnTo>
                <a:lnTo>
                  <a:pt x="1250702" y="708867"/>
                </a:lnTo>
                <a:lnTo>
                  <a:pt x="1226975" y="670653"/>
                </a:lnTo>
                <a:lnTo>
                  <a:pt x="1202115" y="633237"/>
                </a:lnTo>
                <a:lnTo>
                  <a:pt x="1176144" y="596642"/>
                </a:lnTo>
                <a:lnTo>
                  <a:pt x="1149088" y="560893"/>
                </a:lnTo>
                <a:lnTo>
                  <a:pt x="1120969" y="526014"/>
                </a:lnTo>
                <a:lnTo>
                  <a:pt x="1091813" y="492029"/>
                </a:lnTo>
                <a:lnTo>
                  <a:pt x="1061643" y="458961"/>
                </a:lnTo>
                <a:lnTo>
                  <a:pt x="1030483" y="426836"/>
                </a:lnTo>
                <a:lnTo>
                  <a:pt x="998358" y="395676"/>
                </a:lnTo>
                <a:lnTo>
                  <a:pt x="965290" y="365506"/>
                </a:lnTo>
                <a:lnTo>
                  <a:pt x="931305" y="336350"/>
                </a:lnTo>
                <a:lnTo>
                  <a:pt x="896426" y="308232"/>
                </a:lnTo>
                <a:lnTo>
                  <a:pt x="860677" y="281176"/>
                </a:lnTo>
                <a:lnTo>
                  <a:pt x="824082" y="255205"/>
                </a:lnTo>
                <a:lnTo>
                  <a:pt x="786665" y="230344"/>
                </a:lnTo>
                <a:lnTo>
                  <a:pt x="748451" y="206618"/>
                </a:lnTo>
                <a:lnTo>
                  <a:pt x="709463" y="184049"/>
                </a:lnTo>
                <a:lnTo>
                  <a:pt x="669725" y="162662"/>
                </a:lnTo>
                <a:lnTo>
                  <a:pt x="629261" y="142480"/>
                </a:lnTo>
                <a:lnTo>
                  <a:pt x="588095" y="123529"/>
                </a:lnTo>
                <a:lnTo>
                  <a:pt x="546252" y="105831"/>
                </a:lnTo>
                <a:lnTo>
                  <a:pt x="503755" y="89412"/>
                </a:lnTo>
                <a:lnTo>
                  <a:pt x="460628" y="74294"/>
                </a:lnTo>
                <a:lnTo>
                  <a:pt x="416895" y="60502"/>
                </a:lnTo>
                <a:lnTo>
                  <a:pt x="372580" y="48060"/>
                </a:lnTo>
                <a:lnTo>
                  <a:pt x="327708" y="36992"/>
                </a:lnTo>
                <a:lnTo>
                  <a:pt x="282302" y="27322"/>
                </a:lnTo>
                <a:lnTo>
                  <a:pt x="236386" y="19073"/>
                </a:lnTo>
                <a:lnTo>
                  <a:pt x="189984" y="12271"/>
                </a:lnTo>
                <a:lnTo>
                  <a:pt x="143121" y="6938"/>
                </a:lnTo>
                <a:lnTo>
                  <a:pt x="95819" y="3099"/>
                </a:lnTo>
                <a:lnTo>
                  <a:pt x="48104" y="778"/>
                </a:lnTo>
                <a:lnTo>
                  <a:pt x="0" y="0"/>
                </a:lnTo>
                <a:lnTo>
                  <a:pt x="0" y="648938"/>
                </a:lnTo>
                <a:lnTo>
                  <a:pt x="47497" y="650310"/>
                </a:lnTo>
                <a:lnTo>
                  <a:pt x="94273" y="654376"/>
                </a:lnTo>
                <a:lnTo>
                  <a:pt x="140249" y="661061"/>
                </a:lnTo>
                <a:lnTo>
                  <a:pt x="185352" y="670288"/>
                </a:lnTo>
                <a:lnTo>
                  <a:pt x="229504" y="681981"/>
                </a:lnTo>
                <a:lnTo>
                  <a:pt x="272630" y="696065"/>
                </a:lnTo>
                <a:lnTo>
                  <a:pt x="314655" y="712464"/>
                </a:lnTo>
                <a:lnTo>
                  <a:pt x="355502" y="731103"/>
                </a:lnTo>
                <a:lnTo>
                  <a:pt x="395095" y="751904"/>
                </a:lnTo>
                <a:lnTo>
                  <a:pt x="433359" y="774793"/>
                </a:lnTo>
                <a:lnTo>
                  <a:pt x="470218" y="799694"/>
                </a:lnTo>
                <a:lnTo>
                  <a:pt x="505596" y="826530"/>
                </a:lnTo>
                <a:lnTo>
                  <a:pt x="539418" y="855227"/>
                </a:lnTo>
                <a:lnTo>
                  <a:pt x="571607" y="885707"/>
                </a:lnTo>
                <a:lnTo>
                  <a:pt x="602087" y="917896"/>
                </a:lnTo>
                <a:lnTo>
                  <a:pt x="630784" y="951718"/>
                </a:lnTo>
                <a:lnTo>
                  <a:pt x="657620" y="987096"/>
                </a:lnTo>
                <a:lnTo>
                  <a:pt x="682521" y="1023956"/>
                </a:lnTo>
                <a:lnTo>
                  <a:pt x="705410" y="1062220"/>
                </a:lnTo>
                <a:lnTo>
                  <a:pt x="726211" y="1101814"/>
                </a:lnTo>
                <a:lnTo>
                  <a:pt x="744849" y="1142661"/>
                </a:lnTo>
                <a:lnTo>
                  <a:pt x="761248" y="1184685"/>
                </a:lnTo>
                <a:lnTo>
                  <a:pt x="775333" y="1227812"/>
                </a:lnTo>
                <a:lnTo>
                  <a:pt x="787026" y="1271964"/>
                </a:lnTo>
                <a:lnTo>
                  <a:pt x="796253" y="1317067"/>
                </a:lnTo>
                <a:lnTo>
                  <a:pt x="802937" y="1363044"/>
                </a:lnTo>
                <a:lnTo>
                  <a:pt x="807004" y="1409820"/>
                </a:lnTo>
                <a:lnTo>
                  <a:pt x="808376" y="1457318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619250" y="1789"/>
            <a:ext cx="1666875" cy="1666875"/>
          </a:xfrm>
          <a:custGeom>
            <a:avLst/>
            <a:gdLst/>
            <a:ahLst/>
            <a:cxnLst/>
            <a:rect l="l" t="t" r="r" b="b"/>
            <a:pathLst>
              <a:path w="1666875" h="1666875">
                <a:moveTo>
                  <a:pt x="1666864" y="0"/>
                </a:moveTo>
                <a:lnTo>
                  <a:pt x="1666864" y="1666874"/>
                </a:lnTo>
                <a:lnTo>
                  <a:pt x="1618577" y="1666188"/>
                </a:lnTo>
                <a:lnTo>
                  <a:pt x="1570629" y="1664142"/>
                </a:lnTo>
                <a:lnTo>
                  <a:pt x="1523041" y="1660755"/>
                </a:lnTo>
                <a:lnTo>
                  <a:pt x="1475830" y="1656045"/>
                </a:lnTo>
                <a:lnTo>
                  <a:pt x="1429015" y="1650032"/>
                </a:lnTo>
                <a:lnTo>
                  <a:pt x="1382615" y="1642733"/>
                </a:lnTo>
                <a:lnTo>
                  <a:pt x="1336647" y="1634166"/>
                </a:lnTo>
                <a:lnTo>
                  <a:pt x="1291132" y="1624352"/>
                </a:lnTo>
                <a:lnTo>
                  <a:pt x="1246086" y="1613307"/>
                </a:lnTo>
                <a:lnTo>
                  <a:pt x="1201529" y="1601051"/>
                </a:lnTo>
                <a:lnTo>
                  <a:pt x="1157480" y="1587603"/>
                </a:lnTo>
                <a:lnTo>
                  <a:pt x="1113956" y="1572980"/>
                </a:lnTo>
                <a:lnTo>
                  <a:pt x="1070976" y="1557201"/>
                </a:lnTo>
                <a:lnTo>
                  <a:pt x="1028559" y="1540285"/>
                </a:lnTo>
                <a:lnTo>
                  <a:pt x="986724" y="1522250"/>
                </a:lnTo>
                <a:lnTo>
                  <a:pt x="945488" y="1503115"/>
                </a:lnTo>
                <a:lnTo>
                  <a:pt x="904871" y="1482898"/>
                </a:lnTo>
                <a:lnTo>
                  <a:pt x="864890" y="1461618"/>
                </a:lnTo>
                <a:lnTo>
                  <a:pt x="825565" y="1439294"/>
                </a:lnTo>
                <a:lnTo>
                  <a:pt x="786914" y="1415943"/>
                </a:lnTo>
                <a:lnTo>
                  <a:pt x="748956" y="1391585"/>
                </a:lnTo>
                <a:lnTo>
                  <a:pt x="711709" y="1366238"/>
                </a:lnTo>
                <a:lnTo>
                  <a:pt x="675191" y="1339921"/>
                </a:lnTo>
                <a:lnTo>
                  <a:pt x="639421" y="1312651"/>
                </a:lnTo>
                <a:lnTo>
                  <a:pt x="604418" y="1284448"/>
                </a:lnTo>
                <a:lnTo>
                  <a:pt x="570200" y="1255331"/>
                </a:lnTo>
                <a:lnTo>
                  <a:pt x="536786" y="1225316"/>
                </a:lnTo>
                <a:lnTo>
                  <a:pt x="504194" y="1194424"/>
                </a:lnTo>
                <a:lnTo>
                  <a:pt x="472443" y="1162673"/>
                </a:lnTo>
                <a:lnTo>
                  <a:pt x="441551" y="1130081"/>
                </a:lnTo>
                <a:lnTo>
                  <a:pt x="411537" y="1096667"/>
                </a:lnTo>
                <a:lnTo>
                  <a:pt x="382420" y="1062449"/>
                </a:lnTo>
                <a:lnTo>
                  <a:pt x="354217" y="1027446"/>
                </a:lnTo>
                <a:lnTo>
                  <a:pt x="326948" y="991676"/>
                </a:lnTo>
                <a:lnTo>
                  <a:pt x="300630" y="955158"/>
                </a:lnTo>
                <a:lnTo>
                  <a:pt x="275283" y="917911"/>
                </a:lnTo>
                <a:lnTo>
                  <a:pt x="250926" y="879952"/>
                </a:lnTo>
                <a:lnTo>
                  <a:pt x="227575" y="841301"/>
                </a:lnTo>
                <a:lnTo>
                  <a:pt x="205251" y="801976"/>
                </a:lnTo>
                <a:lnTo>
                  <a:pt x="183971" y="761996"/>
                </a:lnTo>
                <a:lnTo>
                  <a:pt x="163755" y="721378"/>
                </a:lnTo>
                <a:lnTo>
                  <a:pt x="144620" y="680142"/>
                </a:lnTo>
                <a:lnTo>
                  <a:pt x="126585" y="638307"/>
                </a:lnTo>
                <a:lnTo>
                  <a:pt x="109669" y="595890"/>
                </a:lnTo>
                <a:lnTo>
                  <a:pt x="93891" y="552910"/>
                </a:lnTo>
                <a:lnTo>
                  <a:pt x="79268" y="509386"/>
                </a:lnTo>
                <a:lnTo>
                  <a:pt x="65820" y="465336"/>
                </a:lnTo>
                <a:lnTo>
                  <a:pt x="53564" y="420779"/>
                </a:lnTo>
                <a:lnTo>
                  <a:pt x="42520" y="375734"/>
                </a:lnTo>
                <a:lnTo>
                  <a:pt x="32705" y="330218"/>
                </a:lnTo>
                <a:lnTo>
                  <a:pt x="24139" y="284250"/>
                </a:lnTo>
                <a:lnTo>
                  <a:pt x="16841" y="237850"/>
                </a:lnTo>
                <a:lnTo>
                  <a:pt x="10827" y="191035"/>
                </a:lnTo>
                <a:lnTo>
                  <a:pt x="6118" y="143824"/>
                </a:lnTo>
                <a:lnTo>
                  <a:pt x="2731" y="96235"/>
                </a:lnTo>
                <a:lnTo>
                  <a:pt x="685" y="48287"/>
                </a:lnTo>
                <a:lnTo>
                  <a:pt x="0" y="0"/>
                </a:lnTo>
                <a:lnTo>
                  <a:pt x="1666864" y="0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5851519" y="1229340"/>
            <a:ext cx="11389360" cy="8562975"/>
            <a:chOff x="5851519" y="1229340"/>
            <a:chExt cx="11389360" cy="8562975"/>
          </a:xfrm>
        </p:grpSpPr>
        <p:sp>
          <p:nvSpPr>
            <p:cNvPr id="6" name="object 6"/>
            <p:cNvSpPr/>
            <p:nvPr/>
          </p:nvSpPr>
          <p:spPr>
            <a:xfrm>
              <a:off x="15408287" y="8366449"/>
              <a:ext cx="1832610" cy="942340"/>
            </a:xfrm>
            <a:custGeom>
              <a:avLst/>
              <a:gdLst/>
              <a:ahLst/>
              <a:cxnLst/>
              <a:rect l="l" t="t" r="r" b="b"/>
              <a:pathLst>
                <a:path w="1832609" h="942340">
                  <a:moveTo>
                    <a:pt x="1360915" y="941954"/>
                  </a:moveTo>
                  <a:lnTo>
                    <a:pt x="451437" y="941954"/>
                  </a:lnTo>
                  <a:lnTo>
                    <a:pt x="451437" y="938638"/>
                  </a:lnTo>
                  <a:lnTo>
                    <a:pt x="405341" y="934515"/>
                  </a:lnTo>
                  <a:lnTo>
                    <a:pt x="360562" y="926025"/>
                  </a:lnTo>
                  <a:lnTo>
                    <a:pt x="317330" y="913385"/>
                  </a:lnTo>
                  <a:lnTo>
                    <a:pt x="275872" y="896815"/>
                  </a:lnTo>
                  <a:lnTo>
                    <a:pt x="236418" y="876534"/>
                  </a:lnTo>
                  <a:lnTo>
                    <a:pt x="199196" y="852759"/>
                  </a:lnTo>
                  <a:lnTo>
                    <a:pt x="164433" y="825709"/>
                  </a:lnTo>
                  <a:lnTo>
                    <a:pt x="132360" y="795603"/>
                  </a:lnTo>
                  <a:lnTo>
                    <a:pt x="103205" y="762660"/>
                  </a:lnTo>
                  <a:lnTo>
                    <a:pt x="77195" y="727098"/>
                  </a:lnTo>
                  <a:lnTo>
                    <a:pt x="54560" y="689136"/>
                  </a:lnTo>
                  <a:lnTo>
                    <a:pt x="35527" y="648993"/>
                  </a:lnTo>
                  <a:lnTo>
                    <a:pt x="20327" y="606886"/>
                  </a:lnTo>
                  <a:lnTo>
                    <a:pt x="9186" y="563036"/>
                  </a:lnTo>
                  <a:lnTo>
                    <a:pt x="2334" y="517660"/>
                  </a:lnTo>
                  <a:lnTo>
                    <a:pt x="0" y="470977"/>
                  </a:lnTo>
                  <a:lnTo>
                    <a:pt x="2298" y="424294"/>
                  </a:lnTo>
                  <a:lnTo>
                    <a:pt x="9050" y="378918"/>
                  </a:lnTo>
                  <a:lnTo>
                    <a:pt x="20042" y="335067"/>
                  </a:lnTo>
                  <a:lnTo>
                    <a:pt x="35061" y="292961"/>
                  </a:lnTo>
                  <a:lnTo>
                    <a:pt x="53891" y="252818"/>
                  </a:lnTo>
                  <a:lnTo>
                    <a:pt x="76320" y="214856"/>
                  </a:lnTo>
                  <a:lnTo>
                    <a:pt x="102132" y="179294"/>
                  </a:lnTo>
                  <a:lnTo>
                    <a:pt x="131116" y="146351"/>
                  </a:lnTo>
                  <a:lnTo>
                    <a:pt x="163055" y="116245"/>
                  </a:lnTo>
                  <a:lnTo>
                    <a:pt x="197737" y="89195"/>
                  </a:lnTo>
                  <a:lnTo>
                    <a:pt x="234947" y="65420"/>
                  </a:lnTo>
                  <a:lnTo>
                    <a:pt x="274472" y="45138"/>
                  </a:lnTo>
                  <a:lnTo>
                    <a:pt x="316097" y="28568"/>
                  </a:lnTo>
                  <a:lnTo>
                    <a:pt x="359609" y="15929"/>
                  </a:lnTo>
                  <a:lnTo>
                    <a:pt x="404794" y="7439"/>
                  </a:lnTo>
                  <a:lnTo>
                    <a:pt x="451437" y="3316"/>
                  </a:lnTo>
                  <a:lnTo>
                    <a:pt x="451437" y="0"/>
                  </a:lnTo>
                  <a:lnTo>
                    <a:pt x="1360915" y="0"/>
                  </a:lnTo>
                  <a:lnTo>
                    <a:pt x="1409423" y="2447"/>
                  </a:lnTo>
                  <a:lnTo>
                    <a:pt x="1456457" y="9626"/>
                  </a:lnTo>
                  <a:lnTo>
                    <a:pt x="1501790" y="21294"/>
                  </a:lnTo>
                  <a:lnTo>
                    <a:pt x="1545193" y="37209"/>
                  </a:lnTo>
                  <a:lnTo>
                    <a:pt x="1586436" y="57127"/>
                  </a:lnTo>
                  <a:lnTo>
                    <a:pt x="1625293" y="80806"/>
                  </a:lnTo>
                  <a:lnTo>
                    <a:pt x="1661533" y="108003"/>
                  </a:lnTo>
                  <a:lnTo>
                    <a:pt x="1694929" y="138473"/>
                  </a:lnTo>
                  <a:lnTo>
                    <a:pt x="1725251" y="171976"/>
                  </a:lnTo>
                  <a:lnTo>
                    <a:pt x="1752272" y="208268"/>
                  </a:lnTo>
                  <a:lnTo>
                    <a:pt x="1775763" y="247105"/>
                  </a:lnTo>
                  <a:lnTo>
                    <a:pt x="1795496" y="288245"/>
                  </a:lnTo>
                  <a:lnTo>
                    <a:pt x="1811241" y="331445"/>
                  </a:lnTo>
                  <a:lnTo>
                    <a:pt x="1822771" y="376463"/>
                  </a:lnTo>
                  <a:lnTo>
                    <a:pt x="1829856" y="423054"/>
                  </a:lnTo>
                  <a:lnTo>
                    <a:pt x="1832268" y="470977"/>
                  </a:lnTo>
                  <a:lnTo>
                    <a:pt x="1829819" y="518900"/>
                  </a:lnTo>
                  <a:lnTo>
                    <a:pt x="1822634" y="565491"/>
                  </a:lnTo>
                  <a:lnTo>
                    <a:pt x="1810957" y="610508"/>
                  </a:lnTo>
                  <a:lnTo>
                    <a:pt x="1795029" y="653709"/>
                  </a:lnTo>
                  <a:lnTo>
                    <a:pt x="1775095" y="694849"/>
                  </a:lnTo>
                  <a:lnTo>
                    <a:pt x="1751397" y="733686"/>
                  </a:lnTo>
                  <a:lnTo>
                    <a:pt x="1724179" y="769978"/>
                  </a:lnTo>
                  <a:lnTo>
                    <a:pt x="1693684" y="803480"/>
                  </a:lnTo>
                  <a:lnTo>
                    <a:pt x="1660154" y="833951"/>
                  </a:lnTo>
                  <a:lnTo>
                    <a:pt x="1623834" y="861148"/>
                  </a:lnTo>
                  <a:lnTo>
                    <a:pt x="1584966" y="884826"/>
                  </a:lnTo>
                  <a:lnTo>
                    <a:pt x="1543792" y="904745"/>
                  </a:lnTo>
                  <a:lnTo>
                    <a:pt x="1500558" y="920659"/>
                  </a:lnTo>
                  <a:lnTo>
                    <a:pt x="1455504" y="932328"/>
                  </a:lnTo>
                  <a:lnTo>
                    <a:pt x="1408876" y="939507"/>
                  </a:lnTo>
                  <a:lnTo>
                    <a:pt x="1360915" y="941954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358189" y="8449604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3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1"/>
                  </a:lnTo>
                  <a:lnTo>
                    <a:pt x="41188" y="559202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4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8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0" y="75914"/>
                  </a:lnTo>
                  <a:lnTo>
                    <a:pt x="651759" y="106373"/>
                  </a:lnTo>
                  <a:lnTo>
                    <a:pt x="683961" y="141037"/>
                  </a:lnTo>
                  <a:lnTo>
                    <a:pt x="711676" y="179382"/>
                  </a:lnTo>
                  <a:lnTo>
                    <a:pt x="734487" y="220828"/>
                  </a:lnTo>
                  <a:lnTo>
                    <a:pt x="752053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50" y="442365"/>
                  </a:lnTo>
                  <a:lnTo>
                    <a:pt x="757552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0"/>
                  </a:lnTo>
                  <a:lnTo>
                    <a:pt x="665151" y="651759"/>
                  </a:lnTo>
                  <a:lnTo>
                    <a:pt x="630487" y="683961"/>
                  </a:lnTo>
                  <a:lnTo>
                    <a:pt x="592142" y="711676"/>
                  </a:lnTo>
                  <a:lnTo>
                    <a:pt x="550696" y="734487"/>
                  </a:lnTo>
                  <a:lnTo>
                    <a:pt x="506771" y="752053"/>
                  </a:lnTo>
                  <a:lnTo>
                    <a:pt x="461021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564104" y="865554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361950"/>
                  </a:moveTo>
                  <a:lnTo>
                    <a:pt x="180975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5" y="90487"/>
                  </a:lnTo>
                  <a:lnTo>
                    <a:pt x="180975" y="0"/>
                  </a:lnTo>
                  <a:lnTo>
                    <a:pt x="361950" y="180975"/>
                  </a:lnTo>
                  <a:lnTo>
                    <a:pt x="180975" y="361950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51519" y="1229340"/>
              <a:ext cx="10458449" cy="85629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65623" y="2989153"/>
            <a:ext cx="3450590" cy="24879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700"/>
              </a:lnSpc>
              <a:spcBef>
                <a:spcPts val="100"/>
              </a:spcBef>
            </a:pPr>
            <a:r>
              <a:rPr dirty="0" spc="75"/>
              <a:t>CLOUD  </a:t>
            </a:r>
            <a:r>
              <a:rPr dirty="0" spc="-20"/>
              <a:t>SECURITY  </a:t>
            </a:r>
            <a:r>
              <a:rPr dirty="0" spc="-30"/>
              <a:t>S</a:t>
            </a:r>
            <a:r>
              <a:rPr dirty="0" spc="440"/>
              <a:t>O</a:t>
            </a:r>
            <a:r>
              <a:rPr dirty="0" spc="-285"/>
              <a:t>L</a:t>
            </a:r>
            <a:r>
              <a:rPr dirty="0" spc="50"/>
              <a:t>U</a:t>
            </a:r>
            <a:r>
              <a:rPr dirty="0" spc="-130"/>
              <a:t>T</a:t>
            </a:r>
            <a:r>
              <a:rPr dirty="0" spc="95"/>
              <a:t>I</a:t>
            </a:r>
            <a:r>
              <a:rPr dirty="0" spc="440"/>
              <a:t>O</a:t>
            </a:r>
            <a:r>
              <a:rPr dirty="0" spc="515"/>
              <a:t>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dirty="0" spc="180"/>
              <a:t>ADVANTAGES </a:t>
            </a:r>
            <a:r>
              <a:rPr dirty="0" spc="295"/>
              <a:t>AND </a:t>
            </a:r>
            <a:r>
              <a:rPr dirty="0" spc="155"/>
              <a:t>DISADVANTAGES </a:t>
            </a:r>
            <a:r>
              <a:rPr dirty="0" spc="135"/>
              <a:t>OF</a:t>
            </a:r>
            <a:r>
              <a:rPr dirty="0" spc="-705"/>
              <a:t> </a:t>
            </a:r>
            <a:r>
              <a:rPr dirty="0" spc="114"/>
              <a:t>CLOUD  </a:t>
            </a:r>
            <a:r>
              <a:rPr dirty="0" spc="25"/>
              <a:t>SECURITY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1028739" y="2772853"/>
            <a:ext cx="16233850" cy="7514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766503" y="3855760"/>
            <a:ext cx="6057900" cy="4733290"/>
          </a:xfrm>
          <a:prstGeom prst="rect">
            <a:avLst/>
          </a:prstGeom>
        </p:spPr>
        <p:txBody>
          <a:bodyPr wrap="square" lIns="0" tIns="388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dirty="0" sz="5000" spc="210" b="1">
                <a:solidFill>
                  <a:srgbClr val="F7F4EB"/>
                </a:solidFill>
                <a:latin typeface="Arial"/>
                <a:cs typeface="Arial"/>
              </a:rPr>
              <a:t>Disadvantages</a:t>
            </a:r>
            <a:endParaRPr sz="5000">
              <a:latin typeface="Arial"/>
              <a:cs typeface="Arial"/>
            </a:endParaRPr>
          </a:p>
          <a:p>
            <a:pPr marL="832485" marR="143510">
              <a:lnSpc>
                <a:spcPct val="116799"/>
              </a:lnSpc>
              <a:spcBef>
                <a:spcPts val="1480"/>
              </a:spcBef>
            </a:pPr>
            <a:r>
              <a:rPr dirty="0" sz="3800" spc="-5">
                <a:solidFill>
                  <a:srgbClr val="F7F4EB"/>
                </a:solidFill>
                <a:latin typeface="RobotoRegular"/>
                <a:cs typeface="RobotoRegular"/>
              </a:rPr>
              <a:t>Dependency on Internet  Speed</a:t>
            </a:r>
            <a:endParaRPr sz="3800">
              <a:latin typeface="RobotoRegular"/>
              <a:cs typeface="RobotoRegular"/>
            </a:endParaRPr>
          </a:p>
          <a:p>
            <a:pPr marL="832485" marR="309245">
              <a:lnSpc>
                <a:spcPts val="5330"/>
              </a:lnSpc>
              <a:spcBef>
                <a:spcPts val="305"/>
              </a:spcBef>
            </a:pPr>
            <a:r>
              <a:rPr dirty="0" sz="3800" spc="-5">
                <a:solidFill>
                  <a:srgbClr val="F7F4EB"/>
                </a:solidFill>
                <a:latin typeface="RobotoRegular"/>
                <a:cs typeface="RobotoRegular"/>
              </a:rPr>
              <a:t>Dependency on </a:t>
            </a:r>
            <a:r>
              <a:rPr dirty="0" sz="3800">
                <a:solidFill>
                  <a:srgbClr val="F7F4EB"/>
                </a:solidFill>
                <a:latin typeface="RobotoRegular"/>
                <a:cs typeface="RobotoRegular"/>
              </a:rPr>
              <a:t>a</a:t>
            </a:r>
            <a:r>
              <a:rPr dirty="0" sz="3800" spc="-90">
                <a:solidFill>
                  <a:srgbClr val="F7F4EB"/>
                </a:solidFill>
                <a:latin typeface="RobotoRegular"/>
                <a:cs typeface="RobotoRegular"/>
              </a:rPr>
              <a:t> </a:t>
            </a:r>
            <a:r>
              <a:rPr dirty="0" sz="3800" spc="-5">
                <a:solidFill>
                  <a:srgbClr val="F7F4EB"/>
                </a:solidFill>
                <a:latin typeface="RobotoRegular"/>
                <a:cs typeface="RobotoRegular"/>
              </a:rPr>
              <a:t>Third  Party</a:t>
            </a:r>
            <a:endParaRPr sz="3800">
              <a:latin typeface="RobotoRegular"/>
              <a:cs typeface="RobotoRegular"/>
            </a:endParaRPr>
          </a:p>
          <a:p>
            <a:pPr marL="832485">
              <a:lnSpc>
                <a:spcPct val="100000"/>
              </a:lnSpc>
              <a:spcBef>
                <a:spcPts val="450"/>
              </a:spcBef>
            </a:pPr>
            <a:r>
              <a:rPr dirty="0" sz="3800" spc="-5">
                <a:solidFill>
                  <a:srgbClr val="F7F4EB"/>
                </a:solidFill>
                <a:latin typeface="RobotoRegular"/>
                <a:cs typeface="RobotoRegular"/>
              </a:rPr>
              <a:t>High Cost for Huge</a:t>
            </a:r>
            <a:r>
              <a:rPr dirty="0" sz="3800" spc="-80">
                <a:solidFill>
                  <a:srgbClr val="F7F4EB"/>
                </a:solidFill>
                <a:latin typeface="RobotoRegular"/>
                <a:cs typeface="RobotoRegular"/>
              </a:rPr>
              <a:t> </a:t>
            </a:r>
            <a:r>
              <a:rPr dirty="0" sz="3800" spc="-5">
                <a:solidFill>
                  <a:srgbClr val="F7F4EB"/>
                </a:solidFill>
                <a:latin typeface="RobotoRegular"/>
                <a:cs typeface="RobotoRegular"/>
              </a:rPr>
              <a:t>Data</a:t>
            </a:r>
            <a:endParaRPr sz="3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8999" y="3855760"/>
            <a:ext cx="6222365" cy="4733290"/>
          </a:xfrm>
          <a:prstGeom prst="rect">
            <a:avLst/>
          </a:prstGeom>
        </p:spPr>
        <p:txBody>
          <a:bodyPr wrap="square" lIns="0" tIns="388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dirty="0" sz="5000" spc="265" b="1">
                <a:solidFill>
                  <a:srgbClr val="454599"/>
                </a:solidFill>
                <a:latin typeface="Arial"/>
                <a:cs typeface="Arial"/>
              </a:rPr>
              <a:t>Advantages</a:t>
            </a:r>
            <a:endParaRPr sz="5000">
              <a:latin typeface="Arial"/>
              <a:cs typeface="Arial"/>
            </a:endParaRPr>
          </a:p>
          <a:p>
            <a:pPr marL="832485" marR="67310">
              <a:lnSpc>
                <a:spcPct val="116799"/>
              </a:lnSpc>
              <a:spcBef>
                <a:spcPts val="1480"/>
              </a:spcBef>
            </a:pPr>
            <a:r>
              <a:rPr dirty="0" sz="3800" spc="-5">
                <a:solidFill>
                  <a:srgbClr val="454599"/>
                </a:solidFill>
                <a:latin typeface="RobotoRegular"/>
                <a:cs typeface="RobotoRegular"/>
              </a:rPr>
              <a:t>Protecting your business  from</a:t>
            </a:r>
            <a:r>
              <a:rPr dirty="0" sz="3800" spc="-10">
                <a:solidFill>
                  <a:srgbClr val="454599"/>
                </a:solidFill>
                <a:latin typeface="RobotoRegular"/>
                <a:cs typeface="RobotoRegular"/>
              </a:rPr>
              <a:t> </a:t>
            </a:r>
            <a:r>
              <a:rPr dirty="0" sz="3800" spc="-5">
                <a:solidFill>
                  <a:srgbClr val="454599"/>
                </a:solidFill>
                <a:latin typeface="RobotoRegular"/>
                <a:cs typeface="RobotoRegular"/>
              </a:rPr>
              <a:t>threats</a:t>
            </a:r>
            <a:endParaRPr sz="3800">
              <a:latin typeface="RobotoRegular"/>
              <a:cs typeface="RobotoRegular"/>
            </a:endParaRPr>
          </a:p>
          <a:p>
            <a:pPr marL="832485" marR="5080">
              <a:lnSpc>
                <a:spcPts val="5330"/>
              </a:lnSpc>
              <a:spcBef>
                <a:spcPts val="305"/>
              </a:spcBef>
            </a:pPr>
            <a:r>
              <a:rPr dirty="0" sz="3800" spc="-5">
                <a:solidFill>
                  <a:srgbClr val="454599"/>
                </a:solidFill>
                <a:latin typeface="RobotoRegular"/>
                <a:cs typeface="RobotoRegular"/>
              </a:rPr>
              <a:t>Guarding against internal  threats</a:t>
            </a:r>
            <a:endParaRPr sz="3800">
              <a:latin typeface="RobotoRegular"/>
              <a:cs typeface="RobotoRegular"/>
            </a:endParaRPr>
          </a:p>
          <a:p>
            <a:pPr marL="832485">
              <a:lnSpc>
                <a:spcPct val="100000"/>
              </a:lnSpc>
              <a:spcBef>
                <a:spcPts val="450"/>
              </a:spcBef>
            </a:pPr>
            <a:r>
              <a:rPr dirty="0" sz="3800" spc="-5">
                <a:solidFill>
                  <a:srgbClr val="454599"/>
                </a:solidFill>
                <a:latin typeface="RobotoRegular"/>
                <a:cs typeface="RobotoRegular"/>
                <a:hlinkClick r:id="rId3"/>
              </a:rPr>
              <a:t>Preventing data</a:t>
            </a:r>
            <a:r>
              <a:rPr dirty="0" sz="3800" spc="-25">
                <a:solidFill>
                  <a:srgbClr val="454599"/>
                </a:solidFill>
                <a:latin typeface="RobotoRegular"/>
                <a:cs typeface="RobotoRegular"/>
                <a:hlinkClick r:id="rId3"/>
              </a:rPr>
              <a:t> </a:t>
            </a:r>
            <a:r>
              <a:rPr dirty="0" sz="3800" spc="-5">
                <a:solidFill>
                  <a:srgbClr val="454599"/>
                </a:solidFill>
                <a:latin typeface="RobotoRegular"/>
                <a:cs typeface="RobotoRegular"/>
                <a:hlinkClick r:id="rId3"/>
              </a:rPr>
              <a:t>loss</a:t>
            </a:r>
            <a:endParaRPr sz="380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08287" y="8366446"/>
            <a:ext cx="1832610" cy="942340"/>
          </a:xfrm>
          <a:custGeom>
            <a:avLst/>
            <a:gdLst/>
            <a:ahLst/>
            <a:cxnLst/>
            <a:rect l="l" t="t" r="r" b="b"/>
            <a:pathLst>
              <a:path w="1832609" h="942340">
                <a:moveTo>
                  <a:pt x="1360915" y="941954"/>
                </a:moveTo>
                <a:lnTo>
                  <a:pt x="451437" y="941954"/>
                </a:lnTo>
                <a:lnTo>
                  <a:pt x="451437" y="938638"/>
                </a:lnTo>
                <a:lnTo>
                  <a:pt x="405341" y="934515"/>
                </a:lnTo>
                <a:lnTo>
                  <a:pt x="360562" y="926025"/>
                </a:lnTo>
                <a:lnTo>
                  <a:pt x="317330" y="913385"/>
                </a:lnTo>
                <a:lnTo>
                  <a:pt x="275872" y="896815"/>
                </a:lnTo>
                <a:lnTo>
                  <a:pt x="236418" y="876534"/>
                </a:lnTo>
                <a:lnTo>
                  <a:pt x="199196" y="852759"/>
                </a:lnTo>
                <a:lnTo>
                  <a:pt x="164433" y="825709"/>
                </a:lnTo>
                <a:lnTo>
                  <a:pt x="132360" y="795603"/>
                </a:lnTo>
                <a:lnTo>
                  <a:pt x="103205" y="762660"/>
                </a:lnTo>
                <a:lnTo>
                  <a:pt x="77195" y="727098"/>
                </a:lnTo>
                <a:lnTo>
                  <a:pt x="54560" y="689136"/>
                </a:lnTo>
                <a:lnTo>
                  <a:pt x="35527" y="648993"/>
                </a:lnTo>
                <a:lnTo>
                  <a:pt x="20327" y="606886"/>
                </a:lnTo>
                <a:lnTo>
                  <a:pt x="9186" y="563036"/>
                </a:lnTo>
                <a:lnTo>
                  <a:pt x="2334" y="517660"/>
                </a:lnTo>
                <a:lnTo>
                  <a:pt x="0" y="470977"/>
                </a:lnTo>
                <a:lnTo>
                  <a:pt x="2298" y="424294"/>
                </a:lnTo>
                <a:lnTo>
                  <a:pt x="9050" y="378918"/>
                </a:lnTo>
                <a:lnTo>
                  <a:pt x="20042" y="335067"/>
                </a:lnTo>
                <a:lnTo>
                  <a:pt x="35061" y="292961"/>
                </a:lnTo>
                <a:lnTo>
                  <a:pt x="53891" y="252818"/>
                </a:lnTo>
                <a:lnTo>
                  <a:pt x="76320" y="214856"/>
                </a:lnTo>
                <a:lnTo>
                  <a:pt x="102132" y="179294"/>
                </a:lnTo>
                <a:lnTo>
                  <a:pt x="131116" y="146351"/>
                </a:lnTo>
                <a:lnTo>
                  <a:pt x="163055" y="116245"/>
                </a:lnTo>
                <a:lnTo>
                  <a:pt x="197737" y="89195"/>
                </a:lnTo>
                <a:lnTo>
                  <a:pt x="234947" y="65420"/>
                </a:lnTo>
                <a:lnTo>
                  <a:pt x="274472" y="45138"/>
                </a:lnTo>
                <a:lnTo>
                  <a:pt x="316097" y="28568"/>
                </a:lnTo>
                <a:lnTo>
                  <a:pt x="359609" y="15929"/>
                </a:lnTo>
                <a:lnTo>
                  <a:pt x="404794" y="7439"/>
                </a:lnTo>
                <a:lnTo>
                  <a:pt x="451437" y="3316"/>
                </a:lnTo>
                <a:lnTo>
                  <a:pt x="451437" y="0"/>
                </a:lnTo>
                <a:lnTo>
                  <a:pt x="1360915" y="0"/>
                </a:lnTo>
                <a:lnTo>
                  <a:pt x="1409423" y="2447"/>
                </a:lnTo>
                <a:lnTo>
                  <a:pt x="1456457" y="9626"/>
                </a:lnTo>
                <a:lnTo>
                  <a:pt x="1501790" y="21294"/>
                </a:lnTo>
                <a:lnTo>
                  <a:pt x="1545193" y="37209"/>
                </a:lnTo>
                <a:lnTo>
                  <a:pt x="1586436" y="57127"/>
                </a:lnTo>
                <a:lnTo>
                  <a:pt x="1625293" y="80806"/>
                </a:lnTo>
                <a:lnTo>
                  <a:pt x="1661533" y="108003"/>
                </a:lnTo>
                <a:lnTo>
                  <a:pt x="1694929" y="138473"/>
                </a:lnTo>
                <a:lnTo>
                  <a:pt x="1725251" y="171976"/>
                </a:lnTo>
                <a:lnTo>
                  <a:pt x="1752272" y="208268"/>
                </a:lnTo>
                <a:lnTo>
                  <a:pt x="1775763" y="247105"/>
                </a:lnTo>
                <a:lnTo>
                  <a:pt x="1795496" y="288245"/>
                </a:lnTo>
                <a:lnTo>
                  <a:pt x="1811241" y="331445"/>
                </a:lnTo>
                <a:lnTo>
                  <a:pt x="1822771" y="376463"/>
                </a:lnTo>
                <a:lnTo>
                  <a:pt x="1829856" y="423054"/>
                </a:lnTo>
                <a:lnTo>
                  <a:pt x="1832268" y="470977"/>
                </a:lnTo>
                <a:lnTo>
                  <a:pt x="1829819" y="518900"/>
                </a:lnTo>
                <a:lnTo>
                  <a:pt x="1822634" y="565491"/>
                </a:lnTo>
                <a:lnTo>
                  <a:pt x="1810957" y="610508"/>
                </a:lnTo>
                <a:lnTo>
                  <a:pt x="1795029" y="653709"/>
                </a:lnTo>
                <a:lnTo>
                  <a:pt x="1775095" y="694849"/>
                </a:lnTo>
                <a:lnTo>
                  <a:pt x="1751397" y="733686"/>
                </a:lnTo>
                <a:lnTo>
                  <a:pt x="1724179" y="769978"/>
                </a:lnTo>
                <a:lnTo>
                  <a:pt x="1693684" y="803480"/>
                </a:lnTo>
                <a:lnTo>
                  <a:pt x="1660154" y="833951"/>
                </a:lnTo>
                <a:lnTo>
                  <a:pt x="1623834" y="861148"/>
                </a:lnTo>
                <a:lnTo>
                  <a:pt x="1584966" y="884826"/>
                </a:lnTo>
                <a:lnTo>
                  <a:pt x="1543792" y="904745"/>
                </a:lnTo>
                <a:lnTo>
                  <a:pt x="1500558" y="920659"/>
                </a:lnTo>
                <a:lnTo>
                  <a:pt x="1455504" y="932328"/>
                </a:lnTo>
                <a:lnTo>
                  <a:pt x="1408876" y="939507"/>
                </a:lnTo>
                <a:lnTo>
                  <a:pt x="1360915" y="941954"/>
                </a:lnTo>
                <a:close/>
              </a:path>
            </a:pathLst>
          </a:custGeom>
          <a:solidFill>
            <a:srgbClr val="454599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167872" y="1970949"/>
            <a:ext cx="514350" cy="514350"/>
          </a:xfrm>
          <a:custGeom>
            <a:avLst/>
            <a:gdLst/>
            <a:ahLst/>
            <a:cxnLst/>
            <a:rect l="l" t="t" r="r" b="b"/>
            <a:pathLst>
              <a:path w="514350" h="514350">
                <a:moveTo>
                  <a:pt x="265597" y="514350"/>
                </a:moveTo>
                <a:lnTo>
                  <a:pt x="248752" y="514350"/>
                </a:lnTo>
                <a:lnTo>
                  <a:pt x="240349" y="513937"/>
                </a:lnTo>
                <a:lnTo>
                  <a:pt x="198741" y="507765"/>
                </a:lnTo>
                <a:lnTo>
                  <a:pt x="150977" y="491549"/>
                </a:lnTo>
                <a:lnTo>
                  <a:pt x="107293" y="466328"/>
                </a:lnTo>
                <a:lnTo>
                  <a:pt x="69368" y="433069"/>
                </a:lnTo>
                <a:lnTo>
                  <a:pt x="38662" y="393050"/>
                </a:lnTo>
                <a:lnTo>
                  <a:pt x="16353" y="347809"/>
                </a:lnTo>
                <a:lnTo>
                  <a:pt x="3298" y="299086"/>
                </a:lnTo>
                <a:lnTo>
                  <a:pt x="0" y="265597"/>
                </a:lnTo>
                <a:lnTo>
                  <a:pt x="0" y="248752"/>
                </a:lnTo>
                <a:lnTo>
                  <a:pt x="6584" y="198741"/>
                </a:lnTo>
                <a:lnTo>
                  <a:pt x="22799" y="150977"/>
                </a:lnTo>
                <a:lnTo>
                  <a:pt x="48021" y="107293"/>
                </a:lnTo>
                <a:lnTo>
                  <a:pt x="81280" y="69368"/>
                </a:lnTo>
                <a:lnTo>
                  <a:pt x="121299" y="38662"/>
                </a:lnTo>
                <a:lnTo>
                  <a:pt x="166540" y="16353"/>
                </a:lnTo>
                <a:lnTo>
                  <a:pt x="215263" y="3298"/>
                </a:lnTo>
                <a:lnTo>
                  <a:pt x="248752" y="0"/>
                </a:lnTo>
                <a:lnTo>
                  <a:pt x="265597" y="0"/>
                </a:lnTo>
                <a:lnTo>
                  <a:pt x="315608" y="6584"/>
                </a:lnTo>
                <a:lnTo>
                  <a:pt x="363372" y="22799"/>
                </a:lnTo>
                <a:lnTo>
                  <a:pt x="407056" y="48021"/>
                </a:lnTo>
                <a:lnTo>
                  <a:pt x="444980" y="81280"/>
                </a:lnTo>
                <a:lnTo>
                  <a:pt x="475687" y="121299"/>
                </a:lnTo>
                <a:lnTo>
                  <a:pt x="497996" y="166540"/>
                </a:lnTo>
                <a:lnTo>
                  <a:pt x="511051" y="215263"/>
                </a:lnTo>
                <a:lnTo>
                  <a:pt x="514350" y="248752"/>
                </a:lnTo>
                <a:lnTo>
                  <a:pt x="514350" y="265597"/>
                </a:lnTo>
                <a:lnTo>
                  <a:pt x="507765" y="315608"/>
                </a:lnTo>
                <a:lnTo>
                  <a:pt x="491549" y="363372"/>
                </a:lnTo>
                <a:lnTo>
                  <a:pt x="466328" y="407056"/>
                </a:lnTo>
                <a:lnTo>
                  <a:pt x="433069" y="444980"/>
                </a:lnTo>
                <a:lnTo>
                  <a:pt x="393050" y="475687"/>
                </a:lnTo>
                <a:lnTo>
                  <a:pt x="347809" y="497996"/>
                </a:lnTo>
                <a:lnTo>
                  <a:pt x="299086" y="511051"/>
                </a:lnTo>
                <a:lnTo>
                  <a:pt x="274000" y="513937"/>
                </a:lnTo>
                <a:close/>
              </a:path>
            </a:pathLst>
          </a:custGeom>
          <a:solidFill>
            <a:srgbClr val="45459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BA5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" y="0"/>
            <a:ext cx="9407525" cy="7584440"/>
            <a:chOff x="12" y="0"/>
            <a:chExt cx="9407525" cy="7584440"/>
          </a:xfrm>
        </p:grpSpPr>
        <p:sp>
          <p:nvSpPr>
            <p:cNvPr id="4" name="object 4"/>
            <p:cNvSpPr/>
            <p:nvPr/>
          </p:nvSpPr>
          <p:spPr>
            <a:xfrm>
              <a:off x="12" y="0"/>
              <a:ext cx="5143500" cy="5143500"/>
            </a:xfrm>
            <a:custGeom>
              <a:avLst/>
              <a:gdLst/>
              <a:ahLst/>
              <a:cxnLst/>
              <a:rect l="l" t="t" r="r" b="b"/>
              <a:pathLst>
                <a:path w="5143500" h="5143500">
                  <a:moveTo>
                    <a:pt x="0" y="2853099"/>
                  </a:moveTo>
                  <a:lnTo>
                    <a:pt x="0" y="5143500"/>
                  </a:lnTo>
                  <a:lnTo>
                    <a:pt x="48368" y="5143277"/>
                  </a:lnTo>
                  <a:lnTo>
                    <a:pt x="96630" y="5142610"/>
                  </a:lnTo>
                  <a:lnTo>
                    <a:pt x="144785" y="5141501"/>
                  </a:lnTo>
                  <a:lnTo>
                    <a:pt x="192829" y="5139952"/>
                  </a:lnTo>
                  <a:lnTo>
                    <a:pt x="240761" y="5137965"/>
                  </a:lnTo>
                  <a:lnTo>
                    <a:pt x="288579" y="5135541"/>
                  </a:lnTo>
                  <a:lnTo>
                    <a:pt x="336282" y="5132683"/>
                  </a:lnTo>
                  <a:lnTo>
                    <a:pt x="383867" y="5129392"/>
                  </a:lnTo>
                  <a:lnTo>
                    <a:pt x="431332" y="5125671"/>
                  </a:lnTo>
                  <a:lnTo>
                    <a:pt x="478675" y="5121521"/>
                  </a:lnTo>
                  <a:lnTo>
                    <a:pt x="525895" y="5116945"/>
                  </a:lnTo>
                  <a:lnTo>
                    <a:pt x="572989" y="5111944"/>
                  </a:lnTo>
                  <a:lnTo>
                    <a:pt x="619956" y="5106520"/>
                  </a:lnTo>
                  <a:lnTo>
                    <a:pt x="666793" y="5100675"/>
                  </a:lnTo>
                  <a:lnTo>
                    <a:pt x="713499" y="5094412"/>
                  </a:lnTo>
                  <a:lnTo>
                    <a:pt x="760071" y="5087731"/>
                  </a:lnTo>
                  <a:lnTo>
                    <a:pt x="806508" y="5080636"/>
                  </a:lnTo>
                  <a:lnTo>
                    <a:pt x="852808" y="5073128"/>
                  </a:lnTo>
                  <a:lnTo>
                    <a:pt x="898969" y="5065208"/>
                  </a:lnTo>
                  <a:lnTo>
                    <a:pt x="944989" y="5056880"/>
                  </a:lnTo>
                  <a:lnTo>
                    <a:pt x="990866" y="5048144"/>
                  </a:lnTo>
                  <a:lnTo>
                    <a:pt x="1036598" y="5039003"/>
                  </a:lnTo>
                  <a:lnTo>
                    <a:pt x="1082183" y="5029458"/>
                  </a:lnTo>
                  <a:lnTo>
                    <a:pt x="1127619" y="5019513"/>
                  </a:lnTo>
                  <a:lnTo>
                    <a:pt x="1172904" y="5009167"/>
                  </a:lnTo>
                  <a:lnTo>
                    <a:pt x="1218036" y="4998425"/>
                  </a:lnTo>
                  <a:lnTo>
                    <a:pt x="1263014" y="4987286"/>
                  </a:lnTo>
                  <a:lnTo>
                    <a:pt x="1307835" y="4975755"/>
                  </a:lnTo>
                  <a:lnTo>
                    <a:pt x="1352498" y="4963831"/>
                  </a:lnTo>
                  <a:lnTo>
                    <a:pt x="1397000" y="4951518"/>
                  </a:lnTo>
                  <a:lnTo>
                    <a:pt x="1441339" y="4938817"/>
                  </a:lnTo>
                  <a:lnTo>
                    <a:pt x="1485514" y="4925730"/>
                  </a:lnTo>
                  <a:lnTo>
                    <a:pt x="1529523" y="4912259"/>
                  </a:lnTo>
                  <a:lnTo>
                    <a:pt x="1573364" y="4898407"/>
                  </a:lnTo>
                  <a:lnTo>
                    <a:pt x="1617034" y="4884174"/>
                  </a:lnTo>
                  <a:lnTo>
                    <a:pt x="1660532" y="4869563"/>
                  </a:lnTo>
                  <a:lnTo>
                    <a:pt x="1703856" y="4854576"/>
                  </a:lnTo>
                  <a:lnTo>
                    <a:pt x="1747004" y="4839215"/>
                  </a:lnTo>
                  <a:lnTo>
                    <a:pt x="1789974" y="4823482"/>
                  </a:lnTo>
                  <a:lnTo>
                    <a:pt x="1832764" y="4807378"/>
                  </a:lnTo>
                  <a:lnTo>
                    <a:pt x="1875372" y="4790907"/>
                  </a:lnTo>
                  <a:lnTo>
                    <a:pt x="1917797" y="4774068"/>
                  </a:lnTo>
                  <a:lnTo>
                    <a:pt x="1960035" y="4756865"/>
                  </a:lnTo>
                  <a:lnTo>
                    <a:pt x="2002086" y="4739300"/>
                  </a:lnTo>
                  <a:lnTo>
                    <a:pt x="2043947" y="4721374"/>
                  </a:lnTo>
                  <a:lnTo>
                    <a:pt x="2085617" y="4703089"/>
                  </a:lnTo>
                  <a:lnTo>
                    <a:pt x="2127093" y="4684448"/>
                  </a:lnTo>
                  <a:lnTo>
                    <a:pt x="2168373" y="4665452"/>
                  </a:lnTo>
                  <a:lnTo>
                    <a:pt x="2209456" y="4646103"/>
                  </a:lnTo>
                  <a:lnTo>
                    <a:pt x="2250340" y="4626404"/>
                  </a:lnTo>
                  <a:lnTo>
                    <a:pt x="2291023" y="4606355"/>
                  </a:lnTo>
                  <a:lnTo>
                    <a:pt x="2331502" y="4585959"/>
                  </a:lnTo>
                  <a:lnTo>
                    <a:pt x="2371776" y="4565219"/>
                  </a:lnTo>
                  <a:lnTo>
                    <a:pt x="2411843" y="4544135"/>
                  </a:lnTo>
                  <a:lnTo>
                    <a:pt x="2451700" y="4522710"/>
                  </a:lnTo>
                  <a:lnTo>
                    <a:pt x="2491347" y="4500946"/>
                  </a:lnTo>
                  <a:lnTo>
                    <a:pt x="2530781" y="4478844"/>
                  </a:lnTo>
                  <a:lnTo>
                    <a:pt x="2570000" y="4456408"/>
                  </a:lnTo>
                  <a:lnTo>
                    <a:pt x="2609002" y="4433637"/>
                  </a:lnTo>
                  <a:lnTo>
                    <a:pt x="2647785" y="4410536"/>
                  </a:lnTo>
                  <a:lnTo>
                    <a:pt x="2686348" y="4387105"/>
                  </a:lnTo>
                  <a:lnTo>
                    <a:pt x="2724688" y="4363346"/>
                  </a:lnTo>
                  <a:lnTo>
                    <a:pt x="2762803" y="4339262"/>
                  </a:lnTo>
                  <a:lnTo>
                    <a:pt x="2800692" y="4314854"/>
                  </a:lnTo>
                  <a:lnTo>
                    <a:pt x="2838352" y="4290124"/>
                  </a:lnTo>
                  <a:lnTo>
                    <a:pt x="2875782" y="4265074"/>
                  </a:lnTo>
                  <a:lnTo>
                    <a:pt x="2912979" y="4239707"/>
                  </a:lnTo>
                  <a:lnTo>
                    <a:pt x="2949942" y="4214024"/>
                  </a:lnTo>
                  <a:lnTo>
                    <a:pt x="2986669" y="4188027"/>
                  </a:lnTo>
                  <a:lnTo>
                    <a:pt x="3023157" y="4161717"/>
                  </a:lnTo>
                  <a:lnTo>
                    <a:pt x="3059406" y="4135098"/>
                  </a:lnTo>
                  <a:lnTo>
                    <a:pt x="3095412" y="4108170"/>
                  </a:lnTo>
                  <a:lnTo>
                    <a:pt x="3131174" y="4080937"/>
                  </a:lnTo>
                  <a:lnTo>
                    <a:pt x="3166690" y="4053399"/>
                  </a:lnTo>
                  <a:lnTo>
                    <a:pt x="3201959" y="4025559"/>
                  </a:lnTo>
                  <a:lnTo>
                    <a:pt x="3236977" y="3997418"/>
                  </a:lnTo>
                  <a:lnTo>
                    <a:pt x="3271744" y="3968979"/>
                  </a:lnTo>
                  <a:lnTo>
                    <a:pt x="3306257" y="3940243"/>
                  </a:lnTo>
                  <a:lnTo>
                    <a:pt x="3340514" y="3911213"/>
                  </a:lnTo>
                  <a:lnTo>
                    <a:pt x="3374514" y="3881891"/>
                  </a:lnTo>
                  <a:lnTo>
                    <a:pt x="3408254" y="3852277"/>
                  </a:lnTo>
                  <a:lnTo>
                    <a:pt x="3441732" y="3822375"/>
                  </a:lnTo>
                  <a:lnTo>
                    <a:pt x="3474947" y="3792186"/>
                  </a:lnTo>
                  <a:lnTo>
                    <a:pt x="3507897" y="3761713"/>
                  </a:lnTo>
                  <a:lnTo>
                    <a:pt x="3540579" y="3730956"/>
                  </a:lnTo>
                  <a:lnTo>
                    <a:pt x="3572992" y="3699919"/>
                  </a:lnTo>
                  <a:lnTo>
                    <a:pt x="3605134" y="3668602"/>
                  </a:lnTo>
                  <a:lnTo>
                    <a:pt x="3637002" y="3637009"/>
                  </a:lnTo>
                  <a:lnTo>
                    <a:pt x="3668596" y="3605140"/>
                  </a:lnTo>
                  <a:lnTo>
                    <a:pt x="3699912" y="3572998"/>
                  </a:lnTo>
                  <a:lnTo>
                    <a:pt x="3730949" y="3540585"/>
                  </a:lnTo>
                  <a:lnTo>
                    <a:pt x="3761706" y="3507903"/>
                  </a:lnTo>
                  <a:lnTo>
                    <a:pt x="3792179" y="3474953"/>
                  </a:lnTo>
                  <a:lnTo>
                    <a:pt x="3822368" y="3441738"/>
                  </a:lnTo>
                  <a:lnTo>
                    <a:pt x="3852270" y="3408259"/>
                  </a:lnTo>
                  <a:lnTo>
                    <a:pt x="3881883" y="3374519"/>
                  </a:lnTo>
                  <a:lnTo>
                    <a:pt x="3911206" y="3340520"/>
                  </a:lnTo>
                  <a:lnTo>
                    <a:pt x="3940236" y="3306262"/>
                  </a:lnTo>
                  <a:lnTo>
                    <a:pt x="3968971" y="3271749"/>
                  </a:lnTo>
                  <a:lnTo>
                    <a:pt x="3997410" y="3236982"/>
                  </a:lnTo>
                  <a:lnTo>
                    <a:pt x="4025551" y="3201964"/>
                  </a:lnTo>
                  <a:lnTo>
                    <a:pt x="4053391" y="3166695"/>
                  </a:lnTo>
                  <a:lnTo>
                    <a:pt x="4080929" y="3131179"/>
                  </a:lnTo>
                  <a:lnTo>
                    <a:pt x="4108162" y="3095417"/>
                  </a:lnTo>
                  <a:lnTo>
                    <a:pt x="4135090" y="3059410"/>
                  </a:lnTo>
                  <a:lnTo>
                    <a:pt x="4161709" y="3023162"/>
                  </a:lnTo>
                  <a:lnTo>
                    <a:pt x="4188018" y="2986673"/>
                  </a:lnTo>
                  <a:lnTo>
                    <a:pt x="4214015" y="2949946"/>
                  </a:lnTo>
                  <a:lnTo>
                    <a:pt x="4239698" y="2912983"/>
                  </a:lnTo>
                  <a:lnTo>
                    <a:pt x="4265066" y="2875786"/>
                  </a:lnTo>
                  <a:lnTo>
                    <a:pt x="4290115" y="2838356"/>
                  </a:lnTo>
                  <a:lnTo>
                    <a:pt x="4314845" y="2800695"/>
                  </a:lnTo>
                  <a:lnTo>
                    <a:pt x="4339253" y="2762807"/>
                  </a:lnTo>
                  <a:lnTo>
                    <a:pt x="4363337" y="2724691"/>
                  </a:lnTo>
                  <a:lnTo>
                    <a:pt x="4387095" y="2686351"/>
                  </a:lnTo>
                  <a:lnTo>
                    <a:pt x="4410526" y="2647789"/>
                  </a:lnTo>
                  <a:lnTo>
                    <a:pt x="4433628" y="2609005"/>
                  </a:lnTo>
                  <a:lnTo>
                    <a:pt x="4456398" y="2570003"/>
                  </a:lnTo>
                  <a:lnTo>
                    <a:pt x="4478835" y="2530784"/>
                  </a:lnTo>
                  <a:lnTo>
                    <a:pt x="4500936" y="2491350"/>
                  </a:lnTo>
                  <a:lnTo>
                    <a:pt x="4522700" y="2451703"/>
                  </a:lnTo>
                  <a:lnTo>
                    <a:pt x="4544125" y="2411846"/>
                  </a:lnTo>
                  <a:lnTo>
                    <a:pt x="4565209" y="2371779"/>
                  </a:lnTo>
                  <a:lnTo>
                    <a:pt x="4585949" y="2331504"/>
                  </a:lnTo>
                  <a:lnTo>
                    <a:pt x="4606345" y="2291025"/>
                  </a:lnTo>
                  <a:lnTo>
                    <a:pt x="4626393" y="2250343"/>
                  </a:lnTo>
                  <a:lnTo>
                    <a:pt x="4646093" y="2209459"/>
                  </a:lnTo>
                  <a:lnTo>
                    <a:pt x="4665442" y="2168376"/>
                  </a:lnTo>
                  <a:lnTo>
                    <a:pt x="4684438" y="2127095"/>
                  </a:lnTo>
                  <a:lnTo>
                    <a:pt x="4703079" y="2085619"/>
                  </a:lnTo>
                  <a:lnTo>
                    <a:pt x="4721363" y="2043949"/>
                  </a:lnTo>
                  <a:lnTo>
                    <a:pt x="4739289" y="2002088"/>
                  </a:lnTo>
                  <a:lnTo>
                    <a:pt x="4756854" y="1960037"/>
                  </a:lnTo>
                  <a:lnTo>
                    <a:pt x="4774057" y="1917798"/>
                  </a:lnTo>
                  <a:lnTo>
                    <a:pt x="4790895" y="1875374"/>
                  </a:lnTo>
                  <a:lnTo>
                    <a:pt x="4807367" y="1832766"/>
                  </a:lnTo>
                  <a:lnTo>
                    <a:pt x="4823471" y="1789976"/>
                  </a:lnTo>
                  <a:lnTo>
                    <a:pt x="4839204" y="1747006"/>
                  </a:lnTo>
                  <a:lnTo>
                    <a:pt x="4854565" y="1703858"/>
                  </a:lnTo>
                  <a:lnTo>
                    <a:pt x="4869552" y="1660534"/>
                  </a:lnTo>
                  <a:lnTo>
                    <a:pt x="4884162" y="1617035"/>
                  </a:lnTo>
                  <a:lnTo>
                    <a:pt x="4898395" y="1573365"/>
                  </a:lnTo>
                  <a:lnTo>
                    <a:pt x="4912248" y="1529524"/>
                  </a:lnTo>
                  <a:lnTo>
                    <a:pt x="4925718" y="1485516"/>
                  </a:lnTo>
                  <a:lnTo>
                    <a:pt x="4938805" y="1441340"/>
                  </a:lnTo>
                  <a:lnTo>
                    <a:pt x="4951506" y="1397001"/>
                  </a:lnTo>
                  <a:lnTo>
                    <a:pt x="4963819" y="1352499"/>
                  </a:lnTo>
                  <a:lnTo>
                    <a:pt x="4975743" y="1307836"/>
                  </a:lnTo>
                  <a:lnTo>
                    <a:pt x="4987274" y="1263015"/>
                  </a:lnTo>
                  <a:lnTo>
                    <a:pt x="4998413" y="1218037"/>
                  </a:lnTo>
                  <a:lnTo>
                    <a:pt x="5009155" y="1172904"/>
                  </a:lnTo>
                  <a:lnTo>
                    <a:pt x="5019500" y="1127619"/>
                  </a:lnTo>
                  <a:lnTo>
                    <a:pt x="5029446" y="1082183"/>
                  </a:lnTo>
                  <a:lnTo>
                    <a:pt x="5038990" y="1036598"/>
                  </a:lnTo>
                  <a:lnTo>
                    <a:pt x="5048131" y="990866"/>
                  </a:lnTo>
                  <a:lnTo>
                    <a:pt x="5056867" y="944990"/>
                  </a:lnTo>
                  <a:lnTo>
                    <a:pt x="5065196" y="898970"/>
                  </a:lnTo>
                  <a:lnTo>
                    <a:pt x="5073115" y="852809"/>
                  </a:lnTo>
                  <a:lnTo>
                    <a:pt x="5080623" y="806509"/>
                  </a:lnTo>
                  <a:lnTo>
                    <a:pt x="5087719" y="760071"/>
                  </a:lnTo>
                  <a:lnTo>
                    <a:pt x="5094399" y="713499"/>
                  </a:lnTo>
                  <a:lnTo>
                    <a:pt x="5100663" y="666793"/>
                  </a:lnTo>
                  <a:lnTo>
                    <a:pt x="5106507" y="619956"/>
                  </a:lnTo>
                  <a:lnTo>
                    <a:pt x="5111931" y="572989"/>
                  </a:lnTo>
                  <a:lnTo>
                    <a:pt x="5116932" y="525895"/>
                  </a:lnTo>
                  <a:lnTo>
                    <a:pt x="5121508" y="478675"/>
                  </a:lnTo>
                  <a:lnTo>
                    <a:pt x="5125658" y="431332"/>
                  </a:lnTo>
                  <a:lnTo>
                    <a:pt x="5129379" y="383867"/>
                  </a:lnTo>
                  <a:lnTo>
                    <a:pt x="5132670" y="336282"/>
                  </a:lnTo>
                  <a:lnTo>
                    <a:pt x="5135528" y="288579"/>
                  </a:lnTo>
                  <a:lnTo>
                    <a:pt x="5137952" y="240761"/>
                  </a:lnTo>
                  <a:lnTo>
                    <a:pt x="5139939" y="192829"/>
                  </a:lnTo>
                  <a:lnTo>
                    <a:pt x="5141488" y="144785"/>
                  </a:lnTo>
                  <a:lnTo>
                    <a:pt x="5142597" y="96630"/>
                  </a:lnTo>
                  <a:lnTo>
                    <a:pt x="5143264" y="48368"/>
                  </a:lnTo>
                  <a:lnTo>
                    <a:pt x="5143487" y="0"/>
                  </a:lnTo>
                  <a:lnTo>
                    <a:pt x="2853112" y="0"/>
                  </a:lnTo>
                  <a:lnTo>
                    <a:pt x="2852714" y="48141"/>
                  </a:lnTo>
                  <a:lnTo>
                    <a:pt x="2851524" y="96091"/>
                  </a:lnTo>
                  <a:lnTo>
                    <a:pt x="2849549" y="143841"/>
                  </a:lnTo>
                  <a:lnTo>
                    <a:pt x="2846794" y="191386"/>
                  </a:lnTo>
                  <a:lnTo>
                    <a:pt x="2843267" y="238720"/>
                  </a:lnTo>
                  <a:lnTo>
                    <a:pt x="2838972" y="285836"/>
                  </a:lnTo>
                  <a:lnTo>
                    <a:pt x="2833917" y="332729"/>
                  </a:lnTo>
                  <a:lnTo>
                    <a:pt x="2828107" y="379391"/>
                  </a:lnTo>
                  <a:lnTo>
                    <a:pt x="2821550" y="425818"/>
                  </a:lnTo>
                  <a:lnTo>
                    <a:pt x="2814250" y="472001"/>
                  </a:lnTo>
                  <a:lnTo>
                    <a:pt x="2806215" y="517936"/>
                  </a:lnTo>
                  <a:lnTo>
                    <a:pt x="2797451" y="563616"/>
                  </a:lnTo>
                  <a:lnTo>
                    <a:pt x="2787963" y="609034"/>
                  </a:lnTo>
                  <a:lnTo>
                    <a:pt x="2777759" y="654185"/>
                  </a:lnTo>
                  <a:lnTo>
                    <a:pt x="2766844" y="699062"/>
                  </a:lnTo>
                  <a:lnTo>
                    <a:pt x="2755224" y="743660"/>
                  </a:lnTo>
                  <a:lnTo>
                    <a:pt x="2742906" y="787971"/>
                  </a:lnTo>
                  <a:lnTo>
                    <a:pt x="2729897" y="831989"/>
                  </a:lnTo>
                  <a:lnTo>
                    <a:pt x="2716202" y="875709"/>
                  </a:lnTo>
                  <a:lnTo>
                    <a:pt x="2701827" y="919124"/>
                  </a:lnTo>
                  <a:lnTo>
                    <a:pt x="2686779" y="962228"/>
                  </a:lnTo>
                  <a:lnTo>
                    <a:pt x="2671064" y="1005014"/>
                  </a:lnTo>
                  <a:lnTo>
                    <a:pt x="2654688" y="1047476"/>
                  </a:lnTo>
                  <a:lnTo>
                    <a:pt x="2637658" y="1089609"/>
                  </a:lnTo>
                  <a:lnTo>
                    <a:pt x="2619979" y="1131405"/>
                  </a:lnTo>
                  <a:lnTo>
                    <a:pt x="2601659" y="1172859"/>
                  </a:lnTo>
                  <a:lnTo>
                    <a:pt x="2582703" y="1213965"/>
                  </a:lnTo>
                  <a:lnTo>
                    <a:pt x="2563117" y="1254715"/>
                  </a:lnTo>
                  <a:lnTo>
                    <a:pt x="2542908" y="1295104"/>
                  </a:lnTo>
                  <a:lnTo>
                    <a:pt x="2522082" y="1335126"/>
                  </a:lnTo>
                  <a:lnTo>
                    <a:pt x="2500645" y="1374775"/>
                  </a:lnTo>
                  <a:lnTo>
                    <a:pt x="2478604" y="1414043"/>
                  </a:lnTo>
                  <a:lnTo>
                    <a:pt x="2455964" y="1452926"/>
                  </a:lnTo>
                  <a:lnTo>
                    <a:pt x="2432733" y="1491416"/>
                  </a:lnTo>
                  <a:lnTo>
                    <a:pt x="2408915" y="1529507"/>
                  </a:lnTo>
                  <a:lnTo>
                    <a:pt x="2384518" y="1567194"/>
                  </a:lnTo>
                  <a:lnTo>
                    <a:pt x="2359547" y="1604469"/>
                  </a:lnTo>
                  <a:lnTo>
                    <a:pt x="2334010" y="1641328"/>
                  </a:lnTo>
                  <a:lnTo>
                    <a:pt x="2307911" y="1677762"/>
                  </a:lnTo>
                  <a:lnTo>
                    <a:pt x="2281258" y="1713767"/>
                  </a:lnTo>
                  <a:lnTo>
                    <a:pt x="2254057" y="1749336"/>
                  </a:lnTo>
                  <a:lnTo>
                    <a:pt x="2226313" y="1784463"/>
                  </a:lnTo>
                  <a:lnTo>
                    <a:pt x="2198034" y="1819141"/>
                  </a:lnTo>
                  <a:lnTo>
                    <a:pt x="2169225" y="1853364"/>
                  </a:lnTo>
                  <a:lnTo>
                    <a:pt x="2139892" y="1887126"/>
                  </a:lnTo>
                  <a:lnTo>
                    <a:pt x="2110042" y="1920422"/>
                  </a:lnTo>
                  <a:lnTo>
                    <a:pt x="2079681" y="1953243"/>
                  </a:lnTo>
                  <a:lnTo>
                    <a:pt x="2048816" y="1985585"/>
                  </a:lnTo>
                  <a:lnTo>
                    <a:pt x="2017452" y="2017441"/>
                  </a:lnTo>
                  <a:lnTo>
                    <a:pt x="1985596" y="2048805"/>
                  </a:lnTo>
                  <a:lnTo>
                    <a:pt x="1953254" y="2079670"/>
                  </a:lnTo>
                  <a:lnTo>
                    <a:pt x="1920433" y="2110031"/>
                  </a:lnTo>
                  <a:lnTo>
                    <a:pt x="1887137" y="2139880"/>
                  </a:lnTo>
                  <a:lnTo>
                    <a:pt x="1853375" y="2169213"/>
                  </a:lnTo>
                  <a:lnTo>
                    <a:pt x="1819151" y="2198022"/>
                  </a:lnTo>
                  <a:lnTo>
                    <a:pt x="1784473" y="2226301"/>
                  </a:lnTo>
                  <a:lnTo>
                    <a:pt x="1749346" y="2254045"/>
                  </a:lnTo>
                  <a:lnTo>
                    <a:pt x="1713777" y="2281246"/>
                  </a:lnTo>
                  <a:lnTo>
                    <a:pt x="1677772" y="2307899"/>
                  </a:lnTo>
                  <a:lnTo>
                    <a:pt x="1641337" y="2333998"/>
                  </a:lnTo>
                  <a:lnTo>
                    <a:pt x="1604479" y="2359535"/>
                  </a:lnTo>
                  <a:lnTo>
                    <a:pt x="1567203" y="2384506"/>
                  </a:lnTo>
                  <a:lnTo>
                    <a:pt x="1529517" y="2408903"/>
                  </a:lnTo>
                  <a:lnTo>
                    <a:pt x="1491425" y="2432720"/>
                  </a:lnTo>
                  <a:lnTo>
                    <a:pt x="1452935" y="2455952"/>
                  </a:lnTo>
                  <a:lnTo>
                    <a:pt x="1414052" y="2478592"/>
                  </a:lnTo>
                  <a:lnTo>
                    <a:pt x="1374784" y="2500633"/>
                  </a:lnTo>
                  <a:lnTo>
                    <a:pt x="1335135" y="2522070"/>
                  </a:lnTo>
                  <a:lnTo>
                    <a:pt x="1295113" y="2542896"/>
                  </a:lnTo>
                  <a:lnTo>
                    <a:pt x="1254723" y="2563105"/>
                  </a:lnTo>
                  <a:lnTo>
                    <a:pt x="1213973" y="2582690"/>
                  </a:lnTo>
                  <a:lnTo>
                    <a:pt x="1172867" y="2601646"/>
                  </a:lnTo>
                  <a:lnTo>
                    <a:pt x="1131413" y="2619967"/>
                  </a:lnTo>
                  <a:lnTo>
                    <a:pt x="1089616" y="2637645"/>
                  </a:lnTo>
                  <a:lnTo>
                    <a:pt x="1047483" y="2654675"/>
                  </a:lnTo>
                  <a:lnTo>
                    <a:pt x="1005021" y="2671051"/>
                  </a:lnTo>
                  <a:lnTo>
                    <a:pt x="962234" y="2686766"/>
                  </a:lnTo>
                  <a:lnTo>
                    <a:pt x="919130" y="2701814"/>
                  </a:lnTo>
                  <a:lnTo>
                    <a:pt x="875715" y="2716189"/>
                  </a:lnTo>
                  <a:lnTo>
                    <a:pt x="831995" y="2729884"/>
                  </a:lnTo>
                  <a:lnTo>
                    <a:pt x="787976" y="2742894"/>
                  </a:lnTo>
                  <a:lnTo>
                    <a:pt x="743665" y="2755211"/>
                  </a:lnTo>
                  <a:lnTo>
                    <a:pt x="699068" y="2766831"/>
                  </a:lnTo>
                  <a:lnTo>
                    <a:pt x="654190" y="2777746"/>
                  </a:lnTo>
                  <a:lnTo>
                    <a:pt x="609039" y="2787951"/>
                  </a:lnTo>
                  <a:lnTo>
                    <a:pt x="563620" y="2797438"/>
                  </a:lnTo>
                  <a:lnTo>
                    <a:pt x="517940" y="2806203"/>
                  </a:lnTo>
                  <a:lnTo>
                    <a:pt x="472005" y="2814238"/>
                  </a:lnTo>
                  <a:lnTo>
                    <a:pt x="425821" y="2821537"/>
                  </a:lnTo>
                  <a:lnTo>
                    <a:pt x="379394" y="2828095"/>
                  </a:lnTo>
                  <a:lnTo>
                    <a:pt x="332732" y="2833904"/>
                  </a:lnTo>
                  <a:lnTo>
                    <a:pt x="285839" y="2838959"/>
                  </a:lnTo>
                  <a:lnTo>
                    <a:pt x="238722" y="2843254"/>
                  </a:lnTo>
                  <a:lnTo>
                    <a:pt x="191388" y="2846781"/>
                  </a:lnTo>
                  <a:lnTo>
                    <a:pt x="143842" y="2849536"/>
                  </a:lnTo>
                  <a:lnTo>
                    <a:pt x="96091" y="2851511"/>
                  </a:lnTo>
                  <a:lnTo>
                    <a:pt x="48142" y="2852701"/>
                  </a:lnTo>
                  <a:lnTo>
                    <a:pt x="0" y="2853099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29029" y="1028699"/>
              <a:ext cx="8378825" cy="6555740"/>
            </a:xfrm>
            <a:custGeom>
              <a:avLst/>
              <a:gdLst/>
              <a:ahLst/>
              <a:cxnLst/>
              <a:rect l="l" t="t" r="r" b="b"/>
              <a:pathLst>
                <a:path w="8378825" h="6555740">
                  <a:moveTo>
                    <a:pt x="7833623" y="6555717"/>
                  </a:moveTo>
                  <a:lnTo>
                    <a:pt x="544851" y="6555717"/>
                  </a:lnTo>
                  <a:lnTo>
                    <a:pt x="497936" y="6553705"/>
                  </a:lnTo>
                  <a:lnTo>
                    <a:pt x="452112" y="6547778"/>
                  </a:lnTo>
                  <a:lnTo>
                    <a:pt x="407541" y="6538104"/>
                  </a:lnTo>
                  <a:lnTo>
                    <a:pt x="364392" y="6524848"/>
                  </a:lnTo>
                  <a:lnTo>
                    <a:pt x="322827" y="6508175"/>
                  </a:lnTo>
                  <a:lnTo>
                    <a:pt x="283013" y="6488253"/>
                  </a:lnTo>
                  <a:lnTo>
                    <a:pt x="245116" y="6465246"/>
                  </a:lnTo>
                  <a:lnTo>
                    <a:pt x="209300" y="6439320"/>
                  </a:lnTo>
                  <a:lnTo>
                    <a:pt x="175731" y="6410643"/>
                  </a:lnTo>
                  <a:lnTo>
                    <a:pt x="144575" y="6379378"/>
                  </a:lnTo>
                  <a:lnTo>
                    <a:pt x="115995" y="6345693"/>
                  </a:lnTo>
                  <a:lnTo>
                    <a:pt x="90159" y="6309754"/>
                  </a:lnTo>
                  <a:lnTo>
                    <a:pt x="67231" y="6271725"/>
                  </a:lnTo>
                  <a:lnTo>
                    <a:pt x="47377" y="6231774"/>
                  </a:lnTo>
                  <a:lnTo>
                    <a:pt x="30762" y="6190066"/>
                  </a:lnTo>
                  <a:lnTo>
                    <a:pt x="17552" y="6146767"/>
                  </a:lnTo>
                  <a:lnTo>
                    <a:pt x="7911" y="6102043"/>
                  </a:lnTo>
                  <a:lnTo>
                    <a:pt x="2005" y="6056060"/>
                  </a:lnTo>
                  <a:lnTo>
                    <a:pt x="0" y="6008984"/>
                  </a:lnTo>
                  <a:lnTo>
                    <a:pt x="0" y="546732"/>
                  </a:lnTo>
                  <a:lnTo>
                    <a:pt x="2005" y="499656"/>
                  </a:lnTo>
                  <a:lnTo>
                    <a:pt x="7911" y="453673"/>
                  </a:lnTo>
                  <a:lnTo>
                    <a:pt x="17552" y="408949"/>
                  </a:lnTo>
                  <a:lnTo>
                    <a:pt x="30762" y="365650"/>
                  </a:lnTo>
                  <a:lnTo>
                    <a:pt x="47377" y="323942"/>
                  </a:lnTo>
                  <a:lnTo>
                    <a:pt x="67231" y="283991"/>
                  </a:lnTo>
                  <a:lnTo>
                    <a:pt x="90159" y="245963"/>
                  </a:lnTo>
                  <a:lnTo>
                    <a:pt x="115995" y="210023"/>
                  </a:lnTo>
                  <a:lnTo>
                    <a:pt x="144575" y="176338"/>
                  </a:lnTo>
                  <a:lnTo>
                    <a:pt x="175731" y="145074"/>
                  </a:lnTo>
                  <a:lnTo>
                    <a:pt x="209300" y="116396"/>
                  </a:lnTo>
                  <a:lnTo>
                    <a:pt x="245116" y="90471"/>
                  </a:lnTo>
                  <a:lnTo>
                    <a:pt x="283013" y="67464"/>
                  </a:lnTo>
                  <a:lnTo>
                    <a:pt x="322827" y="47541"/>
                  </a:lnTo>
                  <a:lnTo>
                    <a:pt x="364392" y="30869"/>
                  </a:lnTo>
                  <a:lnTo>
                    <a:pt x="407541" y="17612"/>
                  </a:lnTo>
                  <a:lnTo>
                    <a:pt x="452112" y="7938"/>
                  </a:lnTo>
                  <a:lnTo>
                    <a:pt x="497936" y="2012"/>
                  </a:lnTo>
                  <a:lnTo>
                    <a:pt x="544851" y="0"/>
                  </a:lnTo>
                  <a:lnTo>
                    <a:pt x="7833623" y="0"/>
                  </a:lnTo>
                  <a:lnTo>
                    <a:pt x="7880537" y="2012"/>
                  </a:lnTo>
                  <a:lnTo>
                    <a:pt x="7926362" y="7938"/>
                  </a:lnTo>
                  <a:lnTo>
                    <a:pt x="7970932" y="17612"/>
                  </a:lnTo>
                  <a:lnTo>
                    <a:pt x="8014082" y="30869"/>
                  </a:lnTo>
                  <a:lnTo>
                    <a:pt x="8055646" y="47541"/>
                  </a:lnTo>
                  <a:lnTo>
                    <a:pt x="8095460" y="67464"/>
                  </a:lnTo>
                  <a:lnTo>
                    <a:pt x="8133357" y="90471"/>
                  </a:lnTo>
                  <a:lnTo>
                    <a:pt x="8169173" y="116396"/>
                  </a:lnTo>
                  <a:lnTo>
                    <a:pt x="8202742" y="145074"/>
                  </a:lnTo>
                  <a:lnTo>
                    <a:pt x="8233899" y="176338"/>
                  </a:lnTo>
                  <a:lnTo>
                    <a:pt x="8262478" y="210023"/>
                  </a:lnTo>
                  <a:lnTo>
                    <a:pt x="8288314" y="245963"/>
                  </a:lnTo>
                  <a:lnTo>
                    <a:pt x="8311242" y="283991"/>
                  </a:lnTo>
                  <a:lnTo>
                    <a:pt x="8331096" y="323942"/>
                  </a:lnTo>
                  <a:lnTo>
                    <a:pt x="8347711" y="365650"/>
                  </a:lnTo>
                  <a:lnTo>
                    <a:pt x="8360922" y="408949"/>
                  </a:lnTo>
                  <a:lnTo>
                    <a:pt x="8370563" y="453673"/>
                  </a:lnTo>
                  <a:lnTo>
                    <a:pt x="8376468" y="499656"/>
                  </a:lnTo>
                  <a:lnTo>
                    <a:pt x="8378474" y="546732"/>
                  </a:lnTo>
                  <a:lnTo>
                    <a:pt x="8378474" y="6008984"/>
                  </a:lnTo>
                  <a:lnTo>
                    <a:pt x="8376468" y="6056060"/>
                  </a:lnTo>
                  <a:lnTo>
                    <a:pt x="8370563" y="6102043"/>
                  </a:lnTo>
                  <a:lnTo>
                    <a:pt x="8360922" y="6146767"/>
                  </a:lnTo>
                  <a:lnTo>
                    <a:pt x="8347711" y="6190066"/>
                  </a:lnTo>
                  <a:lnTo>
                    <a:pt x="8331096" y="6231774"/>
                  </a:lnTo>
                  <a:lnTo>
                    <a:pt x="8311242" y="6271725"/>
                  </a:lnTo>
                  <a:lnTo>
                    <a:pt x="8288314" y="6309754"/>
                  </a:lnTo>
                  <a:lnTo>
                    <a:pt x="8262478" y="6345693"/>
                  </a:lnTo>
                  <a:lnTo>
                    <a:pt x="8233899" y="6379378"/>
                  </a:lnTo>
                  <a:lnTo>
                    <a:pt x="8202742" y="6410643"/>
                  </a:lnTo>
                  <a:lnTo>
                    <a:pt x="8169173" y="6439320"/>
                  </a:lnTo>
                  <a:lnTo>
                    <a:pt x="8133357" y="6465246"/>
                  </a:lnTo>
                  <a:lnTo>
                    <a:pt x="8095460" y="6488253"/>
                  </a:lnTo>
                  <a:lnTo>
                    <a:pt x="8055646" y="6508175"/>
                  </a:lnTo>
                  <a:lnTo>
                    <a:pt x="8014082" y="6524848"/>
                  </a:lnTo>
                  <a:lnTo>
                    <a:pt x="7970932" y="6538104"/>
                  </a:lnTo>
                  <a:lnTo>
                    <a:pt x="7926362" y="6547778"/>
                  </a:lnTo>
                  <a:lnTo>
                    <a:pt x="7880537" y="6553705"/>
                  </a:lnTo>
                  <a:lnTo>
                    <a:pt x="7833623" y="6555717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0091287" y="9149669"/>
            <a:ext cx="2304415" cy="1133475"/>
          </a:xfrm>
          <a:custGeom>
            <a:avLst/>
            <a:gdLst/>
            <a:ahLst/>
            <a:cxnLst/>
            <a:rect l="l" t="t" r="r" b="b"/>
            <a:pathLst>
              <a:path w="2304415" h="1133475">
                <a:moveTo>
                  <a:pt x="384371" y="1133474"/>
                </a:moveTo>
                <a:lnTo>
                  <a:pt x="0" y="1133474"/>
                </a:lnTo>
                <a:lnTo>
                  <a:pt x="615" y="1103804"/>
                </a:lnTo>
                <a:lnTo>
                  <a:pt x="3622" y="1055601"/>
                </a:lnTo>
                <a:lnTo>
                  <a:pt x="8584" y="1007954"/>
                </a:lnTo>
                <a:lnTo>
                  <a:pt x="15462" y="960902"/>
                </a:lnTo>
                <a:lnTo>
                  <a:pt x="24215" y="914485"/>
                </a:lnTo>
                <a:lnTo>
                  <a:pt x="34804" y="868744"/>
                </a:lnTo>
                <a:lnTo>
                  <a:pt x="47188" y="823718"/>
                </a:lnTo>
                <a:lnTo>
                  <a:pt x="61328" y="779447"/>
                </a:lnTo>
                <a:lnTo>
                  <a:pt x="77183" y="735972"/>
                </a:lnTo>
                <a:lnTo>
                  <a:pt x="94714" y="693332"/>
                </a:lnTo>
                <a:lnTo>
                  <a:pt x="113880" y="651568"/>
                </a:lnTo>
                <a:lnTo>
                  <a:pt x="134642" y="610719"/>
                </a:lnTo>
                <a:lnTo>
                  <a:pt x="156959" y="570825"/>
                </a:lnTo>
                <a:lnTo>
                  <a:pt x="180792" y="531927"/>
                </a:lnTo>
                <a:lnTo>
                  <a:pt x="206100" y="494065"/>
                </a:lnTo>
                <a:lnTo>
                  <a:pt x="232844" y="457277"/>
                </a:lnTo>
                <a:lnTo>
                  <a:pt x="260983" y="421606"/>
                </a:lnTo>
                <a:lnTo>
                  <a:pt x="290477" y="387089"/>
                </a:lnTo>
                <a:lnTo>
                  <a:pt x="321287" y="353768"/>
                </a:lnTo>
                <a:lnTo>
                  <a:pt x="353373" y="321683"/>
                </a:lnTo>
                <a:lnTo>
                  <a:pt x="386694" y="290873"/>
                </a:lnTo>
                <a:lnTo>
                  <a:pt x="421210" y="261378"/>
                </a:lnTo>
                <a:lnTo>
                  <a:pt x="456882" y="233239"/>
                </a:lnTo>
                <a:lnTo>
                  <a:pt x="493669" y="206495"/>
                </a:lnTo>
                <a:lnTo>
                  <a:pt x="531532" y="181187"/>
                </a:lnTo>
                <a:lnTo>
                  <a:pt x="570430" y="157354"/>
                </a:lnTo>
                <a:lnTo>
                  <a:pt x="610324" y="135037"/>
                </a:lnTo>
                <a:lnTo>
                  <a:pt x="651173" y="114275"/>
                </a:lnTo>
                <a:lnTo>
                  <a:pt x="692937" y="95109"/>
                </a:lnTo>
                <a:lnTo>
                  <a:pt x="735577" y="77578"/>
                </a:lnTo>
                <a:lnTo>
                  <a:pt x="779052" y="61723"/>
                </a:lnTo>
                <a:lnTo>
                  <a:pt x="823322" y="47583"/>
                </a:lnTo>
                <a:lnTo>
                  <a:pt x="868348" y="35199"/>
                </a:lnTo>
                <a:lnTo>
                  <a:pt x="914090" y="24610"/>
                </a:lnTo>
                <a:lnTo>
                  <a:pt x="960506" y="15857"/>
                </a:lnTo>
                <a:lnTo>
                  <a:pt x="1007558" y="8979"/>
                </a:lnTo>
                <a:lnTo>
                  <a:pt x="1055206" y="4017"/>
                </a:lnTo>
                <a:lnTo>
                  <a:pt x="1103409" y="1011"/>
                </a:lnTo>
                <a:lnTo>
                  <a:pt x="1152127" y="0"/>
                </a:lnTo>
                <a:lnTo>
                  <a:pt x="1200845" y="1011"/>
                </a:lnTo>
                <a:lnTo>
                  <a:pt x="1249048" y="4017"/>
                </a:lnTo>
                <a:lnTo>
                  <a:pt x="1296695" y="8979"/>
                </a:lnTo>
                <a:lnTo>
                  <a:pt x="1343747" y="15857"/>
                </a:lnTo>
                <a:lnTo>
                  <a:pt x="1390164" y="24610"/>
                </a:lnTo>
                <a:lnTo>
                  <a:pt x="1435905" y="35199"/>
                </a:lnTo>
                <a:lnTo>
                  <a:pt x="1480931" y="47583"/>
                </a:lnTo>
                <a:lnTo>
                  <a:pt x="1525202" y="61723"/>
                </a:lnTo>
                <a:lnTo>
                  <a:pt x="1568677" y="77578"/>
                </a:lnTo>
                <a:lnTo>
                  <a:pt x="1611317" y="95109"/>
                </a:lnTo>
                <a:lnTo>
                  <a:pt x="1653081" y="114275"/>
                </a:lnTo>
                <a:lnTo>
                  <a:pt x="1693930" y="135037"/>
                </a:lnTo>
                <a:lnTo>
                  <a:pt x="1733823" y="157354"/>
                </a:lnTo>
                <a:lnTo>
                  <a:pt x="1772721" y="181187"/>
                </a:lnTo>
                <a:lnTo>
                  <a:pt x="1810584" y="206495"/>
                </a:lnTo>
                <a:lnTo>
                  <a:pt x="1847371" y="233239"/>
                </a:lnTo>
                <a:lnTo>
                  <a:pt x="1883043" y="261378"/>
                </a:lnTo>
                <a:lnTo>
                  <a:pt x="1917560" y="290873"/>
                </a:lnTo>
                <a:lnTo>
                  <a:pt x="1950881" y="321683"/>
                </a:lnTo>
                <a:lnTo>
                  <a:pt x="1982966" y="353768"/>
                </a:lnTo>
                <a:lnTo>
                  <a:pt x="2011080" y="384174"/>
                </a:lnTo>
                <a:lnTo>
                  <a:pt x="1152127" y="384174"/>
                </a:lnTo>
                <a:lnTo>
                  <a:pt x="1103538" y="385685"/>
                </a:lnTo>
                <a:lnTo>
                  <a:pt x="1055752" y="390161"/>
                </a:lnTo>
                <a:lnTo>
                  <a:pt x="1008859" y="397509"/>
                </a:lnTo>
                <a:lnTo>
                  <a:pt x="962948" y="407641"/>
                </a:lnTo>
                <a:lnTo>
                  <a:pt x="918110" y="420467"/>
                </a:lnTo>
                <a:lnTo>
                  <a:pt x="874435" y="435896"/>
                </a:lnTo>
                <a:lnTo>
                  <a:pt x="832013" y="453838"/>
                </a:lnTo>
                <a:lnTo>
                  <a:pt x="790934" y="474203"/>
                </a:lnTo>
                <a:lnTo>
                  <a:pt x="751288" y="496902"/>
                </a:lnTo>
                <a:lnTo>
                  <a:pt x="713164" y="521843"/>
                </a:lnTo>
                <a:lnTo>
                  <a:pt x="676654" y="548938"/>
                </a:lnTo>
                <a:lnTo>
                  <a:pt x="641847" y="578096"/>
                </a:lnTo>
                <a:lnTo>
                  <a:pt x="608832" y="609228"/>
                </a:lnTo>
                <a:lnTo>
                  <a:pt x="577701" y="642242"/>
                </a:lnTo>
                <a:lnTo>
                  <a:pt x="548543" y="677049"/>
                </a:lnTo>
                <a:lnTo>
                  <a:pt x="521448" y="713560"/>
                </a:lnTo>
                <a:lnTo>
                  <a:pt x="496506" y="751683"/>
                </a:lnTo>
                <a:lnTo>
                  <a:pt x="473808" y="791329"/>
                </a:lnTo>
                <a:lnTo>
                  <a:pt x="453442" y="832409"/>
                </a:lnTo>
                <a:lnTo>
                  <a:pt x="435500" y="874831"/>
                </a:lnTo>
                <a:lnTo>
                  <a:pt x="420071" y="918506"/>
                </a:lnTo>
                <a:lnTo>
                  <a:pt x="407246" y="963343"/>
                </a:lnTo>
                <a:lnTo>
                  <a:pt x="397114" y="1009254"/>
                </a:lnTo>
                <a:lnTo>
                  <a:pt x="389765" y="1056147"/>
                </a:lnTo>
                <a:lnTo>
                  <a:pt x="385290" y="1103933"/>
                </a:lnTo>
                <a:lnTo>
                  <a:pt x="384371" y="1133474"/>
                </a:lnTo>
                <a:close/>
              </a:path>
              <a:path w="2304415" h="1133475">
                <a:moveTo>
                  <a:pt x="2304254" y="1133474"/>
                </a:moveTo>
                <a:lnTo>
                  <a:pt x="1919882" y="1133474"/>
                </a:lnTo>
                <a:lnTo>
                  <a:pt x="1918951" y="1103804"/>
                </a:lnTo>
                <a:lnTo>
                  <a:pt x="1914488" y="1056147"/>
                </a:lnTo>
                <a:lnTo>
                  <a:pt x="1907139" y="1009254"/>
                </a:lnTo>
                <a:lnTo>
                  <a:pt x="1897007" y="963343"/>
                </a:lnTo>
                <a:lnTo>
                  <a:pt x="1884182" y="918506"/>
                </a:lnTo>
                <a:lnTo>
                  <a:pt x="1868753" y="874831"/>
                </a:lnTo>
                <a:lnTo>
                  <a:pt x="1850811" y="832409"/>
                </a:lnTo>
                <a:lnTo>
                  <a:pt x="1830446" y="791329"/>
                </a:lnTo>
                <a:lnTo>
                  <a:pt x="1807747" y="751683"/>
                </a:lnTo>
                <a:lnTo>
                  <a:pt x="1782805" y="713560"/>
                </a:lnTo>
                <a:lnTo>
                  <a:pt x="1755710" y="677049"/>
                </a:lnTo>
                <a:lnTo>
                  <a:pt x="1726552" y="642242"/>
                </a:lnTo>
                <a:lnTo>
                  <a:pt x="1695421" y="609228"/>
                </a:lnTo>
                <a:lnTo>
                  <a:pt x="1662407" y="578096"/>
                </a:lnTo>
                <a:lnTo>
                  <a:pt x="1627599" y="548938"/>
                </a:lnTo>
                <a:lnTo>
                  <a:pt x="1591089" y="521843"/>
                </a:lnTo>
                <a:lnTo>
                  <a:pt x="1552966" y="496902"/>
                </a:lnTo>
                <a:lnTo>
                  <a:pt x="1513319" y="474203"/>
                </a:lnTo>
                <a:lnTo>
                  <a:pt x="1472240" y="453838"/>
                </a:lnTo>
                <a:lnTo>
                  <a:pt x="1429818" y="435896"/>
                </a:lnTo>
                <a:lnTo>
                  <a:pt x="1386143" y="420467"/>
                </a:lnTo>
                <a:lnTo>
                  <a:pt x="1341305" y="407641"/>
                </a:lnTo>
                <a:lnTo>
                  <a:pt x="1295395" y="397509"/>
                </a:lnTo>
                <a:lnTo>
                  <a:pt x="1248501" y="390161"/>
                </a:lnTo>
                <a:lnTo>
                  <a:pt x="1200715" y="385685"/>
                </a:lnTo>
                <a:lnTo>
                  <a:pt x="1152127" y="384174"/>
                </a:lnTo>
                <a:lnTo>
                  <a:pt x="2011080" y="384174"/>
                </a:lnTo>
                <a:lnTo>
                  <a:pt x="2043271" y="421606"/>
                </a:lnTo>
                <a:lnTo>
                  <a:pt x="2071410" y="457277"/>
                </a:lnTo>
                <a:lnTo>
                  <a:pt x="2098153" y="494065"/>
                </a:lnTo>
                <a:lnTo>
                  <a:pt x="2123462" y="531927"/>
                </a:lnTo>
                <a:lnTo>
                  <a:pt x="2147294" y="570825"/>
                </a:lnTo>
                <a:lnTo>
                  <a:pt x="2169612" y="610719"/>
                </a:lnTo>
                <a:lnTo>
                  <a:pt x="2190373" y="651568"/>
                </a:lnTo>
                <a:lnTo>
                  <a:pt x="2209540" y="693332"/>
                </a:lnTo>
                <a:lnTo>
                  <a:pt x="2227070" y="735972"/>
                </a:lnTo>
                <a:lnTo>
                  <a:pt x="2242926" y="779447"/>
                </a:lnTo>
                <a:lnTo>
                  <a:pt x="2257065" y="823718"/>
                </a:lnTo>
                <a:lnTo>
                  <a:pt x="2269450" y="868744"/>
                </a:lnTo>
                <a:lnTo>
                  <a:pt x="2280038" y="914485"/>
                </a:lnTo>
                <a:lnTo>
                  <a:pt x="2288792" y="960902"/>
                </a:lnTo>
                <a:lnTo>
                  <a:pt x="2295669" y="1007954"/>
                </a:lnTo>
                <a:lnTo>
                  <a:pt x="2300632" y="1055601"/>
                </a:lnTo>
                <a:lnTo>
                  <a:pt x="2303641" y="1103933"/>
                </a:lnTo>
                <a:lnTo>
                  <a:pt x="2304254" y="1133474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45411" y="3338352"/>
            <a:ext cx="7341234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375" b="1">
                <a:solidFill>
                  <a:srgbClr val="454599"/>
                </a:solidFill>
                <a:latin typeface="Arial"/>
                <a:cs typeface="Arial"/>
              </a:rPr>
              <a:t>CONCLUSION</a:t>
            </a:r>
            <a:endParaRPr sz="8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408287" y="8366446"/>
            <a:ext cx="1832610" cy="942340"/>
            <a:chOff x="15408287" y="8366446"/>
            <a:chExt cx="1832610" cy="942340"/>
          </a:xfrm>
        </p:grpSpPr>
        <p:sp>
          <p:nvSpPr>
            <p:cNvPr id="9" name="object 9"/>
            <p:cNvSpPr/>
            <p:nvPr/>
          </p:nvSpPr>
          <p:spPr>
            <a:xfrm>
              <a:off x="15408287" y="8366446"/>
              <a:ext cx="1832610" cy="942340"/>
            </a:xfrm>
            <a:custGeom>
              <a:avLst/>
              <a:gdLst/>
              <a:ahLst/>
              <a:cxnLst/>
              <a:rect l="l" t="t" r="r" b="b"/>
              <a:pathLst>
                <a:path w="1832609" h="942340">
                  <a:moveTo>
                    <a:pt x="1360915" y="941954"/>
                  </a:moveTo>
                  <a:lnTo>
                    <a:pt x="451437" y="941954"/>
                  </a:lnTo>
                  <a:lnTo>
                    <a:pt x="451437" y="938638"/>
                  </a:lnTo>
                  <a:lnTo>
                    <a:pt x="405341" y="934515"/>
                  </a:lnTo>
                  <a:lnTo>
                    <a:pt x="360562" y="926025"/>
                  </a:lnTo>
                  <a:lnTo>
                    <a:pt x="317330" y="913385"/>
                  </a:lnTo>
                  <a:lnTo>
                    <a:pt x="275872" y="896815"/>
                  </a:lnTo>
                  <a:lnTo>
                    <a:pt x="236418" y="876534"/>
                  </a:lnTo>
                  <a:lnTo>
                    <a:pt x="199196" y="852759"/>
                  </a:lnTo>
                  <a:lnTo>
                    <a:pt x="164433" y="825709"/>
                  </a:lnTo>
                  <a:lnTo>
                    <a:pt x="132360" y="795603"/>
                  </a:lnTo>
                  <a:lnTo>
                    <a:pt x="103205" y="762660"/>
                  </a:lnTo>
                  <a:lnTo>
                    <a:pt x="77195" y="727098"/>
                  </a:lnTo>
                  <a:lnTo>
                    <a:pt x="54560" y="689136"/>
                  </a:lnTo>
                  <a:lnTo>
                    <a:pt x="35527" y="648993"/>
                  </a:lnTo>
                  <a:lnTo>
                    <a:pt x="20327" y="606886"/>
                  </a:lnTo>
                  <a:lnTo>
                    <a:pt x="9186" y="563036"/>
                  </a:lnTo>
                  <a:lnTo>
                    <a:pt x="2334" y="517660"/>
                  </a:lnTo>
                  <a:lnTo>
                    <a:pt x="0" y="470977"/>
                  </a:lnTo>
                  <a:lnTo>
                    <a:pt x="2298" y="424294"/>
                  </a:lnTo>
                  <a:lnTo>
                    <a:pt x="9050" y="378918"/>
                  </a:lnTo>
                  <a:lnTo>
                    <a:pt x="20042" y="335067"/>
                  </a:lnTo>
                  <a:lnTo>
                    <a:pt x="35061" y="292961"/>
                  </a:lnTo>
                  <a:lnTo>
                    <a:pt x="53891" y="252818"/>
                  </a:lnTo>
                  <a:lnTo>
                    <a:pt x="76320" y="214856"/>
                  </a:lnTo>
                  <a:lnTo>
                    <a:pt x="102132" y="179294"/>
                  </a:lnTo>
                  <a:lnTo>
                    <a:pt x="131116" y="146351"/>
                  </a:lnTo>
                  <a:lnTo>
                    <a:pt x="163055" y="116245"/>
                  </a:lnTo>
                  <a:lnTo>
                    <a:pt x="197737" y="89195"/>
                  </a:lnTo>
                  <a:lnTo>
                    <a:pt x="234947" y="65420"/>
                  </a:lnTo>
                  <a:lnTo>
                    <a:pt x="274472" y="45138"/>
                  </a:lnTo>
                  <a:lnTo>
                    <a:pt x="316097" y="28568"/>
                  </a:lnTo>
                  <a:lnTo>
                    <a:pt x="359609" y="15929"/>
                  </a:lnTo>
                  <a:lnTo>
                    <a:pt x="404794" y="7439"/>
                  </a:lnTo>
                  <a:lnTo>
                    <a:pt x="451437" y="3316"/>
                  </a:lnTo>
                  <a:lnTo>
                    <a:pt x="451437" y="0"/>
                  </a:lnTo>
                  <a:lnTo>
                    <a:pt x="1360915" y="0"/>
                  </a:lnTo>
                  <a:lnTo>
                    <a:pt x="1409423" y="2447"/>
                  </a:lnTo>
                  <a:lnTo>
                    <a:pt x="1456457" y="9626"/>
                  </a:lnTo>
                  <a:lnTo>
                    <a:pt x="1501790" y="21294"/>
                  </a:lnTo>
                  <a:lnTo>
                    <a:pt x="1545193" y="37209"/>
                  </a:lnTo>
                  <a:lnTo>
                    <a:pt x="1586436" y="57127"/>
                  </a:lnTo>
                  <a:lnTo>
                    <a:pt x="1625293" y="80806"/>
                  </a:lnTo>
                  <a:lnTo>
                    <a:pt x="1661533" y="108003"/>
                  </a:lnTo>
                  <a:lnTo>
                    <a:pt x="1694929" y="138473"/>
                  </a:lnTo>
                  <a:lnTo>
                    <a:pt x="1725251" y="171976"/>
                  </a:lnTo>
                  <a:lnTo>
                    <a:pt x="1752272" y="208268"/>
                  </a:lnTo>
                  <a:lnTo>
                    <a:pt x="1775763" y="247105"/>
                  </a:lnTo>
                  <a:lnTo>
                    <a:pt x="1795496" y="288245"/>
                  </a:lnTo>
                  <a:lnTo>
                    <a:pt x="1811241" y="331445"/>
                  </a:lnTo>
                  <a:lnTo>
                    <a:pt x="1822771" y="376463"/>
                  </a:lnTo>
                  <a:lnTo>
                    <a:pt x="1829856" y="423054"/>
                  </a:lnTo>
                  <a:lnTo>
                    <a:pt x="1832268" y="470977"/>
                  </a:lnTo>
                  <a:lnTo>
                    <a:pt x="1829819" y="518900"/>
                  </a:lnTo>
                  <a:lnTo>
                    <a:pt x="1822634" y="565491"/>
                  </a:lnTo>
                  <a:lnTo>
                    <a:pt x="1810957" y="610508"/>
                  </a:lnTo>
                  <a:lnTo>
                    <a:pt x="1795029" y="653709"/>
                  </a:lnTo>
                  <a:lnTo>
                    <a:pt x="1775095" y="694849"/>
                  </a:lnTo>
                  <a:lnTo>
                    <a:pt x="1751397" y="733686"/>
                  </a:lnTo>
                  <a:lnTo>
                    <a:pt x="1724179" y="769978"/>
                  </a:lnTo>
                  <a:lnTo>
                    <a:pt x="1693684" y="803480"/>
                  </a:lnTo>
                  <a:lnTo>
                    <a:pt x="1660154" y="833951"/>
                  </a:lnTo>
                  <a:lnTo>
                    <a:pt x="1623834" y="861148"/>
                  </a:lnTo>
                  <a:lnTo>
                    <a:pt x="1584966" y="884826"/>
                  </a:lnTo>
                  <a:lnTo>
                    <a:pt x="1543792" y="904745"/>
                  </a:lnTo>
                  <a:lnTo>
                    <a:pt x="1500558" y="920659"/>
                  </a:lnTo>
                  <a:lnTo>
                    <a:pt x="1455504" y="932328"/>
                  </a:lnTo>
                  <a:lnTo>
                    <a:pt x="1408876" y="939507"/>
                  </a:lnTo>
                  <a:lnTo>
                    <a:pt x="1360915" y="941954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358189" y="8449604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3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1"/>
                  </a:lnTo>
                  <a:lnTo>
                    <a:pt x="41188" y="559202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4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8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0" y="75914"/>
                  </a:lnTo>
                  <a:lnTo>
                    <a:pt x="651759" y="106373"/>
                  </a:lnTo>
                  <a:lnTo>
                    <a:pt x="683961" y="141037"/>
                  </a:lnTo>
                  <a:lnTo>
                    <a:pt x="711676" y="179382"/>
                  </a:lnTo>
                  <a:lnTo>
                    <a:pt x="734487" y="220828"/>
                  </a:lnTo>
                  <a:lnTo>
                    <a:pt x="752053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50" y="442365"/>
                  </a:lnTo>
                  <a:lnTo>
                    <a:pt x="757552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0"/>
                  </a:lnTo>
                  <a:lnTo>
                    <a:pt x="665151" y="651759"/>
                  </a:lnTo>
                  <a:lnTo>
                    <a:pt x="630487" y="683961"/>
                  </a:lnTo>
                  <a:lnTo>
                    <a:pt x="592142" y="711676"/>
                  </a:lnTo>
                  <a:lnTo>
                    <a:pt x="550696" y="734487"/>
                  </a:lnTo>
                  <a:lnTo>
                    <a:pt x="506771" y="752053"/>
                  </a:lnTo>
                  <a:lnTo>
                    <a:pt x="461021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6564104" y="865555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361950"/>
                  </a:moveTo>
                  <a:lnTo>
                    <a:pt x="180975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5" y="90487"/>
                  </a:lnTo>
                  <a:lnTo>
                    <a:pt x="180975" y="0"/>
                  </a:lnTo>
                  <a:lnTo>
                    <a:pt x="361950" y="180975"/>
                  </a:lnTo>
                  <a:lnTo>
                    <a:pt x="180975" y="361950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16223" y="1253747"/>
            <a:ext cx="7522845" cy="1358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100"/>
              </a:spcBef>
              <a:tabLst>
                <a:tab pos="1082675" algn="l"/>
                <a:tab pos="2154555" algn="l"/>
                <a:tab pos="2573020" algn="l"/>
                <a:tab pos="2867660" algn="l"/>
                <a:tab pos="3569335" algn="l"/>
                <a:tab pos="4301490" algn="l"/>
                <a:tab pos="4631055" algn="l"/>
                <a:tab pos="5859145" algn="l"/>
                <a:tab pos="6688455" algn="l"/>
              </a:tabLst>
            </a:pPr>
            <a:r>
              <a:rPr dirty="0" sz="3700" spc="-5" b="0">
                <a:solidFill>
                  <a:srgbClr val="000000"/>
                </a:solidFill>
                <a:latin typeface="RobotoRegular"/>
                <a:cs typeface="RobotoRegular"/>
              </a:rPr>
              <a:t>Th</a:t>
            </a:r>
            <a:r>
              <a:rPr dirty="0" sz="3700" b="0">
                <a:solidFill>
                  <a:srgbClr val="000000"/>
                </a:solidFill>
                <a:latin typeface="RobotoRegular"/>
                <a:cs typeface="RobotoRegular"/>
              </a:rPr>
              <a:t>e	r</a:t>
            </a:r>
            <a:r>
              <a:rPr dirty="0" sz="3700" spc="-5" b="0">
                <a:solidFill>
                  <a:srgbClr val="000000"/>
                </a:solidFill>
                <a:latin typeface="RobotoRegular"/>
                <a:cs typeface="RobotoRegular"/>
              </a:rPr>
              <a:t>o</a:t>
            </a:r>
            <a:r>
              <a:rPr dirty="0" sz="3700" b="0">
                <a:solidFill>
                  <a:srgbClr val="000000"/>
                </a:solidFill>
                <a:latin typeface="RobotoRegular"/>
                <a:cs typeface="RobotoRegular"/>
              </a:rPr>
              <a:t>le	</a:t>
            </a:r>
            <a:r>
              <a:rPr dirty="0" sz="3700" spc="-5" b="0">
                <a:solidFill>
                  <a:srgbClr val="000000"/>
                </a:solidFill>
                <a:latin typeface="RobotoRegular"/>
                <a:cs typeface="RobotoRegular"/>
              </a:rPr>
              <a:t>o</a:t>
            </a:r>
            <a:r>
              <a:rPr dirty="0" sz="3700" b="0">
                <a:solidFill>
                  <a:srgbClr val="000000"/>
                </a:solidFill>
                <a:latin typeface="RobotoRegular"/>
                <a:cs typeface="RobotoRegular"/>
              </a:rPr>
              <a:t>f	</a:t>
            </a:r>
            <a:r>
              <a:rPr dirty="0" sz="3700" spc="-5" b="0">
                <a:solidFill>
                  <a:srgbClr val="000000"/>
                </a:solidFill>
                <a:latin typeface="RobotoRegular"/>
                <a:cs typeface="RobotoRegular"/>
              </a:rPr>
              <a:t>c</a:t>
            </a:r>
            <a:r>
              <a:rPr dirty="0" sz="3700" b="0">
                <a:solidFill>
                  <a:srgbClr val="000000"/>
                </a:solidFill>
                <a:latin typeface="RobotoRegular"/>
                <a:cs typeface="RobotoRegular"/>
              </a:rPr>
              <a:t>l</a:t>
            </a:r>
            <a:r>
              <a:rPr dirty="0" sz="3700" spc="-5" b="0">
                <a:solidFill>
                  <a:srgbClr val="000000"/>
                </a:solidFill>
                <a:latin typeface="RobotoRegular"/>
                <a:cs typeface="RobotoRegular"/>
              </a:rPr>
              <a:t>ou</a:t>
            </a:r>
            <a:r>
              <a:rPr dirty="0" sz="3700" b="0">
                <a:solidFill>
                  <a:srgbClr val="000000"/>
                </a:solidFill>
                <a:latin typeface="RobotoRegular"/>
                <a:cs typeface="RobotoRegular"/>
              </a:rPr>
              <a:t>d	</a:t>
            </a:r>
            <a:r>
              <a:rPr dirty="0" sz="3700" spc="-5" b="0">
                <a:solidFill>
                  <a:srgbClr val="000000"/>
                </a:solidFill>
                <a:latin typeface="RobotoRegular"/>
                <a:cs typeface="RobotoRegular"/>
              </a:rPr>
              <a:t>base</a:t>
            </a:r>
            <a:r>
              <a:rPr dirty="0" sz="3700" b="0">
                <a:solidFill>
                  <a:srgbClr val="000000"/>
                </a:solidFill>
                <a:latin typeface="RobotoRegular"/>
                <a:cs typeface="RobotoRegular"/>
              </a:rPr>
              <a:t>d	</a:t>
            </a:r>
            <a:r>
              <a:rPr dirty="0" sz="3700" spc="-5" b="0">
                <a:solidFill>
                  <a:srgbClr val="000000"/>
                </a:solidFill>
                <a:latin typeface="RobotoRegular"/>
                <a:cs typeface="RobotoRegular"/>
              </a:rPr>
              <a:t>secu</a:t>
            </a:r>
            <a:r>
              <a:rPr dirty="0" sz="3700" b="0">
                <a:solidFill>
                  <a:srgbClr val="000000"/>
                </a:solidFill>
                <a:latin typeface="RobotoRegular"/>
                <a:cs typeface="RobotoRegular"/>
              </a:rPr>
              <a:t>rity  </a:t>
            </a:r>
            <a:r>
              <a:rPr dirty="0" sz="3700" spc="-5" b="0">
                <a:solidFill>
                  <a:srgbClr val="000000"/>
                </a:solidFill>
                <a:latin typeface="RobotoRegular"/>
                <a:cs typeface="RobotoRegular"/>
              </a:rPr>
              <a:t>so</a:t>
            </a:r>
            <a:r>
              <a:rPr dirty="0" sz="3700" b="0">
                <a:solidFill>
                  <a:srgbClr val="000000"/>
                </a:solidFill>
                <a:latin typeface="RobotoRegular"/>
                <a:cs typeface="RobotoRegular"/>
              </a:rPr>
              <a:t>l</a:t>
            </a:r>
            <a:r>
              <a:rPr dirty="0" sz="3700" spc="-5" b="0">
                <a:solidFill>
                  <a:srgbClr val="000000"/>
                </a:solidFill>
                <a:latin typeface="RobotoRegular"/>
                <a:cs typeface="RobotoRegular"/>
              </a:rPr>
              <a:t>u</a:t>
            </a:r>
            <a:r>
              <a:rPr dirty="0" sz="3700" b="0">
                <a:solidFill>
                  <a:srgbClr val="000000"/>
                </a:solidFill>
                <a:latin typeface="RobotoRegular"/>
                <a:cs typeface="RobotoRegular"/>
              </a:rPr>
              <a:t>ti</a:t>
            </a:r>
            <a:r>
              <a:rPr dirty="0" sz="3700" spc="-5" b="0">
                <a:solidFill>
                  <a:srgbClr val="000000"/>
                </a:solidFill>
                <a:latin typeface="RobotoRegular"/>
                <a:cs typeface="RobotoRegular"/>
              </a:rPr>
              <a:t>on</a:t>
            </a:r>
            <a:r>
              <a:rPr dirty="0" sz="3700" b="0">
                <a:solidFill>
                  <a:srgbClr val="000000"/>
                </a:solidFill>
                <a:latin typeface="RobotoRegular"/>
                <a:cs typeface="RobotoRegular"/>
              </a:rPr>
              <a:t>s		is	to		</a:t>
            </a:r>
            <a:r>
              <a:rPr dirty="0" sz="3700" spc="-5" b="0">
                <a:solidFill>
                  <a:srgbClr val="000000"/>
                </a:solidFill>
                <a:latin typeface="RobotoRegular"/>
                <a:cs typeface="RobotoRegular"/>
              </a:rPr>
              <a:t>ensu</a:t>
            </a:r>
            <a:r>
              <a:rPr dirty="0" sz="3700" b="0">
                <a:solidFill>
                  <a:srgbClr val="000000"/>
                </a:solidFill>
                <a:latin typeface="RobotoRegular"/>
                <a:cs typeface="RobotoRegular"/>
              </a:rPr>
              <a:t>re	t</a:t>
            </a:r>
            <a:r>
              <a:rPr dirty="0" sz="3700" spc="-5" b="0">
                <a:solidFill>
                  <a:srgbClr val="000000"/>
                </a:solidFill>
                <a:latin typeface="RobotoRegular"/>
                <a:cs typeface="RobotoRegular"/>
              </a:rPr>
              <a:t>ha</a:t>
            </a:r>
            <a:r>
              <a:rPr dirty="0" sz="3700" b="0">
                <a:solidFill>
                  <a:srgbClr val="000000"/>
                </a:solidFill>
                <a:latin typeface="RobotoRegular"/>
                <a:cs typeface="RobotoRegular"/>
              </a:rPr>
              <a:t>t</a:t>
            </a:r>
            <a:endParaRPr sz="37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6223" y="2690155"/>
            <a:ext cx="7525384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5">
                <a:latin typeface="RobotoRegular"/>
                <a:cs typeface="RobotoRegular"/>
              </a:rPr>
              <a:t>customer’s information </a:t>
            </a:r>
            <a:r>
              <a:rPr dirty="0" sz="3700">
                <a:latin typeface="RobotoRegular"/>
                <a:cs typeface="RobotoRegular"/>
              </a:rPr>
              <a:t>is </a:t>
            </a:r>
            <a:r>
              <a:rPr dirty="0" sz="3700" spc="-5">
                <a:latin typeface="RobotoRegular"/>
                <a:cs typeface="RobotoRegular"/>
              </a:rPr>
              <a:t>safe at</a:t>
            </a:r>
            <a:r>
              <a:rPr dirty="0" sz="3700" spc="35">
                <a:latin typeface="RobotoRegular"/>
                <a:cs typeface="RobotoRegular"/>
              </a:rPr>
              <a:t> </a:t>
            </a:r>
            <a:r>
              <a:rPr dirty="0" sz="3700" spc="-5">
                <a:latin typeface="RobotoRegular"/>
                <a:cs typeface="RobotoRegular"/>
              </a:rPr>
              <a:t>all</a:t>
            </a:r>
            <a:endParaRPr sz="370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6223" y="3356905"/>
            <a:ext cx="3688079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0205" algn="l"/>
                <a:tab pos="2522220" algn="l"/>
              </a:tabLst>
            </a:pPr>
            <a:r>
              <a:rPr dirty="0" sz="3700">
                <a:latin typeface="RobotoRegular"/>
                <a:cs typeface="RobotoRegular"/>
              </a:rPr>
              <a:t>ti</a:t>
            </a:r>
            <a:r>
              <a:rPr dirty="0" sz="3700" spc="-5">
                <a:latin typeface="RobotoRegular"/>
                <a:cs typeface="RobotoRegular"/>
              </a:rPr>
              <a:t>me</a:t>
            </a:r>
            <a:r>
              <a:rPr dirty="0" sz="3700">
                <a:latin typeface="RobotoRegular"/>
                <a:cs typeface="RobotoRegular"/>
              </a:rPr>
              <a:t>.	A	</a:t>
            </a:r>
            <a:r>
              <a:rPr dirty="0" sz="3700" spc="-5">
                <a:latin typeface="RobotoRegular"/>
                <a:cs typeface="RobotoRegular"/>
              </a:rPr>
              <a:t>c</a:t>
            </a:r>
            <a:r>
              <a:rPr dirty="0" sz="3700">
                <a:latin typeface="RobotoRegular"/>
                <a:cs typeface="RobotoRegular"/>
              </a:rPr>
              <a:t>l</a:t>
            </a:r>
            <a:r>
              <a:rPr dirty="0" sz="3700" spc="-5">
                <a:latin typeface="RobotoRegular"/>
                <a:cs typeface="RobotoRegular"/>
              </a:rPr>
              <a:t>ou</a:t>
            </a:r>
            <a:r>
              <a:rPr dirty="0" sz="3700">
                <a:latin typeface="RobotoRegular"/>
                <a:cs typeface="RobotoRegular"/>
              </a:rPr>
              <a:t>d</a:t>
            </a:r>
            <a:endParaRPr sz="3700">
              <a:latin typeface="RobotoRegular"/>
              <a:cs typeface="Roboto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6223" y="4023655"/>
            <a:ext cx="245110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5">
                <a:latin typeface="RobotoRegular"/>
                <a:cs typeface="RobotoRegular"/>
              </a:rPr>
              <a:t>information</a:t>
            </a:r>
            <a:endParaRPr sz="37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9536" y="3253998"/>
            <a:ext cx="2037080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24510">
              <a:lnSpc>
                <a:spcPct val="118200"/>
              </a:lnSpc>
              <a:spcBef>
                <a:spcPts val="100"/>
              </a:spcBef>
            </a:pPr>
            <a:r>
              <a:rPr dirty="0" sz="3700" spc="-5">
                <a:latin typeface="RobotoRegular"/>
                <a:cs typeface="RobotoRegular"/>
              </a:rPr>
              <a:t>se</a:t>
            </a:r>
            <a:r>
              <a:rPr dirty="0" sz="3700">
                <a:latin typeface="RobotoRegular"/>
                <a:cs typeface="RobotoRegular"/>
              </a:rPr>
              <a:t>r</a:t>
            </a:r>
            <a:r>
              <a:rPr dirty="0" sz="3700" spc="-5">
                <a:latin typeface="RobotoRegular"/>
                <a:cs typeface="RobotoRegular"/>
              </a:rPr>
              <a:t>v</a:t>
            </a:r>
            <a:r>
              <a:rPr dirty="0" sz="3700">
                <a:latin typeface="RobotoRegular"/>
                <a:cs typeface="RobotoRegular"/>
              </a:rPr>
              <a:t>i</a:t>
            </a:r>
            <a:r>
              <a:rPr dirty="0" sz="3700" spc="-5">
                <a:latin typeface="RobotoRegular"/>
                <a:cs typeface="RobotoRegular"/>
              </a:rPr>
              <a:t>c</a:t>
            </a:r>
            <a:r>
              <a:rPr dirty="0" sz="3700">
                <a:latin typeface="RobotoRegular"/>
                <a:cs typeface="RobotoRegular"/>
              </a:rPr>
              <a:t>e  </a:t>
            </a:r>
            <a:r>
              <a:rPr dirty="0" sz="3700" spc="-5">
                <a:latin typeface="RobotoRegular"/>
                <a:cs typeface="RobotoRegular"/>
              </a:rPr>
              <a:t>and</a:t>
            </a:r>
            <a:endParaRPr sz="3700">
              <a:latin typeface="RobotoRegular"/>
              <a:cs typeface="Roboto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7226" y="3253998"/>
            <a:ext cx="1744345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19430">
              <a:lnSpc>
                <a:spcPct val="118200"/>
              </a:lnSpc>
              <a:spcBef>
                <a:spcPts val="100"/>
              </a:spcBef>
            </a:pPr>
            <a:r>
              <a:rPr dirty="0" sz="3700" spc="-5">
                <a:latin typeface="RobotoRegular"/>
                <a:cs typeface="RobotoRegular"/>
              </a:rPr>
              <a:t>f</a:t>
            </a:r>
            <a:r>
              <a:rPr dirty="0" sz="3700">
                <a:latin typeface="RobotoRegular"/>
                <a:cs typeface="RobotoRegular"/>
              </a:rPr>
              <a:t>ilt</a:t>
            </a:r>
            <a:r>
              <a:rPr dirty="0" sz="3700" spc="-5">
                <a:latin typeface="RobotoRegular"/>
                <a:cs typeface="RobotoRegular"/>
              </a:rPr>
              <a:t>e</a:t>
            </a:r>
            <a:r>
              <a:rPr dirty="0" sz="3700">
                <a:latin typeface="RobotoRegular"/>
                <a:cs typeface="RobotoRegular"/>
              </a:rPr>
              <a:t>rs  r</a:t>
            </a:r>
            <a:r>
              <a:rPr dirty="0" sz="3700" spc="-5">
                <a:latin typeface="RobotoRegular"/>
                <a:cs typeface="RobotoRegular"/>
              </a:rPr>
              <a:t>es</a:t>
            </a:r>
            <a:r>
              <a:rPr dirty="0" sz="3700">
                <a:latin typeface="RobotoRegular"/>
                <a:cs typeface="RobotoRegular"/>
              </a:rPr>
              <a:t>tri</a:t>
            </a:r>
            <a:r>
              <a:rPr dirty="0" sz="3700" spc="-5">
                <a:latin typeface="RobotoRegular"/>
                <a:cs typeface="RobotoRegular"/>
              </a:rPr>
              <a:t>c</a:t>
            </a:r>
            <a:r>
              <a:rPr dirty="0" sz="3700">
                <a:latin typeface="RobotoRegular"/>
                <a:cs typeface="RobotoRegular"/>
              </a:rPr>
              <a:t>ts</a:t>
            </a:r>
            <a:endParaRPr sz="3700">
              <a:latin typeface="RobotoRegular"/>
              <a:cs typeface="RobotoRegular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8200"/>
              </a:lnSpc>
              <a:spcBef>
                <a:spcPts val="100"/>
              </a:spcBef>
            </a:pPr>
            <a:r>
              <a:rPr dirty="0" spc="-5"/>
              <a:t>unwarranted access. </a:t>
            </a:r>
            <a:r>
              <a:rPr dirty="0"/>
              <a:t>It </a:t>
            </a:r>
            <a:r>
              <a:rPr dirty="0" spc="-5"/>
              <a:t>offers back  up for the client’s information and  offers data recovery </a:t>
            </a:r>
            <a:r>
              <a:rPr dirty="0"/>
              <a:t>in </a:t>
            </a:r>
            <a:r>
              <a:rPr dirty="0" spc="-5"/>
              <a:t>case of any  data</a:t>
            </a:r>
            <a:r>
              <a:rPr dirty="0" spc="-10"/>
              <a:t> </a:t>
            </a:r>
            <a:r>
              <a:rPr dirty="0" spc="-5"/>
              <a:t>loss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3884929"/>
          </a:xfrm>
          <a:custGeom>
            <a:avLst/>
            <a:gdLst/>
            <a:ahLst/>
            <a:cxnLst/>
            <a:rect l="l" t="t" r="r" b="b"/>
            <a:pathLst>
              <a:path w="18288000" h="3884929">
                <a:moveTo>
                  <a:pt x="0" y="3884432"/>
                </a:moveTo>
                <a:lnTo>
                  <a:pt x="18288000" y="3884432"/>
                </a:lnTo>
                <a:lnTo>
                  <a:pt x="18288000" y="0"/>
                </a:lnTo>
                <a:lnTo>
                  <a:pt x="0" y="0"/>
                </a:lnTo>
                <a:lnTo>
                  <a:pt x="0" y="3884432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370706"/>
            <a:ext cx="18288000" cy="3175"/>
          </a:xfrm>
          <a:custGeom>
            <a:avLst/>
            <a:gdLst/>
            <a:ahLst/>
            <a:cxnLst/>
            <a:rect l="l" t="t" r="r" b="b"/>
            <a:pathLst>
              <a:path w="18288000" h="3175">
                <a:moveTo>
                  <a:pt x="0" y="2636"/>
                </a:moveTo>
                <a:lnTo>
                  <a:pt x="18288000" y="2636"/>
                </a:lnTo>
                <a:lnTo>
                  <a:pt x="18288000" y="0"/>
                </a:lnTo>
                <a:lnTo>
                  <a:pt x="0" y="0"/>
                </a:lnTo>
                <a:lnTo>
                  <a:pt x="0" y="2636"/>
                </a:lnTo>
                <a:close/>
              </a:path>
            </a:pathLst>
          </a:custGeom>
          <a:solidFill>
            <a:srgbClr val="F7F4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3884431"/>
            <a:ext cx="18288000" cy="6403975"/>
            <a:chOff x="0" y="3884431"/>
            <a:chExt cx="18288000" cy="6403975"/>
          </a:xfrm>
        </p:grpSpPr>
        <p:sp>
          <p:nvSpPr>
            <p:cNvPr id="5" name="object 5"/>
            <p:cNvSpPr/>
            <p:nvPr/>
          </p:nvSpPr>
          <p:spPr>
            <a:xfrm>
              <a:off x="0" y="8373343"/>
              <a:ext cx="18288000" cy="1914525"/>
            </a:xfrm>
            <a:custGeom>
              <a:avLst/>
              <a:gdLst/>
              <a:ahLst/>
              <a:cxnLst/>
              <a:rect l="l" t="t" r="r" b="b"/>
              <a:pathLst>
                <a:path w="18288000" h="1914525">
                  <a:moveTo>
                    <a:pt x="18288000" y="1914525"/>
                  </a:moveTo>
                  <a:lnTo>
                    <a:pt x="0" y="19145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914525"/>
                  </a:lnTo>
                  <a:close/>
                </a:path>
              </a:pathLst>
            </a:custGeom>
            <a:solidFill>
              <a:srgbClr val="E7B0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408287" y="8859103"/>
              <a:ext cx="1832610" cy="942340"/>
            </a:xfrm>
            <a:custGeom>
              <a:avLst/>
              <a:gdLst/>
              <a:ahLst/>
              <a:cxnLst/>
              <a:rect l="l" t="t" r="r" b="b"/>
              <a:pathLst>
                <a:path w="1832609" h="942340">
                  <a:moveTo>
                    <a:pt x="1360915" y="941954"/>
                  </a:moveTo>
                  <a:lnTo>
                    <a:pt x="451437" y="941954"/>
                  </a:lnTo>
                  <a:lnTo>
                    <a:pt x="451437" y="938638"/>
                  </a:lnTo>
                  <a:lnTo>
                    <a:pt x="405341" y="934515"/>
                  </a:lnTo>
                  <a:lnTo>
                    <a:pt x="360562" y="926025"/>
                  </a:lnTo>
                  <a:lnTo>
                    <a:pt x="317330" y="913385"/>
                  </a:lnTo>
                  <a:lnTo>
                    <a:pt x="275872" y="896815"/>
                  </a:lnTo>
                  <a:lnTo>
                    <a:pt x="236418" y="876534"/>
                  </a:lnTo>
                  <a:lnTo>
                    <a:pt x="199196" y="852759"/>
                  </a:lnTo>
                  <a:lnTo>
                    <a:pt x="164433" y="825709"/>
                  </a:lnTo>
                  <a:lnTo>
                    <a:pt x="132360" y="795603"/>
                  </a:lnTo>
                  <a:lnTo>
                    <a:pt x="103205" y="762660"/>
                  </a:lnTo>
                  <a:lnTo>
                    <a:pt x="77195" y="727098"/>
                  </a:lnTo>
                  <a:lnTo>
                    <a:pt x="54560" y="689136"/>
                  </a:lnTo>
                  <a:lnTo>
                    <a:pt x="35527" y="648993"/>
                  </a:lnTo>
                  <a:lnTo>
                    <a:pt x="20327" y="606886"/>
                  </a:lnTo>
                  <a:lnTo>
                    <a:pt x="9186" y="563036"/>
                  </a:lnTo>
                  <a:lnTo>
                    <a:pt x="2334" y="517660"/>
                  </a:lnTo>
                  <a:lnTo>
                    <a:pt x="0" y="470977"/>
                  </a:lnTo>
                  <a:lnTo>
                    <a:pt x="2298" y="424294"/>
                  </a:lnTo>
                  <a:lnTo>
                    <a:pt x="9050" y="378918"/>
                  </a:lnTo>
                  <a:lnTo>
                    <a:pt x="20042" y="335067"/>
                  </a:lnTo>
                  <a:lnTo>
                    <a:pt x="35061" y="292961"/>
                  </a:lnTo>
                  <a:lnTo>
                    <a:pt x="53891" y="252818"/>
                  </a:lnTo>
                  <a:lnTo>
                    <a:pt x="76320" y="214856"/>
                  </a:lnTo>
                  <a:lnTo>
                    <a:pt x="102132" y="179294"/>
                  </a:lnTo>
                  <a:lnTo>
                    <a:pt x="131116" y="146351"/>
                  </a:lnTo>
                  <a:lnTo>
                    <a:pt x="163055" y="116245"/>
                  </a:lnTo>
                  <a:lnTo>
                    <a:pt x="197737" y="89195"/>
                  </a:lnTo>
                  <a:lnTo>
                    <a:pt x="234947" y="65420"/>
                  </a:lnTo>
                  <a:lnTo>
                    <a:pt x="274472" y="45138"/>
                  </a:lnTo>
                  <a:lnTo>
                    <a:pt x="316097" y="28568"/>
                  </a:lnTo>
                  <a:lnTo>
                    <a:pt x="359609" y="15929"/>
                  </a:lnTo>
                  <a:lnTo>
                    <a:pt x="404794" y="7439"/>
                  </a:lnTo>
                  <a:lnTo>
                    <a:pt x="451437" y="3316"/>
                  </a:lnTo>
                  <a:lnTo>
                    <a:pt x="451437" y="0"/>
                  </a:lnTo>
                  <a:lnTo>
                    <a:pt x="1360915" y="0"/>
                  </a:lnTo>
                  <a:lnTo>
                    <a:pt x="1409423" y="2447"/>
                  </a:lnTo>
                  <a:lnTo>
                    <a:pt x="1456457" y="9626"/>
                  </a:lnTo>
                  <a:lnTo>
                    <a:pt x="1501790" y="21294"/>
                  </a:lnTo>
                  <a:lnTo>
                    <a:pt x="1545193" y="37209"/>
                  </a:lnTo>
                  <a:lnTo>
                    <a:pt x="1586436" y="57127"/>
                  </a:lnTo>
                  <a:lnTo>
                    <a:pt x="1625293" y="80806"/>
                  </a:lnTo>
                  <a:lnTo>
                    <a:pt x="1661533" y="108003"/>
                  </a:lnTo>
                  <a:lnTo>
                    <a:pt x="1694929" y="138473"/>
                  </a:lnTo>
                  <a:lnTo>
                    <a:pt x="1725251" y="171976"/>
                  </a:lnTo>
                  <a:lnTo>
                    <a:pt x="1752272" y="208268"/>
                  </a:lnTo>
                  <a:lnTo>
                    <a:pt x="1775763" y="247105"/>
                  </a:lnTo>
                  <a:lnTo>
                    <a:pt x="1795496" y="288245"/>
                  </a:lnTo>
                  <a:lnTo>
                    <a:pt x="1811241" y="331445"/>
                  </a:lnTo>
                  <a:lnTo>
                    <a:pt x="1822771" y="376463"/>
                  </a:lnTo>
                  <a:lnTo>
                    <a:pt x="1829856" y="423054"/>
                  </a:lnTo>
                  <a:lnTo>
                    <a:pt x="1832268" y="470977"/>
                  </a:lnTo>
                  <a:lnTo>
                    <a:pt x="1829819" y="518900"/>
                  </a:lnTo>
                  <a:lnTo>
                    <a:pt x="1822634" y="565491"/>
                  </a:lnTo>
                  <a:lnTo>
                    <a:pt x="1810957" y="610508"/>
                  </a:lnTo>
                  <a:lnTo>
                    <a:pt x="1795029" y="653709"/>
                  </a:lnTo>
                  <a:lnTo>
                    <a:pt x="1775095" y="694849"/>
                  </a:lnTo>
                  <a:lnTo>
                    <a:pt x="1751397" y="733686"/>
                  </a:lnTo>
                  <a:lnTo>
                    <a:pt x="1724179" y="769978"/>
                  </a:lnTo>
                  <a:lnTo>
                    <a:pt x="1693684" y="803480"/>
                  </a:lnTo>
                  <a:lnTo>
                    <a:pt x="1660154" y="833951"/>
                  </a:lnTo>
                  <a:lnTo>
                    <a:pt x="1623834" y="861148"/>
                  </a:lnTo>
                  <a:lnTo>
                    <a:pt x="1584966" y="884826"/>
                  </a:lnTo>
                  <a:lnTo>
                    <a:pt x="1543792" y="904745"/>
                  </a:lnTo>
                  <a:lnTo>
                    <a:pt x="1500558" y="920659"/>
                  </a:lnTo>
                  <a:lnTo>
                    <a:pt x="1455504" y="932328"/>
                  </a:lnTo>
                  <a:lnTo>
                    <a:pt x="1408876" y="939507"/>
                  </a:lnTo>
                  <a:lnTo>
                    <a:pt x="1360915" y="941954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358189" y="8942283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3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1"/>
                  </a:lnTo>
                  <a:lnTo>
                    <a:pt x="41188" y="559202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4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8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0" y="75914"/>
                  </a:lnTo>
                  <a:lnTo>
                    <a:pt x="651759" y="106373"/>
                  </a:lnTo>
                  <a:lnTo>
                    <a:pt x="683961" y="141037"/>
                  </a:lnTo>
                  <a:lnTo>
                    <a:pt x="711676" y="179382"/>
                  </a:lnTo>
                  <a:lnTo>
                    <a:pt x="734487" y="220828"/>
                  </a:lnTo>
                  <a:lnTo>
                    <a:pt x="752053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50" y="442365"/>
                  </a:lnTo>
                  <a:lnTo>
                    <a:pt x="757552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0"/>
                  </a:lnTo>
                  <a:lnTo>
                    <a:pt x="665151" y="651759"/>
                  </a:lnTo>
                  <a:lnTo>
                    <a:pt x="630487" y="683961"/>
                  </a:lnTo>
                  <a:lnTo>
                    <a:pt x="592142" y="711676"/>
                  </a:lnTo>
                  <a:lnTo>
                    <a:pt x="550696" y="734487"/>
                  </a:lnTo>
                  <a:lnTo>
                    <a:pt x="506771" y="752053"/>
                  </a:lnTo>
                  <a:lnTo>
                    <a:pt x="461021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884434"/>
              <a:ext cx="18288000" cy="5626100"/>
            </a:xfrm>
            <a:custGeom>
              <a:avLst/>
              <a:gdLst/>
              <a:ahLst/>
              <a:cxnLst/>
              <a:rect l="l" t="t" r="r" b="b"/>
              <a:pathLst>
                <a:path w="18288000" h="5626100">
                  <a:moveTo>
                    <a:pt x="16926052" y="5444744"/>
                  </a:moveTo>
                  <a:lnTo>
                    <a:pt x="16745077" y="5263769"/>
                  </a:lnTo>
                  <a:lnTo>
                    <a:pt x="16745077" y="5354256"/>
                  </a:lnTo>
                  <a:lnTo>
                    <a:pt x="16564102" y="5354256"/>
                  </a:lnTo>
                  <a:lnTo>
                    <a:pt x="16564102" y="5535231"/>
                  </a:lnTo>
                  <a:lnTo>
                    <a:pt x="16745077" y="5535231"/>
                  </a:lnTo>
                  <a:lnTo>
                    <a:pt x="16745077" y="5625719"/>
                  </a:lnTo>
                  <a:lnTo>
                    <a:pt x="16926052" y="5444744"/>
                  </a:lnTo>
                  <a:close/>
                </a:path>
                <a:path w="18288000" h="5626100">
                  <a:moveTo>
                    <a:pt x="18288000" y="0"/>
                  </a:moveTo>
                  <a:lnTo>
                    <a:pt x="0" y="0"/>
                  </a:lnTo>
                  <a:lnTo>
                    <a:pt x="0" y="4486275"/>
                  </a:lnTo>
                  <a:lnTo>
                    <a:pt x="18288000" y="4486275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4545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33583" y="4532091"/>
            <a:ext cx="757491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00">
                <a:solidFill>
                  <a:srgbClr val="F7F4EB"/>
                </a:solidFill>
              </a:rPr>
              <a:t>THANK</a:t>
            </a:r>
            <a:r>
              <a:rPr dirty="0" sz="8000" spc="-95">
                <a:solidFill>
                  <a:srgbClr val="F7F4EB"/>
                </a:solidFill>
              </a:rPr>
              <a:t> </a:t>
            </a:r>
            <a:r>
              <a:rPr dirty="0" sz="8000" spc="310">
                <a:solidFill>
                  <a:srgbClr val="F7F4EB"/>
                </a:solidFill>
              </a:rPr>
              <a:t>YOU!!!</a:t>
            </a:r>
            <a:endParaRPr sz="8000"/>
          </a:p>
        </p:txBody>
      </p:sp>
      <p:sp>
        <p:nvSpPr>
          <p:cNvPr id="10" name="object 10"/>
          <p:cNvSpPr/>
          <p:nvPr/>
        </p:nvSpPr>
        <p:spPr>
          <a:xfrm>
            <a:off x="16310595" y="0"/>
            <a:ext cx="1978025" cy="1977389"/>
          </a:xfrm>
          <a:custGeom>
            <a:avLst/>
            <a:gdLst/>
            <a:ahLst/>
            <a:cxnLst/>
            <a:rect l="l" t="t" r="r" b="b"/>
            <a:pathLst>
              <a:path w="1978025" h="1977389">
                <a:moveTo>
                  <a:pt x="1977405" y="0"/>
                </a:moveTo>
                <a:lnTo>
                  <a:pt x="1977405" y="1977284"/>
                </a:lnTo>
                <a:lnTo>
                  <a:pt x="1933005" y="1976755"/>
                </a:lnTo>
                <a:lnTo>
                  <a:pt x="1885151" y="1975043"/>
                </a:lnTo>
                <a:lnTo>
                  <a:pt x="1837592" y="1972207"/>
                </a:lnTo>
                <a:lnTo>
                  <a:pt x="1790340" y="1968258"/>
                </a:lnTo>
                <a:lnTo>
                  <a:pt x="1743409" y="1963210"/>
                </a:lnTo>
                <a:lnTo>
                  <a:pt x="1696811" y="1957077"/>
                </a:lnTo>
                <a:lnTo>
                  <a:pt x="1650561" y="1949870"/>
                </a:lnTo>
                <a:lnTo>
                  <a:pt x="1604669" y="1941603"/>
                </a:lnTo>
                <a:lnTo>
                  <a:pt x="1559151" y="1932288"/>
                </a:lnTo>
                <a:lnTo>
                  <a:pt x="1514018" y="1921940"/>
                </a:lnTo>
                <a:lnTo>
                  <a:pt x="1469284" y="1910570"/>
                </a:lnTo>
                <a:lnTo>
                  <a:pt x="1424961" y="1898192"/>
                </a:lnTo>
                <a:lnTo>
                  <a:pt x="1381062" y="1884819"/>
                </a:lnTo>
                <a:lnTo>
                  <a:pt x="1337601" y="1870463"/>
                </a:lnTo>
                <a:lnTo>
                  <a:pt x="1294591" y="1855139"/>
                </a:lnTo>
                <a:lnTo>
                  <a:pt x="1252044" y="1838857"/>
                </a:lnTo>
                <a:lnTo>
                  <a:pt x="1209973" y="1821633"/>
                </a:lnTo>
                <a:lnTo>
                  <a:pt x="1168392" y="1803478"/>
                </a:lnTo>
                <a:lnTo>
                  <a:pt x="1127313" y="1784405"/>
                </a:lnTo>
                <a:lnTo>
                  <a:pt x="1086749" y="1764428"/>
                </a:lnTo>
                <a:lnTo>
                  <a:pt x="1046714" y="1743560"/>
                </a:lnTo>
                <a:lnTo>
                  <a:pt x="1007220" y="1721813"/>
                </a:lnTo>
                <a:lnTo>
                  <a:pt x="968280" y="1699200"/>
                </a:lnTo>
                <a:lnTo>
                  <a:pt x="929907" y="1675735"/>
                </a:lnTo>
                <a:lnTo>
                  <a:pt x="892115" y="1651430"/>
                </a:lnTo>
                <a:lnTo>
                  <a:pt x="854915" y="1626299"/>
                </a:lnTo>
                <a:lnTo>
                  <a:pt x="818322" y="1600354"/>
                </a:lnTo>
                <a:lnTo>
                  <a:pt x="782348" y="1573608"/>
                </a:lnTo>
                <a:lnTo>
                  <a:pt x="747005" y="1546074"/>
                </a:lnTo>
                <a:lnTo>
                  <a:pt x="712308" y="1517766"/>
                </a:lnTo>
                <a:lnTo>
                  <a:pt x="678269" y="1488696"/>
                </a:lnTo>
                <a:lnTo>
                  <a:pt x="644901" y="1458877"/>
                </a:lnTo>
                <a:lnTo>
                  <a:pt x="612217" y="1428323"/>
                </a:lnTo>
                <a:lnTo>
                  <a:pt x="580230" y="1397045"/>
                </a:lnTo>
                <a:lnTo>
                  <a:pt x="548952" y="1365058"/>
                </a:lnTo>
                <a:lnTo>
                  <a:pt x="518398" y="1332373"/>
                </a:lnTo>
                <a:lnTo>
                  <a:pt x="488579" y="1299005"/>
                </a:lnTo>
                <a:lnTo>
                  <a:pt x="459509" y="1264966"/>
                </a:lnTo>
                <a:lnTo>
                  <a:pt x="431201" y="1230269"/>
                </a:lnTo>
                <a:lnTo>
                  <a:pt x="403668" y="1194926"/>
                </a:lnTo>
                <a:lnTo>
                  <a:pt x="376922" y="1158952"/>
                </a:lnTo>
                <a:lnTo>
                  <a:pt x="350977" y="1122359"/>
                </a:lnTo>
                <a:lnTo>
                  <a:pt x="325846" y="1085159"/>
                </a:lnTo>
                <a:lnTo>
                  <a:pt x="301541" y="1047366"/>
                </a:lnTo>
                <a:lnTo>
                  <a:pt x="278076" y="1008993"/>
                </a:lnTo>
                <a:lnTo>
                  <a:pt x="255464" y="970053"/>
                </a:lnTo>
                <a:lnTo>
                  <a:pt x="233717" y="930559"/>
                </a:lnTo>
                <a:lnTo>
                  <a:pt x="212849" y="890524"/>
                </a:lnTo>
                <a:lnTo>
                  <a:pt x="192872" y="849960"/>
                </a:lnTo>
                <a:lnTo>
                  <a:pt x="173800" y="808881"/>
                </a:lnTo>
                <a:lnTo>
                  <a:pt x="155645" y="767299"/>
                </a:lnTo>
                <a:lnTo>
                  <a:pt x="138420" y="725229"/>
                </a:lnTo>
                <a:lnTo>
                  <a:pt x="122139" y="682681"/>
                </a:lnTo>
                <a:lnTo>
                  <a:pt x="106815" y="639671"/>
                </a:lnTo>
                <a:lnTo>
                  <a:pt x="92459" y="596210"/>
                </a:lnTo>
                <a:lnTo>
                  <a:pt x="79086" y="552311"/>
                </a:lnTo>
                <a:lnTo>
                  <a:pt x="66709" y="507988"/>
                </a:lnTo>
                <a:lnTo>
                  <a:pt x="55339" y="463254"/>
                </a:lnTo>
                <a:lnTo>
                  <a:pt x="44991" y="418121"/>
                </a:lnTo>
                <a:lnTo>
                  <a:pt x="35677" y="372602"/>
                </a:lnTo>
                <a:lnTo>
                  <a:pt x="27410" y="326711"/>
                </a:lnTo>
                <a:lnTo>
                  <a:pt x="20204" y="280460"/>
                </a:lnTo>
                <a:lnTo>
                  <a:pt x="14070" y="233862"/>
                </a:lnTo>
                <a:lnTo>
                  <a:pt x="9023" y="186931"/>
                </a:lnTo>
                <a:lnTo>
                  <a:pt x="5074" y="139679"/>
                </a:lnTo>
                <a:lnTo>
                  <a:pt x="2238" y="92119"/>
                </a:lnTo>
                <a:lnTo>
                  <a:pt x="527" y="44265"/>
                </a:lnTo>
                <a:lnTo>
                  <a:pt x="0" y="0"/>
                </a:lnTo>
                <a:lnTo>
                  <a:pt x="1977405" y="0"/>
                </a:lnTo>
                <a:close/>
              </a:path>
            </a:pathLst>
          </a:custGeom>
          <a:solidFill>
            <a:srgbClr val="E7B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503335" y="3506418"/>
            <a:ext cx="752475" cy="752475"/>
          </a:xfrm>
          <a:custGeom>
            <a:avLst/>
            <a:gdLst/>
            <a:ahLst/>
            <a:cxnLst/>
            <a:rect l="l" t="t" r="r" b="b"/>
            <a:pathLst>
              <a:path w="752475" h="752475">
                <a:moveTo>
                  <a:pt x="376237" y="752475"/>
                </a:moveTo>
                <a:lnTo>
                  <a:pt x="330179" y="749645"/>
                </a:lnTo>
                <a:lnTo>
                  <a:pt x="284819" y="741199"/>
                </a:lnTo>
                <a:lnTo>
                  <a:pt x="240834" y="727265"/>
                </a:lnTo>
                <a:lnTo>
                  <a:pt x="198880" y="708048"/>
                </a:lnTo>
                <a:lnTo>
                  <a:pt x="159594" y="683841"/>
                </a:lnTo>
                <a:lnTo>
                  <a:pt x="123571" y="655011"/>
                </a:lnTo>
                <a:lnTo>
                  <a:pt x="91348" y="621987"/>
                </a:lnTo>
                <a:lnTo>
                  <a:pt x="63407" y="585264"/>
                </a:lnTo>
                <a:lnTo>
                  <a:pt x="40171" y="545395"/>
                </a:lnTo>
                <a:lnTo>
                  <a:pt x="21993" y="502987"/>
                </a:lnTo>
                <a:lnTo>
                  <a:pt x="9142" y="458674"/>
                </a:lnTo>
                <a:lnTo>
                  <a:pt x="1811" y="413114"/>
                </a:lnTo>
                <a:lnTo>
                  <a:pt x="0" y="376237"/>
                </a:lnTo>
                <a:lnTo>
                  <a:pt x="113" y="367001"/>
                </a:lnTo>
                <a:lnTo>
                  <a:pt x="4071" y="321031"/>
                </a:lnTo>
                <a:lnTo>
                  <a:pt x="13627" y="275892"/>
                </a:lnTo>
                <a:lnTo>
                  <a:pt x="28639" y="232257"/>
                </a:lnTo>
                <a:lnTo>
                  <a:pt x="48879" y="190788"/>
                </a:lnTo>
                <a:lnTo>
                  <a:pt x="74040" y="152113"/>
                </a:lnTo>
                <a:lnTo>
                  <a:pt x="103746" y="116808"/>
                </a:lnTo>
                <a:lnTo>
                  <a:pt x="137554" y="85402"/>
                </a:lnTo>
                <a:lnTo>
                  <a:pt x="174953" y="58370"/>
                </a:lnTo>
                <a:lnTo>
                  <a:pt x="215375" y="36122"/>
                </a:lnTo>
                <a:lnTo>
                  <a:pt x="258216" y="18990"/>
                </a:lnTo>
                <a:lnTo>
                  <a:pt x="302836" y="7229"/>
                </a:lnTo>
                <a:lnTo>
                  <a:pt x="348562" y="1019"/>
                </a:lnTo>
                <a:lnTo>
                  <a:pt x="376237" y="0"/>
                </a:lnTo>
                <a:lnTo>
                  <a:pt x="385473" y="113"/>
                </a:lnTo>
                <a:lnTo>
                  <a:pt x="431443" y="4071"/>
                </a:lnTo>
                <a:lnTo>
                  <a:pt x="476582" y="13627"/>
                </a:lnTo>
                <a:lnTo>
                  <a:pt x="520217" y="28639"/>
                </a:lnTo>
                <a:lnTo>
                  <a:pt x="561686" y="48879"/>
                </a:lnTo>
                <a:lnTo>
                  <a:pt x="600361" y="74040"/>
                </a:lnTo>
                <a:lnTo>
                  <a:pt x="635666" y="103746"/>
                </a:lnTo>
                <a:lnTo>
                  <a:pt x="667073" y="137554"/>
                </a:lnTo>
                <a:lnTo>
                  <a:pt x="694104" y="174953"/>
                </a:lnTo>
                <a:lnTo>
                  <a:pt x="716352" y="215375"/>
                </a:lnTo>
                <a:lnTo>
                  <a:pt x="733484" y="258216"/>
                </a:lnTo>
                <a:lnTo>
                  <a:pt x="745245" y="302836"/>
                </a:lnTo>
                <a:lnTo>
                  <a:pt x="751455" y="348562"/>
                </a:lnTo>
                <a:lnTo>
                  <a:pt x="752475" y="376237"/>
                </a:lnTo>
                <a:lnTo>
                  <a:pt x="752361" y="385473"/>
                </a:lnTo>
                <a:lnTo>
                  <a:pt x="748403" y="431443"/>
                </a:lnTo>
                <a:lnTo>
                  <a:pt x="738847" y="476582"/>
                </a:lnTo>
                <a:lnTo>
                  <a:pt x="723835" y="520217"/>
                </a:lnTo>
                <a:lnTo>
                  <a:pt x="703595" y="561686"/>
                </a:lnTo>
                <a:lnTo>
                  <a:pt x="678434" y="600361"/>
                </a:lnTo>
                <a:lnTo>
                  <a:pt x="648728" y="635666"/>
                </a:lnTo>
                <a:lnTo>
                  <a:pt x="614919" y="667073"/>
                </a:lnTo>
                <a:lnTo>
                  <a:pt x="577521" y="694104"/>
                </a:lnTo>
                <a:lnTo>
                  <a:pt x="537099" y="716352"/>
                </a:lnTo>
                <a:lnTo>
                  <a:pt x="494258" y="733484"/>
                </a:lnTo>
                <a:lnTo>
                  <a:pt x="449638" y="745245"/>
                </a:lnTo>
                <a:lnTo>
                  <a:pt x="403912" y="751455"/>
                </a:lnTo>
                <a:lnTo>
                  <a:pt x="376237" y="752475"/>
                </a:lnTo>
                <a:close/>
              </a:path>
            </a:pathLst>
          </a:custGeom>
          <a:solidFill>
            <a:srgbClr val="E7B0E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Muladi Aprianto</dc:creator>
  <cp:keywords>DAEevKsVEAQ,BAESFSLjOmQ</cp:keywords>
  <dc:title>Implementation Security Concept on Cloud Security</dc:title>
  <dcterms:created xsi:type="dcterms:W3CDTF">2021-05-18T09:08:14Z</dcterms:created>
  <dcterms:modified xsi:type="dcterms:W3CDTF">2021-05-18T09:08:14Z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2021-05-18T00:00:00Z</vt:filetime>
  </property>
  <property fmtid="{D5CDD505-2E9C-101B-9397-08002B2CF9AE}" pid="3" name="Creator">
    <vt:lpwstr>Canva</vt:lpwstr>
  </property>
  <property fmtid="{D5CDD505-2E9C-101B-9397-08002B2CF9AE}" pid="4" name="LastSaved">
    <vt:filetime>2021-05-18T00:00:00Z</vt:filetime>
  </property>
</Properties>
</file>