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586A-7BE0-3D4B-8326-73AB98506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8C15-E1C2-DD4D-94DE-420E9C86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F2AB3-48DB-064C-93F8-CC3B9478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DBDF-E237-2648-9DAA-F0A692E4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6110-D17D-5741-8E47-E160648D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9924-EE28-544D-BD1A-E1F7223F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466A6-FB54-CE40-A133-F6DFE0E7B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9C84-A1D7-0C49-93D3-056D2E8F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E172-F26B-544F-A6CA-42C7F475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23EA-C658-7841-AFC6-AB1F133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16BE2-C444-204A-A3C3-404783093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41CB6-C01F-6E48-8907-F44393B2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84A2-61D1-5948-B655-63BD50F0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B527-C597-5B4C-955D-89BDB0CD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E7B3-D233-8F4A-8405-59A1D3B1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129-1717-4C48-843B-B0FF11D5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6823-9083-E34E-BF54-4632C4F9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6F27-71E5-E543-A736-2EE45F83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0550-4EC3-B34D-971E-138AB912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C3BE-9875-7B46-BE76-518CD379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0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69C-01DB-DE42-8A34-865C853A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87953-9070-8E44-8BB5-4E2FFD27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60B1-B859-AB4D-BF75-254884E9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5BE3-8E9F-3347-8A6F-3AC269E0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399C-ECAD-6D46-8769-9ABAB11C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1D3-3A13-8242-B4C1-492A0E95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85DD-FC3B-B944-BBA2-5B7099AF2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FDE6-19B4-FA4C-A3E6-657F9767A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C26-0BC2-0F4A-BBFF-ABDDA33A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C73F-0FA4-5E42-9D7A-854C2C75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B687-163C-3247-8652-E66D8F6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783A-90EA-2645-A3D3-CAB7BF77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9A35-1957-7B4E-84B1-F5ADD0DE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341A-915D-8F49-8056-B214E236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5D4DB-FBA9-E54F-9193-620E7E0CC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9FD56-BAA3-244A-99AA-0D765AE2F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3A466-26B6-0F4B-988A-0F2FB719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B5841-9110-D543-9DBB-D950CB93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DEA57-B93B-3D4A-BD39-FAEC51DB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FF11-5D8E-274A-8D33-6EF0C374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C2E1A-463E-C144-A87E-AA7E4190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8AE86-7BF4-0846-A86C-26A42D01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F5E3E-DD53-BD4F-9CC5-602F8DB6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F7AB4-DDC9-254D-96AB-86A5B2A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AF993-13F9-8146-AB39-349D6E3C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2FA47-EA50-CC44-963E-D4787203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1A2-E353-9E47-BDAE-D90BDA40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679E-7B30-6F4B-BE59-FEDB40C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BB12C-632D-914B-9166-B803757F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0497-349F-D44F-B349-C226097F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4ED3-D679-554F-9699-29DC3EE7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5E4C-9C67-AC4C-8EA6-F49AE0D5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A3CF-2E7E-5C46-B56E-860E2D02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89821-5765-9C41-A97B-209101A3B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FB1F1-F250-A547-B232-31BB2FEE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2CD2-2CD3-8D49-9700-A272E58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D5597-287E-474E-A6D6-EA361170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140D1-7766-3348-B593-54328130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4851C-4E96-F245-A838-1C1652CF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F0FC-BF2C-7D42-97B2-4E6872D7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6163-1E7F-B948-9443-8E85876AB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8C46-C128-6040-A8AC-816BEDACD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4AD9-2DBB-4C48-80F2-95565E22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102CD8-F43B-074D-ABAF-2A9E116143BB}"/>
              </a:ext>
            </a:extLst>
          </p:cNvPr>
          <p:cNvGrpSpPr/>
          <p:nvPr/>
        </p:nvGrpSpPr>
        <p:grpSpPr>
          <a:xfrm>
            <a:off x="239492" y="0"/>
            <a:ext cx="12192000" cy="6858000"/>
            <a:chOff x="239492" y="0"/>
            <a:chExt cx="12192000" cy="6858000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47A76E5D-8C37-C445-98EC-05999D41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92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 descr="A person in a red sports uniform&#10;&#10;Description automatically generated with low confidence">
              <a:extLst>
                <a:ext uri="{FF2B5EF4-FFF2-40B4-BE49-F238E27FC236}">
                  <a16:creationId xmlns:a16="http://schemas.microsoft.com/office/drawing/2014/main" id="{2EFC53AB-E0AC-E94E-A094-28FB137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694" y="2993571"/>
              <a:ext cx="1679423" cy="336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14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18C7C1-40F1-5C4C-95A7-EEAEFD64D91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text, crossword puzzle, tiled&#10;&#10;Description automatically generated">
              <a:extLst>
                <a:ext uri="{FF2B5EF4-FFF2-40B4-BE49-F238E27FC236}">
                  <a16:creationId xmlns:a16="http://schemas.microsoft.com/office/drawing/2014/main" id="{4DBC1437-7418-0A45-BE1B-AA7AAB4AD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 descr="A person kicking a football ball&#10;&#10;Description automatically generated">
              <a:extLst>
                <a:ext uri="{FF2B5EF4-FFF2-40B4-BE49-F238E27FC236}">
                  <a16:creationId xmlns:a16="http://schemas.microsoft.com/office/drawing/2014/main" id="{4B1AE53A-6592-C44E-9A28-4E74170F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97" y="2141951"/>
              <a:ext cx="3096614" cy="426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Gilson</dc:creator>
  <cp:lastModifiedBy>Christian Gilson</cp:lastModifiedBy>
  <cp:revision>3</cp:revision>
  <dcterms:created xsi:type="dcterms:W3CDTF">2021-03-26T21:49:51Z</dcterms:created>
  <dcterms:modified xsi:type="dcterms:W3CDTF">2021-09-14T22:34:28Z</dcterms:modified>
</cp:coreProperties>
</file>