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5"/>
  </p:notesMasterIdLst>
  <p:handoutMasterIdLst>
    <p:handoutMasterId r:id="rId6"/>
  </p:handoutMasterIdLst>
  <p:sldIdLst>
    <p:sldId id="299" r:id="rId2"/>
    <p:sldId id="302" r:id="rId3"/>
    <p:sldId id="303" r:id="rId4"/>
  </p:sldIdLst>
  <p:sldSz cx="9144000" cy="5143500" type="screen16x9"/>
  <p:notesSz cx="6797675" cy="9874250"/>
  <p:defaultTextStyle>
    <a:defPPr>
      <a:defRPr lang="de-DE"/>
    </a:defPPr>
    <a:lvl1pPr marL="0" algn="l" defTabSz="816364" rtl="0" eaLnBrk="1" latinLnBrk="0" hangingPunct="1">
      <a:defRPr lang="de-DE" sz="1600" kern="1200">
        <a:solidFill>
          <a:schemeClr val="tx1"/>
        </a:solidFill>
        <a:latin typeface="Arial"/>
        <a:ea typeface="+mn-ea"/>
        <a:cs typeface="+mn-cs"/>
      </a:defRPr>
    </a:lvl1pPr>
    <a:lvl2pPr marL="408182" algn="l" defTabSz="816364" rtl="0" eaLnBrk="1" latinLnBrk="0" hangingPunct="1">
      <a:buClr>
        <a:srgbClr val="FDB913"/>
      </a:buClr>
      <a:buSzPct val="100000"/>
      <a:buFont typeface="wingdings"/>
      <a:buChar char=""/>
      <a:defRPr lang="de-DE" sz="1600" kern="1200">
        <a:solidFill>
          <a:schemeClr val="tx1"/>
        </a:solidFill>
        <a:latin typeface="Arial"/>
        <a:ea typeface="+mn-ea"/>
        <a:cs typeface="+mn-cs"/>
      </a:defRPr>
    </a:lvl2pPr>
    <a:lvl3pPr marL="816364" algn="l" defTabSz="816364" rtl="0" eaLnBrk="1" latinLnBrk="0" hangingPunct="1">
      <a:buClr>
        <a:srgbClr val="666666"/>
      </a:buClr>
      <a:buSzPct val="80000"/>
      <a:buFont typeface="Wingdings"/>
      <a:buChar char="n"/>
      <a:defRPr lang="de-DE" sz="1300" kern="1200">
        <a:solidFill>
          <a:schemeClr val="tx1"/>
        </a:solidFill>
        <a:latin typeface="Arial"/>
        <a:ea typeface="+mn-ea"/>
        <a:cs typeface="+mn-cs"/>
      </a:defRPr>
    </a:lvl3pPr>
    <a:lvl4pPr marL="1224546" algn="l" defTabSz="816364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4pPr>
    <a:lvl5pPr marL="1632728" algn="l" defTabSz="816364" rtl="0" eaLnBrk="1" latinLnBrk="0" hangingPunct="1">
      <a:buClr>
        <a:srgbClr val="666666"/>
      </a:buClr>
      <a:buSzPct val="80000"/>
      <a:buFont typeface="Arial"/>
      <a:buChar char=""/>
      <a:defRPr lang="de-DE" sz="900" kern="1200">
        <a:solidFill>
          <a:schemeClr val="tx1"/>
        </a:solidFill>
        <a:latin typeface="Arial"/>
        <a:ea typeface="+mn-ea"/>
        <a:cs typeface="+mn-cs"/>
      </a:defRPr>
    </a:lvl5pPr>
    <a:lvl6pPr marL="2040911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8">
          <p15:clr>
            <a:srgbClr val="A4A3A4"/>
          </p15:clr>
        </p15:guide>
        <p15:guide id="2" orient="horz" pos="3835">
          <p15:clr>
            <a:srgbClr val="A4A3A4"/>
          </p15:clr>
        </p15:guide>
        <p15:guide id="3" orient="horz" pos="1072" userDrawn="1">
          <p15:clr>
            <a:srgbClr val="A4A3A4"/>
          </p15:clr>
        </p15:guide>
        <p15:guide id="4" orient="horz" pos="779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65">
          <p15:clr>
            <a:srgbClr val="A4A3A4"/>
          </p15:clr>
        </p15:guide>
        <p15:guide id="12" orient="horz" pos="3088">
          <p15:clr>
            <a:srgbClr val="A4A3A4"/>
          </p15:clr>
        </p15:guide>
        <p15:guide id="13" orient="horz" pos="287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584">
          <p15:clr>
            <a:srgbClr val="A4A3A4"/>
          </p15:clr>
        </p15:guide>
        <p15:guide id="16" pos="5607">
          <p15:clr>
            <a:srgbClr val="A4A3A4"/>
          </p15:clr>
        </p15:guide>
        <p15:guide id="17" pos="154">
          <p15:clr>
            <a:srgbClr val="A4A3A4"/>
          </p15:clr>
        </p15:guide>
        <p15:guide id="18" pos="2886">
          <p15:clr>
            <a:srgbClr val="A4A3A4"/>
          </p15:clr>
        </p15:guide>
        <p15:guide id="19" pos="3530">
          <p15:clr>
            <a:srgbClr val="A4A3A4"/>
          </p15:clr>
        </p15:guide>
        <p15:guide id="20" pos="3608">
          <p15:clr>
            <a:srgbClr val="A4A3A4"/>
          </p15:clr>
        </p15:guide>
        <p15:guide id="21" pos="2148">
          <p15:clr>
            <a:srgbClr val="A4A3A4"/>
          </p15:clr>
        </p15:guide>
        <p15:guide id="22" pos="22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FE093"/>
    <a:srgbClr val="B6C5DA"/>
    <a:srgbClr val="3B8A15"/>
    <a:srgbClr val="FFFFFF"/>
    <a:srgbClr val="B5C4D7"/>
    <a:srgbClr val="A5B3C0"/>
    <a:srgbClr val="003283"/>
    <a:srgbClr val="FF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5126" autoAdjust="0"/>
  </p:normalViewPr>
  <p:slideViewPr>
    <p:cSldViewPr snapToObjects="1" showGuides="1">
      <p:cViewPr varScale="1">
        <p:scale>
          <a:sx n="149" d="100"/>
          <a:sy n="149" d="100"/>
        </p:scale>
        <p:origin x="424" y="168"/>
      </p:cViewPr>
      <p:guideLst>
        <p:guide orient="horz" pos="4118"/>
        <p:guide orient="horz" pos="3835"/>
        <p:guide orient="horz" pos="1072"/>
        <p:guide orient="horz" pos="779"/>
        <p:guide pos="7478"/>
        <p:guide pos="205"/>
        <p:guide pos="3849"/>
        <p:guide pos="4708"/>
        <p:guide pos="4812"/>
        <p:guide pos="2865"/>
        <p:guide pos="2965"/>
        <p:guide orient="horz" pos="3088"/>
        <p:guide orient="horz" pos="2876"/>
        <p:guide orient="horz" pos="804"/>
        <p:guide orient="horz" pos="584"/>
        <p:guide pos="5607"/>
        <p:guide pos="154"/>
        <p:guide pos="2886"/>
        <p:guide pos="3530"/>
        <p:guide pos="3608"/>
        <p:guide pos="2148"/>
        <p:guide pos="2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4" d="100"/>
          <a:sy n="94" d="100"/>
        </p:scale>
        <p:origin x="3624" y="108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35695" indent="-135695" algn="l" defTabSz="816364" rtl="0" eaLnBrk="1" latinLnBrk="0" hangingPunct="1">
      <a:buClr>
        <a:schemeClr val="accent1"/>
      </a:buClr>
      <a:buSzPct val="100000"/>
      <a:buFont typeface="Wingdings" pitchFamily="2" charset="2"/>
      <a:buChar char="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67820" indent="-132125" algn="l" defTabSz="816364" rtl="0" eaLnBrk="1" latinLnBrk="0" hangingPunct="1">
      <a:buClr>
        <a:schemeClr val="accent2"/>
      </a:buClr>
      <a:buSzPct val="80000"/>
      <a:buFont typeface="Symbol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05976" indent="-119053" algn="l" defTabSz="816364" rtl="0" eaLnBrk="1" latinLnBrk="0" hangingPunct="1">
      <a:buClr>
        <a:schemeClr val="accent2"/>
      </a:buClr>
      <a:buFont typeface="Arial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632728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911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_un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2"/>
          <p:cNvSpPr/>
          <p:nvPr userDrawn="1"/>
        </p:nvSpPr>
        <p:spPr bwMode="gray">
          <a:xfrm>
            <a:off x="258949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59871" y="2355726"/>
            <a:ext cx="7160615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PLEASE COPY A PICTURE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FROM title_slide.pptx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Slide Master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&gt; Background Styles &gt; Picture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Fill</a:t>
            </a:r>
            <a:endParaRPr lang="de-DE" sz="2400" b="1" kern="0" baseline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Use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layout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: 01_Title</a:t>
            </a:r>
            <a:endParaRPr lang="de-DE" sz="2400" b="1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90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536106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727796" y="1093491"/>
            <a:ext cx="3173380" cy="368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157052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093491"/>
            <a:ext cx="4245994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8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316731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29285" y="1093491"/>
            <a:ext cx="5371891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1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_columns_with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41331" y="1095198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42937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 tIns="0" anchor="ctr"/>
          <a:lstStyle>
            <a:lvl1pPr marL="0" indent="0" algn="ctr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2895786"/>
            <a:ext cx="8656646" cy="16655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Contact information:</a:t>
            </a:r>
          </a:p>
          <a:p>
            <a:endParaRPr lang="en-US" dirty="0"/>
          </a:p>
          <a:p>
            <a:r>
              <a:rPr lang="en-US" dirty="0"/>
              <a:t>first name last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Phone number</a:t>
            </a:r>
          </a:p>
          <a:p>
            <a:r>
              <a:rPr lang="en-US" dirty="0"/>
              <a:t>Email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42937" y="1635646"/>
            <a:ext cx="865664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dirty="0"/>
              <a:t>Thank you</a:t>
            </a:r>
            <a:endParaRPr lang="de-DE" sz="4800" b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01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4025" y="1090514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rriculum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7" y="242944"/>
            <a:ext cx="8656646" cy="5695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816337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7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Curriculum Information</a:t>
            </a:r>
          </a:p>
        </p:txBody>
      </p:sp>
      <p:sp>
        <p:nvSpPr>
          <p:cNvPr id="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528744" y="1967874"/>
            <a:ext cx="7370839" cy="271730"/>
          </a:xfrm>
          <a:prstGeom prst="rect">
            <a:avLst/>
          </a:prstGeom>
        </p:spPr>
        <p:txBody>
          <a:bodyPr anchor="t" anchorCtr="0"/>
          <a:lstStyle>
            <a:lvl1pPr marL="199740" indent="-14575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 sz="1349" b="0" baseline="0">
                <a:solidFill>
                  <a:schemeClr val="tx1"/>
                </a:solidFill>
              </a:defRPr>
            </a:lvl1pPr>
            <a:lvl2pPr marL="304389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&lt;Curriculum version + last update&gt;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463434" y="1445595"/>
            <a:ext cx="7436149" cy="375589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322900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pPr defTabSz="816337"/>
              <a:r>
                <a:rPr lang="en-US" sz="1349" b="1" dirty="0">
                  <a:solidFill>
                    <a:srgbClr val="000000"/>
                  </a:solidFill>
                </a:rPr>
                <a:t>Curriculum Version</a:t>
              </a:r>
              <a:endParaRPr lang="en-US" sz="9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 userDrawn="1"/>
        </p:nvGrpSpPr>
        <p:grpSpPr>
          <a:xfrm>
            <a:off x="242936" y="1123996"/>
            <a:ext cx="974727" cy="974756"/>
            <a:chOff x="352676" y="1326706"/>
            <a:chExt cx="765542" cy="765543"/>
          </a:xfrm>
        </p:grpSpPr>
        <p:sp>
          <p:nvSpPr>
            <p:cNvPr id="11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68454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499" ker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2" name="Gruppieren 11"/>
            <p:cNvGrpSpPr/>
            <p:nvPr userDrawn="1"/>
          </p:nvGrpSpPr>
          <p:grpSpPr>
            <a:xfrm>
              <a:off x="545702" y="1435466"/>
              <a:ext cx="403112" cy="511295"/>
              <a:chOff x="7057115" y="1361724"/>
              <a:chExt cx="403112" cy="511295"/>
            </a:xfrm>
          </p:grpSpPr>
          <p:sp>
            <p:nvSpPr>
              <p:cNvPr id="13" name="Gefaltete Ecke 12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de-DE" sz="1574" ker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" name="Gefaltete Ecke 13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endParaRPr lang="de-DE" sz="1574" ker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5" name="Gruppieren 33"/>
              <p:cNvGrpSpPr/>
              <p:nvPr/>
            </p:nvGrpSpPr>
            <p:grpSpPr>
              <a:xfrm>
                <a:off x="7057115" y="1452689"/>
                <a:ext cx="309716" cy="420330"/>
                <a:chOff x="589936" y="2809567"/>
                <a:chExt cx="309716" cy="420330"/>
              </a:xfrm>
            </p:grpSpPr>
            <p:sp>
              <p:nvSpPr>
                <p:cNvPr id="16" name="Gefaltete Ecke 15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endParaRPr lang="de-DE" sz="1574" kern="0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697006" y="2861855"/>
                  <a:ext cx="94496" cy="326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816337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2699" i="1" kern="0" dirty="0">
                      <a:solidFill>
                        <a:srgbClr val="FFFFFF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18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744876" y="2663623"/>
            <a:ext cx="7154706" cy="398150"/>
          </a:xfrm>
          <a:prstGeom prst="rect">
            <a:avLst/>
          </a:prstGeom>
        </p:spPr>
        <p:txBody>
          <a:bodyPr/>
          <a:lstStyle>
            <a:lvl1pPr marL="160676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200" b="0" baseline="0">
                <a:solidFill>
                  <a:schemeClr val="tx1"/>
                </a:solidFill>
              </a:defRPr>
            </a:lvl1pPr>
            <a:lvl2pPr marL="304389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&lt;server-side&gt;</a:t>
            </a:r>
          </a:p>
          <a:p>
            <a:pPr lvl="0"/>
            <a:r>
              <a:rPr lang="en-US" dirty="0"/>
              <a:t>&lt;client-side&gt;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530436" y="2437184"/>
            <a:ext cx="7369147" cy="2526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199058" indent="-146392" defTabSz="816337" fontAlgn="base">
              <a:spcBef>
                <a:spcPct val="5000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49" dirty="0">
                <a:solidFill>
                  <a:srgbClr val="000000"/>
                </a:solidFill>
              </a:rPr>
              <a:t>Software used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1532344" y="3492320"/>
            <a:ext cx="7367238" cy="2526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199058" indent="-146392" defTabSz="816337" fontAlgn="base">
              <a:spcBef>
                <a:spcPct val="50000"/>
              </a:spcBef>
              <a:spcAft>
                <a:spcPct val="0"/>
              </a:spcAft>
              <a:buClr>
                <a:srgbClr val="FFFFFF">
                  <a:lumMod val="6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49" dirty="0">
                <a:solidFill>
                  <a:srgbClr val="000000"/>
                </a:solidFill>
              </a:rPr>
              <a:t>Prerequisites</a:t>
            </a:r>
          </a:p>
        </p:txBody>
      </p:sp>
      <p:sp>
        <p:nvSpPr>
          <p:cNvPr id="21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4877" y="3726828"/>
            <a:ext cx="7154707" cy="398150"/>
          </a:xfrm>
          <a:prstGeom prst="rect">
            <a:avLst/>
          </a:prstGeom>
        </p:spPr>
        <p:txBody>
          <a:bodyPr/>
          <a:lstStyle>
            <a:lvl1pPr marL="214248" indent="-21424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200" b="0" baseline="0">
                <a:solidFill>
                  <a:schemeClr val="tx1"/>
                </a:solidFill>
              </a:defRPr>
            </a:lvl1pPr>
            <a:lvl2pPr marL="304389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prerequisites&gt;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495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informatio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7" y="242944"/>
            <a:ext cx="8656646" cy="5695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816337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799" b="1" kern="0" dirty="0">
                <a:solidFill>
                  <a:srgbClr val="666666"/>
                </a:solidFill>
                <a:ea typeface="Arial Unicode MS" pitchFamily="34" charset="-128"/>
                <a:cs typeface="Arial Unicode MS" pitchFamily="34" charset="-128"/>
              </a:rPr>
              <a:t>Module Information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242936" y="1127182"/>
            <a:ext cx="974447" cy="974474"/>
            <a:chOff x="214040" y="1152039"/>
            <a:chExt cx="765542" cy="765543"/>
          </a:xfrm>
        </p:grpSpPr>
        <p:sp>
          <p:nvSpPr>
            <p:cNvPr id="4" name="Donut 11"/>
            <p:cNvSpPr/>
            <p:nvPr userDrawn="1"/>
          </p:nvSpPr>
          <p:spPr bwMode="gray">
            <a:xfrm>
              <a:off x="21404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68454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1499" ker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87" y="1313261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pieren 6"/>
          <p:cNvGrpSpPr/>
          <p:nvPr userDrawn="1"/>
        </p:nvGrpSpPr>
        <p:grpSpPr>
          <a:xfrm>
            <a:off x="1463434" y="1445595"/>
            <a:ext cx="7436149" cy="375589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322900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pPr defTabSz="816337"/>
              <a:r>
                <a:rPr lang="en-US" sz="1349" b="1" dirty="0">
                  <a:solidFill>
                    <a:srgbClr val="000000"/>
                  </a:solidFill>
                </a:rPr>
                <a:t>Learning Objectives</a:t>
              </a: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528744" y="1967874"/>
            <a:ext cx="7370839" cy="989717"/>
          </a:xfrm>
          <a:prstGeom prst="rect">
            <a:avLst/>
          </a:prstGeom>
        </p:spPr>
        <p:txBody>
          <a:bodyPr anchor="t" anchorCtr="0"/>
          <a:lstStyle>
            <a:lvl1pPr marL="199740" indent="-14575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349" b="0" baseline="0">
                <a:solidFill>
                  <a:schemeClr val="tx1"/>
                </a:solidFill>
              </a:defRPr>
            </a:lvl1pPr>
            <a:lvl2pPr marL="304389" indent="-1606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</p:txBody>
      </p:sp>
    </p:spTree>
    <p:extLst>
      <p:ext uri="{BB962C8B-B14F-4D97-AF65-F5344CB8AC3E}">
        <p14:creationId xmlns:p14="http://schemas.microsoft.com/office/powerpoint/2010/main" val="228403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/>
          <p:nvPr userDrawn="1"/>
        </p:nvSpPr>
        <p:spPr bwMode="gray">
          <a:xfrm>
            <a:off x="249229" y="321411"/>
            <a:ext cx="85572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76065"/>
              <a:gd name="connsiteY0" fmla="*/ 0 h 885227"/>
              <a:gd name="connsiteX1" fmla="*/ 11276065 w 11276065"/>
              <a:gd name="connsiteY1" fmla="*/ 9785 h 885227"/>
              <a:gd name="connsiteX2" fmla="*/ 10398328 w 11276065"/>
              <a:gd name="connsiteY2" fmla="*/ 885227 h 885227"/>
              <a:gd name="connsiteX3" fmla="*/ 0 w 11276065"/>
              <a:gd name="connsiteY3" fmla="*/ 885227 h 885227"/>
              <a:gd name="connsiteX4" fmla="*/ 252 w 11276065"/>
              <a:gd name="connsiteY4" fmla="*/ 0 h 885227"/>
              <a:gd name="connsiteX0" fmla="*/ 252 w 11269797"/>
              <a:gd name="connsiteY0" fmla="*/ 0 h 885227"/>
              <a:gd name="connsiteX1" fmla="*/ 11269797 w 11269797"/>
              <a:gd name="connsiteY1" fmla="*/ 9785 h 885227"/>
              <a:gd name="connsiteX2" fmla="*/ 10398328 w 11269797"/>
              <a:gd name="connsiteY2" fmla="*/ 885227 h 885227"/>
              <a:gd name="connsiteX3" fmla="*/ 0 w 11269797"/>
              <a:gd name="connsiteY3" fmla="*/ 885227 h 885227"/>
              <a:gd name="connsiteX4" fmla="*/ 252 w 11269797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9797" h="885227">
                <a:moveTo>
                  <a:pt x="252" y="0"/>
                </a:moveTo>
                <a:lnTo>
                  <a:pt x="11269797" y="9785"/>
                </a:lnTo>
                <a:lnTo>
                  <a:pt x="10398328" y="885227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32"/>
          <p:cNvSpPr/>
          <p:nvPr userDrawn="1"/>
        </p:nvSpPr>
        <p:spPr bwMode="gray">
          <a:xfrm>
            <a:off x="248722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44015" y="339719"/>
            <a:ext cx="6173190" cy="612000"/>
          </a:xfrm>
          <a:prstGeom prst="rect">
            <a:avLst/>
          </a:prstGeom>
        </p:spPr>
        <p:txBody>
          <a:bodyPr anchor="ctr"/>
          <a:lstStyle>
            <a:lvl1pPr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&lt;presentation title&gt;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2280" y="1148755"/>
            <a:ext cx="6840000" cy="568800"/>
          </a:xfrm>
          <a:prstGeom prst="rect">
            <a:avLst/>
          </a:prstGeom>
        </p:spPr>
        <p:txBody>
          <a:bodyPr anchor="ctr"/>
          <a:lstStyle>
            <a:lvl1pPr marL="0" marR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/>
              <a:t>&lt;second title&gt;</a:t>
            </a:r>
            <a:br>
              <a:rPr lang="en-US" sz="1600" b="0" dirty="0"/>
            </a:br>
            <a:r>
              <a:rPr lang="en-US" sz="1600" b="0" dirty="0"/>
              <a:t>&lt;third title&gt;</a:t>
            </a:r>
          </a:p>
        </p:txBody>
      </p:sp>
      <p:sp>
        <p:nvSpPr>
          <p:cNvPr id="10" name="Rectangle 32"/>
          <p:cNvSpPr/>
          <p:nvPr userDrawn="1"/>
        </p:nvSpPr>
        <p:spPr bwMode="gray">
          <a:xfrm>
            <a:off x="0" y="254895"/>
            <a:ext cx="8881200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0AB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pic>
        <p:nvPicPr>
          <p:cNvPr id="11" name="Grafik 10" descr="800px-SAP_2011_logo.svg.png"/>
          <p:cNvPicPr>
            <a:picLocks noChangeAspect="1"/>
          </p:cNvPicPr>
          <p:nvPr userDrawn="1"/>
        </p:nvPicPr>
        <p:blipFill>
          <a:blip r:embed="rId2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12" name="Grafik 11" descr="SAP_UniversityAlliances_scrn_R_pos_stac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13" name="Rectangle 32"/>
          <p:cNvSpPr/>
          <p:nvPr userDrawn="1"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Rectangle 94"/>
          <p:cNvSpPr/>
          <p:nvPr userDrawn="1"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7"/>
          <p:cNvSpPr txBox="1"/>
          <p:nvPr userDrawn="1"/>
        </p:nvSpPr>
        <p:spPr bwMode="black">
          <a:xfrm>
            <a:off x="242937" y="4965608"/>
            <a:ext cx="20948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2016</a:t>
            </a:r>
            <a:r>
              <a:rPr lang="en-US" sz="700" baseline="0" dirty="0">
                <a:solidFill>
                  <a:srgbClr val="FFFFFF"/>
                </a:solidFill>
              </a:rPr>
              <a:t> SAP SE / &lt;institution&gt;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43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rriculum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Curriculum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1141718" y="1288800"/>
            <a:ext cx="7030682" cy="363210"/>
            <a:chOff x="1108399" y="1438069"/>
            <a:chExt cx="7030682" cy="363210"/>
          </a:xfrm>
        </p:grpSpPr>
        <p:sp>
          <p:nvSpPr>
            <p:cNvPr id="6" name="Rectangle 10"/>
            <p:cNvSpPr/>
            <p:nvPr userDrawn="1"/>
          </p:nvSpPr>
          <p:spPr>
            <a:xfrm>
              <a:off x="1108399" y="1438069"/>
              <a:ext cx="206631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Curriculum</a:t>
              </a:r>
              <a:r>
                <a:rPr lang="en-US" b="1" baseline="0" noProof="0" dirty="0">
                  <a:solidFill>
                    <a:schemeClr val="tx1"/>
                  </a:solidFill>
                  <a:latin typeface="+mj-lt"/>
                </a:rPr>
                <a:t> version</a:t>
              </a:r>
              <a:endParaRPr lang="en-US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>
          <a:xfrm>
            <a:off x="324000" y="1152039"/>
            <a:ext cx="765542" cy="765543"/>
            <a:chOff x="352676" y="1326706"/>
            <a:chExt cx="765542" cy="765543"/>
          </a:xfrm>
        </p:grpSpPr>
        <p:sp>
          <p:nvSpPr>
            <p:cNvPr id="7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9" name="Gruppieren 8"/>
            <p:cNvGrpSpPr/>
            <p:nvPr userDrawn="1"/>
          </p:nvGrpSpPr>
          <p:grpSpPr>
            <a:xfrm>
              <a:off x="545702" y="1435466"/>
              <a:ext cx="403112" cy="578595"/>
              <a:chOff x="7057115" y="1361724"/>
              <a:chExt cx="403112" cy="578595"/>
            </a:xfrm>
          </p:grpSpPr>
          <p:sp>
            <p:nvSpPr>
              <p:cNvPr id="10" name="Gefaltete Ecke 9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Gefaltete Ecke 10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2" name="Gruppieren 33"/>
              <p:cNvGrpSpPr/>
              <p:nvPr/>
            </p:nvGrpSpPr>
            <p:grpSpPr>
              <a:xfrm>
                <a:off x="7057115" y="1386321"/>
                <a:ext cx="309716" cy="553998"/>
                <a:chOff x="589936" y="2743199"/>
                <a:chExt cx="309716" cy="553998"/>
              </a:xfrm>
            </p:grpSpPr>
            <p:sp>
              <p:nvSpPr>
                <p:cNvPr id="13" name="Gefaltete Ecke 12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4" name="Textfeld 13"/>
                <p:cNvSpPr txBox="1"/>
                <p:nvPr/>
              </p:nvSpPr>
              <p:spPr>
                <a:xfrm>
                  <a:off x="693174" y="2743199"/>
                  <a:ext cx="16223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22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2784"/>
            <a:ext cx="6944523" cy="336918"/>
          </a:xfrm>
          <a:prstGeom prst="rect">
            <a:avLst/>
          </a:prstGeom>
        </p:spPr>
        <p:txBody>
          <a:bodyPr anchor="ctr"/>
          <a:lstStyle>
            <a:lvl1pPr marL="2857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&lt;curriculum version + last update&gt;</a:t>
            </a:r>
            <a:endParaRPr lang="de-DE" dirty="0"/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642245"/>
            <a:ext cx="669674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 side&gt;</a:t>
            </a:r>
          </a:p>
          <a:p>
            <a:pPr lvl="0"/>
            <a:r>
              <a:rPr lang="en-US" dirty="0"/>
              <a:t>&lt;client side&gt;</a:t>
            </a:r>
            <a:endParaRPr lang="de-DE" dirty="0"/>
          </a:p>
        </p:txBody>
      </p:sp>
      <p:sp>
        <p:nvSpPr>
          <p:cNvPr id="27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3654033"/>
            <a:ext cx="6696742" cy="5739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knowledge&gt;</a:t>
            </a:r>
          </a:p>
          <a:p>
            <a:pPr lvl="1"/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1230882" y="2369517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used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234279" y="3396291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71021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Module_inf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969859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Authors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8431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4000" y="1152039"/>
            <a:ext cx="765542" cy="765543"/>
            <a:chOff x="324000" y="1152039"/>
            <a:chExt cx="765542" cy="765543"/>
          </a:xfrm>
        </p:grpSpPr>
        <p:sp>
          <p:nvSpPr>
            <p:cNvPr id="21" name="Donut 11"/>
            <p:cNvSpPr/>
            <p:nvPr userDrawn="1"/>
          </p:nvSpPr>
          <p:spPr bwMode="gray">
            <a:xfrm>
              <a:off x="32400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2" name="Gruppieren 1"/>
            <p:cNvGrpSpPr/>
            <p:nvPr userDrawn="1"/>
          </p:nvGrpSpPr>
          <p:grpSpPr>
            <a:xfrm>
              <a:off x="467544" y="1473759"/>
              <a:ext cx="464585" cy="191754"/>
              <a:chOff x="467544" y="1473759"/>
              <a:chExt cx="464585" cy="191754"/>
            </a:xfrm>
          </p:grpSpPr>
          <p:sp>
            <p:nvSpPr>
              <p:cNvPr id="29" name="Richtungspfeil 28"/>
              <p:cNvSpPr/>
              <p:nvPr/>
            </p:nvSpPr>
            <p:spPr bwMode="gray">
              <a:xfrm rot="8100000">
                <a:off x="555537" y="1473759"/>
                <a:ext cx="376592" cy="144205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0" name="Rechteck 29"/>
              <p:cNvSpPr/>
              <p:nvPr/>
            </p:nvSpPr>
            <p:spPr bwMode="gray">
              <a:xfrm rot="8100000">
                <a:off x="663215" y="1475660"/>
                <a:ext cx="215002" cy="839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cxnSp>
            <p:nvCxnSpPr>
              <p:cNvPr id="31" name="Gerade Verbindung 25"/>
              <p:cNvCxnSpPr/>
              <p:nvPr/>
            </p:nvCxnSpPr>
            <p:spPr>
              <a:xfrm>
                <a:off x="467544" y="1665513"/>
                <a:ext cx="98514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/>
          <p:cNvGrpSpPr/>
          <p:nvPr userDrawn="1"/>
        </p:nvGrpSpPr>
        <p:grpSpPr>
          <a:xfrm>
            <a:off x="1141718" y="3103823"/>
            <a:ext cx="7030682" cy="363210"/>
            <a:chOff x="1108399" y="1438069"/>
            <a:chExt cx="7030682" cy="363210"/>
          </a:xfrm>
        </p:grpSpPr>
        <p:sp>
          <p:nvSpPr>
            <p:cNvPr id="33" name="Rectangle 10"/>
            <p:cNvSpPr/>
            <p:nvPr userDrawn="1"/>
          </p:nvSpPr>
          <p:spPr>
            <a:xfrm>
              <a:off x="1108399" y="1438069"/>
              <a:ext cx="174167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Target audience</a:t>
              </a:r>
            </a:p>
          </p:txBody>
        </p:sp>
        <p:cxnSp>
          <p:nvCxnSpPr>
            <p:cNvPr id="34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platzhalter 2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27877" y="3614031"/>
            <a:ext cx="6944523" cy="901935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</p:txBody>
      </p:sp>
      <p:grpSp>
        <p:nvGrpSpPr>
          <p:cNvPr id="45" name="Gruppieren 44"/>
          <p:cNvGrpSpPr/>
          <p:nvPr userDrawn="1"/>
        </p:nvGrpSpPr>
        <p:grpSpPr>
          <a:xfrm>
            <a:off x="330720" y="2969383"/>
            <a:ext cx="765542" cy="765543"/>
            <a:chOff x="340245" y="3302896"/>
            <a:chExt cx="765542" cy="765543"/>
          </a:xfrm>
        </p:grpSpPr>
        <p:sp>
          <p:nvSpPr>
            <p:cNvPr id="46" name="Donut 6"/>
            <p:cNvSpPr/>
            <p:nvPr userDrawn="1"/>
          </p:nvSpPr>
          <p:spPr bwMode="gray">
            <a:xfrm>
              <a:off x="340245" y="330289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40" y="3466593"/>
              <a:ext cx="361950" cy="43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7679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Module_inf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2111197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Learning objectives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26433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324000" y="1152000"/>
            <a:ext cx="765542" cy="765543"/>
            <a:chOff x="354900" y="1326706"/>
            <a:chExt cx="765542" cy="765543"/>
          </a:xfrm>
        </p:grpSpPr>
        <p:sp>
          <p:nvSpPr>
            <p:cNvPr id="25" name="Donut 11"/>
            <p:cNvSpPr/>
            <p:nvPr userDrawn="1"/>
          </p:nvSpPr>
          <p:spPr bwMode="gray">
            <a:xfrm>
              <a:off x="354900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06" y="1487967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0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</p:spTree>
    <p:extLst>
      <p:ext uri="{BB962C8B-B14F-4D97-AF65-F5344CB8AC3E}">
        <p14:creationId xmlns:p14="http://schemas.microsoft.com/office/powerpoint/2010/main" val="26016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Regul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7209384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&lt;page title&gt;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41331" y="1095198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1663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185105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/>
          <p:cNvSpPr txBox="1">
            <a:spLocks/>
          </p:cNvSpPr>
          <p:nvPr userDrawn="1"/>
        </p:nvSpPr>
        <p:spPr>
          <a:xfrm>
            <a:off x="-2313765" y="3561860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4964" marR="0" indent="-134964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Char char="–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002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84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66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48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Google Shape;57;p64" descr="20150416 tum logo blau png final.png">
            <a:extLst>
              <a:ext uri="{FF2B5EF4-FFF2-40B4-BE49-F238E27FC236}">
                <a16:creationId xmlns:a16="http://schemas.microsoft.com/office/drawing/2014/main" id="{F1D794ED-416A-FD35-F4A9-FAC858B3C55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4966" y="339502"/>
            <a:ext cx="918964" cy="483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0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822" r:id="rId3"/>
    <p:sldLayoutId id="2147483823" r:id="rId4"/>
    <p:sldLayoutId id="2147483824" r:id="rId5"/>
    <p:sldLayoutId id="2147483794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21" r:id="rId15"/>
    <p:sldLayoutId id="2147483826" r:id="rId16"/>
    <p:sldLayoutId id="2147483825" r:id="rId17"/>
    <p:sldLayoutId id="2147483827" r:id="rId18"/>
    <p:sldLayoutId id="2147483828" r:id="rId19"/>
  </p:sldLayoutIdLst>
  <p:hf hdr="0" ftr="0" dt="0"/>
  <p:txStyles>
    <p:titleStyle>
      <a:lvl1pPr algn="l" defTabSz="816364" rtl="0" eaLnBrk="1" latinLnBrk="0" hangingPunct="1">
        <a:spcBef>
          <a:spcPct val="0"/>
        </a:spcBef>
        <a:buNone/>
        <a:defRPr sz="2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15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816364" rtl="0" eaLnBrk="1" latinLnBrk="0" hangingPunct="1">
        <a:spcBef>
          <a:spcPts val="450"/>
        </a:spcBef>
        <a:buClr>
          <a:schemeClr val="accent1"/>
        </a:buClr>
        <a:buSzPct val="80000"/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Wingdings"/>
        <a:buChar char="n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02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84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66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48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2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11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93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75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57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8247-3F49-4350-F32F-87920BA7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32" y="1131590"/>
            <a:ext cx="8317432" cy="62772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de-DE" sz="3200" dirty="0">
              <a:solidFill>
                <a:srgbClr val="1B2F76"/>
              </a:solidFill>
              <a:latin typeface="Montserrat"/>
              <a:ea typeface="+mn-ea"/>
              <a:cs typeface="+mn-cs"/>
            </a:endParaRP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986FDF01-0EFD-713A-F144-322E46622E41}"/>
              </a:ext>
            </a:extLst>
          </p:cNvPr>
          <p:cNvSpPr/>
          <p:nvPr/>
        </p:nvSpPr>
        <p:spPr>
          <a:xfrm rot="10800000" flipV="1">
            <a:off x="0" y="1816031"/>
            <a:ext cx="9144000" cy="0"/>
          </a:xfrm>
          <a:prstGeom prst="rect">
            <a:avLst/>
          </a:prstGeom>
          <a:solidFill>
            <a:srgbClr val="0059AB">
              <a:alpha val="80000"/>
            </a:srgbClr>
          </a:solidFill>
          <a:ln>
            <a:solidFill>
              <a:srgbClr val="1C3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F9A1BCDB-7176-3D2B-520C-27C5960912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014" y="3075806"/>
            <a:ext cx="2601986" cy="19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5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Version ###Version###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44877" y="3701847"/>
            <a:ext cx="7154707" cy="550709"/>
          </a:xfrm>
        </p:spPr>
        <p:txBody>
          <a:bodyPr/>
          <a:lstStyle/>
          <a:p>
            <a:r>
              <a:rPr lang="en-US" dirty="0"/>
              <a:t>###Prerequisites###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2536EF-1C96-BB8D-2603-282C193D2B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###Software###</a:t>
            </a:r>
          </a:p>
        </p:txBody>
      </p:sp>
    </p:spTree>
    <p:extLst>
      <p:ext uri="{BB962C8B-B14F-4D97-AF65-F5344CB8AC3E}">
        <p14:creationId xmlns:p14="http://schemas.microsoft.com/office/powerpoint/2010/main" val="413975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###Learning Objectives###</a:t>
            </a:r>
          </a:p>
        </p:txBody>
      </p:sp>
    </p:spTree>
    <p:extLst>
      <p:ext uri="{BB962C8B-B14F-4D97-AF65-F5344CB8AC3E}">
        <p14:creationId xmlns:p14="http://schemas.microsoft.com/office/powerpoint/2010/main" val="3347034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 Vorlage">
  <a:themeElements>
    <a:clrScheme name="SAPUCC">
      <a:dk1>
        <a:srgbClr val="000000"/>
      </a:dk1>
      <a:lt1>
        <a:srgbClr val="FFFFFF"/>
      </a:lt1>
      <a:dk2>
        <a:srgbClr val="A5A5A5"/>
      </a:dk2>
      <a:lt2>
        <a:srgbClr val="F2F2F2"/>
      </a:lt2>
      <a:accent1>
        <a:srgbClr val="FFC000"/>
      </a:accent1>
      <a:accent2>
        <a:srgbClr val="7030A0"/>
      </a:accent2>
      <a:accent3>
        <a:srgbClr val="00B050"/>
      </a:accent3>
      <a:accent4>
        <a:srgbClr val="FF0000"/>
      </a:accent4>
      <a:accent5>
        <a:srgbClr val="46B1FF"/>
      </a:accent5>
      <a:accent6>
        <a:srgbClr val="000000"/>
      </a:accent6>
      <a:hlink>
        <a:srgbClr val="0076CB"/>
      </a:hlink>
      <a:folHlink>
        <a:srgbClr val="84CBFF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</a:spPr>
      <a:bodyPr wrap="square" lIns="91440" tIns="45720" rIns="91440" bIns="45720" rtlCol="0" anchor="ctr">
        <a:spAutoFit/>
        <a:scene3d>
          <a:camera prst="orthographicFront"/>
          <a:lightRig rig="balanced" dir="t">
            <a:rot lat="0" lon="0" rev="2100000"/>
          </a:lightRig>
        </a:scene3d>
        <a:sp3d prstMaterial="metal">
          <a:contourClr>
            <a:schemeClr val="bg2"/>
          </a:contourClr>
        </a:sp3d>
      </a:bodyPr>
      <a:lstStyle>
        <a:defPPr algn="ctr">
          <a:defRPr sz="2000" b="1" cap="none" spc="0" dirty="0" smtClean="0">
            <a:ln w="50800"/>
            <a:solidFill>
              <a:schemeClr val="accent1"/>
            </a:solidFill>
            <a:effectLst/>
          </a:defRPr>
        </a:defPPr>
      </a:lstStyle>
    </a:spDef>
    <a:lnDef>
      <a:spPr>
        <a:ln w="6350">
          <a:solidFill>
            <a:srgbClr val="92D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.potx" id="{55BF56A5-9670-4A5C-9381-F2BC3ED41507}" vid="{C3377293-6A72-469F-8B9E-F6F67BF4C23C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Vorlage</Template>
  <TotalTime>63</TotalTime>
  <Words>14</Words>
  <Application>Microsoft Macintosh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Unicode MS</vt:lpstr>
      <vt:lpstr>Angsana New</vt:lpstr>
      <vt:lpstr>Arial</vt:lpstr>
      <vt:lpstr>Courier New</vt:lpstr>
      <vt:lpstr>Montserrat</vt:lpstr>
      <vt:lpstr>Symbol</vt:lpstr>
      <vt:lpstr>wingdings</vt:lpstr>
      <vt:lpstr>wingdings</vt:lpstr>
      <vt:lpstr>Slides Vorlage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Heisig</dc:creator>
  <cp:lastModifiedBy>Christian Heisig</cp:lastModifiedBy>
  <cp:revision>17</cp:revision>
  <dcterms:created xsi:type="dcterms:W3CDTF">2024-05-14T10:17:49Z</dcterms:created>
  <dcterms:modified xsi:type="dcterms:W3CDTF">2024-08-12T22:08:33Z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1199788362</vt:i4>
  </property>
  <property fmtid="{D5CDD505-2E9C-101B-9397-08002B2CF9AE}" pid="3" name="_NewReviewCycle">
    <vt:lpwstr/>
  </property>
  <property fmtid="{D5CDD505-2E9C-101B-9397-08002B2CF9AE}" pid="4" name="_EmailSubject">
    <vt:lpwstr>Slides</vt:lpwstr>
  </property>
  <property fmtid="{D5CDD505-2E9C-101B-9397-08002B2CF9AE}" pid="5" name="_AuthorEmail">
    <vt:lpwstr>kathrin.gustav@sap.com</vt:lpwstr>
  </property>
  <property fmtid="{D5CDD505-2E9C-101B-9397-08002B2CF9AE}" pid="6" name="_AuthorEmailDisplayName">
    <vt:lpwstr>Gustav, Kathrin</vt:lpwstr>
  </property>
  <property fmtid="{D5CDD505-2E9C-101B-9397-08002B2CF9AE}" pid="7" name="_PreviousAdHocReviewCycleID">
    <vt:i4>-519397608</vt:i4>
  </property>
</Properties>
</file>