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000" y="500000"/>
            <a:ext cx="2500000" cy="5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/>
              <a:t>Section 1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50000" y="3000000"/>
            <a:ext cx="1000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abap is a common language</a:t>
            </a:r>
            <a:endParaRPr lang="en-US" sz="1400" dirty="0"/>
          </a:p>
        </p:txBody>
      </p:sp>
      <p:sp>
        <p:nvSpPr>
          <p:cNvPr id="4" name="Object 4"/>
          <p:cNvSpPr txBox="1"/>
          <p:nvPr/>
        </p:nvSpPr>
        <p:spPr>
          <a:xfrm>
            <a:off x="750000" y="3200000"/>
            <a:ext cx="1000000" cy="200000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400" dirty="0" smtClean="0">
                <a:solidFill>
                  <a:srgbClr val="000000"/>
                </a:solidFill>
              </a:rPr>
              <a:t>c# is a common language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2024-05-14T10:50:15Z</dcterms:created>
  <dcterms:modified xsi:type="dcterms:W3CDTF">2024-05-14T10:50:15Z</dcterms:modified>
</cp:coreProperties>
</file>