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64350"/>
  <p:notesSz cx="12192000" cy="6864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2"/>
  </p:normalViewPr>
  <p:slideViewPr>
    <p:cSldViewPr>
      <p:cViewPr varScale="1">
        <p:scale>
          <a:sx n="114" d="100"/>
          <a:sy n="114" d="100"/>
        </p:scale>
        <p:origin x="2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7948"/>
            <a:ext cx="10368598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4036"/>
            <a:ext cx="8538845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4611" y="0"/>
            <a:ext cx="11544300" cy="2296795"/>
          </a:xfrm>
          <a:custGeom>
            <a:avLst/>
            <a:gdLst/>
            <a:ahLst/>
            <a:cxnLst/>
            <a:rect l="l" t="t" r="r" b="b"/>
            <a:pathLst>
              <a:path w="11544300" h="2296795">
                <a:moveTo>
                  <a:pt x="11544300" y="0"/>
                </a:moveTo>
                <a:lnTo>
                  <a:pt x="0" y="0"/>
                </a:lnTo>
                <a:lnTo>
                  <a:pt x="0" y="2296668"/>
                </a:lnTo>
                <a:lnTo>
                  <a:pt x="11544300" y="2296668"/>
                </a:lnTo>
                <a:lnTo>
                  <a:pt x="1154430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6083808"/>
            <a:ext cx="915924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4611" y="0"/>
            <a:ext cx="11544300" cy="161925"/>
          </a:xfrm>
          <a:custGeom>
            <a:avLst/>
            <a:gdLst/>
            <a:ahLst/>
            <a:cxnLst/>
            <a:rect l="l" t="t" r="r" b="b"/>
            <a:pathLst>
              <a:path w="11544300" h="161925">
                <a:moveTo>
                  <a:pt x="11544300" y="0"/>
                </a:moveTo>
                <a:lnTo>
                  <a:pt x="0" y="0"/>
                </a:lnTo>
                <a:lnTo>
                  <a:pt x="0" y="161544"/>
                </a:lnTo>
                <a:lnTo>
                  <a:pt x="11544300" y="161544"/>
                </a:lnTo>
                <a:lnTo>
                  <a:pt x="1154430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4611" y="1231391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89" y="0"/>
                </a:lnTo>
              </a:path>
            </a:pathLst>
          </a:custGeom>
          <a:ln w="60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4611" y="6537959"/>
            <a:ext cx="11544300" cy="323215"/>
          </a:xfrm>
          <a:custGeom>
            <a:avLst/>
            <a:gdLst/>
            <a:ahLst/>
            <a:cxnLst/>
            <a:rect l="l" t="t" r="r" b="b"/>
            <a:pathLst>
              <a:path w="11544300" h="323215">
                <a:moveTo>
                  <a:pt x="11544300" y="0"/>
                </a:moveTo>
                <a:lnTo>
                  <a:pt x="0" y="0"/>
                </a:lnTo>
                <a:lnTo>
                  <a:pt x="0" y="323088"/>
                </a:lnTo>
                <a:lnTo>
                  <a:pt x="11544300" y="323088"/>
                </a:lnTo>
                <a:lnTo>
                  <a:pt x="1154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02" y="299465"/>
            <a:ext cx="11127740" cy="7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302" y="1394587"/>
            <a:ext cx="11299825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951" y="6626612"/>
            <a:ext cx="390207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83845"/>
            <a:ext cx="28056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7452" y="6626612"/>
            <a:ext cx="2171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.sap.com/" TargetMode="External"/><Relationship Id="rId2" Type="http://schemas.openxmlformats.org/officeDocument/2006/relationships/hyperlink" Target="https://answers.s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help.sap.com/saphelp_nw74/helpdata/de/4a/24dbfa64550455e10000000a421937/frames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12.sap.com/corporate-en/legal/copyright/index.e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p.com/about/compan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5175" cy="6859905"/>
            <a:chOff x="0" y="0"/>
            <a:chExt cx="12195175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5048" cy="6859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4611" y="0"/>
              <a:ext cx="11544300" cy="161925"/>
            </a:xfrm>
            <a:custGeom>
              <a:avLst/>
              <a:gdLst/>
              <a:ahLst/>
              <a:cxnLst/>
              <a:rect l="l" t="t" r="r" b="b"/>
              <a:pathLst>
                <a:path w="11544300" h="161925">
                  <a:moveTo>
                    <a:pt x="11544300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11544300" y="161544"/>
                  </a:lnTo>
                  <a:lnTo>
                    <a:pt x="11544300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6" y="6083808"/>
              <a:ext cx="915924" cy="4541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4611" y="161543"/>
            <a:ext cx="11544300" cy="1998345"/>
          </a:xfrm>
          <a:prstGeom prst="rect">
            <a:avLst/>
          </a:prstGeom>
          <a:solidFill>
            <a:srgbClr val="FFFFFF">
              <a:alpha val="74900"/>
            </a:srgbClr>
          </a:solidFill>
        </p:spPr>
        <p:txBody>
          <a:bodyPr vert="horz" wrap="square" lIns="0" tIns="14097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10"/>
              </a:spcBef>
            </a:pPr>
            <a:r>
              <a:rPr sz="6000" b="1" dirty="0">
                <a:latin typeface="Arial"/>
                <a:cs typeface="Arial"/>
              </a:rPr>
              <a:t>Introduction</a:t>
            </a:r>
            <a:r>
              <a:rPr sz="6000" b="1" spc="-4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to</a:t>
            </a:r>
            <a:r>
              <a:rPr sz="6000" b="1" spc="-235" dirty="0">
                <a:latin typeface="Arial"/>
                <a:cs typeface="Arial"/>
              </a:rPr>
              <a:t> </a:t>
            </a:r>
            <a:r>
              <a:rPr sz="6000" b="1" spc="-20" dirty="0">
                <a:latin typeface="Arial"/>
                <a:cs typeface="Arial"/>
              </a:rPr>
              <a:t>ABAP</a:t>
            </a:r>
            <a:endParaRPr sz="600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  <a:spcBef>
                <a:spcPts val="4705"/>
              </a:spcBef>
            </a:pPr>
            <a:r>
              <a:rPr sz="1800" dirty="0">
                <a:latin typeface="Arial"/>
                <a:cs typeface="Arial"/>
              </a:rPr>
              <a:t>SAP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UCC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Technical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University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Munich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2635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III.</a:t>
            </a:r>
            <a:r>
              <a:rPr sz="2000" b="1" spc="-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Transport</a:t>
            </a:r>
            <a:r>
              <a:rPr sz="2000" b="1" spc="-8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CCCC"/>
                </a:solidFill>
                <a:latin typeface="Arial"/>
                <a:cs typeface="Arial"/>
              </a:rPr>
              <a:t>Concept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3406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Transport</a:t>
            </a:r>
            <a:r>
              <a:rPr sz="2800" spc="-185" dirty="0"/>
              <a:t> </a:t>
            </a:r>
            <a:r>
              <a:rPr sz="2800" spc="-10" dirty="0"/>
              <a:t>Hierarchy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193791" y="1613915"/>
            <a:ext cx="1805939" cy="690880"/>
          </a:xfrm>
          <a:custGeom>
            <a:avLst/>
            <a:gdLst/>
            <a:ahLst/>
            <a:cxnLst/>
            <a:rect l="l" t="t" r="r" b="b"/>
            <a:pathLst>
              <a:path w="1805940" h="690880">
                <a:moveTo>
                  <a:pt x="1690878" y="0"/>
                </a:moveTo>
                <a:lnTo>
                  <a:pt x="115062" y="0"/>
                </a:lnTo>
                <a:lnTo>
                  <a:pt x="70294" y="9048"/>
                </a:lnTo>
                <a:lnTo>
                  <a:pt x="33718" y="33718"/>
                </a:lnTo>
                <a:lnTo>
                  <a:pt x="9048" y="70294"/>
                </a:lnTo>
                <a:lnTo>
                  <a:pt x="0" y="115062"/>
                </a:lnTo>
                <a:lnTo>
                  <a:pt x="0" y="575310"/>
                </a:lnTo>
                <a:lnTo>
                  <a:pt x="9048" y="620077"/>
                </a:lnTo>
                <a:lnTo>
                  <a:pt x="33718" y="656653"/>
                </a:lnTo>
                <a:lnTo>
                  <a:pt x="70294" y="681323"/>
                </a:lnTo>
                <a:lnTo>
                  <a:pt x="115062" y="690372"/>
                </a:lnTo>
                <a:lnTo>
                  <a:pt x="1690878" y="690372"/>
                </a:lnTo>
                <a:lnTo>
                  <a:pt x="1735645" y="681323"/>
                </a:lnTo>
                <a:lnTo>
                  <a:pt x="1772221" y="656653"/>
                </a:lnTo>
                <a:lnTo>
                  <a:pt x="1796891" y="620077"/>
                </a:lnTo>
                <a:lnTo>
                  <a:pt x="1805939" y="575310"/>
                </a:lnTo>
                <a:lnTo>
                  <a:pt x="1805939" y="115062"/>
                </a:lnTo>
                <a:lnTo>
                  <a:pt x="1796891" y="70294"/>
                </a:lnTo>
                <a:lnTo>
                  <a:pt x="1772221" y="33718"/>
                </a:lnTo>
                <a:lnTo>
                  <a:pt x="1735645" y="9048"/>
                </a:lnTo>
                <a:lnTo>
                  <a:pt x="1690878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87695" y="1786204"/>
            <a:ext cx="8185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2635" y="2724911"/>
            <a:ext cx="1807845" cy="690880"/>
          </a:xfrm>
          <a:custGeom>
            <a:avLst/>
            <a:gdLst/>
            <a:ahLst/>
            <a:cxnLst/>
            <a:rect l="l" t="t" r="r" b="b"/>
            <a:pathLst>
              <a:path w="1807845" h="690879">
                <a:moveTo>
                  <a:pt x="1692402" y="0"/>
                </a:moveTo>
                <a:lnTo>
                  <a:pt x="115062" y="0"/>
                </a:lnTo>
                <a:lnTo>
                  <a:pt x="70294" y="9048"/>
                </a:lnTo>
                <a:lnTo>
                  <a:pt x="33718" y="33718"/>
                </a:lnTo>
                <a:lnTo>
                  <a:pt x="9048" y="70294"/>
                </a:lnTo>
                <a:lnTo>
                  <a:pt x="0" y="115062"/>
                </a:lnTo>
                <a:lnTo>
                  <a:pt x="0" y="575310"/>
                </a:lnTo>
                <a:lnTo>
                  <a:pt x="9048" y="620077"/>
                </a:lnTo>
                <a:lnTo>
                  <a:pt x="33718" y="656653"/>
                </a:lnTo>
                <a:lnTo>
                  <a:pt x="70294" y="681323"/>
                </a:lnTo>
                <a:lnTo>
                  <a:pt x="115062" y="690372"/>
                </a:lnTo>
                <a:lnTo>
                  <a:pt x="1692402" y="690372"/>
                </a:lnTo>
                <a:lnTo>
                  <a:pt x="1737169" y="681323"/>
                </a:lnTo>
                <a:lnTo>
                  <a:pt x="1773745" y="656653"/>
                </a:lnTo>
                <a:lnTo>
                  <a:pt x="1798415" y="620077"/>
                </a:lnTo>
                <a:lnTo>
                  <a:pt x="1807464" y="575310"/>
                </a:lnTo>
                <a:lnTo>
                  <a:pt x="1807464" y="115062"/>
                </a:lnTo>
                <a:lnTo>
                  <a:pt x="1798415" y="70294"/>
                </a:lnTo>
                <a:lnTo>
                  <a:pt x="1773745" y="33718"/>
                </a:lnTo>
                <a:lnTo>
                  <a:pt x="1737169" y="9048"/>
                </a:lnTo>
                <a:lnTo>
                  <a:pt x="1692402" y="0"/>
                </a:lnTo>
                <a:close/>
              </a:path>
            </a:pathLst>
          </a:custGeom>
          <a:solidFill>
            <a:srgbClr val="E2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9345" y="2745435"/>
            <a:ext cx="11195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Transport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8768" y="2724911"/>
            <a:ext cx="1805939" cy="690880"/>
          </a:xfrm>
          <a:custGeom>
            <a:avLst/>
            <a:gdLst/>
            <a:ahLst/>
            <a:cxnLst/>
            <a:rect l="l" t="t" r="r" b="b"/>
            <a:pathLst>
              <a:path w="1805940" h="690879">
                <a:moveTo>
                  <a:pt x="1690877" y="0"/>
                </a:moveTo>
                <a:lnTo>
                  <a:pt x="115061" y="0"/>
                </a:lnTo>
                <a:lnTo>
                  <a:pt x="70294" y="9048"/>
                </a:lnTo>
                <a:lnTo>
                  <a:pt x="33718" y="33718"/>
                </a:lnTo>
                <a:lnTo>
                  <a:pt x="9048" y="70294"/>
                </a:lnTo>
                <a:lnTo>
                  <a:pt x="0" y="115062"/>
                </a:lnTo>
                <a:lnTo>
                  <a:pt x="0" y="575310"/>
                </a:lnTo>
                <a:lnTo>
                  <a:pt x="9048" y="620077"/>
                </a:lnTo>
                <a:lnTo>
                  <a:pt x="33718" y="656653"/>
                </a:lnTo>
                <a:lnTo>
                  <a:pt x="70294" y="681323"/>
                </a:lnTo>
                <a:lnTo>
                  <a:pt x="115061" y="690372"/>
                </a:lnTo>
                <a:lnTo>
                  <a:pt x="1690877" y="690372"/>
                </a:lnTo>
                <a:lnTo>
                  <a:pt x="1735645" y="681323"/>
                </a:lnTo>
                <a:lnTo>
                  <a:pt x="1772221" y="656653"/>
                </a:lnTo>
                <a:lnTo>
                  <a:pt x="1796891" y="620077"/>
                </a:lnTo>
                <a:lnTo>
                  <a:pt x="1805939" y="575310"/>
                </a:lnTo>
                <a:lnTo>
                  <a:pt x="1805939" y="115062"/>
                </a:lnTo>
                <a:lnTo>
                  <a:pt x="1796891" y="70294"/>
                </a:lnTo>
                <a:lnTo>
                  <a:pt x="1772221" y="33718"/>
                </a:lnTo>
                <a:lnTo>
                  <a:pt x="1735645" y="9048"/>
                </a:lnTo>
                <a:lnTo>
                  <a:pt x="1690877" y="0"/>
                </a:lnTo>
                <a:close/>
              </a:path>
            </a:pathLst>
          </a:custGeom>
          <a:solidFill>
            <a:srgbClr val="E2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15731" y="2745435"/>
            <a:ext cx="11169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Transport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0972" y="3826764"/>
            <a:ext cx="1805939" cy="692150"/>
          </a:xfrm>
          <a:custGeom>
            <a:avLst/>
            <a:gdLst/>
            <a:ahLst/>
            <a:cxnLst/>
            <a:rect l="l" t="t" r="r" b="b"/>
            <a:pathLst>
              <a:path w="1805939" h="692150">
                <a:moveTo>
                  <a:pt x="1690624" y="0"/>
                </a:moveTo>
                <a:lnTo>
                  <a:pt x="115315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6"/>
                </a:lnTo>
                <a:lnTo>
                  <a:pt x="0" y="576580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5" y="691896"/>
                </a:lnTo>
                <a:lnTo>
                  <a:pt x="1690624" y="691896"/>
                </a:lnTo>
                <a:lnTo>
                  <a:pt x="1735484" y="682825"/>
                </a:lnTo>
                <a:lnTo>
                  <a:pt x="1772142" y="658098"/>
                </a:lnTo>
                <a:lnTo>
                  <a:pt x="1796869" y="621440"/>
                </a:lnTo>
                <a:lnTo>
                  <a:pt x="1805939" y="576580"/>
                </a:lnTo>
                <a:lnTo>
                  <a:pt x="1805939" y="115316"/>
                </a:lnTo>
                <a:lnTo>
                  <a:pt x="1796869" y="70455"/>
                </a:lnTo>
                <a:lnTo>
                  <a:pt x="1772142" y="33797"/>
                </a:lnTo>
                <a:lnTo>
                  <a:pt x="1735484" y="9070"/>
                </a:lnTo>
                <a:lnTo>
                  <a:pt x="16906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9733" y="4000626"/>
            <a:ext cx="787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Task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7411" y="3835908"/>
            <a:ext cx="1805939" cy="692150"/>
          </a:xfrm>
          <a:custGeom>
            <a:avLst/>
            <a:gdLst/>
            <a:ahLst/>
            <a:cxnLst/>
            <a:rect l="l" t="t" r="r" b="b"/>
            <a:pathLst>
              <a:path w="1805939" h="692150">
                <a:moveTo>
                  <a:pt x="1690624" y="0"/>
                </a:moveTo>
                <a:lnTo>
                  <a:pt x="115315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6"/>
                </a:lnTo>
                <a:lnTo>
                  <a:pt x="0" y="576580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5" y="691896"/>
                </a:lnTo>
                <a:lnTo>
                  <a:pt x="1690624" y="691896"/>
                </a:lnTo>
                <a:lnTo>
                  <a:pt x="1735484" y="682825"/>
                </a:lnTo>
                <a:lnTo>
                  <a:pt x="1772142" y="658098"/>
                </a:lnTo>
                <a:lnTo>
                  <a:pt x="1796869" y="621440"/>
                </a:lnTo>
                <a:lnTo>
                  <a:pt x="1805939" y="576580"/>
                </a:lnTo>
                <a:lnTo>
                  <a:pt x="1805939" y="115316"/>
                </a:lnTo>
                <a:lnTo>
                  <a:pt x="1796869" y="70455"/>
                </a:lnTo>
                <a:lnTo>
                  <a:pt x="1772142" y="33797"/>
                </a:lnTo>
                <a:lnTo>
                  <a:pt x="1735484" y="9070"/>
                </a:lnTo>
                <a:lnTo>
                  <a:pt x="16906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6173" y="4010025"/>
            <a:ext cx="787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Task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72328" y="3843527"/>
            <a:ext cx="1807845" cy="692150"/>
          </a:xfrm>
          <a:custGeom>
            <a:avLst/>
            <a:gdLst/>
            <a:ahLst/>
            <a:cxnLst/>
            <a:rect l="l" t="t" r="r" b="b"/>
            <a:pathLst>
              <a:path w="1807845" h="692150">
                <a:moveTo>
                  <a:pt x="1692148" y="0"/>
                </a:moveTo>
                <a:lnTo>
                  <a:pt x="115316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6"/>
                </a:lnTo>
                <a:lnTo>
                  <a:pt x="0" y="576580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6" y="691896"/>
                </a:lnTo>
                <a:lnTo>
                  <a:pt x="1692148" y="691896"/>
                </a:lnTo>
                <a:lnTo>
                  <a:pt x="1737008" y="682825"/>
                </a:lnTo>
                <a:lnTo>
                  <a:pt x="1773666" y="658098"/>
                </a:lnTo>
                <a:lnTo>
                  <a:pt x="1798393" y="621440"/>
                </a:lnTo>
                <a:lnTo>
                  <a:pt x="1807464" y="576580"/>
                </a:lnTo>
                <a:lnTo>
                  <a:pt x="1807464" y="115316"/>
                </a:lnTo>
                <a:lnTo>
                  <a:pt x="1798393" y="70455"/>
                </a:lnTo>
                <a:lnTo>
                  <a:pt x="1773666" y="33797"/>
                </a:lnTo>
                <a:lnTo>
                  <a:pt x="1737008" y="9070"/>
                </a:lnTo>
                <a:lnTo>
                  <a:pt x="16921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68644" y="4017390"/>
            <a:ext cx="815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Task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68768" y="3843527"/>
            <a:ext cx="1805939" cy="692150"/>
          </a:xfrm>
          <a:custGeom>
            <a:avLst/>
            <a:gdLst/>
            <a:ahLst/>
            <a:cxnLst/>
            <a:rect l="l" t="t" r="r" b="b"/>
            <a:pathLst>
              <a:path w="1805940" h="692150">
                <a:moveTo>
                  <a:pt x="1690624" y="0"/>
                </a:moveTo>
                <a:lnTo>
                  <a:pt x="115315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6"/>
                </a:lnTo>
                <a:lnTo>
                  <a:pt x="0" y="576580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5" y="691896"/>
                </a:lnTo>
                <a:lnTo>
                  <a:pt x="1690624" y="691896"/>
                </a:lnTo>
                <a:lnTo>
                  <a:pt x="1735484" y="682825"/>
                </a:lnTo>
                <a:lnTo>
                  <a:pt x="1772142" y="658098"/>
                </a:lnTo>
                <a:lnTo>
                  <a:pt x="1796869" y="621440"/>
                </a:lnTo>
                <a:lnTo>
                  <a:pt x="1805939" y="576580"/>
                </a:lnTo>
                <a:lnTo>
                  <a:pt x="1805939" y="115316"/>
                </a:lnTo>
                <a:lnTo>
                  <a:pt x="1796869" y="70455"/>
                </a:lnTo>
                <a:lnTo>
                  <a:pt x="1772142" y="33797"/>
                </a:lnTo>
                <a:lnTo>
                  <a:pt x="1735484" y="9070"/>
                </a:lnTo>
                <a:lnTo>
                  <a:pt x="16906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65083" y="4017390"/>
            <a:ext cx="815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Task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65207" y="3843527"/>
            <a:ext cx="1805939" cy="692150"/>
          </a:xfrm>
          <a:custGeom>
            <a:avLst/>
            <a:gdLst/>
            <a:ahLst/>
            <a:cxnLst/>
            <a:rect l="l" t="t" r="r" b="b"/>
            <a:pathLst>
              <a:path w="1805940" h="692150">
                <a:moveTo>
                  <a:pt x="1690624" y="0"/>
                </a:moveTo>
                <a:lnTo>
                  <a:pt x="115316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6"/>
                </a:lnTo>
                <a:lnTo>
                  <a:pt x="0" y="576580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6" y="691896"/>
                </a:lnTo>
                <a:lnTo>
                  <a:pt x="1690624" y="691896"/>
                </a:lnTo>
                <a:lnTo>
                  <a:pt x="1735484" y="682825"/>
                </a:lnTo>
                <a:lnTo>
                  <a:pt x="1772142" y="658098"/>
                </a:lnTo>
                <a:lnTo>
                  <a:pt x="1796869" y="621440"/>
                </a:lnTo>
                <a:lnTo>
                  <a:pt x="1805940" y="576580"/>
                </a:lnTo>
                <a:lnTo>
                  <a:pt x="1805940" y="115316"/>
                </a:lnTo>
                <a:lnTo>
                  <a:pt x="1796869" y="70455"/>
                </a:lnTo>
                <a:lnTo>
                  <a:pt x="1772142" y="33797"/>
                </a:lnTo>
                <a:lnTo>
                  <a:pt x="1735484" y="9070"/>
                </a:lnTo>
                <a:lnTo>
                  <a:pt x="16906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153904" y="4017390"/>
            <a:ext cx="829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Task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02635" y="4928615"/>
            <a:ext cx="1807845" cy="692150"/>
          </a:xfrm>
          <a:custGeom>
            <a:avLst/>
            <a:gdLst/>
            <a:ahLst/>
            <a:cxnLst/>
            <a:rect l="l" t="t" r="r" b="b"/>
            <a:pathLst>
              <a:path w="1807845" h="692150">
                <a:moveTo>
                  <a:pt x="1692148" y="0"/>
                </a:moveTo>
                <a:lnTo>
                  <a:pt x="115315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5"/>
                </a:lnTo>
                <a:lnTo>
                  <a:pt x="0" y="576579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5" y="691895"/>
                </a:lnTo>
                <a:lnTo>
                  <a:pt x="1692148" y="691895"/>
                </a:lnTo>
                <a:lnTo>
                  <a:pt x="1737008" y="682825"/>
                </a:lnTo>
                <a:lnTo>
                  <a:pt x="1773666" y="658098"/>
                </a:lnTo>
                <a:lnTo>
                  <a:pt x="1798393" y="621440"/>
                </a:lnTo>
                <a:lnTo>
                  <a:pt x="1807464" y="576579"/>
                </a:lnTo>
                <a:lnTo>
                  <a:pt x="1807464" y="115315"/>
                </a:lnTo>
                <a:lnTo>
                  <a:pt x="1798393" y="70455"/>
                </a:lnTo>
                <a:lnTo>
                  <a:pt x="1773666" y="33797"/>
                </a:lnTo>
                <a:lnTo>
                  <a:pt x="1737008" y="9070"/>
                </a:lnTo>
                <a:lnTo>
                  <a:pt x="1692148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12770" y="5103114"/>
            <a:ext cx="1187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Developer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72328" y="4928615"/>
            <a:ext cx="1807845" cy="692150"/>
          </a:xfrm>
          <a:custGeom>
            <a:avLst/>
            <a:gdLst/>
            <a:ahLst/>
            <a:cxnLst/>
            <a:rect l="l" t="t" r="r" b="b"/>
            <a:pathLst>
              <a:path w="1807845" h="692150">
                <a:moveTo>
                  <a:pt x="1692148" y="0"/>
                </a:moveTo>
                <a:lnTo>
                  <a:pt x="115316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5"/>
                </a:lnTo>
                <a:lnTo>
                  <a:pt x="0" y="576579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6" y="691895"/>
                </a:lnTo>
                <a:lnTo>
                  <a:pt x="1692148" y="691895"/>
                </a:lnTo>
                <a:lnTo>
                  <a:pt x="1737008" y="682825"/>
                </a:lnTo>
                <a:lnTo>
                  <a:pt x="1773666" y="658098"/>
                </a:lnTo>
                <a:lnTo>
                  <a:pt x="1798393" y="621440"/>
                </a:lnTo>
                <a:lnTo>
                  <a:pt x="1807464" y="576579"/>
                </a:lnTo>
                <a:lnTo>
                  <a:pt x="1807464" y="115315"/>
                </a:lnTo>
                <a:lnTo>
                  <a:pt x="1798393" y="70455"/>
                </a:lnTo>
                <a:lnTo>
                  <a:pt x="1773666" y="33797"/>
                </a:lnTo>
                <a:lnTo>
                  <a:pt x="1737008" y="9070"/>
                </a:lnTo>
                <a:lnTo>
                  <a:pt x="1692148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82715" y="5103114"/>
            <a:ext cx="1186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Developer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68768" y="4928615"/>
            <a:ext cx="1805939" cy="692150"/>
          </a:xfrm>
          <a:custGeom>
            <a:avLst/>
            <a:gdLst/>
            <a:ahLst/>
            <a:cxnLst/>
            <a:rect l="l" t="t" r="r" b="b"/>
            <a:pathLst>
              <a:path w="1805940" h="692150">
                <a:moveTo>
                  <a:pt x="1690624" y="0"/>
                </a:moveTo>
                <a:lnTo>
                  <a:pt x="115315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5"/>
                </a:lnTo>
                <a:lnTo>
                  <a:pt x="0" y="576579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5" y="691895"/>
                </a:lnTo>
                <a:lnTo>
                  <a:pt x="1690624" y="691895"/>
                </a:lnTo>
                <a:lnTo>
                  <a:pt x="1735484" y="682825"/>
                </a:lnTo>
                <a:lnTo>
                  <a:pt x="1772142" y="658098"/>
                </a:lnTo>
                <a:lnTo>
                  <a:pt x="1796869" y="621440"/>
                </a:lnTo>
                <a:lnTo>
                  <a:pt x="1805939" y="576579"/>
                </a:lnTo>
                <a:lnTo>
                  <a:pt x="1805939" y="115315"/>
                </a:lnTo>
                <a:lnTo>
                  <a:pt x="1796869" y="70455"/>
                </a:lnTo>
                <a:lnTo>
                  <a:pt x="1772142" y="33797"/>
                </a:lnTo>
                <a:lnTo>
                  <a:pt x="1735484" y="9070"/>
                </a:lnTo>
                <a:lnTo>
                  <a:pt x="1690624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79156" y="5103114"/>
            <a:ext cx="1186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Developer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65207" y="4928615"/>
            <a:ext cx="1805939" cy="692150"/>
          </a:xfrm>
          <a:custGeom>
            <a:avLst/>
            <a:gdLst/>
            <a:ahLst/>
            <a:cxnLst/>
            <a:rect l="l" t="t" r="r" b="b"/>
            <a:pathLst>
              <a:path w="1805940" h="692150">
                <a:moveTo>
                  <a:pt x="1690624" y="0"/>
                </a:moveTo>
                <a:lnTo>
                  <a:pt x="115316" y="0"/>
                </a:lnTo>
                <a:lnTo>
                  <a:pt x="70455" y="9070"/>
                </a:lnTo>
                <a:lnTo>
                  <a:pt x="33797" y="33797"/>
                </a:lnTo>
                <a:lnTo>
                  <a:pt x="9070" y="70455"/>
                </a:lnTo>
                <a:lnTo>
                  <a:pt x="0" y="115315"/>
                </a:lnTo>
                <a:lnTo>
                  <a:pt x="0" y="576579"/>
                </a:lnTo>
                <a:lnTo>
                  <a:pt x="9070" y="621440"/>
                </a:lnTo>
                <a:lnTo>
                  <a:pt x="33797" y="658098"/>
                </a:lnTo>
                <a:lnTo>
                  <a:pt x="70455" y="682825"/>
                </a:lnTo>
                <a:lnTo>
                  <a:pt x="115316" y="691895"/>
                </a:lnTo>
                <a:lnTo>
                  <a:pt x="1690624" y="691895"/>
                </a:lnTo>
                <a:lnTo>
                  <a:pt x="1735484" y="682825"/>
                </a:lnTo>
                <a:lnTo>
                  <a:pt x="1772142" y="658098"/>
                </a:lnTo>
                <a:lnTo>
                  <a:pt x="1796869" y="621440"/>
                </a:lnTo>
                <a:lnTo>
                  <a:pt x="1805940" y="576579"/>
                </a:lnTo>
                <a:lnTo>
                  <a:pt x="1805940" y="115315"/>
                </a:lnTo>
                <a:lnTo>
                  <a:pt x="1796869" y="70455"/>
                </a:lnTo>
                <a:lnTo>
                  <a:pt x="1772142" y="33797"/>
                </a:lnTo>
                <a:lnTo>
                  <a:pt x="1735484" y="9070"/>
                </a:lnTo>
                <a:lnTo>
                  <a:pt x="1690624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975342" y="5103114"/>
            <a:ext cx="1186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Developer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40229" y="1547621"/>
            <a:ext cx="3268345" cy="702945"/>
          </a:xfrm>
          <a:custGeom>
            <a:avLst/>
            <a:gdLst/>
            <a:ahLst/>
            <a:cxnLst/>
            <a:rect l="l" t="t" r="r" b="b"/>
            <a:pathLst>
              <a:path w="3268345" h="702944">
                <a:moveTo>
                  <a:pt x="0" y="0"/>
                </a:moveTo>
                <a:lnTo>
                  <a:pt x="1123695" y="0"/>
                </a:lnTo>
                <a:lnTo>
                  <a:pt x="1605280" y="0"/>
                </a:lnTo>
                <a:lnTo>
                  <a:pt x="1926335" y="0"/>
                </a:lnTo>
                <a:lnTo>
                  <a:pt x="1926335" y="409828"/>
                </a:lnTo>
                <a:lnTo>
                  <a:pt x="3268091" y="387223"/>
                </a:lnTo>
                <a:lnTo>
                  <a:pt x="1926335" y="585469"/>
                </a:lnTo>
                <a:lnTo>
                  <a:pt x="1926335" y="702563"/>
                </a:lnTo>
                <a:lnTo>
                  <a:pt x="1605280" y="702563"/>
                </a:lnTo>
                <a:lnTo>
                  <a:pt x="1123695" y="702563"/>
                </a:lnTo>
                <a:lnTo>
                  <a:pt x="0" y="702563"/>
                </a:lnTo>
                <a:lnTo>
                  <a:pt x="0" y="585469"/>
                </a:lnTo>
                <a:lnTo>
                  <a:pt x="0" y="409828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84629" y="1573783"/>
            <a:ext cx="16370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81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Defined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Owner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5374" y="2454401"/>
            <a:ext cx="2466340" cy="962025"/>
          </a:xfrm>
          <a:custGeom>
            <a:avLst/>
            <a:gdLst/>
            <a:ahLst/>
            <a:cxnLst/>
            <a:rect l="l" t="t" r="r" b="b"/>
            <a:pathLst>
              <a:path w="2466340" h="962025">
                <a:moveTo>
                  <a:pt x="0" y="0"/>
                </a:moveTo>
                <a:lnTo>
                  <a:pt x="1350390" y="0"/>
                </a:lnTo>
                <a:lnTo>
                  <a:pt x="1929130" y="0"/>
                </a:lnTo>
                <a:lnTo>
                  <a:pt x="2314956" y="0"/>
                </a:lnTo>
                <a:lnTo>
                  <a:pt x="2314956" y="560959"/>
                </a:lnTo>
                <a:lnTo>
                  <a:pt x="2465959" y="658241"/>
                </a:lnTo>
                <a:lnTo>
                  <a:pt x="2314956" y="801370"/>
                </a:lnTo>
                <a:lnTo>
                  <a:pt x="2314956" y="961644"/>
                </a:lnTo>
                <a:lnTo>
                  <a:pt x="1929130" y="961644"/>
                </a:lnTo>
                <a:lnTo>
                  <a:pt x="1350390" y="961644"/>
                </a:lnTo>
                <a:lnTo>
                  <a:pt x="0" y="961644"/>
                </a:lnTo>
                <a:lnTo>
                  <a:pt x="0" y="801370"/>
                </a:lnTo>
                <a:lnTo>
                  <a:pt x="0" y="560959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5848" y="2457704"/>
            <a:ext cx="21291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Defined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 </a:t>
            </a:r>
            <a:r>
              <a:rPr sz="2000" dirty="0">
                <a:latin typeface="Arial"/>
                <a:cs typeface="Arial"/>
              </a:rPr>
              <a:t>Owner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 Manager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68879" y="2218944"/>
            <a:ext cx="8213090" cy="2786380"/>
            <a:chOff x="2468879" y="2218944"/>
            <a:chExt cx="8213090" cy="278638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5219" y="2218944"/>
              <a:ext cx="2543555" cy="5806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705351" y="2280666"/>
              <a:ext cx="2392045" cy="454659"/>
            </a:xfrm>
            <a:custGeom>
              <a:avLst/>
              <a:gdLst/>
              <a:ahLst/>
              <a:cxnLst/>
              <a:rect l="l" t="t" r="r" b="b"/>
              <a:pathLst>
                <a:path w="2392045" h="454660">
                  <a:moveTo>
                    <a:pt x="2315112" y="27857"/>
                  </a:moveTo>
                  <a:lnTo>
                    <a:pt x="0" y="434594"/>
                  </a:lnTo>
                  <a:lnTo>
                    <a:pt x="3428" y="454152"/>
                  </a:lnTo>
                  <a:lnTo>
                    <a:pt x="2318499" y="47296"/>
                  </a:lnTo>
                  <a:lnTo>
                    <a:pt x="2315112" y="27857"/>
                  </a:lnTo>
                  <a:close/>
                </a:path>
                <a:path w="2392045" h="454660">
                  <a:moveTo>
                    <a:pt x="2390075" y="25654"/>
                  </a:moveTo>
                  <a:lnTo>
                    <a:pt x="2327656" y="25654"/>
                  </a:lnTo>
                  <a:lnTo>
                    <a:pt x="2331085" y="45085"/>
                  </a:lnTo>
                  <a:lnTo>
                    <a:pt x="2318499" y="47296"/>
                  </a:lnTo>
                  <a:lnTo>
                    <a:pt x="2323338" y="75057"/>
                  </a:lnTo>
                  <a:lnTo>
                    <a:pt x="2390075" y="25654"/>
                  </a:lnTo>
                  <a:close/>
                </a:path>
                <a:path w="2392045" h="454660">
                  <a:moveTo>
                    <a:pt x="2327656" y="25654"/>
                  </a:moveTo>
                  <a:lnTo>
                    <a:pt x="2315112" y="27857"/>
                  </a:lnTo>
                  <a:lnTo>
                    <a:pt x="2318499" y="47296"/>
                  </a:lnTo>
                  <a:lnTo>
                    <a:pt x="2331085" y="45085"/>
                  </a:lnTo>
                  <a:lnTo>
                    <a:pt x="2327656" y="25654"/>
                  </a:lnTo>
                  <a:close/>
                </a:path>
                <a:path w="2392045" h="454660">
                  <a:moveTo>
                    <a:pt x="2310257" y="0"/>
                  </a:moveTo>
                  <a:lnTo>
                    <a:pt x="2315112" y="27857"/>
                  </a:lnTo>
                  <a:lnTo>
                    <a:pt x="2327656" y="25654"/>
                  </a:lnTo>
                  <a:lnTo>
                    <a:pt x="2390075" y="25654"/>
                  </a:lnTo>
                  <a:lnTo>
                    <a:pt x="2391791" y="24384"/>
                  </a:lnTo>
                  <a:lnTo>
                    <a:pt x="2310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0176" y="2218944"/>
              <a:ext cx="2628900" cy="5806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96761" y="2280285"/>
              <a:ext cx="2477770" cy="454659"/>
            </a:xfrm>
            <a:custGeom>
              <a:avLst/>
              <a:gdLst/>
              <a:ahLst/>
              <a:cxnLst/>
              <a:rect l="l" t="t" r="r" b="b"/>
              <a:pathLst>
                <a:path w="2477770" h="454660">
                  <a:moveTo>
                    <a:pt x="76786" y="27778"/>
                  </a:moveTo>
                  <a:lnTo>
                    <a:pt x="73445" y="47329"/>
                  </a:lnTo>
                  <a:lnTo>
                    <a:pt x="2473960" y="454533"/>
                  </a:lnTo>
                  <a:lnTo>
                    <a:pt x="2477262" y="434975"/>
                  </a:lnTo>
                  <a:lnTo>
                    <a:pt x="76786" y="27778"/>
                  </a:lnTo>
                  <a:close/>
                </a:path>
                <a:path w="2477770" h="454660">
                  <a:moveTo>
                    <a:pt x="81534" y="0"/>
                  </a:moveTo>
                  <a:lnTo>
                    <a:pt x="0" y="24764"/>
                  </a:lnTo>
                  <a:lnTo>
                    <a:pt x="68707" y="75056"/>
                  </a:lnTo>
                  <a:lnTo>
                    <a:pt x="73445" y="47329"/>
                  </a:lnTo>
                  <a:lnTo>
                    <a:pt x="60960" y="45212"/>
                  </a:lnTo>
                  <a:lnTo>
                    <a:pt x="64262" y="25653"/>
                  </a:lnTo>
                  <a:lnTo>
                    <a:pt x="77149" y="25653"/>
                  </a:lnTo>
                  <a:lnTo>
                    <a:pt x="81534" y="0"/>
                  </a:lnTo>
                  <a:close/>
                </a:path>
                <a:path w="2477770" h="454660">
                  <a:moveTo>
                    <a:pt x="64262" y="25653"/>
                  </a:moveTo>
                  <a:lnTo>
                    <a:pt x="60960" y="45212"/>
                  </a:lnTo>
                  <a:lnTo>
                    <a:pt x="73445" y="47329"/>
                  </a:lnTo>
                  <a:lnTo>
                    <a:pt x="76786" y="27778"/>
                  </a:lnTo>
                  <a:lnTo>
                    <a:pt x="64262" y="25653"/>
                  </a:lnTo>
                  <a:close/>
                </a:path>
                <a:path w="2477770" h="454660">
                  <a:moveTo>
                    <a:pt x="77149" y="25653"/>
                  </a:moveTo>
                  <a:lnTo>
                    <a:pt x="64262" y="25653"/>
                  </a:lnTo>
                  <a:lnTo>
                    <a:pt x="76786" y="27778"/>
                  </a:lnTo>
                  <a:lnTo>
                    <a:pt x="77149" y="25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2031" y="3329940"/>
              <a:ext cx="1277112" cy="571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2036" y="3406394"/>
              <a:ext cx="1126490" cy="429895"/>
            </a:xfrm>
            <a:custGeom>
              <a:avLst/>
              <a:gdLst/>
              <a:ahLst/>
              <a:cxnLst/>
              <a:rect l="l" t="t" r="r" b="b"/>
              <a:pathLst>
                <a:path w="1126489" h="429895">
                  <a:moveTo>
                    <a:pt x="1051035" y="26598"/>
                  </a:moveTo>
                  <a:lnTo>
                    <a:pt x="0" y="411098"/>
                  </a:lnTo>
                  <a:lnTo>
                    <a:pt x="6857" y="429640"/>
                  </a:lnTo>
                  <a:lnTo>
                    <a:pt x="1057831" y="45116"/>
                  </a:lnTo>
                  <a:lnTo>
                    <a:pt x="1051035" y="26598"/>
                  </a:lnTo>
                  <a:close/>
                </a:path>
                <a:path w="1126489" h="429895">
                  <a:moveTo>
                    <a:pt x="1114130" y="22225"/>
                  </a:moveTo>
                  <a:lnTo>
                    <a:pt x="1062989" y="22225"/>
                  </a:lnTo>
                  <a:lnTo>
                    <a:pt x="1069721" y="40766"/>
                  </a:lnTo>
                  <a:lnTo>
                    <a:pt x="1057831" y="45116"/>
                  </a:lnTo>
                  <a:lnTo>
                    <a:pt x="1067562" y="71627"/>
                  </a:lnTo>
                  <a:lnTo>
                    <a:pt x="1114130" y="22225"/>
                  </a:lnTo>
                  <a:close/>
                </a:path>
                <a:path w="1126489" h="429895">
                  <a:moveTo>
                    <a:pt x="1062989" y="22225"/>
                  </a:moveTo>
                  <a:lnTo>
                    <a:pt x="1051035" y="26598"/>
                  </a:lnTo>
                  <a:lnTo>
                    <a:pt x="1057831" y="45116"/>
                  </a:lnTo>
                  <a:lnTo>
                    <a:pt x="1069721" y="40766"/>
                  </a:lnTo>
                  <a:lnTo>
                    <a:pt x="1062989" y="22225"/>
                  </a:lnTo>
                  <a:close/>
                </a:path>
                <a:path w="1126489" h="429895">
                  <a:moveTo>
                    <a:pt x="1041273" y="0"/>
                  </a:moveTo>
                  <a:lnTo>
                    <a:pt x="1051035" y="26598"/>
                  </a:lnTo>
                  <a:lnTo>
                    <a:pt x="1062989" y="22225"/>
                  </a:lnTo>
                  <a:lnTo>
                    <a:pt x="1114130" y="22225"/>
                  </a:lnTo>
                  <a:lnTo>
                    <a:pt x="1125982" y="9651"/>
                  </a:lnTo>
                  <a:lnTo>
                    <a:pt x="1041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0543" y="3329940"/>
              <a:ext cx="1028700" cy="58064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07129" y="3414776"/>
              <a:ext cx="878205" cy="430530"/>
            </a:xfrm>
            <a:custGeom>
              <a:avLst/>
              <a:gdLst/>
              <a:ahLst/>
              <a:cxnLst/>
              <a:rect l="l" t="t" r="r" b="b"/>
              <a:pathLst>
                <a:path w="878204" h="430529">
                  <a:moveTo>
                    <a:pt x="73006" y="25360"/>
                  </a:moveTo>
                  <a:lnTo>
                    <a:pt x="64405" y="43224"/>
                  </a:lnTo>
                  <a:lnTo>
                    <a:pt x="869188" y="430275"/>
                  </a:lnTo>
                  <a:lnTo>
                    <a:pt x="877824" y="412369"/>
                  </a:lnTo>
                  <a:lnTo>
                    <a:pt x="73006" y="25360"/>
                  </a:lnTo>
                  <a:close/>
                </a:path>
                <a:path w="878204" h="430529">
                  <a:moveTo>
                    <a:pt x="85217" y="0"/>
                  </a:moveTo>
                  <a:lnTo>
                    <a:pt x="0" y="1270"/>
                  </a:lnTo>
                  <a:lnTo>
                    <a:pt x="52197" y="68580"/>
                  </a:lnTo>
                  <a:lnTo>
                    <a:pt x="64405" y="43224"/>
                  </a:lnTo>
                  <a:lnTo>
                    <a:pt x="52959" y="37719"/>
                  </a:lnTo>
                  <a:lnTo>
                    <a:pt x="61468" y="19812"/>
                  </a:lnTo>
                  <a:lnTo>
                    <a:pt x="75677" y="19812"/>
                  </a:lnTo>
                  <a:lnTo>
                    <a:pt x="85217" y="0"/>
                  </a:lnTo>
                  <a:close/>
                </a:path>
                <a:path w="878204" h="430529">
                  <a:moveTo>
                    <a:pt x="61468" y="19812"/>
                  </a:moveTo>
                  <a:lnTo>
                    <a:pt x="52959" y="37719"/>
                  </a:lnTo>
                  <a:lnTo>
                    <a:pt x="64405" y="43224"/>
                  </a:lnTo>
                  <a:lnTo>
                    <a:pt x="73006" y="25360"/>
                  </a:lnTo>
                  <a:lnTo>
                    <a:pt x="61468" y="19812"/>
                  </a:lnTo>
                  <a:close/>
                </a:path>
                <a:path w="878204" h="430529">
                  <a:moveTo>
                    <a:pt x="75677" y="19812"/>
                  </a:moveTo>
                  <a:lnTo>
                    <a:pt x="61468" y="19812"/>
                  </a:lnTo>
                  <a:lnTo>
                    <a:pt x="73006" y="25360"/>
                  </a:lnTo>
                  <a:lnTo>
                    <a:pt x="75677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4911" y="3329927"/>
              <a:ext cx="2150363" cy="5882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574789" y="3394710"/>
              <a:ext cx="1998345" cy="458470"/>
            </a:xfrm>
            <a:custGeom>
              <a:avLst/>
              <a:gdLst/>
              <a:ahLst/>
              <a:cxnLst/>
              <a:rect l="l" t="t" r="r" b="b"/>
              <a:pathLst>
                <a:path w="1998345" h="458470">
                  <a:moveTo>
                    <a:pt x="1921535" y="27552"/>
                  </a:moveTo>
                  <a:lnTo>
                    <a:pt x="0" y="439165"/>
                  </a:lnTo>
                  <a:lnTo>
                    <a:pt x="4063" y="458469"/>
                  </a:lnTo>
                  <a:lnTo>
                    <a:pt x="1925675" y="46993"/>
                  </a:lnTo>
                  <a:lnTo>
                    <a:pt x="1921535" y="27552"/>
                  </a:lnTo>
                  <a:close/>
                </a:path>
                <a:path w="1998345" h="458470">
                  <a:moveTo>
                    <a:pt x="1993643" y="24891"/>
                  </a:moveTo>
                  <a:lnTo>
                    <a:pt x="1933955" y="24891"/>
                  </a:lnTo>
                  <a:lnTo>
                    <a:pt x="1938146" y="44323"/>
                  </a:lnTo>
                  <a:lnTo>
                    <a:pt x="1925675" y="46993"/>
                  </a:lnTo>
                  <a:lnTo>
                    <a:pt x="1931542" y="74549"/>
                  </a:lnTo>
                  <a:lnTo>
                    <a:pt x="1993643" y="24891"/>
                  </a:lnTo>
                  <a:close/>
                </a:path>
                <a:path w="1998345" h="458470">
                  <a:moveTo>
                    <a:pt x="1933955" y="24891"/>
                  </a:moveTo>
                  <a:lnTo>
                    <a:pt x="1921535" y="27552"/>
                  </a:lnTo>
                  <a:lnTo>
                    <a:pt x="1925675" y="46993"/>
                  </a:lnTo>
                  <a:lnTo>
                    <a:pt x="1938146" y="44323"/>
                  </a:lnTo>
                  <a:lnTo>
                    <a:pt x="1933955" y="24891"/>
                  </a:lnTo>
                  <a:close/>
                </a:path>
                <a:path w="1998345" h="458470">
                  <a:moveTo>
                    <a:pt x="1915667" y="0"/>
                  </a:moveTo>
                  <a:lnTo>
                    <a:pt x="1921535" y="27552"/>
                  </a:lnTo>
                  <a:lnTo>
                    <a:pt x="1933955" y="24891"/>
                  </a:lnTo>
                  <a:lnTo>
                    <a:pt x="1993643" y="24891"/>
                  </a:lnTo>
                  <a:lnTo>
                    <a:pt x="1998090" y="21336"/>
                  </a:lnTo>
                  <a:lnTo>
                    <a:pt x="1915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6676" y="3329927"/>
              <a:ext cx="228688" cy="57913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535161" y="3416046"/>
              <a:ext cx="76200" cy="427990"/>
            </a:xfrm>
            <a:custGeom>
              <a:avLst/>
              <a:gdLst/>
              <a:ahLst/>
              <a:cxnLst/>
              <a:rect l="l" t="t" r="r" b="b"/>
              <a:pathLst>
                <a:path w="76200" h="427989">
                  <a:moveTo>
                    <a:pt x="48006" y="63500"/>
                  </a:moveTo>
                  <a:lnTo>
                    <a:pt x="28194" y="63500"/>
                  </a:lnTo>
                  <a:lnTo>
                    <a:pt x="28194" y="427481"/>
                  </a:lnTo>
                  <a:lnTo>
                    <a:pt x="48006" y="427481"/>
                  </a:lnTo>
                  <a:lnTo>
                    <a:pt x="48006" y="63500"/>
                  </a:lnTo>
                  <a:close/>
                </a:path>
                <a:path w="76200" h="427989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27989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6676" y="3329927"/>
              <a:ext cx="2150364" cy="58827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573261" y="3394710"/>
              <a:ext cx="1998345" cy="458470"/>
            </a:xfrm>
            <a:custGeom>
              <a:avLst/>
              <a:gdLst/>
              <a:ahLst/>
              <a:cxnLst/>
              <a:rect l="l" t="t" r="r" b="b"/>
              <a:pathLst>
                <a:path w="1998345" h="458470">
                  <a:moveTo>
                    <a:pt x="76632" y="27569"/>
                  </a:moveTo>
                  <a:lnTo>
                    <a:pt x="72466" y="46977"/>
                  </a:lnTo>
                  <a:lnTo>
                    <a:pt x="1994027" y="458469"/>
                  </a:lnTo>
                  <a:lnTo>
                    <a:pt x="1998091" y="439165"/>
                  </a:lnTo>
                  <a:lnTo>
                    <a:pt x="76632" y="27569"/>
                  </a:lnTo>
                  <a:close/>
                </a:path>
                <a:path w="1998345" h="458470">
                  <a:moveTo>
                    <a:pt x="82550" y="0"/>
                  </a:moveTo>
                  <a:lnTo>
                    <a:pt x="0" y="21336"/>
                  </a:lnTo>
                  <a:lnTo>
                    <a:pt x="66548" y="74549"/>
                  </a:lnTo>
                  <a:lnTo>
                    <a:pt x="72466" y="46977"/>
                  </a:lnTo>
                  <a:lnTo>
                    <a:pt x="60071" y="44323"/>
                  </a:lnTo>
                  <a:lnTo>
                    <a:pt x="64135" y="24891"/>
                  </a:lnTo>
                  <a:lnTo>
                    <a:pt x="77206" y="24891"/>
                  </a:lnTo>
                  <a:lnTo>
                    <a:pt x="82550" y="0"/>
                  </a:lnTo>
                  <a:close/>
                </a:path>
                <a:path w="1998345" h="458470">
                  <a:moveTo>
                    <a:pt x="64135" y="24891"/>
                  </a:moveTo>
                  <a:lnTo>
                    <a:pt x="60071" y="44323"/>
                  </a:lnTo>
                  <a:lnTo>
                    <a:pt x="72466" y="46977"/>
                  </a:lnTo>
                  <a:lnTo>
                    <a:pt x="76632" y="27569"/>
                  </a:lnTo>
                  <a:lnTo>
                    <a:pt x="64135" y="24891"/>
                  </a:lnTo>
                  <a:close/>
                </a:path>
                <a:path w="1998345" h="458470">
                  <a:moveTo>
                    <a:pt x="77206" y="24891"/>
                  </a:moveTo>
                  <a:lnTo>
                    <a:pt x="64135" y="24891"/>
                  </a:lnTo>
                  <a:lnTo>
                    <a:pt x="76632" y="27569"/>
                  </a:lnTo>
                  <a:lnTo>
                    <a:pt x="77206" y="24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8879" y="4433316"/>
              <a:ext cx="1277112" cy="5715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585465" y="4509770"/>
              <a:ext cx="1126490" cy="429895"/>
            </a:xfrm>
            <a:custGeom>
              <a:avLst/>
              <a:gdLst/>
              <a:ahLst/>
              <a:cxnLst/>
              <a:rect l="l" t="t" r="r" b="b"/>
              <a:pathLst>
                <a:path w="1126489" h="429895">
                  <a:moveTo>
                    <a:pt x="74946" y="26598"/>
                  </a:moveTo>
                  <a:lnTo>
                    <a:pt x="68150" y="45116"/>
                  </a:lnTo>
                  <a:lnTo>
                    <a:pt x="1119123" y="429640"/>
                  </a:lnTo>
                  <a:lnTo>
                    <a:pt x="1125982" y="411098"/>
                  </a:lnTo>
                  <a:lnTo>
                    <a:pt x="74946" y="26598"/>
                  </a:lnTo>
                  <a:close/>
                </a:path>
                <a:path w="1126489" h="429895">
                  <a:moveTo>
                    <a:pt x="84708" y="0"/>
                  </a:moveTo>
                  <a:lnTo>
                    <a:pt x="0" y="9651"/>
                  </a:lnTo>
                  <a:lnTo>
                    <a:pt x="58419" y="71627"/>
                  </a:lnTo>
                  <a:lnTo>
                    <a:pt x="68150" y="45116"/>
                  </a:lnTo>
                  <a:lnTo>
                    <a:pt x="56260" y="40766"/>
                  </a:lnTo>
                  <a:lnTo>
                    <a:pt x="62991" y="22224"/>
                  </a:lnTo>
                  <a:lnTo>
                    <a:pt x="76551" y="22224"/>
                  </a:lnTo>
                  <a:lnTo>
                    <a:pt x="84708" y="0"/>
                  </a:lnTo>
                  <a:close/>
                </a:path>
                <a:path w="1126489" h="429895">
                  <a:moveTo>
                    <a:pt x="62991" y="22224"/>
                  </a:moveTo>
                  <a:lnTo>
                    <a:pt x="56260" y="40766"/>
                  </a:lnTo>
                  <a:lnTo>
                    <a:pt x="68150" y="45116"/>
                  </a:lnTo>
                  <a:lnTo>
                    <a:pt x="74946" y="26598"/>
                  </a:lnTo>
                  <a:lnTo>
                    <a:pt x="62991" y="22224"/>
                  </a:lnTo>
                  <a:close/>
                </a:path>
                <a:path w="1126489" h="429895">
                  <a:moveTo>
                    <a:pt x="76551" y="22224"/>
                  </a:moveTo>
                  <a:lnTo>
                    <a:pt x="62991" y="22224"/>
                  </a:lnTo>
                  <a:lnTo>
                    <a:pt x="74946" y="26598"/>
                  </a:lnTo>
                  <a:lnTo>
                    <a:pt x="76551" y="22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3695" y="4442460"/>
              <a:ext cx="1028700" cy="56235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702938" y="4525772"/>
              <a:ext cx="878205" cy="413384"/>
            </a:xfrm>
            <a:custGeom>
              <a:avLst/>
              <a:gdLst/>
              <a:ahLst/>
              <a:cxnLst/>
              <a:rect l="l" t="t" r="r" b="b"/>
              <a:pathLst>
                <a:path w="878204" h="413385">
                  <a:moveTo>
                    <a:pt x="804351" y="25602"/>
                  </a:moveTo>
                  <a:lnTo>
                    <a:pt x="0" y="395224"/>
                  </a:lnTo>
                  <a:lnTo>
                    <a:pt x="8382" y="413257"/>
                  </a:lnTo>
                  <a:lnTo>
                    <a:pt x="812621" y="43631"/>
                  </a:lnTo>
                  <a:lnTo>
                    <a:pt x="804351" y="25602"/>
                  </a:lnTo>
                  <a:close/>
                </a:path>
                <a:path w="878204" h="413385">
                  <a:moveTo>
                    <a:pt x="863622" y="20319"/>
                  </a:moveTo>
                  <a:lnTo>
                    <a:pt x="815848" y="20319"/>
                  </a:lnTo>
                  <a:lnTo>
                    <a:pt x="824102" y="38353"/>
                  </a:lnTo>
                  <a:lnTo>
                    <a:pt x="812621" y="43631"/>
                  </a:lnTo>
                  <a:lnTo>
                    <a:pt x="824357" y="69214"/>
                  </a:lnTo>
                  <a:lnTo>
                    <a:pt x="863622" y="20319"/>
                  </a:lnTo>
                  <a:close/>
                </a:path>
                <a:path w="878204" h="413385">
                  <a:moveTo>
                    <a:pt x="815848" y="20319"/>
                  </a:moveTo>
                  <a:lnTo>
                    <a:pt x="804351" y="25602"/>
                  </a:lnTo>
                  <a:lnTo>
                    <a:pt x="812621" y="43631"/>
                  </a:lnTo>
                  <a:lnTo>
                    <a:pt x="824102" y="38353"/>
                  </a:lnTo>
                  <a:lnTo>
                    <a:pt x="815848" y="20319"/>
                  </a:lnTo>
                  <a:close/>
                </a:path>
                <a:path w="878204" h="413385">
                  <a:moveTo>
                    <a:pt x="792607" y="0"/>
                  </a:moveTo>
                  <a:lnTo>
                    <a:pt x="804351" y="25602"/>
                  </a:lnTo>
                  <a:lnTo>
                    <a:pt x="815848" y="20319"/>
                  </a:lnTo>
                  <a:lnTo>
                    <a:pt x="863622" y="20319"/>
                  </a:lnTo>
                  <a:lnTo>
                    <a:pt x="877697" y="2793"/>
                  </a:lnTo>
                  <a:lnTo>
                    <a:pt x="792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0235" y="4450092"/>
              <a:ext cx="228688" cy="54557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538721" y="4536186"/>
              <a:ext cx="76200" cy="394335"/>
            </a:xfrm>
            <a:custGeom>
              <a:avLst/>
              <a:gdLst/>
              <a:ahLst/>
              <a:cxnLst/>
              <a:rect l="l" t="t" r="r" b="b"/>
              <a:pathLst>
                <a:path w="76200" h="394335">
                  <a:moveTo>
                    <a:pt x="48005" y="63500"/>
                  </a:moveTo>
                  <a:lnTo>
                    <a:pt x="28194" y="63500"/>
                  </a:lnTo>
                  <a:lnTo>
                    <a:pt x="28194" y="393954"/>
                  </a:lnTo>
                  <a:lnTo>
                    <a:pt x="48005" y="393954"/>
                  </a:lnTo>
                  <a:lnTo>
                    <a:pt x="48005" y="63500"/>
                  </a:lnTo>
                  <a:close/>
                </a:path>
                <a:path w="76200" h="39433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4335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6676" y="4450092"/>
              <a:ext cx="228688" cy="54557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535161" y="4536186"/>
              <a:ext cx="76200" cy="394335"/>
            </a:xfrm>
            <a:custGeom>
              <a:avLst/>
              <a:gdLst/>
              <a:ahLst/>
              <a:cxnLst/>
              <a:rect l="l" t="t" r="r" b="b"/>
              <a:pathLst>
                <a:path w="76200" h="394335">
                  <a:moveTo>
                    <a:pt x="48006" y="63500"/>
                  </a:moveTo>
                  <a:lnTo>
                    <a:pt x="28194" y="63500"/>
                  </a:lnTo>
                  <a:lnTo>
                    <a:pt x="28194" y="393954"/>
                  </a:lnTo>
                  <a:lnTo>
                    <a:pt x="48006" y="393954"/>
                  </a:lnTo>
                  <a:lnTo>
                    <a:pt x="48006" y="63500"/>
                  </a:lnTo>
                  <a:close/>
                </a:path>
                <a:path w="76200" h="39433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433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53115" y="4450092"/>
              <a:ext cx="228688" cy="5455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531601" y="4536186"/>
              <a:ext cx="76200" cy="394335"/>
            </a:xfrm>
            <a:custGeom>
              <a:avLst/>
              <a:gdLst/>
              <a:ahLst/>
              <a:cxnLst/>
              <a:rect l="l" t="t" r="r" b="b"/>
              <a:pathLst>
                <a:path w="76200" h="394335">
                  <a:moveTo>
                    <a:pt x="48005" y="63500"/>
                  </a:moveTo>
                  <a:lnTo>
                    <a:pt x="28194" y="63500"/>
                  </a:lnTo>
                  <a:lnTo>
                    <a:pt x="28194" y="393954"/>
                  </a:lnTo>
                  <a:lnTo>
                    <a:pt x="48005" y="393954"/>
                  </a:lnTo>
                  <a:lnTo>
                    <a:pt x="48005" y="63500"/>
                  </a:lnTo>
                  <a:close/>
                </a:path>
                <a:path w="76200" h="39433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4335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568433" y="5682183"/>
            <a:ext cx="1904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Own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illustration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2635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III.</a:t>
            </a:r>
            <a:r>
              <a:rPr sz="2000" b="1" spc="-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Transport</a:t>
            </a:r>
            <a:r>
              <a:rPr sz="2000" b="1" spc="-8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CCCC"/>
                </a:solidFill>
                <a:latin typeface="Arial"/>
                <a:cs typeface="Arial"/>
              </a:rPr>
              <a:t>Concept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494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Releasing</a:t>
            </a:r>
            <a:r>
              <a:rPr sz="2800" spc="-120" dirty="0"/>
              <a:t> </a:t>
            </a:r>
            <a:r>
              <a:rPr sz="2800" dirty="0"/>
              <a:t>transport</a:t>
            </a:r>
            <a:r>
              <a:rPr sz="2800" spc="-114" dirty="0"/>
              <a:t> </a:t>
            </a:r>
            <a:r>
              <a:rPr sz="2800" spc="-10" dirty="0"/>
              <a:t>requests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26008" y="1868423"/>
            <a:ext cx="3122930" cy="1251585"/>
          </a:xfrm>
          <a:custGeom>
            <a:avLst/>
            <a:gdLst/>
            <a:ahLst/>
            <a:cxnLst/>
            <a:rect l="l" t="t" r="r" b="b"/>
            <a:pathLst>
              <a:path w="3122929" h="1251585">
                <a:moveTo>
                  <a:pt x="2914141" y="0"/>
                </a:moveTo>
                <a:lnTo>
                  <a:pt x="208533" y="0"/>
                </a:lnTo>
                <a:lnTo>
                  <a:pt x="160721" y="5506"/>
                </a:lnTo>
                <a:lnTo>
                  <a:pt x="116828" y="21192"/>
                </a:lnTo>
                <a:lnTo>
                  <a:pt x="78109" y="45806"/>
                </a:lnTo>
                <a:lnTo>
                  <a:pt x="45814" y="78098"/>
                </a:lnTo>
                <a:lnTo>
                  <a:pt x="21196" y="116817"/>
                </a:lnTo>
                <a:lnTo>
                  <a:pt x="5507" y="160713"/>
                </a:lnTo>
                <a:lnTo>
                  <a:pt x="0" y="208534"/>
                </a:lnTo>
                <a:lnTo>
                  <a:pt x="0" y="1042670"/>
                </a:lnTo>
                <a:lnTo>
                  <a:pt x="5507" y="1090490"/>
                </a:lnTo>
                <a:lnTo>
                  <a:pt x="21196" y="1134386"/>
                </a:lnTo>
                <a:lnTo>
                  <a:pt x="45814" y="1173105"/>
                </a:lnTo>
                <a:lnTo>
                  <a:pt x="78109" y="1205397"/>
                </a:lnTo>
                <a:lnTo>
                  <a:pt x="116828" y="1230011"/>
                </a:lnTo>
                <a:lnTo>
                  <a:pt x="160721" y="1245697"/>
                </a:lnTo>
                <a:lnTo>
                  <a:pt x="208533" y="1251203"/>
                </a:lnTo>
                <a:lnTo>
                  <a:pt x="2914141" y="1251203"/>
                </a:lnTo>
                <a:lnTo>
                  <a:pt x="2961962" y="1245697"/>
                </a:lnTo>
                <a:lnTo>
                  <a:pt x="3005858" y="1230011"/>
                </a:lnTo>
                <a:lnTo>
                  <a:pt x="3044577" y="1205397"/>
                </a:lnTo>
                <a:lnTo>
                  <a:pt x="3076869" y="1173105"/>
                </a:lnTo>
                <a:lnTo>
                  <a:pt x="3101483" y="1134386"/>
                </a:lnTo>
                <a:lnTo>
                  <a:pt x="3117169" y="1090490"/>
                </a:lnTo>
                <a:lnTo>
                  <a:pt x="3122676" y="1042670"/>
                </a:lnTo>
                <a:lnTo>
                  <a:pt x="3122676" y="208534"/>
                </a:lnTo>
                <a:lnTo>
                  <a:pt x="3117169" y="160713"/>
                </a:lnTo>
                <a:lnTo>
                  <a:pt x="3101483" y="116817"/>
                </a:lnTo>
                <a:lnTo>
                  <a:pt x="3076869" y="78098"/>
                </a:lnTo>
                <a:lnTo>
                  <a:pt x="3044577" y="45806"/>
                </a:lnTo>
                <a:lnTo>
                  <a:pt x="3005858" y="21192"/>
                </a:lnTo>
                <a:lnTo>
                  <a:pt x="2961962" y="5506"/>
                </a:lnTo>
                <a:lnTo>
                  <a:pt x="2914141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5098" y="2017013"/>
            <a:ext cx="24237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Arial"/>
                <a:cs typeface="Arial"/>
              </a:rPr>
              <a:t>Tasks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transport request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35779" y="1868423"/>
            <a:ext cx="3121660" cy="1251585"/>
          </a:xfrm>
          <a:custGeom>
            <a:avLst/>
            <a:gdLst/>
            <a:ahLst/>
            <a:cxnLst/>
            <a:rect l="l" t="t" r="r" b="b"/>
            <a:pathLst>
              <a:path w="3121659" h="1251585">
                <a:moveTo>
                  <a:pt x="2912618" y="0"/>
                </a:moveTo>
                <a:lnTo>
                  <a:pt x="208534" y="0"/>
                </a:lnTo>
                <a:lnTo>
                  <a:pt x="160713" y="5506"/>
                </a:lnTo>
                <a:lnTo>
                  <a:pt x="116817" y="21192"/>
                </a:lnTo>
                <a:lnTo>
                  <a:pt x="78098" y="45806"/>
                </a:lnTo>
                <a:lnTo>
                  <a:pt x="45806" y="78098"/>
                </a:lnTo>
                <a:lnTo>
                  <a:pt x="21192" y="116817"/>
                </a:lnTo>
                <a:lnTo>
                  <a:pt x="5506" y="160713"/>
                </a:lnTo>
                <a:lnTo>
                  <a:pt x="0" y="208534"/>
                </a:lnTo>
                <a:lnTo>
                  <a:pt x="0" y="1042670"/>
                </a:lnTo>
                <a:lnTo>
                  <a:pt x="5506" y="1090490"/>
                </a:lnTo>
                <a:lnTo>
                  <a:pt x="21192" y="1134386"/>
                </a:lnTo>
                <a:lnTo>
                  <a:pt x="45806" y="1173105"/>
                </a:lnTo>
                <a:lnTo>
                  <a:pt x="78098" y="1205397"/>
                </a:lnTo>
                <a:lnTo>
                  <a:pt x="116817" y="1230011"/>
                </a:lnTo>
                <a:lnTo>
                  <a:pt x="160713" y="1245697"/>
                </a:lnTo>
                <a:lnTo>
                  <a:pt x="208534" y="1251203"/>
                </a:lnTo>
                <a:lnTo>
                  <a:pt x="2912618" y="1251203"/>
                </a:lnTo>
                <a:lnTo>
                  <a:pt x="2960438" y="1245697"/>
                </a:lnTo>
                <a:lnTo>
                  <a:pt x="3004334" y="1230011"/>
                </a:lnTo>
                <a:lnTo>
                  <a:pt x="3043053" y="1205397"/>
                </a:lnTo>
                <a:lnTo>
                  <a:pt x="3075345" y="1173105"/>
                </a:lnTo>
                <a:lnTo>
                  <a:pt x="3099959" y="1134386"/>
                </a:lnTo>
                <a:lnTo>
                  <a:pt x="3115645" y="1090490"/>
                </a:lnTo>
                <a:lnTo>
                  <a:pt x="3121152" y="1042670"/>
                </a:lnTo>
                <a:lnTo>
                  <a:pt x="3121152" y="208534"/>
                </a:lnTo>
                <a:lnTo>
                  <a:pt x="3115645" y="160713"/>
                </a:lnTo>
                <a:lnTo>
                  <a:pt x="3099959" y="116817"/>
                </a:lnTo>
                <a:lnTo>
                  <a:pt x="3075345" y="78098"/>
                </a:lnTo>
                <a:lnTo>
                  <a:pt x="3043053" y="45806"/>
                </a:lnTo>
                <a:lnTo>
                  <a:pt x="3004334" y="21192"/>
                </a:lnTo>
                <a:lnTo>
                  <a:pt x="2960438" y="5506"/>
                </a:lnTo>
                <a:lnTo>
                  <a:pt x="2912618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4209" y="1864613"/>
            <a:ext cx="26479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recorded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entries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task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copied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the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008" y="3552444"/>
            <a:ext cx="10139680" cy="594360"/>
          </a:xfrm>
          <a:custGeom>
            <a:avLst/>
            <a:gdLst/>
            <a:ahLst/>
            <a:cxnLst/>
            <a:rect l="l" t="t" r="r" b="b"/>
            <a:pathLst>
              <a:path w="10139680" h="594360">
                <a:moveTo>
                  <a:pt x="10040112" y="0"/>
                </a:moveTo>
                <a:lnTo>
                  <a:pt x="99059" y="0"/>
                </a:lnTo>
                <a:lnTo>
                  <a:pt x="60500" y="7780"/>
                </a:lnTo>
                <a:lnTo>
                  <a:pt x="29013" y="29003"/>
                </a:lnTo>
                <a:lnTo>
                  <a:pt x="7784" y="60489"/>
                </a:lnTo>
                <a:lnTo>
                  <a:pt x="0" y="99059"/>
                </a:lnTo>
                <a:lnTo>
                  <a:pt x="0" y="495299"/>
                </a:lnTo>
                <a:lnTo>
                  <a:pt x="7784" y="533870"/>
                </a:lnTo>
                <a:lnTo>
                  <a:pt x="29013" y="565356"/>
                </a:lnTo>
                <a:lnTo>
                  <a:pt x="60500" y="586579"/>
                </a:lnTo>
                <a:lnTo>
                  <a:pt x="99059" y="594359"/>
                </a:lnTo>
                <a:lnTo>
                  <a:pt x="10040112" y="594359"/>
                </a:lnTo>
                <a:lnTo>
                  <a:pt x="10078682" y="586579"/>
                </a:lnTo>
                <a:lnTo>
                  <a:pt x="10110168" y="565356"/>
                </a:lnTo>
                <a:lnTo>
                  <a:pt x="10131391" y="533870"/>
                </a:lnTo>
                <a:lnTo>
                  <a:pt x="10139172" y="495299"/>
                </a:lnTo>
                <a:lnTo>
                  <a:pt x="10139172" y="99059"/>
                </a:lnTo>
                <a:lnTo>
                  <a:pt x="10131391" y="60489"/>
                </a:lnTo>
                <a:lnTo>
                  <a:pt x="10110168" y="29003"/>
                </a:lnTo>
                <a:lnTo>
                  <a:pt x="10078682" y="7780"/>
                </a:lnTo>
                <a:lnTo>
                  <a:pt x="10040112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3094" y="3676853"/>
            <a:ext cx="9194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When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task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released,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44028" y="1844039"/>
            <a:ext cx="3121660" cy="1275715"/>
          </a:xfrm>
          <a:custGeom>
            <a:avLst/>
            <a:gdLst/>
            <a:ahLst/>
            <a:cxnLst/>
            <a:rect l="l" t="t" r="r" b="b"/>
            <a:pathLst>
              <a:path w="3121659" h="1275714">
                <a:moveTo>
                  <a:pt x="2908554" y="0"/>
                </a:moveTo>
                <a:lnTo>
                  <a:pt x="212598" y="0"/>
                </a:lnTo>
                <a:lnTo>
                  <a:pt x="163832" y="5611"/>
                </a:lnTo>
                <a:lnTo>
                  <a:pt x="119076" y="21598"/>
                </a:lnTo>
                <a:lnTo>
                  <a:pt x="79603" y="46686"/>
                </a:lnTo>
                <a:lnTo>
                  <a:pt x="46686" y="79603"/>
                </a:lnTo>
                <a:lnTo>
                  <a:pt x="21598" y="119076"/>
                </a:lnTo>
                <a:lnTo>
                  <a:pt x="5611" y="163832"/>
                </a:lnTo>
                <a:lnTo>
                  <a:pt x="0" y="212598"/>
                </a:lnTo>
                <a:lnTo>
                  <a:pt x="0" y="1062989"/>
                </a:lnTo>
                <a:lnTo>
                  <a:pt x="5611" y="1111755"/>
                </a:lnTo>
                <a:lnTo>
                  <a:pt x="21598" y="1156511"/>
                </a:lnTo>
                <a:lnTo>
                  <a:pt x="46686" y="1195984"/>
                </a:lnTo>
                <a:lnTo>
                  <a:pt x="79603" y="1228901"/>
                </a:lnTo>
                <a:lnTo>
                  <a:pt x="119076" y="1253989"/>
                </a:lnTo>
                <a:lnTo>
                  <a:pt x="163832" y="1269976"/>
                </a:lnTo>
                <a:lnTo>
                  <a:pt x="212598" y="1275588"/>
                </a:lnTo>
                <a:lnTo>
                  <a:pt x="2908554" y="1275588"/>
                </a:lnTo>
                <a:lnTo>
                  <a:pt x="2957319" y="1269976"/>
                </a:lnTo>
                <a:lnTo>
                  <a:pt x="3002075" y="1253989"/>
                </a:lnTo>
                <a:lnTo>
                  <a:pt x="3041548" y="1228901"/>
                </a:lnTo>
                <a:lnTo>
                  <a:pt x="3074465" y="1195984"/>
                </a:lnTo>
                <a:lnTo>
                  <a:pt x="3099553" y="1156511"/>
                </a:lnTo>
                <a:lnTo>
                  <a:pt x="3115540" y="1111755"/>
                </a:lnTo>
                <a:lnTo>
                  <a:pt x="3121152" y="1062989"/>
                </a:lnTo>
                <a:lnTo>
                  <a:pt x="3121152" y="212598"/>
                </a:lnTo>
                <a:lnTo>
                  <a:pt x="3115540" y="163832"/>
                </a:lnTo>
                <a:lnTo>
                  <a:pt x="3099553" y="119076"/>
                </a:lnTo>
                <a:lnTo>
                  <a:pt x="3074465" y="79603"/>
                </a:lnTo>
                <a:lnTo>
                  <a:pt x="3041548" y="46686"/>
                </a:lnTo>
                <a:lnTo>
                  <a:pt x="3002075" y="21598"/>
                </a:lnTo>
                <a:lnTo>
                  <a:pt x="2957319" y="5611"/>
                </a:lnTo>
                <a:lnTo>
                  <a:pt x="2908554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84617" y="1851787"/>
            <a:ext cx="26352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Developers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release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tasks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(in </a:t>
            </a:r>
            <a:r>
              <a:rPr sz="2000" dirty="0">
                <a:latin typeface="Arial"/>
                <a:cs typeface="Arial"/>
              </a:rPr>
              <a:t>urgent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situations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task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over)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6769" y="4225544"/>
            <a:ext cx="4948555" cy="2000885"/>
          </a:xfrm>
          <a:custGeom>
            <a:avLst/>
            <a:gdLst/>
            <a:ahLst/>
            <a:cxnLst/>
            <a:rect l="l" t="t" r="r" b="b"/>
            <a:pathLst>
              <a:path w="4948555" h="2000885">
                <a:moveTo>
                  <a:pt x="0" y="534669"/>
                </a:moveTo>
                <a:lnTo>
                  <a:pt x="2886583" y="534669"/>
                </a:lnTo>
                <a:lnTo>
                  <a:pt x="3477768" y="0"/>
                </a:lnTo>
                <a:lnTo>
                  <a:pt x="4123690" y="534669"/>
                </a:lnTo>
                <a:lnTo>
                  <a:pt x="4948428" y="534669"/>
                </a:lnTo>
                <a:lnTo>
                  <a:pt x="4948428" y="779017"/>
                </a:lnTo>
                <a:lnTo>
                  <a:pt x="4948428" y="1145539"/>
                </a:lnTo>
                <a:lnTo>
                  <a:pt x="4948428" y="2000757"/>
                </a:lnTo>
                <a:lnTo>
                  <a:pt x="4123690" y="2000757"/>
                </a:lnTo>
                <a:lnTo>
                  <a:pt x="2886583" y="2000757"/>
                </a:lnTo>
                <a:lnTo>
                  <a:pt x="0" y="2000757"/>
                </a:lnTo>
                <a:lnTo>
                  <a:pt x="0" y="1145539"/>
                </a:lnTo>
                <a:lnTo>
                  <a:pt x="0" y="779017"/>
                </a:lnTo>
                <a:lnTo>
                  <a:pt x="0" y="534669"/>
                </a:lnTo>
                <a:close/>
              </a:path>
            </a:pathLst>
          </a:custGeom>
          <a:ln w="19812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4138" y="4789169"/>
            <a:ext cx="43300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releasing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transport </a:t>
            </a:r>
            <a:r>
              <a:rPr sz="1800" dirty="0">
                <a:latin typeface="Arial"/>
                <a:cs typeface="Arial"/>
              </a:rPr>
              <a:t>request,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filesystem.</a:t>
            </a:r>
            <a:endParaRPr sz="1800">
              <a:latin typeface="Arial"/>
              <a:cs typeface="Arial"/>
            </a:endParaRPr>
          </a:p>
          <a:p>
            <a:pPr marL="12700" marR="5080" indent="3683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released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cannot</a:t>
            </a:r>
            <a:r>
              <a:rPr sz="1800" spc="-25" dirty="0">
                <a:latin typeface="Arial"/>
                <a:cs typeface="Arial"/>
              </a:rPr>
              <a:t> be </a:t>
            </a:r>
            <a:r>
              <a:rPr sz="1800" dirty="0">
                <a:latin typeface="Arial"/>
                <a:cs typeface="Arial"/>
              </a:rPr>
              <a:t>edited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anymore.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56654" y="4215764"/>
            <a:ext cx="4091940" cy="1521460"/>
          </a:xfrm>
          <a:custGeom>
            <a:avLst/>
            <a:gdLst/>
            <a:ahLst/>
            <a:cxnLst/>
            <a:rect l="l" t="t" r="r" b="b"/>
            <a:pathLst>
              <a:path w="4091940" h="1521460">
                <a:moveTo>
                  <a:pt x="0" y="544448"/>
                </a:moveTo>
                <a:lnTo>
                  <a:pt x="681990" y="544448"/>
                </a:lnTo>
                <a:lnTo>
                  <a:pt x="1133602" y="0"/>
                </a:lnTo>
                <a:lnTo>
                  <a:pt x="1704975" y="544448"/>
                </a:lnTo>
                <a:lnTo>
                  <a:pt x="4091940" y="544448"/>
                </a:lnTo>
                <a:lnTo>
                  <a:pt x="4091940" y="707262"/>
                </a:lnTo>
                <a:lnTo>
                  <a:pt x="4091940" y="951483"/>
                </a:lnTo>
                <a:lnTo>
                  <a:pt x="4091940" y="1521332"/>
                </a:lnTo>
                <a:lnTo>
                  <a:pt x="1704975" y="1521332"/>
                </a:lnTo>
                <a:lnTo>
                  <a:pt x="681990" y="1521332"/>
                </a:lnTo>
                <a:lnTo>
                  <a:pt x="0" y="1521332"/>
                </a:lnTo>
                <a:lnTo>
                  <a:pt x="0" y="951483"/>
                </a:lnTo>
                <a:lnTo>
                  <a:pt x="0" y="707262"/>
                </a:lnTo>
                <a:lnTo>
                  <a:pt x="0" y="544448"/>
                </a:lnTo>
                <a:close/>
              </a:path>
            </a:pathLst>
          </a:custGeom>
          <a:ln w="19811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34631" y="4819269"/>
            <a:ext cx="3771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Releasing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done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Manager </a:t>
            </a:r>
            <a:r>
              <a:rPr sz="1800" dirty="0">
                <a:latin typeface="Arial"/>
                <a:cs typeface="Arial"/>
              </a:rPr>
              <a:t>(Transaction: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-BoldItalicMT"/>
                <a:cs typeface="Arial-BoldItalicMT"/>
              </a:rPr>
              <a:t>SE09</a:t>
            </a:r>
            <a:r>
              <a:rPr sz="1800" b="1" i="1" spc="-45" dirty="0">
                <a:latin typeface="Arial-BoldItalicMT"/>
                <a:cs typeface="Arial-BoldItalicMT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b="1" i="1" spc="-20" dirty="0">
                <a:latin typeface="Arial-BoldItalicMT"/>
                <a:cs typeface="Arial-BoldItalicMT"/>
              </a:rPr>
              <a:t>SE10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8783" y="5687567"/>
            <a:ext cx="302260" cy="180340"/>
          </a:xfrm>
          <a:custGeom>
            <a:avLst/>
            <a:gdLst/>
            <a:ahLst/>
            <a:cxnLst/>
            <a:rect l="l" t="t" r="r" b="b"/>
            <a:pathLst>
              <a:path w="302259" h="180339">
                <a:moveTo>
                  <a:pt x="211835" y="0"/>
                </a:moveTo>
                <a:lnTo>
                  <a:pt x="211835" y="44957"/>
                </a:lnTo>
                <a:lnTo>
                  <a:pt x="0" y="44957"/>
                </a:lnTo>
                <a:lnTo>
                  <a:pt x="0" y="134873"/>
                </a:lnTo>
                <a:lnTo>
                  <a:pt x="211835" y="134873"/>
                </a:lnTo>
                <a:lnTo>
                  <a:pt x="211835" y="179831"/>
                </a:lnTo>
                <a:lnTo>
                  <a:pt x="301752" y="89915"/>
                </a:lnTo>
                <a:lnTo>
                  <a:pt x="21183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spc="-40" dirty="0">
                <a:solidFill>
                  <a:srgbClr val="CCCCCC"/>
                </a:solidFill>
              </a:rPr>
              <a:t>IV.</a:t>
            </a:r>
            <a:r>
              <a:rPr sz="2000" spc="-7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Development</a:t>
            </a:r>
            <a:r>
              <a:rPr sz="2000" spc="-65" dirty="0">
                <a:solidFill>
                  <a:srgbClr val="CCCCCC"/>
                </a:solidFill>
              </a:rPr>
              <a:t> </a:t>
            </a:r>
            <a:r>
              <a:rPr sz="2000" spc="-10" dirty="0">
                <a:solidFill>
                  <a:srgbClr val="CCCCCC"/>
                </a:solidFill>
              </a:rPr>
              <a:t>Prerequisites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SAP</a:t>
            </a:r>
            <a:r>
              <a:rPr sz="2800" spc="-120" dirty="0"/>
              <a:t> </a:t>
            </a:r>
            <a:r>
              <a:rPr sz="2800" dirty="0"/>
              <a:t>Client</a:t>
            </a:r>
            <a:r>
              <a:rPr sz="2800" spc="-80" dirty="0"/>
              <a:t> </a:t>
            </a:r>
            <a:r>
              <a:rPr sz="2800" spc="-10" dirty="0"/>
              <a:t>configuration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403603" y="2485644"/>
            <a:ext cx="8892540" cy="3695700"/>
            <a:chOff x="1403603" y="2485644"/>
            <a:chExt cx="8892540" cy="369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1744" y="2485644"/>
              <a:ext cx="4724400" cy="3695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00021" y="3696208"/>
              <a:ext cx="5275580" cy="777875"/>
            </a:xfrm>
            <a:custGeom>
              <a:avLst/>
              <a:gdLst/>
              <a:ahLst/>
              <a:cxnLst/>
              <a:rect l="l" t="t" r="r" b="b"/>
              <a:pathLst>
                <a:path w="5275580" h="777875">
                  <a:moveTo>
                    <a:pt x="5275326" y="0"/>
                  </a:moveTo>
                  <a:lnTo>
                    <a:pt x="1926336" y="190754"/>
                  </a:lnTo>
                  <a:lnTo>
                    <a:pt x="1926336" y="73406"/>
                  </a:lnTo>
                  <a:lnTo>
                    <a:pt x="0" y="73406"/>
                  </a:lnTo>
                  <a:lnTo>
                    <a:pt x="0" y="777494"/>
                  </a:lnTo>
                  <a:lnTo>
                    <a:pt x="1926336" y="777494"/>
                  </a:lnTo>
                  <a:lnTo>
                    <a:pt x="1926336" y="366776"/>
                  </a:lnTo>
                  <a:lnTo>
                    <a:pt x="5275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0021" y="3696208"/>
              <a:ext cx="5275580" cy="777875"/>
            </a:xfrm>
            <a:custGeom>
              <a:avLst/>
              <a:gdLst/>
              <a:ahLst/>
              <a:cxnLst/>
              <a:rect l="l" t="t" r="r" b="b"/>
              <a:pathLst>
                <a:path w="5275580" h="777875">
                  <a:moveTo>
                    <a:pt x="0" y="73406"/>
                  </a:moveTo>
                  <a:lnTo>
                    <a:pt x="1123695" y="73406"/>
                  </a:lnTo>
                  <a:lnTo>
                    <a:pt x="1605279" y="73406"/>
                  </a:lnTo>
                  <a:lnTo>
                    <a:pt x="1926336" y="73406"/>
                  </a:lnTo>
                  <a:lnTo>
                    <a:pt x="1926336" y="190754"/>
                  </a:lnTo>
                  <a:lnTo>
                    <a:pt x="5275326" y="0"/>
                  </a:lnTo>
                  <a:lnTo>
                    <a:pt x="1926336" y="366776"/>
                  </a:lnTo>
                  <a:lnTo>
                    <a:pt x="1926336" y="777494"/>
                  </a:lnTo>
                  <a:lnTo>
                    <a:pt x="1605279" y="777494"/>
                  </a:lnTo>
                  <a:lnTo>
                    <a:pt x="1123695" y="777494"/>
                  </a:lnTo>
                  <a:lnTo>
                    <a:pt x="0" y="777494"/>
                  </a:lnTo>
                  <a:lnTo>
                    <a:pt x="0" y="366776"/>
                  </a:lnTo>
                  <a:lnTo>
                    <a:pt x="0" y="190754"/>
                  </a:lnTo>
                  <a:lnTo>
                    <a:pt x="0" y="73406"/>
                  </a:lnTo>
                  <a:close/>
                </a:path>
              </a:pathLst>
            </a:custGeom>
            <a:ln w="19812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3509" y="4763261"/>
              <a:ext cx="4281170" cy="1002030"/>
            </a:xfrm>
            <a:custGeom>
              <a:avLst/>
              <a:gdLst/>
              <a:ahLst/>
              <a:cxnLst/>
              <a:rect l="l" t="t" r="r" b="b"/>
              <a:pathLst>
                <a:path w="4281170" h="1002029">
                  <a:moveTo>
                    <a:pt x="2212848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2212848" y="894588"/>
                  </a:lnTo>
                  <a:lnTo>
                    <a:pt x="2212848" y="745490"/>
                  </a:lnTo>
                  <a:lnTo>
                    <a:pt x="4281043" y="1001890"/>
                  </a:lnTo>
                  <a:lnTo>
                    <a:pt x="2212848" y="521843"/>
                  </a:lnTo>
                  <a:lnTo>
                    <a:pt x="2212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3509" y="4763261"/>
              <a:ext cx="4281170" cy="1002030"/>
            </a:xfrm>
            <a:custGeom>
              <a:avLst/>
              <a:gdLst/>
              <a:ahLst/>
              <a:cxnLst/>
              <a:rect l="l" t="t" r="r" b="b"/>
              <a:pathLst>
                <a:path w="4281170" h="1002029">
                  <a:moveTo>
                    <a:pt x="0" y="0"/>
                  </a:moveTo>
                  <a:lnTo>
                    <a:pt x="1290828" y="0"/>
                  </a:lnTo>
                  <a:lnTo>
                    <a:pt x="1844039" y="0"/>
                  </a:lnTo>
                  <a:lnTo>
                    <a:pt x="2212848" y="0"/>
                  </a:lnTo>
                  <a:lnTo>
                    <a:pt x="2212848" y="521843"/>
                  </a:lnTo>
                  <a:lnTo>
                    <a:pt x="4281043" y="1001890"/>
                  </a:lnTo>
                  <a:lnTo>
                    <a:pt x="2212848" y="745490"/>
                  </a:lnTo>
                  <a:lnTo>
                    <a:pt x="2212848" y="894588"/>
                  </a:lnTo>
                  <a:lnTo>
                    <a:pt x="1844039" y="894588"/>
                  </a:lnTo>
                  <a:lnTo>
                    <a:pt x="1290828" y="894588"/>
                  </a:lnTo>
                  <a:lnTo>
                    <a:pt x="0" y="894588"/>
                  </a:lnTo>
                  <a:lnTo>
                    <a:pt x="0" y="745490"/>
                  </a:lnTo>
                  <a:lnTo>
                    <a:pt x="0" y="521843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302" y="1672589"/>
            <a:ext cx="6803390" cy="3848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necessary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Access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repository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Configuration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transaction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SCC4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564640" marR="3658870" indent="361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Client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 </a:t>
            </a:r>
            <a:r>
              <a:rPr sz="2000" spc="-10" dirty="0">
                <a:latin typeface="Arial"/>
                <a:cs typeface="Arial"/>
              </a:rPr>
              <a:t>(Customizing)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Arial"/>
              <a:cs typeface="Arial"/>
            </a:endParaRPr>
          </a:p>
          <a:p>
            <a:pPr marL="1598295" marR="3669665" indent="-3111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Changes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should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allowed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spc="-40" dirty="0">
                <a:solidFill>
                  <a:srgbClr val="CCCCCC"/>
                </a:solidFill>
              </a:rPr>
              <a:t>IV.</a:t>
            </a:r>
            <a:r>
              <a:rPr sz="2000" spc="-7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Development</a:t>
            </a:r>
            <a:r>
              <a:rPr sz="2000" spc="-65" dirty="0">
                <a:solidFill>
                  <a:srgbClr val="CCCCCC"/>
                </a:solidFill>
              </a:rPr>
              <a:t> </a:t>
            </a:r>
            <a:r>
              <a:rPr sz="2000" spc="-10" dirty="0">
                <a:solidFill>
                  <a:srgbClr val="CCCCCC"/>
                </a:solidFill>
              </a:rPr>
              <a:t>Prerequisites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Creation</a:t>
            </a:r>
            <a:r>
              <a:rPr sz="2800" spc="-65" dirty="0"/>
              <a:t> </a:t>
            </a:r>
            <a:r>
              <a:rPr sz="2800" dirty="0"/>
              <a:t>of</a:t>
            </a:r>
            <a:r>
              <a:rPr sz="2800" spc="-60" dirty="0"/>
              <a:t> </a:t>
            </a:r>
            <a:r>
              <a:rPr sz="2800" dirty="0"/>
              <a:t>a</a:t>
            </a:r>
            <a:r>
              <a:rPr sz="2800" spc="-65" dirty="0"/>
              <a:t> </a:t>
            </a:r>
            <a:r>
              <a:rPr sz="2800" dirty="0"/>
              <a:t>package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65" dirty="0"/>
              <a:t> </a:t>
            </a:r>
            <a:r>
              <a:rPr sz="2800" dirty="0"/>
              <a:t>a</a:t>
            </a:r>
            <a:r>
              <a:rPr sz="2800" spc="-60" dirty="0"/>
              <a:t> </a:t>
            </a:r>
            <a:r>
              <a:rPr sz="2800" dirty="0"/>
              <a:t>transport</a:t>
            </a:r>
            <a:r>
              <a:rPr sz="2800" spc="-50" dirty="0"/>
              <a:t> </a:t>
            </a:r>
            <a:r>
              <a:rPr sz="2800" spc="-10" dirty="0"/>
              <a:t>request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1302" y="1615579"/>
            <a:ext cx="9079230" cy="13646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50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package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Packages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developments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enable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SAP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39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developments 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package</a:t>
            </a:r>
            <a:r>
              <a:rPr sz="1800" spc="-20" dirty="0">
                <a:latin typeface="Arial"/>
                <a:cs typeface="Arial"/>
              </a:rPr>
              <a:t> $TMP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3657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CCCCCC"/>
                </a:solidFill>
                <a:latin typeface="Arial"/>
                <a:cs typeface="Arial"/>
              </a:rPr>
              <a:t>IV.</a:t>
            </a:r>
            <a:r>
              <a:rPr sz="2000" b="1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Development</a:t>
            </a:r>
            <a:r>
              <a:rPr sz="2000" b="1" spc="-6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CCCC"/>
                </a:solidFill>
                <a:latin typeface="Arial"/>
                <a:cs typeface="Arial"/>
              </a:rPr>
              <a:t>Prerequisites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2200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Namespaces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11302" y="1672589"/>
            <a:ext cx="628586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Important: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attention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namespaces!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5600" marR="527050" indent="-342900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SAP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namespaces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own 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implementations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Companies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namespace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namespace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unique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company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Developer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namespaces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begin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ZZ_*)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When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modifying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outside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namespace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modification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entered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2111" y="3275076"/>
            <a:ext cx="4876800" cy="28102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spc="-60" dirty="0">
                <a:solidFill>
                  <a:srgbClr val="CCCCCC"/>
                </a:solidFill>
              </a:rPr>
              <a:t>V.</a:t>
            </a:r>
            <a:r>
              <a:rPr sz="2000" spc="-4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Using</a:t>
            </a:r>
            <a:r>
              <a:rPr sz="2000" spc="-55" dirty="0">
                <a:solidFill>
                  <a:srgbClr val="CCCCCC"/>
                </a:solidFill>
              </a:rPr>
              <a:t> </a:t>
            </a:r>
            <a:r>
              <a:rPr sz="2000" spc="-20" dirty="0">
                <a:solidFill>
                  <a:srgbClr val="CCCCCC"/>
                </a:solidFill>
              </a:rPr>
              <a:t>Help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Using</a:t>
            </a:r>
            <a:r>
              <a:rPr sz="2800" spc="-80" dirty="0"/>
              <a:t> </a:t>
            </a:r>
            <a:r>
              <a:rPr sz="2800" dirty="0"/>
              <a:t>different</a:t>
            </a:r>
            <a:r>
              <a:rPr sz="2800" spc="-75" dirty="0"/>
              <a:t> </a:t>
            </a:r>
            <a:r>
              <a:rPr sz="2800" dirty="0"/>
              <a:t>Help</a:t>
            </a:r>
            <a:r>
              <a:rPr sz="2800" spc="-90" dirty="0"/>
              <a:t> </a:t>
            </a:r>
            <a:r>
              <a:rPr sz="2800" dirty="0"/>
              <a:t>options</a:t>
            </a:r>
            <a:r>
              <a:rPr sz="2800" spc="-60" dirty="0"/>
              <a:t> </a:t>
            </a:r>
            <a:r>
              <a:rPr sz="2800" dirty="0"/>
              <a:t>(separate</a:t>
            </a:r>
            <a:r>
              <a:rPr sz="2800" spc="-75" dirty="0"/>
              <a:t> </a:t>
            </a:r>
            <a:r>
              <a:rPr sz="2800" dirty="0"/>
              <a:t>with</a:t>
            </a:r>
            <a:r>
              <a:rPr sz="2800" spc="-90" dirty="0"/>
              <a:t> </a:t>
            </a:r>
            <a:r>
              <a:rPr sz="2800" spc="-10" dirty="0"/>
              <a:t>screenshots)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1302" y="1672589"/>
            <a:ext cx="6951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F1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Help: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F1 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selected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302" y="2282189"/>
            <a:ext cx="6139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F4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Help: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F4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symbol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2462" y="2282189"/>
            <a:ext cx="397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shown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valid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2835034"/>
            <a:ext cx="10788015" cy="28994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50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Links:</a:t>
            </a:r>
            <a:endParaRPr sz="20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SAP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Community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Network: </a:t>
            </a:r>
            <a:r>
              <a:rPr sz="1800" u="heavy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Arial"/>
                <a:cs typeface="Arial"/>
                <a:hlinkClick r:id="rId2"/>
              </a:rPr>
              <a:t>https://answers.sap.com/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SAP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Me: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Arial"/>
                <a:cs typeface="Arial"/>
                <a:hlinkClick r:id="rId3"/>
              </a:rPr>
              <a:t>https://me.sap.com/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39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ABAP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Help:</a:t>
            </a:r>
            <a:endParaRPr sz="1800">
              <a:latin typeface="Arial"/>
              <a:cs typeface="Arial"/>
            </a:endParaRPr>
          </a:p>
          <a:p>
            <a:pPr marL="535305">
              <a:lnSpc>
                <a:spcPct val="100000"/>
              </a:lnSpc>
            </a:pPr>
            <a:r>
              <a:rPr sz="1800" u="heavy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Arial"/>
                <a:cs typeface="Arial"/>
                <a:hlinkClick r:id="rId4"/>
              </a:rPr>
              <a:t>http://help.sap.com/saphelp_nw74/helpdata/de/4a/24dbfa64550455e10000000a421937/frameset.htm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Books</a:t>
            </a:r>
            <a:endParaRPr sz="20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Official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ABAP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Reference,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PRESS,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ISBN-</a:t>
            </a:r>
            <a:r>
              <a:rPr sz="1800" b="1" dirty="0">
                <a:latin typeface="Arial"/>
                <a:cs typeface="Arial"/>
              </a:rPr>
              <a:t>13: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978-</a:t>
            </a:r>
            <a:r>
              <a:rPr sz="1800" spc="-10" dirty="0">
                <a:latin typeface="Arial"/>
                <a:cs typeface="Arial"/>
              </a:rPr>
              <a:t>1592290390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spc="-10" dirty="0">
                <a:latin typeface="Arial"/>
                <a:cs typeface="Arial"/>
              </a:rPr>
              <a:t>ABAP-</a:t>
            </a:r>
            <a:r>
              <a:rPr sz="1800" dirty="0">
                <a:latin typeface="Arial"/>
                <a:cs typeface="Arial"/>
              </a:rPr>
              <a:t>Objects,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PRESS,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ISBN-</a:t>
            </a:r>
            <a:r>
              <a:rPr sz="1800" b="1" dirty="0">
                <a:latin typeface="Arial"/>
                <a:cs typeface="Arial"/>
              </a:rPr>
              <a:t>13: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978-</a:t>
            </a:r>
            <a:r>
              <a:rPr sz="1800" spc="-10" dirty="0">
                <a:latin typeface="Arial"/>
                <a:cs typeface="Arial"/>
              </a:rPr>
              <a:t>1592290796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55992" y="1399031"/>
            <a:ext cx="2357628" cy="777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2331719"/>
            <a:ext cx="941832" cy="23774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dirty="0">
                <a:solidFill>
                  <a:srgbClr val="CCCCCC"/>
                </a:solidFill>
              </a:rPr>
              <a:t>VI.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Development</a:t>
            </a:r>
            <a:r>
              <a:rPr sz="2000" spc="-1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of</a:t>
            </a:r>
            <a:r>
              <a:rPr sz="2000" spc="-2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a</a:t>
            </a:r>
            <a:r>
              <a:rPr sz="2000" spc="-2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first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spc="-10" dirty="0">
                <a:solidFill>
                  <a:srgbClr val="CCCCCC"/>
                </a:solidFill>
              </a:rPr>
              <a:t>application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A</a:t>
            </a:r>
            <a:r>
              <a:rPr sz="2800" spc="-175" dirty="0"/>
              <a:t> </a:t>
            </a:r>
            <a:r>
              <a:rPr sz="2800" dirty="0"/>
              <a:t>Hello</a:t>
            </a:r>
            <a:r>
              <a:rPr sz="2800" spc="-75" dirty="0"/>
              <a:t> </a:t>
            </a:r>
            <a:r>
              <a:rPr sz="2800" dirty="0"/>
              <a:t>World</a:t>
            </a:r>
            <a:r>
              <a:rPr sz="2800" spc="-80" dirty="0"/>
              <a:t> </a:t>
            </a:r>
            <a:r>
              <a:rPr sz="2800" dirty="0"/>
              <a:t>application</a:t>
            </a:r>
            <a:r>
              <a:rPr sz="2800" spc="-45" dirty="0"/>
              <a:t> </a:t>
            </a:r>
            <a:r>
              <a:rPr sz="2800" dirty="0"/>
              <a:t>–</a:t>
            </a:r>
            <a:r>
              <a:rPr sz="2800" spc="-70" dirty="0"/>
              <a:t> </a:t>
            </a:r>
            <a:r>
              <a:rPr sz="2800" dirty="0"/>
              <a:t>Step</a:t>
            </a:r>
            <a:r>
              <a:rPr sz="2800" spc="-8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1302" y="1672589"/>
            <a:ext cx="9165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First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package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(Transaction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-BoldItalicMT"/>
                <a:cs typeface="Arial-BoldItalicMT"/>
              </a:rPr>
              <a:t>SE21</a:t>
            </a:r>
            <a:r>
              <a:rPr sz="2000" b="1" i="1" spc="-10" dirty="0">
                <a:latin typeface="Arial-BoldItalicMT"/>
                <a:cs typeface="Arial-BoldItalicMT"/>
              </a:rPr>
              <a:t> </a:t>
            </a:r>
            <a:r>
              <a:rPr sz="2000" i="1" dirty="0">
                <a:latin typeface="Arial"/>
                <a:cs typeface="Arial"/>
              </a:rPr>
              <a:t>–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Package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builder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8684" y="2189988"/>
            <a:ext cx="4296156" cy="21137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dirty="0">
                <a:solidFill>
                  <a:srgbClr val="CCCCCC"/>
                </a:solidFill>
              </a:rPr>
              <a:t>VI.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Development</a:t>
            </a:r>
            <a:r>
              <a:rPr sz="2000" spc="-1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of</a:t>
            </a:r>
            <a:r>
              <a:rPr sz="2000" spc="-2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a</a:t>
            </a:r>
            <a:r>
              <a:rPr sz="2000" spc="-2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first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spc="-10" dirty="0">
                <a:solidFill>
                  <a:srgbClr val="CCCCCC"/>
                </a:solidFill>
              </a:rPr>
              <a:t>application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A</a:t>
            </a:r>
            <a:r>
              <a:rPr sz="2800" spc="-175" dirty="0"/>
              <a:t> </a:t>
            </a:r>
            <a:r>
              <a:rPr sz="2800" dirty="0"/>
              <a:t>Hello</a:t>
            </a:r>
            <a:r>
              <a:rPr sz="2800" spc="-75" dirty="0"/>
              <a:t> </a:t>
            </a:r>
            <a:r>
              <a:rPr sz="2800" dirty="0"/>
              <a:t>World</a:t>
            </a:r>
            <a:r>
              <a:rPr sz="2800" spc="-80" dirty="0"/>
              <a:t> </a:t>
            </a:r>
            <a:r>
              <a:rPr sz="2800" dirty="0"/>
              <a:t>application</a:t>
            </a:r>
            <a:r>
              <a:rPr sz="2800" spc="-45" dirty="0"/>
              <a:t> </a:t>
            </a:r>
            <a:r>
              <a:rPr sz="2800" dirty="0"/>
              <a:t>–</a:t>
            </a:r>
            <a:r>
              <a:rPr sz="2800" spc="-70" dirty="0"/>
              <a:t> </a:t>
            </a:r>
            <a:r>
              <a:rPr sz="2800" dirty="0"/>
              <a:t>Step</a:t>
            </a:r>
            <a:r>
              <a:rPr sz="2800" spc="-80" dirty="0"/>
              <a:t>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1302" y="1672589"/>
            <a:ext cx="2713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Create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59" y="2141219"/>
            <a:ext cx="4680203" cy="34945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4481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VI.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Development</a:t>
            </a:r>
            <a:r>
              <a:rPr sz="2000" b="1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first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CCCC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5777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A</a:t>
            </a:r>
            <a:r>
              <a:rPr sz="2800" spc="-175" dirty="0"/>
              <a:t> </a:t>
            </a:r>
            <a:r>
              <a:rPr sz="2800" dirty="0"/>
              <a:t>Hello</a:t>
            </a:r>
            <a:r>
              <a:rPr sz="2800" spc="-75" dirty="0"/>
              <a:t> </a:t>
            </a:r>
            <a:r>
              <a:rPr sz="2800" dirty="0"/>
              <a:t>World</a:t>
            </a:r>
            <a:r>
              <a:rPr sz="2800" spc="-80" dirty="0"/>
              <a:t> </a:t>
            </a:r>
            <a:r>
              <a:rPr sz="2800" dirty="0"/>
              <a:t>application</a:t>
            </a:r>
            <a:r>
              <a:rPr sz="2800" spc="-45" dirty="0"/>
              <a:t> </a:t>
            </a:r>
            <a:r>
              <a:rPr sz="2800" dirty="0"/>
              <a:t>–</a:t>
            </a:r>
            <a:r>
              <a:rPr sz="2800" spc="-70" dirty="0"/>
              <a:t> </a:t>
            </a:r>
            <a:r>
              <a:rPr sz="2800" dirty="0"/>
              <a:t>Step</a:t>
            </a:r>
            <a:r>
              <a:rPr sz="2800" spc="-80" dirty="0"/>
              <a:t> </a:t>
            </a:r>
            <a:r>
              <a:rPr sz="2800" spc="-50" dirty="0"/>
              <a:t>3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2250694" y="2648457"/>
            <a:ext cx="6381750" cy="768985"/>
            <a:chOff x="2250694" y="2648457"/>
            <a:chExt cx="6381750" cy="768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6435" y="2657855"/>
              <a:ext cx="2095500" cy="5532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60854" y="2658617"/>
              <a:ext cx="4305935" cy="748665"/>
            </a:xfrm>
            <a:custGeom>
              <a:avLst/>
              <a:gdLst/>
              <a:ahLst/>
              <a:cxnLst/>
              <a:rect l="l" t="t" r="r" b="b"/>
              <a:pathLst>
                <a:path w="4305934" h="748664">
                  <a:moveTo>
                    <a:pt x="2738628" y="0"/>
                  </a:moveTo>
                  <a:lnTo>
                    <a:pt x="0" y="0"/>
                  </a:lnTo>
                  <a:lnTo>
                    <a:pt x="0" y="748283"/>
                  </a:lnTo>
                  <a:lnTo>
                    <a:pt x="2738628" y="748283"/>
                  </a:lnTo>
                  <a:lnTo>
                    <a:pt x="2738628" y="311784"/>
                  </a:lnTo>
                  <a:lnTo>
                    <a:pt x="4305681" y="108584"/>
                  </a:lnTo>
                  <a:lnTo>
                    <a:pt x="2738628" y="124713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0854" y="2658617"/>
              <a:ext cx="4305935" cy="748665"/>
            </a:xfrm>
            <a:custGeom>
              <a:avLst/>
              <a:gdLst/>
              <a:ahLst/>
              <a:cxnLst/>
              <a:rect l="l" t="t" r="r" b="b"/>
              <a:pathLst>
                <a:path w="4305934" h="748664">
                  <a:moveTo>
                    <a:pt x="0" y="0"/>
                  </a:moveTo>
                  <a:lnTo>
                    <a:pt x="1597533" y="0"/>
                  </a:lnTo>
                  <a:lnTo>
                    <a:pt x="2282190" y="0"/>
                  </a:lnTo>
                  <a:lnTo>
                    <a:pt x="2738628" y="0"/>
                  </a:lnTo>
                  <a:lnTo>
                    <a:pt x="2738628" y="124713"/>
                  </a:lnTo>
                  <a:lnTo>
                    <a:pt x="4305681" y="108584"/>
                  </a:lnTo>
                  <a:lnTo>
                    <a:pt x="2738628" y="311784"/>
                  </a:lnTo>
                  <a:lnTo>
                    <a:pt x="2738628" y="748283"/>
                  </a:lnTo>
                  <a:lnTo>
                    <a:pt x="2282190" y="748283"/>
                  </a:lnTo>
                  <a:lnTo>
                    <a:pt x="1597533" y="748283"/>
                  </a:lnTo>
                  <a:lnTo>
                    <a:pt x="0" y="748283"/>
                  </a:lnTo>
                  <a:lnTo>
                    <a:pt x="0" y="311784"/>
                  </a:lnTo>
                  <a:lnTo>
                    <a:pt x="0" y="124713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1302" y="1672589"/>
            <a:ext cx="4581525" cy="1671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Now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code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Arial"/>
              <a:cs typeface="Arial"/>
            </a:endParaRPr>
          </a:p>
          <a:p>
            <a:pPr marL="205486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report</a:t>
            </a:r>
            <a:endParaRPr sz="2000">
              <a:latin typeface="Arial"/>
              <a:cs typeface="Arial"/>
            </a:endParaRPr>
          </a:p>
          <a:p>
            <a:pPr marL="2051685" algn="ctr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Z_HELLOWORLD_00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50948" y="2933319"/>
            <a:ext cx="4351655" cy="2396490"/>
            <a:chOff x="2250948" y="2933319"/>
            <a:chExt cx="4351655" cy="2396490"/>
          </a:xfrm>
        </p:grpSpPr>
        <p:sp>
          <p:nvSpPr>
            <p:cNvPr id="10" name="object 10"/>
            <p:cNvSpPr/>
            <p:nvPr/>
          </p:nvSpPr>
          <p:spPr>
            <a:xfrm>
              <a:off x="2260854" y="2943225"/>
              <a:ext cx="4331970" cy="2376805"/>
            </a:xfrm>
            <a:custGeom>
              <a:avLst/>
              <a:gdLst/>
              <a:ahLst/>
              <a:cxnLst/>
              <a:rect l="l" t="t" r="r" b="b"/>
              <a:pathLst>
                <a:path w="4331970" h="2376804">
                  <a:moveTo>
                    <a:pt x="4331843" y="0"/>
                  </a:moveTo>
                  <a:lnTo>
                    <a:pt x="2494534" y="972693"/>
                  </a:lnTo>
                  <a:lnTo>
                    <a:pt x="0" y="972693"/>
                  </a:lnTo>
                  <a:lnTo>
                    <a:pt x="0" y="2376297"/>
                  </a:lnTo>
                  <a:lnTo>
                    <a:pt x="4276344" y="2376297"/>
                  </a:lnTo>
                  <a:lnTo>
                    <a:pt x="4276344" y="972693"/>
                  </a:lnTo>
                  <a:lnTo>
                    <a:pt x="3563620" y="972693"/>
                  </a:lnTo>
                  <a:lnTo>
                    <a:pt x="4331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0854" y="2943225"/>
              <a:ext cx="4331970" cy="2376805"/>
            </a:xfrm>
            <a:custGeom>
              <a:avLst/>
              <a:gdLst/>
              <a:ahLst/>
              <a:cxnLst/>
              <a:rect l="l" t="t" r="r" b="b"/>
              <a:pathLst>
                <a:path w="4331970" h="2376804">
                  <a:moveTo>
                    <a:pt x="0" y="972693"/>
                  </a:moveTo>
                  <a:lnTo>
                    <a:pt x="2494534" y="972693"/>
                  </a:lnTo>
                  <a:lnTo>
                    <a:pt x="4331843" y="0"/>
                  </a:lnTo>
                  <a:lnTo>
                    <a:pt x="3563620" y="972693"/>
                  </a:lnTo>
                  <a:lnTo>
                    <a:pt x="4276344" y="972693"/>
                  </a:lnTo>
                  <a:lnTo>
                    <a:pt x="4276344" y="1206627"/>
                  </a:lnTo>
                  <a:lnTo>
                    <a:pt x="4276344" y="1557528"/>
                  </a:lnTo>
                  <a:lnTo>
                    <a:pt x="4276344" y="2376297"/>
                  </a:lnTo>
                  <a:lnTo>
                    <a:pt x="3563620" y="2376297"/>
                  </a:lnTo>
                  <a:lnTo>
                    <a:pt x="2494534" y="2376297"/>
                  </a:lnTo>
                  <a:lnTo>
                    <a:pt x="0" y="2376297"/>
                  </a:lnTo>
                  <a:lnTo>
                    <a:pt x="0" y="1557528"/>
                  </a:lnTo>
                  <a:lnTo>
                    <a:pt x="0" y="1206627"/>
                  </a:lnTo>
                  <a:lnTo>
                    <a:pt x="0" y="972693"/>
                  </a:lnTo>
                  <a:close/>
                </a:path>
              </a:pathLst>
            </a:custGeom>
            <a:ln w="19811">
              <a:solidFill>
                <a:srgbClr val="EFA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8935" y="4140834"/>
            <a:ext cx="397891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Writes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“Hello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World”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screen.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Note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closing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(similar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semicolon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C#)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dirty="0">
                <a:solidFill>
                  <a:srgbClr val="CCCCCC"/>
                </a:solidFill>
              </a:rPr>
              <a:t>VI.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Development</a:t>
            </a:r>
            <a:r>
              <a:rPr sz="2000" spc="-1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of</a:t>
            </a:r>
            <a:r>
              <a:rPr sz="2000" spc="-2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a</a:t>
            </a:r>
            <a:r>
              <a:rPr sz="2000" spc="-2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first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spc="-10" dirty="0">
                <a:solidFill>
                  <a:srgbClr val="CCCCCC"/>
                </a:solidFill>
              </a:rPr>
              <a:t>application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A</a:t>
            </a:r>
            <a:r>
              <a:rPr sz="2800" spc="-175" dirty="0"/>
              <a:t> </a:t>
            </a:r>
            <a:r>
              <a:rPr sz="2800" dirty="0"/>
              <a:t>Hello</a:t>
            </a:r>
            <a:r>
              <a:rPr sz="2800" spc="-75" dirty="0"/>
              <a:t> </a:t>
            </a:r>
            <a:r>
              <a:rPr sz="2800" dirty="0"/>
              <a:t>World</a:t>
            </a:r>
            <a:r>
              <a:rPr sz="2800" spc="-80" dirty="0"/>
              <a:t> </a:t>
            </a:r>
            <a:r>
              <a:rPr sz="2800" dirty="0"/>
              <a:t>application</a:t>
            </a:r>
            <a:r>
              <a:rPr sz="2800" spc="-45" dirty="0"/>
              <a:t> </a:t>
            </a:r>
            <a:r>
              <a:rPr sz="2800" dirty="0"/>
              <a:t>–</a:t>
            </a:r>
            <a:r>
              <a:rPr sz="2800" spc="-70" dirty="0"/>
              <a:t> </a:t>
            </a:r>
            <a:r>
              <a:rPr sz="2800" dirty="0"/>
              <a:t>Step</a:t>
            </a:r>
            <a:r>
              <a:rPr sz="2800" spc="-80" dirty="0"/>
              <a:t> </a:t>
            </a:r>
            <a:r>
              <a:rPr sz="2800" spc="-50" dirty="0"/>
              <a:t>4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1302" y="1672589"/>
            <a:ext cx="110566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Finally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application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always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activated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activated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changes </a:t>
            </a:r>
            <a:r>
              <a:rPr sz="2000" dirty="0">
                <a:latin typeface="Arial"/>
                <a:cs typeface="Arial"/>
              </a:rPr>
              <a:t>were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936" y="3898775"/>
            <a:ext cx="6353174" cy="15815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0"/>
            <a:ext cx="11544300" cy="161925"/>
          </a:xfrm>
          <a:custGeom>
            <a:avLst/>
            <a:gdLst/>
            <a:ahLst/>
            <a:cxnLst/>
            <a:rect l="l" t="t" r="r" b="b"/>
            <a:pathLst>
              <a:path w="11544300" h="161925">
                <a:moveTo>
                  <a:pt x="11544300" y="0"/>
                </a:moveTo>
                <a:lnTo>
                  <a:pt x="0" y="0"/>
                </a:lnTo>
                <a:lnTo>
                  <a:pt x="0" y="161544"/>
                </a:lnTo>
                <a:lnTo>
                  <a:pt x="11544300" y="161544"/>
                </a:lnTo>
                <a:lnTo>
                  <a:pt x="1154430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6083808"/>
            <a:ext cx="915924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302" y="1436983"/>
            <a:ext cx="6141720" cy="386778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1785"/>
              </a:spcBef>
              <a:buClr>
                <a:srgbClr val="EFAB00"/>
              </a:buClr>
              <a:buSzPct val="80357"/>
              <a:buAutoNum type="romanUcPeriod"/>
              <a:tabLst>
                <a:tab pos="413384" algn="l"/>
              </a:tabLst>
            </a:pPr>
            <a:r>
              <a:rPr sz="2800" b="1" dirty="0">
                <a:latin typeface="Arial"/>
                <a:cs typeface="Arial"/>
              </a:rPr>
              <a:t>Introduction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SAP</a:t>
            </a:r>
            <a:endParaRPr sz="2800" dirty="0">
              <a:latin typeface="Arial"/>
              <a:cs typeface="Arial"/>
            </a:endParaRPr>
          </a:p>
          <a:p>
            <a:pPr marL="413384" indent="-400685">
              <a:lnSpc>
                <a:spcPct val="100000"/>
              </a:lnSpc>
              <a:spcBef>
                <a:spcPts val="1685"/>
              </a:spcBef>
              <a:buClr>
                <a:srgbClr val="EFAB00"/>
              </a:buClr>
              <a:buSzPct val="80357"/>
              <a:buAutoNum type="romanUcPeriod"/>
              <a:tabLst>
                <a:tab pos="413384" algn="l"/>
              </a:tabLst>
            </a:pPr>
            <a:r>
              <a:rPr sz="2800" b="1" dirty="0">
                <a:latin typeface="Arial"/>
                <a:cs typeface="Arial"/>
              </a:rPr>
              <a:t>Introduction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into</a:t>
            </a:r>
            <a:r>
              <a:rPr sz="2800" b="1" spc="-19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ABAP</a:t>
            </a:r>
            <a:endParaRPr sz="2800" dirty="0">
              <a:latin typeface="Arial"/>
              <a:cs typeface="Arial"/>
            </a:endParaRPr>
          </a:p>
          <a:p>
            <a:pPr marL="412750" indent="-400050">
              <a:lnSpc>
                <a:spcPct val="100000"/>
              </a:lnSpc>
              <a:spcBef>
                <a:spcPts val="1680"/>
              </a:spcBef>
              <a:buClr>
                <a:srgbClr val="EFAB00"/>
              </a:buClr>
              <a:buSzPct val="80357"/>
              <a:buAutoNum type="romanUcPeriod"/>
              <a:tabLst>
                <a:tab pos="412750" algn="l"/>
              </a:tabLst>
            </a:pPr>
            <a:r>
              <a:rPr sz="2800" b="1" spc="-10" dirty="0">
                <a:latin typeface="Arial"/>
                <a:cs typeface="Arial"/>
              </a:rPr>
              <a:t>Transport</a:t>
            </a:r>
            <a:r>
              <a:rPr sz="2800" b="1" spc="-18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Concept</a:t>
            </a:r>
            <a:endParaRPr sz="2800" dirty="0">
              <a:latin typeface="Arial"/>
              <a:cs typeface="Arial"/>
            </a:endParaRPr>
          </a:p>
          <a:p>
            <a:pPr marL="412750" indent="-400050">
              <a:lnSpc>
                <a:spcPct val="100000"/>
              </a:lnSpc>
              <a:spcBef>
                <a:spcPts val="1680"/>
              </a:spcBef>
              <a:buClr>
                <a:srgbClr val="EFAB00"/>
              </a:buClr>
              <a:buSzPct val="80357"/>
              <a:buAutoNum type="romanUcPeriod"/>
              <a:tabLst>
                <a:tab pos="412750" algn="l"/>
              </a:tabLst>
            </a:pPr>
            <a:r>
              <a:rPr sz="2800" b="1" dirty="0">
                <a:latin typeface="Arial"/>
                <a:cs typeface="Arial"/>
              </a:rPr>
              <a:t>Development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Prerequisites</a:t>
            </a:r>
            <a:endParaRPr sz="2800" dirty="0">
              <a:latin typeface="Arial"/>
              <a:cs typeface="Arial"/>
            </a:endParaRPr>
          </a:p>
          <a:p>
            <a:pPr marL="413384" indent="-400685">
              <a:lnSpc>
                <a:spcPct val="100000"/>
              </a:lnSpc>
              <a:spcBef>
                <a:spcPts val="1680"/>
              </a:spcBef>
              <a:buClr>
                <a:srgbClr val="EFAB00"/>
              </a:buClr>
              <a:buSzPct val="80357"/>
              <a:buAutoNum type="romanUcPeriod"/>
              <a:tabLst>
                <a:tab pos="413384" algn="l"/>
              </a:tabLst>
            </a:pPr>
            <a:r>
              <a:rPr sz="2800" b="1" dirty="0">
                <a:latin typeface="Arial"/>
                <a:cs typeface="Arial"/>
              </a:rPr>
              <a:t>Using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Help</a:t>
            </a:r>
            <a:endParaRPr sz="2800" dirty="0">
              <a:latin typeface="Arial"/>
              <a:cs typeface="Arial"/>
            </a:endParaRPr>
          </a:p>
          <a:p>
            <a:pPr marL="412750" indent="-400050">
              <a:lnSpc>
                <a:spcPct val="100000"/>
              </a:lnSpc>
              <a:spcBef>
                <a:spcPts val="1685"/>
              </a:spcBef>
              <a:buClr>
                <a:srgbClr val="EFAB00"/>
              </a:buClr>
              <a:buSzPct val="80357"/>
              <a:buAutoNum type="romanUcPeriod"/>
              <a:tabLst>
                <a:tab pos="412750" algn="l"/>
              </a:tabLst>
            </a:pPr>
            <a:r>
              <a:rPr sz="2800" b="1" dirty="0">
                <a:latin typeface="Arial"/>
                <a:cs typeface="Arial"/>
              </a:rPr>
              <a:t>Development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first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application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Agenda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0"/>
            <a:ext cx="11544300" cy="2296795"/>
          </a:xfrm>
          <a:custGeom>
            <a:avLst/>
            <a:gdLst/>
            <a:ahLst/>
            <a:cxnLst/>
            <a:rect l="l" t="t" r="r" b="b"/>
            <a:pathLst>
              <a:path w="11544300" h="2296795">
                <a:moveTo>
                  <a:pt x="11544300" y="0"/>
                </a:moveTo>
                <a:lnTo>
                  <a:pt x="0" y="0"/>
                </a:lnTo>
                <a:lnTo>
                  <a:pt x="0" y="2296668"/>
                </a:lnTo>
                <a:lnTo>
                  <a:pt x="11544300" y="2296668"/>
                </a:lnTo>
                <a:lnTo>
                  <a:pt x="1154430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6083808"/>
            <a:ext cx="915924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302" y="3489197"/>
            <a:ext cx="7416800" cy="782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Arial"/>
                <a:cs typeface="Arial"/>
              </a:rPr>
              <a:t>Now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you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know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very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basics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of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ABAP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development.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900" spc="-100" dirty="0">
                <a:latin typeface="Arial"/>
                <a:cs typeface="Arial"/>
              </a:rPr>
              <a:t>To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consolidate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your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knowledge,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you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can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do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the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Introduction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exercise.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411729"/>
            <a:ext cx="83223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0000"/>
                </a:solidFill>
              </a:rPr>
              <a:t>Check your </a:t>
            </a:r>
            <a:r>
              <a:rPr sz="6000" spc="-10" dirty="0">
                <a:solidFill>
                  <a:srgbClr val="000000"/>
                </a:solidFill>
              </a:rPr>
              <a:t>knowledge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Check</a:t>
            </a:r>
            <a:r>
              <a:rPr sz="2800" spc="-65" dirty="0"/>
              <a:t> </a:t>
            </a:r>
            <a:r>
              <a:rPr sz="2800" dirty="0"/>
              <a:t>your</a:t>
            </a:r>
            <a:r>
              <a:rPr sz="2800" spc="-55" dirty="0"/>
              <a:t> </a:t>
            </a:r>
            <a:r>
              <a:rPr sz="2800" spc="-10" dirty="0"/>
              <a:t>knowledge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2852" y="6626612"/>
            <a:ext cx="15367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dirty="0"/>
              <a:t>An</a:t>
            </a:r>
            <a:r>
              <a:rPr spc="-140" dirty="0"/>
              <a:t> </a:t>
            </a:r>
            <a:r>
              <a:rPr dirty="0"/>
              <a:t>ABAP</a:t>
            </a:r>
            <a:r>
              <a:rPr spc="-50" dirty="0"/>
              <a:t> </a:t>
            </a:r>
            <a:r>
              <a:rPr dirty="0"/>
              <a:t>report</a:t>
            </a:r>
            <a:r>
              <a:rPr spc="-4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only</a:t>
            </a:r>
            <a:r>
              <a:rPr spc="-20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executed</a:t>
            </a:r>
            <a:r>
              <a:rPr spc="-4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background.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/>
          </a:p>
          <a:p>
            <a:pPr marL="1172210">
              <a:lnSpc>
                <a:spcPct val="100000"/>
              </a:lnSpc>
              <a:tabLst>
                <a:tab pos="2260600" algn="l"/>
              </a:tabLst>
            </a:pPr>
            <a:r>
              <a:rPr dirty="0">
                <a:latin typeface="Wingdings"/>
                <a:cs typeface="Wingdings"/>
              </a:rPr>
              <a:t>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0" dirty="0"/>
              <a:t>True</a:t>
            </a:r>
            <a:r>
              <a:rPr dirty="0"/>
              <a:t>	</a:t>
            </a:r>
            <a:r>
              <a:rPr dirty="0">
                <a:latin typeface="Wingdings"/>
                <a:cs typeface="Wingdings"/>
              </a:rPr>
              <a:t>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False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requirements</a:t>
            </a:r>
            <a:r>
              <a:rPr spc="-55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fulfilled in</a:t>
            </a:r>
            <a:r>
              <a:rPr spc="-5" dirty="0"/>
              <a:t> </a:t>
            </a:r>
            <a:r>
              <a:rPr dirty="0"/>
              <a:t>order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release</a:t>
            </a:r>
            <a:r>
              <a:rPr spc="-3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transport</a:t>
            </a:r>
            <a:r>
              <a:rPr spc="-55" dirty="0"/>
              <a:t> </a:t>
            </a:r>
            <a:r>
              <a:rPr spc="-10" dirty="0"/>
              <a:t>request.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/>
          </a:p>
          <a:p>
            <a:pPr marL="1172210">
              <a:lnSpc>
                <a:spcPct val="100000"/>
              </a:lnSpc>
              <a:tabLst>
                <a:tab pos="7706359" algn="l"/>
              </a:tabLst>
            </a:pPr>
            <a:r>
              <a:rPr dirty="0">
                <a:latin typeface="Wingdings"/>
                <a:cs typeface="Wingdings"/>
              </a:rPr>
              <a:t>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been</a:t>
            </a:r>
            <a:r>
              <a:rPr spc="-25" dirty="0"/>
              <a:t> </a:t>
            </a:r>
            <a:r>
              <a:rPr dirty="0"/>
              <a:t>successfully</a:t>
            </a:r>
            <a:r>
              <a:rPr spc="-45" dirty="0"/>
              <a:t> </a:t>
            </a:r>
            <a:r>
              <a:rPr dirty="0"/>
              <a:t>written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filesystem</a:t>
            </a:r>
            <a:r>
              <a:rPr dirty="0"/>
              <a:t>	</a:t>
            </a:r>
            <a:r>
              <a:rPr dirty="0">
                <a:latin typeface="Wingdings"/>
                <a:cs typeface="Wingdings"/>
              </a:rPr>
              <a:t>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80" dirty="0"/>
              <a:t> </a:t>
            </a:r>
            <a:r>
              <a:rPr spc="-25" dirty="0"/>
              <a:t>Tasks</a:t>
            </a:r>
            <a:r>
              <a:rPr spc="-40" dirty="0"/>
              <a:t> </a:t>
            </a:r>
            <a:r>
              <a:rPr dirty="0"/>
              <a:t>have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10" dirty="0"/>
              <a:t>released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117221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Wingdings"/>
                <a:cs typeface="Wingdings"/>
              </a:rPr>
              <a:t>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40"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owner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request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pc="-10" dirty="0"/>
              <a:t>Which</a:t>
            </a:r>
            <a:r>
              <a:rPr spc="-145" dirty="0"/>
              <a:t> </a:t>
            </a:r>
            <a:r>
              <a:rPr dirty="0"/>
              <a:t>ABAP</a:t>
            </a:r>
            <a:r>
              <a:rPr spc="-35" dirty="0"/>
              <a:t> </a:t>
            </a:r>
            <a:r>
              <a:rPr dirty="0"/>
              <a:t>reports</a:t>
            </a:r>
            <a:r>
              <a:rPr spc="-6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created</a:t>
            </a:r>
            <a:r>
              <a:rPr spc="-5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having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access</a:t>
            </a:r>
            <a:r>
              <a:rPr spc="-50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developers.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117221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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SAPLWB_INITIAL_TOOL</a:t>
            </a:r>
            <a:r>
              <a:rPr spc="130" dirty="0"/>
              <a:t> </a:t>
            </a:r>
            <a:r>
              <a:rPr dirty="0">
                <a:latin typeface="Wingdings"/>
                <a:cs typeface="Wingdings"/>
              </a:rPr>
              <a:t>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/>
              <a:t>A_CALCULATOR</a:t>
            </a:r>
            <a:r>
              <a:rPr spc="-55" dirty="0"/>
              <a:t> </a:t>
            </a:r>
            <a:r>
              <a:rPr dirty="0">
                <a:latin typeface="Wingdings"/>
                <a:cs typeface="Wingdings"/>
              </a:rPr>
              <a:t>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/>
              <a:t>Z_CALCULATOR</a:t>
            </a:r>
            <a:r>
              <a:rPr spc="-65" dirty="0"/>
              <a:t> </a:t>
            </a:r>
            <a:r>
              <a:rPr dirty="0">
                <a:latin typeface="Wingdings"/>
                <a:cs typeface="Wingdings"/>
              </a:rPr>
              <a:t>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BMW_I8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411729"/>
            <a:ext cx="30708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0000"/>
                </a:solidFill>
              </a:rPr>
              <a:t>Solution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Solution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dirty="0"/>
              <a:t>An</a:t>
            </a:r>
            <a:r>
              <a:rPr spc="-140" dirty="0"/>
              <a:t> </a:t>
            </a:r>
            <a:r>
              <a:rPr dirty="0"/>
              <a:t>ABAP</a:t>
            </a:r>
            <a:r>
              <a:rPr spc="-50" dirty="0"/>
              <a:t> </a:t>
            </a:r>
            <a:r>
              <a:rPr dirty="0"/>
              <a:t>report</a:t>
            </a:r>
            <a:r>
              <a:rPr spc="-4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only</a:t>
            </a:r>
            <a:r>
              <a:rPr spc="-20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executed</a:t>
            </a:r>
            <a:r>
              <a:rPr spc="-4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background.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/>
          </a:p>
          <a:p>
            <a:pPr marL="1172210">
              <a:lnSpc>
                <a:spcPct val="100000"/>
              </a:lnSpc>
              <a:tabLst>
                <a:tab pos="2260600" algn="l"/>
              </a:tabLst>
            </a:pPr>
            <a:r>
              <a:rPr dirty="0">
                <a:latin typeface="Wingdings"/>
                <a:cs typeface="Wingdings"/>
              </a:rPr>
              <a:t>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0" dirty="0"/>
              <a:t>True</a:t>
            </a:r>
            <a:r>
              <a:rPr dirty="0"/>
              <a:t>	</a:t>
            </a:r>
            <a:r>
              <a:rPr dirty="0">
                <a:latin typeface="Wingdings"/>
                <a:cs typeface="Wingdings"/>
              </a:rPr>
              <a:t>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/>
              <a:t>False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requirements</a:t>
            </a:r>
            <a:r>
              <a:rPr spc="-55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fulfilled in</a:t>
            </a:r>
            <a:r>
              <a:rPr spc="-5" dirty="0"/>
              <a:t> </a:t>
            </a:r>
            <a:r>
              <a:rPr dirty="0"/>
              <a:t>order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release</a:t>
            </a:r>
            <a:r>
              <a:rPr spc="-3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transport</a:t>
            </a:r>
            <a:r>
              <a:rPr spc="-55" dirty="0"/>
              <a:t> </a:t>
            </a:r>
            <a:r>
              <a:rPr spc="-10" dirty="0"/>
              <a:t>request.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/>
          </a:p>
          <a:p>
            <a:pPr marL="1172210">
              <a:lnSpc>
                <a:spcPct val="100000"/>
              </a:lnSpc>
              <a:tabLst>
                <a:tab pos="7706359" algn="l"/>
              </a:tabLst>
            </a:pPr>
            <a:r>
              <a:rPr dirty="0">
                <a:latin typeface="Wingdings"/>
                <a:cs typeface="Wingdings"/>
              </a:rPr>
              <a:t>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been</a:t>
            </a:r>
            <a:r>
              <a:rPr spc="-25" dirty="0"/>
              <a:t> </a:t>
            </a:r>
            <a:r>
              <a:rPr dirty="0"/>
              <a:t>successfully</a:t>
            </a:r>
            <a:r>
              <a:rPr spc="-45" dirty="0"/>
              <a:t> </a:t>
            </a:r>
            <a:r>
              <a:rPr dirty="0"/>
              <a:t>written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filesystem</a:t>
            </a:r>
            <a:r>
              <a:rPr dirty="0"/>
              <a:t>	</a:t>
            </a:r>
            <a:r>
              <a:rPr dirty="0">
                <a:latin typeface="Wingdings"/>
                <a:cs typeface="Wingdings"/>
              </a:rPr>
              <a:t>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80" dirty="0"/>
              <a:t> </a:t>
            </a:r>
            <a:r>
              <a:rPr spc="-25" dirty="0"/>
              <a:t>Tasks</a:t>
            </a:r>
            <a:r>
              <a:rPr spc="-40" dirty="0"/>
              <a:t> </a:t>
            </a:r>
            <a:r>
              <a:rPr dirty="0"/>
              <a:t>have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10" dirty="0"/>
              <a:t>released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117221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Wingdings"/>
                <a:cs typeface="Wingdings"/>
              </a:rPr>
              <a:t>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40"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owner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request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pc="-10" dirty="0"/>
              <a:t>Which</a:t>
            </a:r>
            <a:r>
              <a:rPr spc="-145" dirty="0"/>
              <a:t> </a:t>
            </a:r>
            <a:r>
              <a:rPr dirty="0"/>
              <a:t>ABAP</a:t>
            </a:r>
            <a:r>
              <a:rPr spc="-35" dirty="0"/>
              <a:t> </a:t>
            </a:r>
            <a:r>
              <a:rPr dirty="0"/>
              <a:t>reports</a:t>
            </a:r>
            <a:r>
              <a:rPr spc="-6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created</a:t>
            </a:r>
            <a:r>
              <a:rPr spc="-5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having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access</a:t>
            </a:r>
            <a:r>
              <a:rPr spc="-50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developers.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117221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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SAPLWB_INITIAL_TOOL</a:t>
            </a:r>
            <a:r>
              <a:rPr spc="130" dirty="0"/>
              <a:t> </a:t>
            </a:r>
            <a:r>
              <a:rPr dirty="0">
                <a:latin typeface="Wingdings"/>
                <a:cs typeface="Wingdings"/>
              </a:rPr>
              <a:t>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/>
              <a:t>A_CALCULATOR</a:t>
            </a:r>
            <a:r>
              <a:rPr spc="-55" dirty="0"/>
              <a:t> </a:t>
            </a:r>
            <a:r>
              <a:rPr dirty="0">
                <a:latin typeface="Wingdings"/>
                <a:cs typeface="Wingdings"/>
              </a:rPr>
              <a:t>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/>
              <a:t>Z_CALCULATOR</a:t>
            </a:r>
            <a:r>
              <a:rPr spc="-65" dirty="0"/>
              <a:t> </a:t>
            </a:r>
            <a:r>
              <a:rPr dirty="0">
                <a:latin typeface="Wingdings"/>
                <a:cs typeface="Wingdings"/>
              </a:rPr>
              <a:t>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BMW_I8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Version</a:t>
            </a:r>
            <a:r>
              <a:rPr sz="2800" spc="-175" dirty="0"/>
              <a:t> </a:t>
            </a:r>
            <a:r>
              <a:rPr sz="2800" spc="-10" dirty="0"/>
              <a:t>History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4682" y="2045969"/>
            <a:ext cx="91147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Version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Adrian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Streitz,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Johannes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Rank,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Borys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Levkovskyi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2018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Version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2.0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adapted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Adrian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Streitz,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Johannes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Rank,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Borys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Levkovskyi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2018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Version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3.0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adapted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Ann-</a:t>
            </a:r>
            <a:r>
              <a:rPr sz="2000" dirty="0">
                <a:latin typeface="Arial"/>
                <a:cs typeface="Arial"/>
              </a:rPr>
              <a:t>Christin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Fleischle,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Philipp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Landler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2023</a:t>
            </a:r>
            <a:endParaRPr sz="2000">
              <a:latin typeface="Arial"/>
              <a:cs typeface="Arial"/>
            </a:endParaRPr>
          </a:p>
          <a:p>
            <a:pPr marL="393065" indent="-380365">
              <a:lnSpc>
                <a:spcPct val="100000"/>
              </a:lnSpc>
              <a:spcBef>
                <a:spcPts val="805"/>
              </a:spcBef>
              <a:buClr>
                <a:srgbClr val="EFAB00"/>
              </a:buClr>
              <a:buSzPct val="60000"/>
              <a:buChar char="•"/>
              <a:tabLst>
                <a:tab pos="393065" algn="l"/>
              </a:tabLst>
            </a:pP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slides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adapted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S/4HANA</a:t>
            </a:r>
            <a:endParaRPr sz="2000">
              <a:latin typeface="Arial"/>
              <a:cs typeface="Arial"/>
            </a:endParaRPr>
          </a:p>
          <a:p>
            <a:pPr marL="393065" indent="-380365">
              <a:lnSpc>
                <a:spcPct val="100000"/>
              </a:lnSpc>
              <a:spcBef>
                <a:spcPts val="790"/>
              </a:spcBef>
              <a:buClr>
                <a:srgbClr val="EFAB00"/>
              </a:buClr>
              <a:buSzPct val="60000"/>
              <a:buChar char="•"/>
              <a:tabLst>
                <a:tab pos="393065" algn="l"/>
              </a:tabLst>
            </a:pPr>
            <a:r>
              <a:rPr sz="2000" dirty="0">
                <a:latin typeface="Arial"/>
                <a:cs typeface="Arial"/>
              </a:rPr>
              <a:t>VS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frontend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393065" indent="-380365">
              <a:lnSpc>
                <a:spcPct val="100000"/>
              </a:lnSpc>
              <a:spcBef>
                <a:spcPts val="805"/>
              </a:spcBef>
              <a:buClr>
                <a:srgbClr val="EFAB00"/>
              </a:buClr>
              <a:buSzPct val="60000"/>
              <a:buChar char="•"/>
              <a:tabLst>
                <a:tab pos="393065" algn="l"/>
              </a:tabLst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SAPUI5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2023</a:t>
            </a:r>
            <a:r>
              <a:rPr spc="-40" dirty="0"/>
              <a:t> </a:t>
            </a:r>
            <a:r>
              <a:rPr dirty="0"/>
              <a:t>SAP</a:t>
            </a:r>
            <a:r>
              <a:rPr spc="-65" dirty="0"/>
              <a:t> </a:t>
            </a:r>
            <a:r>
              <a:rPr dirty="0"/>
              <a:t>SE</a:t>
            </a:r>
            <a:r>
              <a:rPr spc="-5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SAP</a:t>
            </a:r>
            <a:r>
              <a:rPr spc="-65" dirty="0"/>
              <a:t> </a:t>
            </a:r>
            <a:r>
              <a:rPr dirty="0"/>
              <a:t>affiliate</a:t>
            </a:r>
            <a:r>
              <a:rPr spc="-50" dirty="0"/>
              <a:t> </a:t>
            </a:r>
            <a:r>
              <a:rPr spc="-30" dirty="0"/>
              <a:t>company.</a:t>
            </a:r>
            <a:r>
              <a:rPr spc="-110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rights</a:t>
            </a:r>
            <a:r>
              <a:rPr spc="-4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1302" y="1675257"/>
            <a:ext cx="11407140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publication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reproduced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transmitted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purpose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without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express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permission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affiliate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company.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18542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SAP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services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mentioned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herein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their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respective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logos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trademarks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registered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trademarks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affiliate </a:t>
            </a:r>
            <a:r>
              <a:rPr sz="1200" dirty="0">
                <a:latin typeface="Arial"/>
                <a:cs typeface="Arial"/>
              </a:rPr>
              <a:t>company)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Germany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countries.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Please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Arial"/>
                <a:cs typeface="Arial"/>
                <a:hlinkClick r:id="rId2"/>
              </a:rPr>
              <a:t>http://global12.sap.com/corporate-en/legal/copyright/index.epx</a:t>
            </a:r>
            <a:r>
              <a:rPr sz="120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additional trademark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information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notices.</a:t>
            </a:r>
            <a:endParaRPr sz="1200">
              <a:latin typeface="Arial"/>
              <a:cs typeface="Arial"/>
            </a:endParaRPr>
          </a:p>
          <a:p>
            <a:pPr marL="12700" marR="2406015">
              <a:lnSpc>
                <a:spcPct val="183300"/>
              </a:lnSpc>
            </a:pPr>
            <a:r>
              <a:rPr sz="1200" dirty="0">
                <a:latin typeface="Arial"/>
                <a:cs typeface="Arial"/>
              </a:rPr>
              <a:t>Some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software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marketed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distributors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contain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proprietary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software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components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software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vendors. </a:t>
            </a:r>
            <a:r>
              <a:rPr sz="1200" dirty="0">
                <a:latin typeface="Arial"/>
                <a:cs typeface="Arial"/>
              </a:rPr>
              <a:t>National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specifications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14287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These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materials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provided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affiliate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company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informational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purposes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only, </a:t>
            </a:r>
            <a:r>
              <a:rPr sz="1200" dirty="0">
                <a:latin typeface="Arial"/>
                <a:cs typeface="Arial"/>
              </a:rPr>
              <a:t>without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representation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warranty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kind,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its </a:t>
            </a:r>
            <a:r>
              <a:rPr sz="1200" dirty="0">
                <a:latin typeface="Arial"/>
                <a:cs typeface="Arial"/>
              </a:rPr>
              <a:t>affiliated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companies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shall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liable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errors 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omissions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respect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materials.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only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warranties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affiliate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company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services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those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forth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express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warranty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statements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accompanying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services,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any. </a:t>
            </a:r>
            <a:r>
              <a:rPr sz="1200" dirty="0">
                <a:latin typeface="Arial"/>
                <a:cs typeface="Arial"/>
              </a:rPr>
              <a:t>Nothing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herein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should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construed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as </a:t>
            </a:r>
            <a:r>
              <a:rPr sz="1200" dirty="0">
                <a:latin typeface="Arial"/>
                <a:cs typeface="Arial"/>
              </a:rPr>
              <a:t>constituting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additional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warranty.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12192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particular,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 affiliated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companies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obligation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pursue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course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business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outlined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document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 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related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presentation,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develop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release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functionality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mentioned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therein.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document,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related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presentation,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SE’s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affiliated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companies’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strategy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possible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future </a:t>
            </a:r>
            <a:r>
              <a:rPr sz="1200" dirty="0">
                <a:latin typeface="Arial"/>
                <a:cs typeface="Arial"/>
              </a:rPr>
              <a:t>developments,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products,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and/or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platform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directions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functionality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subject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change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changed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SAP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affiliated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companies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reason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without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notice.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information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this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document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commitment,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promise,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legal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obligation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deliver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material,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functionality.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forward- </a:t>
            </a:r>
            <a:r>
              <a:rPr sz="1200" dirty="0">
                <a:latin typeface="Arial"/>
                <a:cs typeface="Arial"/>
              </a:rPr>
              <a:t>looking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statements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subject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various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risks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uncertainties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could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cause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actual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results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differ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materially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expectations.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Readers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cautioned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place </a:t>
            </a:r>
            <a:r>
              <a:rPr sz="1200" dirty="0">
                <a:latin typeface="Arial"/>
                <a:cs typeface="Arial"/>
              </a:rPr>
              <a:t>undue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reliance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forward-</a:t>
            </a:r>
            <a:r>
              <a:rPr sz="1200" dirty="0">
                <a:latin typeface="Arial"/>
                <a:cs typeface="Arial"/>
              </a:rPr>
              <a:t>looking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statements,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which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speak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only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their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dates,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should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relied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upon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making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purchasing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decisions.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261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I.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CCCCC"/>
                </a:solidFill>
                <a:latin typeface="Arial"/>
                <a:cs typeface="Arial"/>
              </a:rPr>
              <a:t>SAP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1321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SAP</a:t>
            </a:r>
            <a:r>
              <a:rPr sz="2800" spc="-120" dirty="0"/>
              <a:t> </a:t>
            </a:r>
            <a:r>
              <a:rPr sz="2800" spc="-25" dirty="0"/>
              <a:t>SE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11302" y="1672589"/>
            <a:ext cx="57035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Market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enterprise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software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About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&gt;110.000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02" y="2892044"/>
            <a:ext cx="3319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22.000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partner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companies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0360" y="4111752"/>
            <a:ext cx="6383020" cy="2234565"/>
          </a:xfrm>
          <a:custGeom>
            <a:avLst/>
            <a:gdLst/>
            <a:ahLst/>
            <a:cxnLst/>
            <a:rect l="l" t="t" r="r" b="b"/>
            <a:pathLst>
              <a:path w="6383020" h="2234565">
                <a:moveTo>
                  <a:pt x="6382512" y="0"/>
                </a:moveTo>
                <a:lnTo>
                  <a:pt x="0" y="0"/>
                </a:lnTo>
                <a:lnTo>
                  <a:pt x="1276477" y="2234184"/>
                </a:lnTo>
                <a:lnTo>
                  <a:pt x="5106035" y="2234184"/>
                </a:lnTo>
                <a:lnTo>
                  <a:pt x="6382512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302" y="3501644"/>
            <a:ext cx="722630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SAP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Portfolio: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Arial"/>
              <a:cs typeface="Arial"/>
            </a:endParaRPr>
          </a:p>
          <a:p>
            <a:pPr marL="431292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SAP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Business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Suite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5134" y="4752213"/>
            <a:ext cx="363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SAP Business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All-in-</a:t>
            </a:r>
            <a:r>
              <a:rPr sz="2400" b="1" spc="-25" dirty="0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6659" y="5300878"/>
            <a:ext cx="363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SAP Business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by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8204" y="5849213"/>
            <a:ext cx="2769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SAP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Business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91255" y="4658867"/>
            <a:ext cx="5760720" cy="1117600"/>
          </a:xfrm>
          <a:custGeom>
            <a:avLst/>
            <a:gdLst/>
            <a:ahLst/>
            <a:cxnLst/>
            <a:rect l="l" t="t" r="r" b="b"/>
            <a:pathLst>
              <a:path w="5760720" h="1117600">
                <a:moveTo>
                  <a:pt x="0" y="0"/>
                </a:moveTo>
                <a:lnTo>
                  <a:pt x="5760720" y="0"/>
                </a:lnTo>
              </a:path>
              <a:path w="5760720" h="1117600">
                <a:moveTo>
                  <a:pt x="327659" y="569975"/>
                </a:moveTo>
                <a:lnTo>
                  <a:pt x="5433695" y="569975"/>
                </a:lnTo>
              </a:path>
              <a:path w="5760720" h="1117600">
                <a:moveTo>
                  <a:pt x="633983" y="1117091"/>
                </a:moveTo>
                <a:lnTo>
                  <a:pt x="5105400" y="111709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9923" y="4111752"/>
            <a:ext cx="76200" cy="2235200"/>
          </a:xfrm>
          <a:custGeom>
            <a:avLst/>
            <a:gdLst/>
            <a:ahLst/>
            <a:cxnLst/>
            <a:rect l="l" t="t" r="r" b="b"/>
            <a:pathLst>
              <a:path w="76200" h="2235200">
                <a:moveTo>
                  <a:pt x="44450" y="63500"/>
                </a:moveTo>
                <a:lnTo>
                  <a:pt x="31750" y="63500"/>
                </a:lnTo>
                <a:lnTo>
                  <a:pt x="31750" y="2234857"/>
                </a:lnTo>
                <a:lnTo>
                  <a:pt x="44450" y="2234857"/>
                </a:lnTo>
                <a:lnTo>
                  <a:pt x="44450" y="63500"/>
                </a:lnTo>
                <a:close/>
              </a:path>
              <a:path w="76200" h="2235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35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3730" y="4819269"/>
            <a:ext cx="100139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278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Company </a:t>
            </a:r>
            <a:r>
              <a:rPr sz="1800" spc="-2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8940545" y="6113170"/>
            <a:ext cx="2128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Following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SAP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9355" y="3081655"/>
            <a:ext cx="50241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https://</a:t>
            </a:r>
            <a:r>
              <a:rPr sz="1400" spc="-10" dirty="0">
                <a:latin typeface="Arial"/>
                <a:cs typeface="Arial"/>
                <a:hlinkClick r:id="rId2"/>
              </a:rPr>
              <a:t>www.sap.com/about/company.html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(25.10.2022)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261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I.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CCCCC"/>
                </a:solidFill>
                <a:latin typeface="Arial"/>
                <a:cs typeface="Arial"/>
              </a:rPr>
              <a:t>SAP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2630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SAP</a:t>
            </a:r>
            <a:r>
              <a:rPr sz="2800" spc="-120" dirty="0"/>
              <a:t> </a:t>
            </a:r>
            <a:r>
              <a:rPr sz="2800" spc="-10" dirty="0"/>
              <a:t>Netweaver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629412" y="3962400"/>
            <a:ext cx="10934700" cy="1813560"/>
            <a:chOff x="629412" y="3962400"/>
            <a:chExt cx="10934700" cy="1813560"/>
          </a:xfrm>
        </p:grpSpPr>
        <p:sp>
          <p:nvSpPr>
            <p:cNvPr id="5" name="object 5"/>
            <p:cNvSpPr/>
            <p:nvPr/>
          </p:nvSpPr>
          <p:spPr>
            <a:xfrm>
              <a:off x="629412" y="3962400"/>
              <a:ext cx="10934700" cy="454659"/>
            </a:xfrm>
            <a:custGeom>
              <a:avLst/>
              <a:gdLst/>
              <a:ahLst/>
              <a:cxnLst/>
              <a:rect l="l" t="t" r="r" b="b"/>
              <a:pathLst>
                <a:path w="10934700" h="454660">
                  <a:moveTo>
                    <a:pt x="10859008" y="0"/>
                  </a:moveTo>
                  <a:lnTo>
                    <a:pt x="75692" y="0"/>
                  </a:lnTo>
                  <a:lnTo>
                    <a:pt x="46232" y="5951"/>
                  </a:lnTo>
                  <a:lnTo>
                    <a:pt x="22172" y="22177"/>
                  </a:lnTo>
                  <a:lnTo>
                    <a:pt x="5949" y="46237"/>
                  </a:lnTo>
                  <a:lnTo>
                    <a:pt x="0" y="75692"/>
                  </a:lnTo>
                  <a:lnTo>
                    <a:pt x="0" y="378460"/>
                  </a:lnTo>
                  <a:lnTo>
                    <a:pt x="5949" y="407914"/>
                  </a:lnTo>
                  <a:lnTo>
                    <a:pt x="22172" y="431974"/>
                  </a:lnTo>
                  <a:lnTo>
                    <a:pt x="46232" y="448200"/>
                  </a:lnTo>
                  <a:lnTo>
                    <a:pt x="75692" y="454151"/>
                  </a:lnTo>
                  <a:lnTo>
                    <a:pt x="10859008" y="454151"/>
                  </a:lnTo>
                  <a:lnTo>
                    <a:pt x="10888462" y="448200"/>
                  </a:lnTo>
                  <a:lnTo>
                    <a:pt x="10912522" y="431974"/>
                  </a:lnTo>
                  <a:lnTo>
                    <a:pt x="10928748" y="407914"/>
                  </a:lnTo>
                  <a:lnTo>
                    <a:pt x="10934700" y="378460"/>
                  </a:lnTo>
                  <a:lnTo>
                    <a:pt x="10934700" y="75692"/>
                  </a:lnTo>
                  <a:lnTo>
                    <a:pt x="10928748" y="46237"/>
                  </a:lnTo>
                  <a:lnTo>
                    <a:pt x="10912522" y="22177"/>
                  </a:lnTo>
                  <a:lnTo>
                    <a:pt x="10888462" y="5951"/>
                  </a:lnTo>
                  <a:lnTo>
                    <a:pt x="10859008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412" y="4416551"/>
              <a:ext cx="10934700" cy="452755"/>
            </a:xfrm>
            <a:custGeom>
              <a:avLst/>
              <a:gdLst/>
              <a:ahLst/>
              <a:cxnLst/>
              <a:rect l="l" t="t" r="r" b="b"/>
              <a:pathLst>
                <a:path w="10934700" h="452754">
                  <a:moveTo>
                    <a:pt x="10859262" y="0"/>
                  </a:moveTo>
                  <a:lnTo>
                    <a:pt x="75437" y="0"/>
                  </a:lnTo>
                  <a:lnTo>
                    <a:pt x="46071" y="5929"/>
                  </a:lnTo>
                  <a:lnTo>
                    <a:pt x="22093" y="22098"/>
                  </a:lnTo>
                  <a:lnTo>
                    <a:pt x="5927" y="46077"/>
                  </a:lnTo>
                  <a:lnTo>
                    <a:pt x="0" y="75438"/>
                  </a:lnTo>
                  <a:lnTo>
                    <a:pt x="0" y="377190"/>
                  </a:lnTo>
                  <a:lnTo>
                    <a:pt x="5927" y="406550"/>
                  </a:lnTo>
                  <a:lnTo>
                    <a:pt x="22093" y="430530"/>
                  </a:lnTo>
                  <a:lnTo>
                    <a:pt x="46071" y="446698"/>
                  </a:lnTo>
                  <a:lnTo>
                    <a:pt x="75437" y="452628"/>
                  </a:lnTo>
                  <a:lnTo>
                    <a:pt x="10859262" y="452628"/>
                  </a:lnTo>
                  <a:lnTo>
                    <a:pt x="10888622" y="446698"/>
                  </a:lnTo>
                  <a:lnTo>
                    <a:pt x="10912602" y="430530"/>
                  </a:lnTo>
                  <a:lnTo>
                    <a:pt x="10928770" y="406550"/>
                  </a:lnTo>
                  <a:lnTo>
                    <a:pt x="10934700" y="377190"/>
                  </a:lnTo>
                  <a:lnTo>
                    <a:pt x="10934700" y="75438"/>
                  </a:lnTo>
                  <a:lnTo>
                    <a:pt x="10928770" y="46077"/>
                  </a:lnTo>
                  <a:lnTo>
                    <a:pt x="10912602" y="22098"/>
                  </a:lnTo>
                  <a:lnTo>
                    <a:pt x="10888622" y="5929"/>
                  </a:lnTo>
                  <a:lnTo>
                    <a:pt x="10859262" y="0"/>
                  </a:lnTo>
                  <a:close/>
                </a:path>
              </a:pathLst>
            </a:custGeom>
            <a:solidFill>
              <a:srgbClr val="E2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412" y="4869180"/>
              <a:ext cx="10934700" cy="454659"/>
            </a:xfrm>
            <a:custGeom>
              <a:avLst/>
              <a:gdLst/>
              <a:ahLst/>
              <a:cxnLst/>
              <a:rect l="l" t="t" r="r" b="b"/>
              <a:pathLst>
                <a:path w="10934700" h="454660">
                  <a:moveTo>
                    <a:pt x="10859008" y="0"/>
                  </a:moveTo>
                  <a:lnTo>
                    <a:pt x="75692" y="0"/>
                  </a:lnTo>
                  <a:lnTo>
                    <a:pt x="46232" y="5951"/>
                  </a:lnTo>
                  <a:lnTo>
                    <a:pt x="22172" y="22177"/>
                  </a:lnTo>
                  <a:lnTo>
                    <a:pt x="5949" y="46237"/>
                  </a:lnTo>
                  <a:lnTo>
                    <a:pt x="0" y="75692"/>
                  </a:lnTo>
                  <a:lnTo>
                    <a:pt x="0" y="378460"/>
                  </a:lnTo>
                  <a:lnTo>
                    <a:pt x="5949" y="407914"/>
                  </a:lnTo>
                  <a:lnTo>
                    <a:pt x="22172" y="431974"/>
                  </a:lnTo>
                  <a:lnTo>
                    <a:pt x="46232" y="448200"/>
                  </a:lnTo>
                  <a:lnTo>
                    <a:pt x="75692" y="454152"/>
                  </a:lnTo>
                  <a:lnTo>
                    <a:pt x="10859008" y="454152"/>
                  </a:lnTo>
                  <a:lnTo>
                    <a:pt x="10888462" y="448200"/>
                  </a:lnTo>
                  <a:lnTo>
                    <a:pt x="10912522" y="431974"/>
                  </a:lnTo>
                  <a:lnTo>
                    <a:pt x="10928748" y="407914"/>
                  </a:lnTo>
                  <a:lnTo>
                    <a:pt x="10934700" y="378460"/>
                  </a:lnTo>
                  <a:lnTo>
                    <a:pt x="10934700" y="75692"/>
                  </a:lnTo>
                  <a:lnTo>
                    <a:pt x="10928748" y="46237"/>
                  </a:lnTo>
                  <a:lnTo>
                    <a:pt x="10912522" y="22177"/>
                  </a:lnTo>
                  <a:lnTo>
                    <a:pt x="10888462" y="5951"/>
                  </a:lnTo>
                  <a:lnTo>
                    <a:pt x="10859008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9412" y="5323332"/>
              <a:ext cx="10934700" cy="452755"/>
            </a:xfrm>
            <a:custGeom>
              <a:avLst/>
              <a:gdLst/>
              <a:ahLst/>
              <a:cxnLst/>
              <a:rect l="l" t="t" r="r" b="b"/>
              <a:pathLst>
                <a:path w="10934700" h="452754">
                  <a:moveTo>
                    <a:pt x="10859262" y="0"/>
                  </a:moveTo>
                  <a:lnTo>
                    <a:pt x="75437" y="0"/>
                  </a:lnTo>
                  <a:lnTo>
                    <a:pt x="46071" y="5929"/>
                  </a:lnTo>
                  <a:lnTo>
                    <a:pt x="22093" y="22097"/>
                  </a:lnTo>
                  <a:lnTo>
                    <a:pt x="5927" y="46077"/>
                  </a:lnTo>
                  <a:lnTo>
                    <a:pt x="0" y="75437"/>
                  </a:lnTo>
                  <a:lnTo>
                    <a:pt x="0" y="377189"/>
                  </a:lnTo>
                  <a:lnTo>
                    <a:pt x="5927" y="406556"/>
                  </a:lnTo>
                  <a:lnTo>
                    <a:pt x="22093" y="430534"/>
                  </a:lnTo>
                  <a:lnTo>
                    <a:pt x="46071" y="446700"/>
                  </a:lnTo>
                  <a:lnTo>
                    <a:pt x="75437" y="452627"/>
                  </a:lnTo>
                  <a:lnTo>
                    <a:pt x="10859262" y="452627"/>
                  </a:lnTo>
                  <a:lnTo>
                    <a:pt x="10888622" y="446700"/>
                  </a:lnTo>
                  <a:lnTo>
                    <a:pt x="10912602" y="430534"/>
                  </a:lnTo>
                  <a:lnTo>
                    <a:pt x="10928770" y="406556"/>
                  </a:lnTo>
                  <a:lnTo>
                    <a:pt x="10934700" y="377189"/>
                  </a:lnTo>
                  <a:lnTo>
                    <a:pt x="10934700" y="75437"/>
                  </a:lnTo>
                  <a:lnTo>
                    <a:pt x="10928770" y="46077"/>
                  </a:lnTo>
                  <a:lnTo>
                    <a:pt x="10912602" y="22097"/>
                  </a:lnTo>
                  <a:lnTo>
                    <a:pt x="10888622" y="5929"/>
                  </a:lnTo>
                  <a:lnTo>
                    <a:pt x="10859262" y="0"/>
                  </a:lnTo>
                  <a:close/>
                </a:path>
              </a:pathLst>
            </a:custGeom>
            <a:solidFill>
              <a:srgbClr val="E2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302" y="1672589"/>
            <a:ext cx="9013190" cy="4036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Netweaver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various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Nearly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based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10" dirty="0">
                <a:latin typeface="Arial"/>
                <a:cs typeface="Arial"/>
              </a:rPr>
              <a:t> Netweaver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 </a:t>
            </a:r>
            <a:r>
              <a:rPr sz="2000" spc="-1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Netweaver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runtimes: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ABAP,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ABAP+Java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(Dual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Stack)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Examples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applications:</a:t>
            </a:r>
            <a:endParaRPr sz="2000">
              <a:latin typeface="Arial"/>
              <a:cs typeface="Arial"/>
            </a:endParaRPr>
          </a:p>
          <a:p>
            <a:pPr marL="3002280" marR="435609" indent="401955">
              <a:lnSpc>
                <a:spcPct val="1488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SAP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Enterprise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Planning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Relationship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2559050" algn="ctr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Arial"/>
                <a:cs typeface="Arial"/>
              </a:rPr>
              <a:t>SAP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2559050" algn="ctr">
              <a:lnSpc>
                <a:spcPct val="100000"/>
              </a:lnSpc>
              <a:spcBef>
                <a:spcPts val="1170"/>
              </a:spcBef>
            </a:pPr>
            <a:r>
              <a:rPr sz="2000" dirty="0">
                <a:latin typeface="Arial"/>
                <a:cs typeface="Arial"/>
              </a:rPr>
              <a:t>SAP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Lifecycle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310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II.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Introduction</a:t>
            </a:r>
            <a:r>
              <a:rPr sz="2000" b="1" spc="-3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into</a:t>
            </a:r>
            <a:r>
              <a:rPr sz="2000" b="1" spc="-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CCCCC"/>
                </a:solidFill>
                <a:latin typeface="Arial"/>
                <a:cs typeface="Arial"/>
              </a:rPr>
              <a:t>ABAP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277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History</a:t>
            </a:r>
            <a:r>
              <a:rPr sz="2800" spc="-55" dirty="0"/>
              <a:t> </a:t>
            </a:r>
            <a:r>
              <a:rPr sz="2800" dirty="0"/>
              <a:t>of</a:t>
            </a:r>
            <a:r>
              <a:rPr sz="2800" spc="-155" dirty="0"/>
              <a:t> </a:t>
            </a:r>
            <a:r>
              <a:rPr sz="2800" spc="-20" dirty="0"/>
              <a:t>ABAP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11302" y="1672589"/>
            <a:ext cx="1001903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Introduced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1983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R/2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“Allgemeiner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Berichts-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(und)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Aufbereitungs-Prozessor”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Initially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reports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Later: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ABAP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Advanced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10" dirty="0">
                <a:latin typeface="Arial"/>
                <a:cs typeface="Arial"/>
              </a:rPr>
              <a:t> Programming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8515" y="4344923"/>
            <a:ext cx="11550650" cy="2045335"/>
            <a:chOff x="318515" y="4344923"/>
            <a:chExt cx="11550650" cy="2045335"/>
          </a:xfrm>
        </p:grpSpPr>
        <p:sp>
          <p:nvSpPr>
            <p:cNvPr id="6" name="object 6"/>
            <p:cNvSpPr/>
            <p:nvPr/>
          </p:nvSpPr>
          <p:spPr>
            <a:xfrm>
              <a:off x="326135" y="4352543"/>
              <a:ext cx="0" cy="1530350"/>
            </a:xfrm>
            <a:custGeom>
              <a:avLst/>
              <a:gdLst/>
              <a:ahLst/>
              <a:cxnLst/>
              <a:rect l="l" t="t" r="r" b="b"/>
              <a:pathLst>
                <a:path h="1530350">
                  <a:moveTo>
                    <a:pt x="0" y="0"/>
                  </a:moveTo>
                  <a:lnTo>
                    <a:pt x="0" y="1530172"/>
                  </a:lnTo>
                </a:path>
              </a:pathLst>
            </a:custGeom>
            <a:ln w="15240">
              <a:solidFill>
                <a:srgbClr val="B10D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11" y="5882639"/>
              <a:ext cx="11544300" cy="508000"/>
            </a:xfrm>
            <a:custGeom>
              <a:avLst/>
              <a:gdLst/>
              <a:ahLst/>
              <a:cxnLst/>
              <a:rect l="l" t="t" r="r" b="b"/>
              <a:pathLst>
                <a:path w="11544300" h="508000">
                  <a:moveTo>
                    <a:pt x="11544300" y="0"/>
                  </a:moveTo>
                  <a:lnTo>
                    <a:pt x="0" y="0"/>
                  </a:lnTo>
                  <a:lnTo>
                    <a:pt x="0" y="507492"/>
                  </a:lnTo>
                  <a:lnTo>
                    <a:pt x="11544300" y="507492"/>
                  </a:lnTo>
                  <a:lnTo>
                    <a:pt x="11544300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5442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1950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7175" y="4721352"/>
            <a:ext cx="4717415" cy="1523365"/>
            <a:chOff x="1027175" y="4721352"/>
            <a:chExt cx="4717415" cy="1523365"/>
          </a:xfrm>
        </p:grpSpPr>
        <p:sp>
          <p:nvSpPr>
            <p:cNvPr id="10" name="object 10"/>
            <p:cNvSpPr/>
            <p:nvPr/>
          </p:nvSpPr>
          <p:spPr>
            <a:xfrm>
              <a:off x="1586483" y="6035040"/>
              <a:ext cx="4151629" cy="203200"/>
            </a:xfrm>
            <a:custGeom>
              <a:avLst/>
              <a:gdLst/>
              <a:ahLst/>
              <a:cxnLst/>
              <a:rect l="l" t="t" r="r" b="b"/>
              <a:pathLst>
                <a:path w="4151629" h="203200">
                  <a:moveTo>
                    <a:pt x="0" y="0"/>
                  </a:moveTo>
                  <a:lnTo>
                    <a:pt x="0" y="203200"/>
                  </a:lnTo>
                </a:path>
                <a:path w="4151629" h="203200">
                  <a:moveTo>
                    <a:pt x="1399032" y="0"/>
                  </a:moveTo>
                  <a:lnTo>
                    <a:pt x="1399032" y="203200"/>
                  </a:lnTo>
                </a:path>
                <a:path w="4151629" h="203200">
                  <a:moveTo>
                    <a:pt x="2752343" y="0"/>
                  </a:moveTo>
                  <a:lnTo>
                    <a:pt x="2752343" y="203200"/>
                  </a:lnTo>
                </a:path>
                <a:path w="4151629" h="203200">
                  <a:moveTo>
                    <a:pt x="4151376" y="0"/>
                  </a:moveTo>
                  <a:lnTo>
                    <a:pt x="4151376" y="2032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7175" y="472135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78813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1954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7210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1968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0903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1983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302" y="3501644"/>
            <a:ext cx="7451090" cy="108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Since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4.3: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transactions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  <a:tabLst>
                <a:tab pos="2999740" algn="l"/>
              </a:tabLst>
            </a:pPr>
            <a:r>
              <a:rPr sz="2000" b="1" i="1" spc="-125" dirty="0">
                <a:solidFill>
                  <a:srgbClr val="0076CA"/>
                </a:solidFill>
                <a:latin typeface="Arial-BoldItalicMT"/>
                <a:cs typeface="Arial-BoldItalicMT"/>
              </a:rPr>
              <a:t>Machine</a:t>
            </a:r>
            <a:r>
              <a:rPr sz="2000" b="1" i="1" spc="-100" dirty="0">
                <a:solidFill>
                  <a:srgbClr val="0076CA"/>
                </a:solidFill>
                <a:latin typeface="Arial-BoldItalicMT"/>
                <a:cs typeface="Arial-BoldItalicMT"/>
              </a:rPr>
              <a:t> </a:t>
            </a:r>
            <a:r>
              <a:rPr sz="2000" b="1" i="1" spc="-20" dirty="0">
                <a:solidFill>
                  <a:srgbClr val="0076CA"/>
                </a:solidFill>
                <a:latin typeface="Arial-BoldItalicMT"/>
                <a:cs typeface="Arial-BoldItalicMT"/>
              </a:rPr>
              <a:t>Code</a:t>
            </a:r>
            <a:r>
              <a:rPr sz="2000" b="1" i="1" dirty="0">
                <a:solidFill>
                  <a:srgbClr val="0076CA"/>
                </a:solidFill>
                <a:latin typeface="Arial-BoldItalicMT"/>
                <a:cs typeface="Arial-BoldItalicMT"/>
              </a:rPr>
              <a:t>	</a:t>
            </a:r>
            <a:r>
              <a:rPr sz="2000" b="1" i="1" spc="-30" dirty="0">
                <a:solidFill>
                  <a:srgbClr val="0076CA"/>
                </a:solidFill>
                <a:latin typeface="Arial-BoldItalicMT"/>
                <a:cs typeface="Arial-BoldItalicMT"/>
              </a:rPr>
              <a:t>Pascal</a:t>
            </a:r>
            <a:endParaRPr sz="2000">
              <a:latin typeface="Arial-BoldItalicMT"/>
              <a:cs typeface="Arial-BoldItalic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6284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1992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3647" y="4341876"/>
            <a:ext cx="8815070" cy="1903095"/>
            <a:chOff x="993647" y="4341876"/>
            <a:chExt cx="8815070" cy="1903095"/>
          </a:xfrm>
        </p:grpSpPr>
        <p:sp>
          <p:nvSpPr>
            <p:cNvPr id="18" name="object 18"/>
            <p:cNvSpPr/>
            <p:nvPr/>
          </p:nvSpPr>
          <p:spPr>
            <a:xfrm>
              <a:off x="7097268" y="6035040"/>
              <a:ext cx="1355090" cy="203200"/>
            </a:xfrm>
            <a:custGeom>
              <a:avLst/>
              <a:gdLst/>
              <a:ahLst/>
              <a:cxnLst/>
              <a:rect l="l" t="t" r="r" b="b"/>
              <a:pathLst>
                <a:path w="1355090" h="203200">
                  <a:moveTo>
                    <a:pt x="0" y="0"/>
                  </a:moveTo>
                  <a:lnTo>
                    <a:pt x="0" y="203200"/>
                  </a:lnTo>
                </a:path>
                <a:path w="1355090" h="203200">
                  <a:moveTo>
                    <a:pt x="1354835" y="0"/>
                  </a:moveTo>
                  <a:lnTo>
                    <a:pt x="1354835" y="2032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1267" y="4721352"/>
              <a:ext cx="585470" cy="1172845"/>
            </a:xfrm>
            <a:custGeom>
              <a:avLst/>
              <a:gdLst/>
              <a:ahLst/>
              <a:cxnLst/>
              <a:rect l="l" t="t" r="r" b="b"/>
              <a:pathLst>
                <a:path w="585469" h="1172845">
                  <a:moveTo>
                    <a:pt x="0" y="0"/>
                  </a:moveTo>
                  <a:lnTo>
                    <a:pt x="0" y="1172324"/>
                  </a:lnTo>
                </a:path>
                <a:path w="585469" h="1172845">
                  <a:moveTo>
                    <a:pt x="585216" y="336804"/>
                  </a:moveTo>
                  <a:lnTo>
                    <a:pt x="585216" y="1161110"/>
                  </a:lnTo>
                </a:path>
              </a:pathLst>
            </a:custGeom>
            <a:ln w="15240">
              <a:solidFill>
                <a:srgbClr val="B10D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3915" y="505510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85515" y="4352544"/>
              <a:ext cx="0" cy="1530350"/>
            </a:xfrm>
            <a:custGeom>
              <a:avLst/>
              <a:gdLst/>
              <a:ahLst/>
              <a:cxnLst/>
              <a:rect l="l" t="t" r="r" b="b"/>
              <a:pathLst>
                <a:path h="1530350">
                  <a:moveTo>
                    <a:pt x="0" y="0"/>
                  </a:moveTo>
                  <a:lnTo>
                    <a:pt x="0" y="1530172"/>
                  </a:lnTo>
                </a:path>
              </a:pathLst>
            </a:custGeom>
            <a:ln w="15240">
              <a:solidFill>
                <a:srgbClr val="B10D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02367" y="603504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69863" y="471373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2432" y="4349496"/>
              <a:ext cx="2908300" cy="1536700"/>
            </a:xfrm>
            <a:custGeom>
              <a:avLst/>
              <a:gdLst/>
              <a:ahLst/>
              <a:cxnLst/>
              <a:rect l="l" t="t" r="r" b="b"/>
              <a:pathLst>
                <a:path w="2908300" h="1536700">
                  <a:moveTo>
                    <a:pt x="0" y="364235"/>
                  </a:moveTo>
                  <a:lnTo>
                    <a:pt x="0" y="1536560"/>
                  </a:lnTo>
                </a:path>
                <a:path w="2908300" h="1536700">
                  <a:moveTo>
                    <a:pt x="2907791" y="0"/>
                  </a:moveTo>
                  <a:lnTo>
                    <a:pt x="2907791" y="1530172"/>
                  </a:lnTo>
                </a:path>
              </a:pathLst>
            </a:custGeom>
            <a:ln w="15240">
              <a:solidFill>
                <a:srgbClr val="B10D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76131" y="435254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599"/>
                  </a:lnTo>
                  <a:lnTo>
                    <a:pt x="228600" y="11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90485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2012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3797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2013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907" y="5955588"/>
            <a:ext cx="53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22257" y="4254500"/>
            <a:ext cx="850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10" dirty="0">
                <a:solidFill>
                  <a:srgbClr val="0076CA"/>
                </a:solidFill>
                <a:latin typeface="Arial-BoldItalicMT"/>
                <a:cs typeface="Arial-BoldItalicMT"/>
              </a:rPr>
              <a:t>SAP</a:t>
            </a:r>
            <a:r>
              <a:rPr sz="2000" b="1" i="1" spc="-130" dirty="0">
                <a:solidFill>
                  <a:srgbClr val="0076CA"/>
                </a:solidFill>
                <a:latin typeface="Arial-BoldItalicMT"/>
                <a:cs typeface="Arial-BoldItalicMT"/>
              </a:rPr>
              <a:t> </a:t>
            </a:r>
            <a:r>
              <a:rPr sz="2000" b="1" i="1" spc="-65" dirty="0">
                <a:solidFill>
                  <a:srgbClr val="0076CA"/>
                </a:solidFill>
                <a:latin typeface="Arial-BoldItalicMT"/>
                <a:cs typeface="Arial-BoldItalicMT"/>
              </a:rPr>
              <a:t>UI5</a:t>
            </a:r>
            <a:endParaRPr sz="2000">
              <a:latin typeface="Arial-BoldItalicMT"/>
              <a:cs typeface="Arial-BoldItalic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31208" y="4701539"/>
            <a:ext cx="3045460" cy="1198245"/>
            <a:chOff x="4331208" y="4701539"/>
            <a:chExt cx="3045460" cy="1198245"/>
          </a:xfrm>
        </p:grpSpPr>
        <p:sp>
          <p:nvSpPr>
            <p:cNvPr id="31" name="object 31"/>
            <p:cNvSpPr/>
            <p:nvPr/>
          </p:nvSpPr>
          <p:spPr>
            <a:xfrm>
              <a:off x="7121652" y="5067299"/>
              <a:ext cx="0" cy="824865"/>
            </a:xfrm>
            <a:custGeom>
              <a:avLst/>
              <a:gdLst/>
              <a:ahLst/>
              <a:cxnLst/>
              <a:rect l="l" t="t" r="r" b="b"/>
              <a:pathLst>
                <a:path h="824864">
                  <a:moveTo>
                    <a:pt x="0" y="0"/>
                  </a:moveTo>
                  <a:lnTo>
                    <a:pt x="0" y="824306"/>
                  </a:lnTo>
                </a:path>
              </a:pathLst>
            </a:custGeom>
            <a:ln w="15240">
              <a:solidFill>
                <a:srgbClr val="B10D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4736" y="4709159"/>
              <a:ext cx="3011805" cy="584200"/>
            </a:xfrm>
            <a:custGeom>
              <a:avLst/>
              <a:gdLst/>
              <a:ahLst/>
              <a:cxnLst/>
              <a:rect l="l" t="t" r="r" b="b"/>
              <a:pathLst>
                <a:path w="3011804" h="584200">
                  <a:moveTo>
                    <a:pt x="2286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114300"/>
                  </a:lnTo>
                  <a:close/>
                </a:path>
                <a:path w="3011804" h="584200">
                  <a:moveTo>
                    <a:pt x="3011424" y="469392"/>
                  </a:moveTo>
                  <a:lnTo>
                    <a:pt x="2782824" y="355092"/>
                  </a:lnTo>
                  <a:lnTo>
                    <a:pt x="2782824" y="583692"/>
                  </a:lnTo>
                  <a:lnTo>
                    <a:pt x="3011424" y="469392"/>
                  </a:lnTo>
                  <a:close/>
                </a:path>
              </a:pathLst>
            </a:custGeom>
            <a:solidFill>
              <a:srgbClr val="E2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8828" y="4709159"/>
              <a:ext cx="0" cy="1172845"/>
            </a:xfrm>
            <a:custGeom>
              <a:avLst/>
              <a:gdLst/>
              <a:ahLst/>
              <a:cxnLst/>
              <a:rect l="l" t="t" r="r" b="b"/>
              <a:pathLst>
                <a:path h="1172845">
                  <a:moveTo>
                    <a:pt x="0" y="0"/>
                  </a:moveTo>
                  <a:lnTo>
                    <a:pt x="0" y="1172324"/>
                  </a:lnTo>
                </a:path>
              </a:pathLst>
            </a:custGeom>
            <a:ln w="15240">
              <a:solidFill>
                <a:srgbClr val="B10D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64666" y="4557805"/>
            <a:ext cx="6911975" cy="7734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350895" algn="l"/>
                <a:tab pos="4755515" algn="l"/>
              </a:tabLst>
            </a:pPr>
            <a:r>
              <a:rPr sz="2000" b="1" i="1" spc="-10" dirty="0">
                <a:solidFill>
                  <a:srgbClr val="0076CA"/>
                </a:solidFill>
                <a:latin typeface="Arial-BoldItalicMT"/>
                <a:cs typeface="Arial-BoldItalicMT"/>
              </a:rPr>
              <a:t>Assembler</a:t>
            </a:r>
            <a:r>
              <a:rPr sz="2000" b="1" i="1" dirty="0">
                <a:solidFill>
                  <a:srgbClr val="0076CA"/>
                </a:solidFill>
                <a:latin typeface="Arial-BoldItalicMT"/>
                <a:cs typeface="Arial-BoldItalicMT"/>
              </a:rPr>
              <a:t>	</a:t>
            </a:r>
            <a:r>
              <a:rPr sz="3000" b="1" i="1" spc="-450" baseline="2777" dirty="0">
                <a:solidFill>
                  <a:srgbClr val="0076CA"/>
                </a:solidFill>
                <a:latin typeface="Arial-BoldItalicMT"/>
                <a:cs typeface="Arial-BoldItalicMT"/>
              </a:rPr>
              <a:t>ABAP</a:t>
            </a:r>
            <a:r>
              <a:rPr sz="3000" b="1" i="1" baseline="2777" dirty="0">
                <a:solidFill>
                  <a:srgbClr val="0076CA"/>
                </a:solidFill>
                <a:latin typeface="Arial-BoldItalicMT"/>
                <a:cs typeface="Arial-BoldItalicMT"/>
              </a:rPr>
              <a:t>	</a:t>
            </a:r>
            <a:r>
              <a:rPr sz="3000" b="1" i="1" spc="-412" baseline="1388" dirty="0">
                <a:solidFill>
                  <a:srgbClr val="0076CA"/>
                </a:solidFill>
                <a:latin typeface="Arial-BoldItalicMT"/>
                <a:cs typeface="Arial-BoldItalicMT"/>
              </a:rPr>
              <a:t>ABAP</a:t>
            </a:r>
            <a:r>
              <a:rPr sz="3000" b="1" i="1" spc="-150" baseline="1388" dirty="0">
                <a:solidFill>
                  <a:srgbClr val="0076CA"/>
                </a:solidFill>
                <a:latin typeface="Arial-BoldItalicMT"/>
                <a:cs typeface="Arial-BoldItalicMT"/>
              </a:rPr>
              <a:t> </a:t>
            </a:r>
            <a:r>
              <a:rPr sz="3000" b="1" i="1" spc="-52" baseline="1388" dirty="0">
                <a:solidFill>
                  <a:srgbClr val="0076CA"/>
                </a:solidFill>
                <a:latin typeface="Arial-BoldItalicMT"/>
                <a:cs typeface="Arial-BoldItalicMT"/>
              </a:rPr>
              <a:t>Objects</a:t>
            </a:r>
            <a:endParaRPr sz="3000" baseline="1388">
              <a:latin typeface="Arial-BoldItalicMT"/>
              <a:cs typeface="Arial-BoldItalicMT"/>
            </a:endParaRPr>
          </a:p>
          <a:p>
            <a:pPr marL="617855">
              <a:lnSpc>
                <a:spcPct val="100000"/>
              </a:lnSpc>
              <a:spcBef>
                <a:spcPts val="545"/>
              </a:spcBef>
              <a:tabLst>
                <a:tab pos="6152515" algn="l"/>
              </a:tabLst>
            </a:pPr>
            <a:r>
              <a:rPr sz="3000" b="1" i="1" spc="-15" baseline="2777" dirty="0">
                <a:solidFill>
                  <a:srgbClr val="0076CA"/>
                </a:solidFill>
                <a:latin typeface="Arial-BoldItalicMT"/>
                <a:cs typeface="Arial-BoldItalicMT"/>
              </a:rPr>
              <a:t>Cobol</a:t>
            </a:r>
            <a:r>
              <a:rPr sz="3000" b="1" i="1" baseline="2777" dirty="0">
                <a:solidFill>
                  <a:srgbClr val="0076CA"/>
                </a:solidFill>
                <a:latin typeface="Arial-BoldItalicMT"/>
                <a:cs typeface="Arial-BoldItalicMT"/>
              </a:rPr>
              <a:t>	</a:t>
            </a:r>
            <a:r>
              <a:rPr sz="2000" b="1" i="1" spc="-155" dirty="0">
                <a:solidFill>
                  <a:srgbClr val="0076CA"/>
                </a:solidFill>
                <a:latin typeface="Arial-BoldItalicMT"/>
                <a:cs typeface="Arial-BoldItalicMT"/>
              </a:rPr>
              <a:t>HTML5</a:t>
            </a:r>
            <a:endParaRPr sz="2000">
              <a:latin typeface="Arial-BoldItalicMT"/>
              <a:cs typeface="Arial-BoldItalic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61880" y="5659932"/>
            <a:ext cx="1904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Own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illustration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794747" y="4770120"/>
            <a:ext cx="260985" cy="1109345"/>
            <a:chOff x="9794747" y="4770120"/>
            <a:chExt cx="260985" cy="1109345"/>
          </a:xfrm>
        </p:grpSpPr>
        <p:sp>
          <p:nvSpPr>
            <p:cNvPr id="37" name="object 37"/>
            <p:cNvSpPr/>
            <p:nvPr/>
          </p:nvSpPr>
          <p:spPr>
            <a:xfrm>
              <a:off x="9802367" y="4770120"/>
              <a:ext cx="0" cy="1109345"/>
            </a:xfrm>
            <a:custGeom>
              <a:avLst/>
              <a:gdLst/>
              <a:ahLst/>
              <a:cxnLst/>
              <a:rect l="l" t="t" r="r" b="b"/>
              <a:pathLst>
                <a:path h="1109345">
                  <a:moveTo>
                    <a:pt x="0" y="0"/>
                  </a:moveTo>
                  <a:lnTo>
                    <a:pt x="0" y="1108989"/>
                  </a:lnTo>
                </a:path>
              </a:pathLst>
            </a:custGeom>
            <a:ln w="15240">
              <a:solidFill>
                <a:srgbClr val="B10D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26751" y="477316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599"/>
                  </a:lnTo>
                  <a:lnTo>
                    <a:pt x="228600" y="11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074020" y="4675758"/>
            <a:ext cx="885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310" dirty="0">
                <a:solidFill>
                  <a:srgbClr val="0076CA"/>
                </a:solidFill>
                <a:latin typeface="Arial-BoldItalicMT"/>
                <a:cs typeface="Arial-BoldItalicMT"/>
              </a:rPr>
              <a:t>SAP</a:t>
            </a:r>
            <a:r>
              <a:rPr sz="2000" b="1" i="1" spc="-130" dirty="0">
                <a:solidFill>
                  <a:srgbClr val="0076CA"/>
                </a:solidFill>
                <a:latin typeface="Arial-BoldItalicMT"/>
                <a:cs typeface="Arial-BoldItalicMT"/>
              </a:rPr>
              <a:t> </a:t>
            </a:r>
            <a:r>
              <a:rPr sz="2000" b="1" i="1" spc="-325" dirty="0">
                <a:solidFill>
                  <a:srgbClr val="0076CA"/>
                </a:solidFill>
                <a:latin typeface="Arial-BoldItalicMT"/>
                <a:cs typeface="Arial-BoldItalicMT"/>
              </a:rPr>
              <a:t>BTP</a:t>
            </a:r>
            <a:endParaRPr sz="2000">
              <a:latin typeface="Arial-BoldItalicMT"/>
              <a:cs typeface="Arial-BoldItalic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dirty="0">
                <a:solidFill>
                  <a:srgbClr val="CCCCCC"/>
                </a:solidFill>
              </a:rPr>
              <a:t>II.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Introduction</a:t>
            </a:r>
            <a:r>
              <a:rPr sz="2000" spc="-3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into</a:t>
            </a:r>
            <a:r>
              <a:rPr sz="2000" spc="-90" dirty="0">
                <a:solidFill>
                  <a:srgbClr val="CCCCCC"/>
                </a:solidFill>
              </a:rPr>
              <a:t> </a:t>
            </a:r>
            <a:r>
              <a:rPr sz="2000" spc="-20" dirty="0">
                <a:solidFill>
                  <a:srgbClr val="CCCCCC"/>
                </a:solidFill>
              </a:rPr>
              <a:t>ABAP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What</a:t>
            </a:r>
            <a:r>
              <a:rPr sz="2800" spc="-50" dirty="0"/>
              <a:t> </a:t>
            </a:r>
            <a:r>
              <a:rPr sz="2800" dirty="0"/>
              <a:t>is</a:t>
            </a:r>
            <a:r>
              <a:rPr sz="2800" spc="-40" dirty="0"/>
              <a:t> </a:t>
            </a:r>
            <a:r>
              <a:rPr sz="2800" spc="-10" dirty="0"/>
              <a:t>SGEN?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1302" y="1672589"/>
            <a:ext cx="9033510" cy="342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SAP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Netweaver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Application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Server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installed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platforms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Platform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DBMS,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installed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ABAP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precompiled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Ways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compile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ABAP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code:</a:t>
            </a:r>
            <a:endParaRPr sz="20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0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Execute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-20" dirty="0">
                <a:latin typeface="Arial"/>
                <a:cs typeface="Arial"/>
              </a:rPr>
              <a:t> time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Call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transaction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ABAP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ABAP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REPOLOAD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4047" y="1691639"/>
            <a:ext cx="3709670" cy="3019425"/>
            <a:chOff x="4194047" y="1691639"/>
            <a:chExt cx="3709670" cy="3019425"/>
          </a:xfrm>
        </p:grpSpPr>
        <p:sp>
          <p:nvSpPr>
            <p:cNvPr id="3" name="object 3"/>
            <p:cNvSpPr/>
            <p:nvPr/>
          </p:nvSpPr>
          <p:spPr>
            <a:xfrm>
              <a:off x="4194047" y="1691639"/>
              <a:ext cx="3709670" cy="3019425"/>
            </a:xfrm>
            <a:custGeom>
              <a:avLst/>
              <a:gdLst/>
              <a:ahLst/>
              <a:cxnLst/>
              <a:rect l="l" t="t" r="r" b="b"/>
              <a:pathLst>
                <a:path w="3709670" h="3019425">
                  <a:moveTo>
                    <a:pt x="3709415" y="0"/>
                  </a:moveTo>
                  <a:lnTo>
                    <a:pt x="0" y="0"/>
                  </a:lnTo>
                  <a:lnTo>
                    <a:pt x="0" y="3019043"/>
                  </a:lnTo>
                  <a:lnTo>
                    <a:pt x="3709415" y="3019043"/>
                  </a:lnTo>
                  <a:lnTo>
                    <a:pt x="3709415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6636" y="2122423"/>
              <a:ext cx="2397760" cy="2399030"/>
            </a:xfrm>
            <a:custGeom>
              <a:avLst/>
              <a:gdLst/>
              <a:ahLst/>
              <a:cxnLst/>
              <a:rect l="l" t="t" r="r" b="b"/>
              <a:pathLst>
                <a:path w="2397759" h="2399029">
                  <a:moveTo>
                    <a:pt x="2397252" y="1200150"/>
                  </a:moveTo>
                  <a:lnTo>
                    <a:pt x="1198626" y="1200150"/>
                  </a:lnTo>
                  <a:lnTo>
                    <a:pt x="1198626" y="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0" y="2399030"/>
                  </a:lnTo>
                  <a:lnTo>
                    <a:pt x="2397252" y="2399030"/>
                  </a:lnTo>
                  <a:lnTo>
                    <a:pt x="2397252" y="1200150"/>
                  </a:lnTo>
                  <a:close/>
                </a:path>
              </a:pathLst>
            </a:custGeom>
            <a:solidFill>
              <a:srgbClr val="E2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94047" y="1691639"/>
            <a:ext cx="3709670" cy="30194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latin typeface="Arial"/>
                <a:cs typeface="Arial"/>
              </a:rPr>
              <a:t>Client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900</a:t>
            </a:r>
            <a:endParaRPr sz="2000">
              <a:latin typeface="Arial"/>
              <a:cs typeface="Arial"/>
            </a:endParaRPr>
          </a:p>
          <a:p>
            <a:pPr marL="241300" marR="2479040" indent="-1905" algn="ctr">
              <a:lnSpc>
                <a:spcPct val="100000"/>
              </a:lnSpc>
              <a:spcBef>
                <a:spcPts val="1005"/>
              </a:spcBef>
            </a:pPr>
            <a:r>
              <a:rPr sz="1400" spc="-10" dirty="0">
                <a:latin typeface="Arial"/>
                <a:cs typeface="Arial"/>
              </a:rPr>
              <a:t>Client dependent Customizing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316230"/>
            <a:ext cx="310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II.</a:t>
            </a:r>
            <a:r>
              <a:rPr sz="2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Introduction</a:t>
            </a:r>
            <a:r>
              <a:rPr sz="2000" b="1" spc="-3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into</a:t>
            </a:r>
            <a:r>
              <a:rPr sz="2000" b="1" spc="-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CCCCC"/>
                </a:solidFill>
                <a:latin typeface="Arial"/>
                <a:cs typeface="Arial"/>
              </a:rPr>
              <a:t>ABAP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286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ABAP</a:t>
            </a:r>
            <a:r>
              <a:rPr sz="2800" spc="-125" dirty="0"/>
              <a:t> </a:t>
            </a:r>
            <a:r>
              <a:rPr sz="2800" spc="-10" dirty="0"/>
              <a:t>repository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631179" y="2122931"/>
            <a:ext cx="1092835" cy="1092835"/>
          </a:xfrm>
          <a:prstGeom prst="rect">
            <a:avLst/>
          </a:prstGeom>
          <a:solidFill>
            <a:srgbClr val="0076C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58140" marR="101600" indent="-248920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latin typeface="Arial"/>
                <a:cs typeface="Arial"/>
              </a:rPr>
              <a:t>Application </a:t>
            </a:r>
            <a:r>
              <a:rPr sz="1400" spc="-2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8856" y="2122931"/>
            <a:ext cx="929640" cy="2399030"/>
          </a:xfrm>
          <a:prstGeom prst="rect">
            <a:avLst/>
          </a:prstGeom>
          <a:solidFill>
            <a:srgbClr val="6666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Accounts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4047" y="4838700"/>
            <a:ext cx="7675245" cy="47117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762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Client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independent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customizing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047" y="5437632"/>
            <a:ext cx="7675245" cy="762000"/>
          </a:xfrm>
          <a:prstGeom prst="rect">
            <a:avLst/>
          </a:prstGeom>
          <a:solidFill>
            <a:srgbClr val="B8B8B8"/>
          </a:solidFill>
        </p:spPr>
        <p:txBody>
          <a:bodyPr vert="horz" wrap="square" lIns="0" tIns="2222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0"/>
              </a:spcBef>
            </a:pPr>
            <a:r>
              <a:rPr sz="2000" spc="-10" dirty="0"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59495" y="1691639"/>
            <a:ext cx="3709670" cy="3019425"/>
            <a:chOff x="8159495" y="1691639"/>
            <a:chExt cx="3709670" cy="3019425"/>
          </a:xfrm>
        </p:grpSpPr>
        <p:sp>
          <p:nvSpPr>
            <p:cNvPr id="13" name="object 13"/>
            <p:cNvSpPr/>
            <p:nvPr/>
          </p:nvSpPr>
          <p:spPr>
            <a:xfrm>
              <a:off x="8159495" y="1691639"/>
              <a:ext cx="3709670" cy="3019425"/>
            </a:xfrm>
            <a:custGeom>
              <a:avLst/>
              <a:gdLst/>
              <a:ahLst/>
              <a:cxnLst/>
              <a:rect l="l" t="t" r="r" b="b"/>
              <a:pathLst>
                <a:path w="3709670" h="3019425">
                  <a:moveTo>
                    <a:pt x="3709415" y="0"/>
                  </a:moveTo>
                  <a:lnTo>
                    <a:pt x="0" y="0"/>
                  </a:lnTo>
                  <a:lnTo>
                    <a:pt x="0" y="3019043"/>
                  </a:lnTo>
                  <a:lnTo>
                    <a:pt x="3709415" y="3019043"/>
                  </a:lnTo>
                  <a:lnTo>
                    <a:pt x="3709415" y="0"/>
                  </a:lnTo>
                  <a:close/>
                </a:path>
              </a:pathLst>
            </a:custGeom>
            <a:solidFill>
              <a:srgbClr val="EF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90560" y="2122423"/>
              <a:ext cx="2397760" cy="2399030"/>
            </a:xfrm>
            <a:custGeom>
              <a:avLst/>
              <a:gdLst/>
              <a:ahLst/>
              <a:cxnLst/>
              <a:rect l="l" t="t" r="r" b="b"/>
              <a:pathLst>
                <a:path w="2397759" h="2399029">
                  <a:moveTo>
                    <a:pt x="2397252" y="1200150"/>
                  </a:moveTo>
                  <a:lnTo>
                    <a:pt x="1198626" y="1200150"/>
                  </a:lnTo>
                  <a:lnTo>
                    <a:pt x="1198626" y="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0" y="2399030"/>
                  </a:lnTo>
                  <a:lnTo>
                    <a:pt x="2397252" y="2399030"/>
                  </a:lnTo>
                  <a:lnTo>
                    <a:pt x="2397252" y="1200150"/>
                  </a:lnTo>
                  <a:close/>
                </a:path>
              </a:pathLst>
            </a:custGeom>
            <a:solidFill>
              <a:srgbClr val="E2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59495" y="1691639"/>
            <a:ext cx="3709670" cy="30194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latin typeface="Arial"/>
                <a:cs typeface="Arial"/>
              </a:rPr>
              <a:t>Client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901</a:t>
            </a:r>
            <a:endParaRPr sz="2000">
              <a:latin typeface="Arial"/>
              <a:cs typeface="Arial"/>
            </a:endParaRPr>
          </a:p>
          <a:p>
            <a:pPr marL="241300" marR="2479040" indent="-1905" algn="ctr">
              <a:lnSpc>
                <a:spcPct val="100000"/>
              </a:lnSpc>
              <a:spcBef>
                <a:spcPts val="1005"/>
              </a:spcBef>
            </a:pPr>
            <a:r>
              <a:rPr sz="1400" spc="-10" dirty="0">
                <a:latin typeface="Arial"/>
                <a:cs typeface="Arial"/>
              </a:rPr>
              <a:t>Client dependent Customizing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9595104" y="2122931"/>
            <a:ext cx="1092835" cy="1092835"/>
          </a:xfrm>
          <a:prstGeom prst="rect">
            <a:avLst/>
          </a:prstGeom>
          <a:solidFill>
            <a:srgbClr val="0076C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59410" marR="100330" indent="-248920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latin typeface="Arial"/>
                <a:cs typeface="Arial"/>
              </a:rPr>
              <a:t>Application </a:t>
            </a:r>
            <a:r>
              <a:rPr sz="1400" spc="-2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4304" y="2122931"/>
            <a:ext cx="929640" cy="2399030"/>
          </a:xfrm>
          <a:prstGeom prst="rect">
            <a:avLst/>
          </a:prstGeom>
          <a:solidFill>
            <a:srgbClr val="6666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Accounts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302" y="1672589"/>
            <a:ext cx="34226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Client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technical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organizational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independent entity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302" y="2892044"/>
            <a:ext cx="36633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either: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134" y="3502017"/>
            <a:ext cx="3136265" cy="952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EFAB00"/>
              </a:buClr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Client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specific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05"/>
              </a:spcBef>
              <a:buClr>
                <a:srgbClr val="EFAB00"/>
              </a:buClr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Client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independent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Cross-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66197" y="6181750"/>
            <a:ext cx="1904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Own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illustration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4131" y="3215639"/>
            <a:ext cx="3442970" cy="1740535"/>
          </a:xfrm>
          <a:custGeom>
            <a:avLst/>
            <a:gdLst/>
            <a:ahLst/>
            <a:cxnLst/>
            <a:rect l="l" t="t" r="r" b="b"/>
            <a:pathLst>
              <a:path w="3442970" h="1740535">
                <a:moveTo>
                  <a:pt x="3442716" y="0"/>
                </a:moveTo>
                <a:lnTo>
                  <a:pt x="0" y="0"/>
                </a:lnTo>
                <a:lnTo>
                  <a:pt x="0" y="1740407"/>
                </a:lnTo>
                <a:lnTo>
                  <a:pt x="3442716" y="1740407"/>
                </a:lnTo>
                <a:lnTo>
                  <a:pt x="3442716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05318" y="3268725"/>
            <a:ext cx="1439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SAP</a:t>
            </a:r>
            <a:r>
              <a:rPr sz="2000" spc="-10" dirty="0">
                <a:latin typeface="Arial"/>
                <a:cs typeface="Arial"/>
              </a:rPr>
              <a:t> 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dirty="0">
                <a:solidFill>
                  <a:srgbClr val="CCCCCC"/>
                </a:solidFill>
              </a:rPr>
              <a:t>II.</a:t>
            </a:r>
            <a:r>
              <a:rPr sz="2000" spc="-30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Introduction</a:t>
            </a:r>
            <a:r>
              <a:rPr sz="2000" spc="-35" dirty="0">
                <a:solidFill>
                  <a:srgbClr val="CCCCCC"/>
                </a:solidFill>
              </a:rPr>
              <a:t> </a:t>
            </a:r>
            <a:r>
              <a:rPr sz="2000" dirty="0">
                <a:solidFill>
                  <a:srgbClr val="CCCCCC"/>
                </a:solidFill>
              </a:rPr>
              <a:t>into</a:t>
            </a:r>
            <a:r>
              <a:rPr sz="2000" spc="-90" dirty="0">
                <a:solidFill>
                  <a:srgbClr val="CCCCCC"/>
                </a:solidFill>
              </a:rPr>
              <a:t> </a:t>
            </a:r>
            <a:r>
              <a:rPr sz="2000" spc="-20" dirty="0">
                <a:solidFill>
                  <a:srgbClr val="CCCCCC"/>
                </a:solidFill>
              </a:rPr>
              <a:t>ABAP</a:t>
            </a:r>
            <a:endParaRPr sz="2000"/>
          </a:p>
          <a:p>
            <a:pPr marL="12700">
              <a:lnSpc>
                <a:spcPts val="3350"/>
              </a:lnSpc>
            </a:pPr>
            <a:r>
              <a:rPr sz="2800" dirty="0"/>
              <a:t>Report</a:t>
            </a:r>
            <a:r>
              <a:rPr sz="2800" spc="-25" dirty="0"/>
              <a:t> </a:t>
            </a:r>
            <a:r>
              <a:rPr sz="2800" dirty="0"/>
              <a:t>/</a:t>
            </a:r>
            <a:r>
              <a:rPr sz="2800" spc="-45" dirty="0"/>
              <a:t> </a:t>
            </a:r>
            <a:r>
              <a:rPr sz="2800" spc="-25" dirty="0"/>
              <a:t>Dialog-</a:t>
            </a:r>
            <a:r>
              <a:rPr sz="2800" dirty="0"/>
              <a:t>Driven</a:t>
            </a:r>
            <a:r>
              <a:rPr sz="2800" spc="-25" dirty="0"/>
              <a:t> </a:t>
            </a:r>
            <a:r>
              <a:rPr sz="2800" spc="-10" dirty="0"/>
              <a:t>Program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11302" y="1596999"/>
            <a:ext cx="695769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Difference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Report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Dialog-</a:t>
            </a:r>
            <a:r>
              <a:rPr sz="2000" dirty="0">
                <a:latin typeface="Arial"/>
                <a:cs typeface="Arial"/>
              </a:rPr>
              <a:t>driven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program: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Report: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2357822"/>
            <a:ext cx="5295900" cy="20351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535305" indent="-342900">
              <a:lnSpc>
                <a:spcPct val="100000"/>
              </a:lnSpc>
              <a:spcBef>
                <a:spcPts val="509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Follows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relatively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simple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programming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535305" indent="-34290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Produces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(interactive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list)</a:t>
            </a:r>
            <a:endParaRPr sz="1800">
              <a:latin typeface="Arial"/>
              <a:cs typeface="Arial"/>
            </a:endParaRPr>
          </a:p>
          <a:p>
            <a:pPr marL="535305" indent="-342900">
              <a:lnSpc>
                <a:spcPct val="100000"/>
              </a:lnSpc>
              <a:spcBef>
                <a:spcPts val="39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95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Dialog-</a:t>
            </a:r>
            <a:r>
              <a:rPr sz="2000" dirty="0">
                <a:latin typeface="Arial"/>
                <a:cs typeface="Arial"/>
              </a:rPr>
              <a:t>driven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program:</a:t>
            </a:r>
            <a:endParaRPr sz="20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Also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transaction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9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Cannot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302" y="4613796"/>
            <a:ext cx="6195695" cy="10382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50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There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 e.g.:</a:t>
            </a:r>
            <a:endParaRPr sz="20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40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Dialog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interactive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tasks)</a:t>
            </a:r>
            <a:endParaRPr sz="1800">
              <a:latin typeface="Arial"/>
              <a:cs typeface="Arial"/>
            </a:endParaRPr>
          </a:p>
          <a:p>
            <a:pPr marL="535305" lvl="1" indent="-342900">
              <a:lnSpc>
                <a:spcPct val="100000"/>
              </a:lnSpc>
              <a:spcBef>
                <a:spcPts val="395"/>
              </a:spcBef>
              <a:buClr>
                <a:srgbClr val="EFAB00"/>
              </a:buClr>
              <a:buChar char="•"/>
              <a:tabLst>
                <a:tab pos="535305" algn="l"/>
              </a:tabLst>
            </a:pPr>
            <a:r>
              <a:rPr sz="1800" dirty="0">
                <a:latin typeface="Arial"/>
                <a:cs typeface="Arial"/>
              </a:rPr>
              <a:t>Background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background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302" y="6027521"/>
            <a:ext cx="4935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dispatcher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47859" y="2494788"/>
            <a:ext cx="699770" cy="617220"/>
          </a:xfrm>
          <a:custGeom>
            <a:avLst/>
            <a:gdLst/>
            <a:ahLst/>
            <a:cxnLst/>
            <a:rect l="l" t="t" r="r" b="b"/>
            <a:pathLst>
              <a:path w="699770" h="617219">
                <a:moveTo>
                  <a:pt x="699516" y="0"/>
                </a:moveTo>
                <a:lnTo>
                  <a:pt x="0" y="0"/>
                </a:lnTo>
                <a:lnTo>
                  <a:pt x="0" y="617220"/>
                </a:lnTo>
                <a:lnTo>
                  <a:pt x="699516" y="617220"/>
                </a:lnTo>
                <a:lnTo>
                  <a:pt x="699516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47859" y="2494788"/>
            <a:ext cx="699770" cy="326390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2380"/>
              </a:lnSpc>
            </a:pPr>
            <a:r>
              <a:rPr sz="2000" spc="-25" dirty="0">
                <a:latin typeface="Arial"/>
                <a:cs typeface="Arial"/>
              </a:rPr>
              <a:t>SAP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7859" y="2820902"/>
            <a:ext cx="699770" cy="29146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2215"/>
              </a:lnSpc>
            </a:pPr>
            <a:r>
              <a:rPr sz="2000" spc="-25" dirty="0">
                <a:latin typeface="Arial"/>
                <a:cs typeface="Arial"/>
              </a:rPr>
              <a:t>GUI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57331" y="2494788"/>
            <a:ext cx="699770" cy="617220"/>
          </a:xfrm>
          <a:custGeom>
            <a:avLst/>
            <a:gdLst/>
            <a:ahLst/>
            <a:cxnLst/>
            <a:rect l="l" t="t" r="r" b="b"/>
            <a:pathLst>
              <a:path w="699770" h="617219">
                <a:moveTo>
                  <a:pt x="699516" y="0"/>
                </a:moveTo>
                <a:lnTo>
                  <a:pt x="0" y="0"/>
                </a:lnTo>
                <a:lnTo>
                  <a:pt x="0" y="617220"/>
                </a:lnTo>
                <a:lnTo>
                  <a:pt x="699516" y="617220"/>
                </a:lnTo>
                <a:lnTo>
                  <a:pt x="699516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57331" y="2494788"/>
            <a:ext cx="699770" cy="326390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2380"/>
              </a:lnSpc>
            </a:pPr>
            <a:r>
              <a:rPr sz="2000" spc="-25" dirty="0">
                <a:latin typeface="Arial"/>
                <a:cs typeface="Arial"/>
              </a:rPr>
              <a:t>SAP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57331" y="2820902"/>
            <a:ext cx="699770" cy="29146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2215"/>
              </a:lnSpc>
            </a:pPr>
            <a:r>
              <a:rPr sz="2000" spc="-25" dirty="0">
                <a:latin typeface="Arial"/>
                <a:cs typeface="Arial"/>
              </a:rPr>
              <a:t>GUI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97211" y="3424427"/>
            <a:ext cx="1519555" cy="447040"/>
          </a:xfrm>
          <a:custGeom>
            <a:avLst/>
            <a:gdLst/>
            <a:ahLst/>
            <a:cxnLst/>
            <a:rect l="l" t="t" r="r" b="b"/>
            <a:pathLst>
              <a:path w="1519554" h="447039">
                <a:moveTo>
                  <a:pt x="1519427" y="0"/>
                </a:moveTo>
                <a:lnTo>
                  <a:pt x="0" y="0"/>
                </a:lnTo>
                <a:lnTo>
                  <a:pt x="0" y="446532"/>
                </a:lnTo>
                <a:lnTo>
                  <a:pt x="1519427" y="446532"/>
                </a:lnTo>
                <a:lnTo>
                  <a:pt x="1519427" y="0"/>
                </a:lnTo>
                <a:close/>
              </a:path>
            </a:pathLst>
          </a:custGeom>
          <a:solidFill>
            <a:srgbClr val="E2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47453" y="3475735"/>
            <a:ext cx="1230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Dispatcher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17407" y="4155947"/>
            <a:ext cx="1767839" cy="615950"/>
          </a:xfrm>
          <a:custGeom>
            <a:avLst/>
            <a:gdLst/>
            <a:ahLst/>
            <a:cxnLst/>
            <a:rect l="l" t="t" r="r" b="b"/>
            <a:pathLst>
              <a:path w="1767840" h="615950">
                <a:moveTo>
                  <a:pt x="1767840" y="0"/>
                </a:moveTo>
                <a:lnTo>
                  <a:pt x="0" y="0"/>
                </a:lnTo>
                <a:lnTo>
                  <a:pt x="0" y="615695"/>
                </a:lnTo>
                <a:lnTo>
                  <a:pt x="1767840" y="615695"/>
                </a:lnTo>
                <a:lnTo>
                  <a:pt x="17678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09736" y="4139564"/>
            <a:ext cx="1595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2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Background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72116" y="4155947"/>
            <a:ext cx="1144905" cy="615950"/>
          </a:xfrm>
          <a:custGeom>
            <a:avLst/>
            <a:gdLst/>
            <a:ahLst/>
            <a:cxnLst/>
            <a:rect l="l" t="t" r="r" b="b"/>
            <a:pathLst>
              <a:path w="1144904" h="615950">
                <a:moveTo>
                  <a:pt x="1144524" y="0"/>
                </a:moveTo>
                <a:lnTo>
                  <a:pt x="0" y="0"/>
                </a:lnTo>
                <a:lnTo>
                  <a:pt x="0" y="615695"/>
                </a:lnTo>
                <a:lnTo>
                  <a:pt x="1144524" y="615695"/>
                </a:lnTo>
                <a:lnTo>
                  <a:pt x="11445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83621" y="4139564"/>
            <a:ext cx="9340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6256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Work </a:t>
            </a:r>
            <a:r>
              <a:rPr sz="2000" spc="-1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60180" y="3095231"/>
            <a:ext cx="1987550" cy="1136015"/>
            <a:chOff x="9060180" y="3095231"/>
            <a:chExt cx="1987550" cy="113601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20" y="3857282"/>
              <a:ext cx="280390" cy="37334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456926" y="3871721"/>
              <a:ext cx="187960" cy="285115"/>
            </a:xfrm>
            <a:custGeom>
              <a:avLst/>
              <a:gdLst/>
              <a:ahLst/>
              <a:cxnLst/>
              <a:rect l="l" t="t" r="r" b="b"/>
              <a:pathLst>
                <a:path w="187959" h="285114">
                  <a:moveTo>
                    <a:pt x="0" y="0"/>
                  </a:moveTo>
                  <a:lnTo>
                    <a:pt x="187705" y="284606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0180" y="3852659"/>
              <a:ext cx="1443227" cy="3779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102090" y="3871721"/>
              <a:ext cx="1356360" cy="285115"/>
            </a:xfrm>
            <a:custGeom>
              <a:avLst/>
              <a:gdLst/>
              <a:ahLst/>
              <a:cxnLst/>
              <a:rect l="l" t="t" r="r" b="b"/>
              <a:pathLst>
                <a:path w="1356359" h="285114">
                  <a:moveTo>
                    <a:pt x="0" y="284606"/>
                  </a:moveTo>
                  <a:lnTo>
                    <a:pt x="1355852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2660" y="3095231"/>
              <a:ext cx="649249" cy="40539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897618" y="3112769"/>
              <a:ext cx="559435" cy="312420"/>
            </a:xfrm>
            <a:custGeom>
              <a:avLst/>
              <a:gdLst/>
              <a:ahLst/>
              <a:cxnLst/>
              <a:rect l="l" t="t" r="r" b="b"/>
              <a:pathLst>
                <a:path w="559434" h="312420">
                  <a:moveTo>
                    <a:pt x="0" y="0"/>
                  </a:moveTo>
                  <a:lnTo>
                    <a:pt x="559434" y="31229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7396" y="3095231"/>
              <a:ext cx="640105" cy="4053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456926" y="3112769"/>
              <a:ext cx="550545" cy="312420"/>
            </a:xfrm>
            <a:custGeom>
              <a:avLst/>
              <a:gdLst/>
              <a:ahLst/>
              <a:cxnLst/>
              <a:rect l="l" t="t" r="r" b="b"/>
              <a:pathLst>
                <a:path w="550545" h="312420">
                  <a:moveTo>
                    <a:pt x="550164" y="0"/>
                  </a:moveTo>
                  <a:lnTo>
                    <a:pt x="0" y="31229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53118" y="4968620"/>
            <a:ext cx="1904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Own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illustration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316230"/>
            <a:ext cx="2635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III.</a:t>
            </a:r>
            <a:r>
              <a:rPr sz="2000" b="1" spc="-9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CCCC"/>
                </a:solidFill>
                <a:latin typeface="Arial"/>
                <a:cs typeface="Arial"/>
              </a:rPr>
              <a:t>Transport</a:t>
            </a:r>
            <a:r>
              <a:rPr sz="2000" b="1" spc="-8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CCCC"/>
                </a:solidFill>
                <a:latin typeface="Arial"/>
                <a:cs typeface="Arial"/>
              </a:rPr>
              <a:t>Concept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619201"/>
            <a:ext cx="35007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Why</a:t>
            </a:r>
            <a:r>
              <a:rPr sz="2800" spc="-65" dirty="0"/>
              <a:t> </a:t>
            </a:r>
            <a:r>
              <a:rPr sz="2800" spc="-10" dirty="0"/>
              <a:t>transportation?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11302" y="1672589"/>
            <a:ext cx="1114615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EFAB00"/>
              </a:buClr>
              <a:buSzPct val="8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Transfer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Customizing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Repository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systems </a:t>
            </a:r>
            <a:r>
              <a:rPr sz="2000" dirty="0">
                <a:latin typeface="Arial"/>
                <a:cs typeface="Arial"/>
              </a:rPr>
              <a:t>(e.g.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developments,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corrections,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repairs,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B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EFAB00"/>
              </a:buClr>
              <a:buSzPct val="80000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Example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(recommendation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SAP):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655" y="3936491"/>
            <a:ext cx="2148840" cy="2148840"/>
          </a:xfrm>
          <a:custGeom>
            <a:avLst/>
            <a:gdLst/>
            <a:ahLst/>
            <a:cxnLst/>
            <a:rect l="l" t="t" r="r" b="b"/>
            <a:pathLst>
              <a:path w="2148840" h="2148840">
                <a:moveTo>
                  <a:pt x="1790700" y="0"/>
                </a:moveTo>
                <a:lnTo>
                  <a:pt x="358152" y="0"/>
                </a:lnTo>
                <a:lnTo>
                  <a:pt x="309553" y="3270"/>
                </a:lnTo>
                <a:lnTo>
                  <a:pt x="262941" y="12797"/>
                </a:lnTo>
                <a:lnTo>
                  <a:pt x="218743" y="28152"/>
                </a:lnTo>
                <a:lnTo>
                  <a:pt x="177386" y="48909"/>
                </a:lnTo>
                <a:lnTo>
                  <a:pt x="139296" y="74640"/>
                </a:lnTo>
                <a:lnTo>
                  <a:pt x="104900" y="104917"/>
                </a:lnTo>
                <a:lnTo>
                  <a:pt x="74625" y="139315"/>
                </a:lnTo>
                <a:lnTo>
                  <a:pt x="48898" y="177404"/>
                </a:lnTo>
                <a:lnTo>
                  <a:pt x="28145" y="218759"/>
                </a:lnTo>
                <a:lnTo>
                  <a:pt x="12793" y="262951"/>
                </a:lnTo>
                <a:lnTo>
                  <a:pt x="3269" y="309554"/>
                </a:lnTo>
                <a:lnTo>
                  <a:pt x="0" y="358139"/>
                </a:lnTo>
                <a:lnTo>
                  <a:pt x="0" y="1790687"/>
                </a:lnTo>
                <a:lnTo>
                  <a:pt x="3269" y="1839286"/>
                </a:lnTo>
                <a:lnTo>
                  <a:pt x="12793" y="1885898"/>
                </a:lnTo>
                <a:lnTo>
                  <a:pt x="28145" y="1930096"/>
                </a:lnTo>
                <a:lnTo>
                  <a:pt x="48898" y="1971453"/>
                </a:lnTo>
                <a:lnTo>
                  <a:pt x="74625" y="2009543"/>
                </a:lnTo>
                <a:lnTo>
                  <a:pt x="104900" y="2043939"/>
                </a:lnTo>
                <a:lnTo>
                  <a:pt x="139296" y="2074214"/>
                </a:lnTo>
                <a:lnTo>
                  <a:pt x="177386" y="2099941"/>
                </a:lnTo>
                <a:lnTo>
                  <a:pt x="218743" y="2120694"/>
                </a:lnTo>
                <a:lnTo>
                  <a:pt x="262941" y="2136046"/>
                </a:lnTo>
                <a:lnTo>
                  <a:pt x="309553" y="2145570"/>
                </a:lnTo>
                <a:lnTo>
                  <a:pt x="358152" y="2148839"/>
                </a:lnTo>
                <a:lnTo>
                  <a:pt x="1790700" y="2148839"/>
                </a:lnTo>
                <a:lnTo>
                  <a:pt x="1839285" y="2145570"/>
                </a:lnTo>
                <a:lnTo>
                  <a:pt x="1885888" y="2136046"/>
                </a:lnTo>
                <a:lnTo>
                  <a:pt x="1930080" y="2120694"/>
                </a:lnTo>
                <a:lnTo>
                  <a:pt x="1971435" y="2099941"/>
                </a:lnTo>
                <a:lnTo>
                  <a:pt x="2009524" y="2074214"/>
                </a:lnTo>
                <a:lnTo>
                  <a:pt x="2043922" y="2043939"/>
                </a:lnTo>
                <a:lnTo>
                  <a:pt x="2074199" y="2009543"/>
                </a:lnTo>
                <a:lnTo>
                  <a:pt x="2099930" y="1971453"/>
                </a:lnTo>
                <a:lnTo>
                  <a:pt x="2120687" y="1930096"/>
                </a:lnTo>
                <a:lnTo>
                  <a:pt x="2136042" y="1885898"/>
                </a:lnTo>
                <a:lnTo>
                  <a:pt x="2145569" y="1839286"/>
                </a:lnTo>
                <a:lnTo>
                  <a:pt x="2148840" y="1790687"/>
                </a:lnTo>
                <a:lnTo>
                  <a:pt x="2148840" y="358139"/>
                </a:lnTo>
                <a:lnTo>
                  <a:pt x="2145569" y="309554"/>
                </a:lnTo>
                <a:lnTo>
                  <a:pt x="2136042" y="262951"/>
                </a:lnTo>
                <a:lnTo>
                  <a:pt x="2120687" y="218759"/>
                </a:lnTo>
                <a:lnTo>
                  <a:pt x="2099930" y="177404"/>
                </a:lnTo>
                <a:lnTo>
                  <a:pt x="2074199" y="139315"/>
                </a:lnTo>
                <a:lnTo>
                  <a:pt x="2043922" y="104917"/>
                </a:lnTo>
                <a:lnTo>
                  <a:pt x="2009524" y="74640"/>
                </a:lnTo>
                <a:lnTo>
                  <a:pt x="1971435" y="48909"/>
                </a:lnTo>
                <a:lnTo>
                  <a:pt x="1930080" y="28152"/>
                </a:lnTo>
                <a:lnTo>
                  <a:pt x="1885888" y="12797"/>
                </a:lnTo>
                <a:lnTo>
                  <a:pt x="1839285" y="3270"/>
                </a:lnTo>
                <a:lnTo>
                  <a:pt x="179070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2484" y="4094479"/>
            <a:ext cx="163766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Development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(DEV)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3103" y="3936491"/>
            <a:ext cx="2147570" cy="2148840"/>
          </a:xfrm>
          <a:custGeom>
            <a:avLst/>
            <a:gdLst/>
            <a:ahLst/>
            <a:cxnLst/>
            <a:rect l="l" t="t" r="r" b="b"/>
            <a:pathLst>
              <a:path w="2147570" h="2148840">
                <a:moveTo>
                  <a:pt x="1789429" y="0"/>
                </a:moveTo>
                <a:lnTo>
                  <a:pt x="357886" y="0"/>
                </a:lnTo>
                <a:lnTo>
                  <a:pt x="309332" y="3267"/>
                </a:lnTo>
                <a:lnTo>
                  <a:pt x="262760" y="12787"/>
                </a:lnTo>
                <a:lnTo>
                  <a:pt x="218598" y="28130"/>
                </a:lnTo>
                <a:lnTo>
                  <a:pt x="177273" y="48871"/>
                </a:lnTo>
                <a:lnTo>
                  <a:pt x="139210" y="74583"/>
                </a:lnTo>
                <a:lnTo>
                  <a:pt x="104838" y="104838"/>
                </a:lnTo>
                <a:lnTo>
                  <a:pt x="74583" y="139210"/>
                </a:lnTo>
                <a:lnTo>
                  <a:pt x="48871" y="177273"/>
                </a:lnTo>
                <a:lnTo>
                  <a:pt x="28130" y="218598"/>
                </a:lnTo>
                <a:lnTo>
                  <a:pt x="12787" y="262760"/>
                </a:lnTo>
                <a:lnTo>
                  <a:pt x="3267" y="309332"/>
                </a:lnTo>
                <a:lnTo>
                  <a:pt x="0" y="357885"/>
                </a:lnTo>
                <a:lnTo>
                  <a:pt x="0" y="1790941"/>
                </a:lnTo>
                <a:lnTo>
                  <a:pt x="3267" y="1839506"/>
                </a:lnTo>
                <a:lnTo>
                  <a:pt x="12787" y="1886085"/>
                </a:lnTo>
                <a:lnTo>
                  <a:pt x="28130" y="1930251"/>
                </a:lnTo>
                <a:lnTo>
                  <a:pt x="48871" y="1971579"/>
                </a:lnTo>
                <a:lnTo>
                  <a:pt x="74583" y="2009642"/>
                </a:lnTo>
                <a:lnTo>
                  <a:pt x="104838" y="2044014"/>
                </a:lnTo>
                <a:lnTo>
                  <a:pt x="139210" y="2074267"/>
                </a:lnTo>
                <a:lnTo>
                  <a:pt x="177273" y="2099976"/>
                </a:lnTo>
                <a:lnTo>
                  <a:pt x="218598" y="2120714"/>
                </a:lnTo>
                <a:lnTo>
                  <a:pt x="262760" y="2136055"/>
                </a:lnTo>
                <a:lnTo>
                  <a:pt x="309332" y="2145572"/>
                </a:lnTo>
                <a:lnTo>
                  <a:pt x="357886" y="2148839"/>
                </a:lnTo>
                <a:lnTo>
                  <a:pt x="1789429" y="2148839"/>
                </a:lnTo>
                <a:lnTo>
                  <a:pt x="1837983" y="2145572"/>
                </a:lnTo>
                <a:lnTo>
                  <a:pt x="1884555" y="2136055"/>
                </a:lnTo>
                <a:lnTo>
                  <a:pt x="1928717" y="2120714"/>
                </a:lnTo>
                <a:lnTo>
                  <a:pt x="1970042" y="2099976"/>
                </a:lnTo>
                <a:lnTo>
                  <a:pt x="2008105" y="2074267"/>
                </a:lnTo>
                <a:lnTo>
                  <a:pt x="2042477" y="2044014"/>
                </a:lnTo>
                <a:lnTo>
                  <a:pt x="2072732" y="2009642"/>
                </a:lnTo>
                <a:lnTo>
                  <a:pt x="2098444" y="1971579"/>
                </a:lnTo>
                <a:lnTo>
                  <a:pt x="2119185" y="1930251"/>
                </a:lnTo>
                <a:lnTo>
                  <a:pt x="2134528" y="1886085"/>
                </a:lnTo>
                <a:lnTo>
                  <a:pt x="2144048" y="1839506"/>
                </a:lnTo>
                <a:lnTo>
                  <a:pt x="2147316" y="1790941"/>
                </a:lnTo>
                <a:lnTo>
                  <a:pt x="2147316" y="357885"/>
                </a:lnTo>
                <a:lnTo>
                  <a:pt x="2144048" y="309332"/>
                </a:lnTo>
                <a:lnTo>
                  <a:pt x="2134528" y="262760"/>
                </a:lnTo>
                <a:lnTo>
                  <a:pt x="2119185" y="218598"/>
                </a:lnTo>
                <a:lnTo>
                  <a:pt x="2098444" y="177273"/>
                </a:lnTo>
                <a:lnTo>
                  <a:pt x="2072732" y="139210"/>
                </a:lnTo>
                <a:lnTo>
                  <a:pt x="2042477" y="104838"/>
                </a:lnTo>
                <a:lnTo>
                  <a:pt x="2008105" y="74583"/>
                </a:lnTo>
                <a:lnTo>
                  <a:pt x="1970042" y="48871"/>
                </a:lnTo>
                <a:lnTo>
                  <a:pt x="1928717" y="28130"/>
                </a:lnTo>
                <a:lnTo>
                  <a:pt x="1884555" y="12787"/>
                </a:lnTo>
                <a:lnTo>
                  <a:pt x="1837983" y="3267"/>
                </a:lnTo>
                <a:lnTo>
                  <a:pt x="1789429" y="0"/>
                </a:lnTo>
                <a:close/>
              </a:path>
            </a:pathLst>
          </a:custGeom>
          <a:solidFill>
            <a:srgbClr val="007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2785" y="4094479"/>
            <a:ext cx="16478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Quality Assurance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(QAS)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68028" y="3936491"/>
            <a:ext cx="2148840" cy="2148840"/>
          </a:xfrm>
          <a:custGeom>
            <a:avLst/>
            <a:gdLst/>
            <a:ahLst/>
            <a:cxnLst/>
            <a:rect l="l" t="t" r="r" b="b"/>
            <a:pathLst>
              <a:path w="2148840" h="2148840">
                <a:moveTo>
                  <a:pt x="1790700" y="0"/>
                </a:moveTo>
                <a:lnTo>
                  <a:pt x="358140" y="0"/>
                </a:lnTo>
                <a:lnTo>
                  <a:pt x="309554" y="3270"/>
                </a:lnTo>
                <a:lnTo>
                  <a:pt x="262951" y="12797"/>
                </a:lnTo>
                <a:lnTo>
                  <a:pt x="218759" y="28152"/>
                </a:lnTo>
                <a:lnTo>
                  <a:pt x="177404" y="48909"/>
                </a:lnTo>
                <a:lnTo>
                  <a:pt x="139315" y="74640"/>
                </a:lnTo>
                <a:lnTo>
                  <a:pt x="104917" y="104917"/>
                </a:lnTo>
                <a:lnTo>
                  <a:pt x="74640" y="139315"/>
                </a:lnTo>
                <a:lnTo>
                  <a:pt x="48909" y="177404"/>
                </a:lnTo>
                <a:lnTo>
                  <a:pt x="28152" y="218759"/>
                </a:lnTo>
                <a:lnTo>
                  <a:pt x="12797" y="262951"/>
                </a:lnTo>
                <a:lnTo>
                  <a:pt x="3270" y="309554"/>
                </a:lnTo>
                <a:lnTo>
                  <a:pt x="0" y="358139"/>
                </a:lnTo>
                <a:lnTo>
                  <a:pt x="0" y="1790687"/>
                </a:lnTo>
                <a:lnTo>
                  <a:pt x="3270" y="1839286"/>
                </a:lnTo>
                <a:lnTo>
                  <a:pt x="12797" y="1885898"/>
                </a:lnTo>
                <a:lnTo>
                  <a:pt x="28152" y="1930096"/>
                </a:lnTo>
                <a:lnTo>
                  <a:pt x="48909" y="1971453"/>
                </a:lnTo>
                <a:lnTo>
                  <a:pt x="74640" y="2009543"/>
                </a:lnTo>
                <a:lnTo>
                  <a:pt x="104917" y="2043939"/>
                </a:lnTo>
                <a:lnTo>
                  <a:pt x="139315" y="2074214"/>
                </a:lnTo>
                <a:lnTo>
                  <a:pt x="177404" y="2099941"/>
                </a:lnTo>
                <a:lnTo>
                  <a:pt x="218759" y="2120694"/>
                </a:lnTo>
                <a:lnTo>
                  <a:pt x="262951" y="2136046"/>
                </a:lnTo>
                <a:lnTo>
                  <a:pt x="309554" y="2145570"/>
                </a:lnTo>
                <a:lnTo>
                  <a:pt x="358140" y="2148839"/>
                </a:lnTo>
                <a:lnTo>
                  <a:pt x="1790700" y="2148839"/>
                </a:lnTo>
                <a:lnTo>
                  <a:pt x="1839285" y="2145570"/>
                </a:lnTo>
                <a:lnTo>
                  <a:pt x="1885888" y="2136046"/>
                </a:lnTo>
                <a:lnTo>
                  <a:pt x="1930080" y="2120694"/>
                </a:lnTo>
                <a:lnTo>
                  <a:pt x="1971435" y="2099941"/>
                </a:lnTo>
                <a:lnTo>
                  <a:pt x="2009524" y="2074214"/>
                </a:lnTo>
                <a:lnTo>
                  <a:pt x="2043922" y="2043939"/>
                </a:lnTo>
                <a:lnTo>
                  <a:pt x="2074199" y="2009543"/>
                </a:lnTo>
                <a:lnTo>
                  <a:pt x="2099930" y="1971453"/>
                </a:lnTo>
                <a:lnTo>
                  <a:pt x="2120687" y="1930096"/>
                </a:lnTo>
                <a:lnTo>
                  <a:pt x="2136042" y="1885898"/>
                </a:lnTo>
                <a:lnTo>
                  <a:pt x="2145569" y="1839286"/>
                </a:lnTo>
                <a:lnTo>
                  <a:pt x="2148840" y="1790687"/>
                </a:lnTo>
                <a:lnTo>
                  <a:pt x="2148840" y="358139"/>
                </a:lnTo>
                <a:lnTo>
                  <a:pt x="2145569" y="309554"/>
                </a:lnTo>
                <a:lnTo>
                  <a:pt x="2136042" y="262951"/>
                </a:lnTo>
                <a:lnTo>
                  <a:pt x="2120687" y="218759"/>
                </a:lnTo>
                <a:lnTo>
                  <a:pt x="2099930" y="177404"/>
                </a:lnTo>
                <a:lnTo>
                  <a:pt x="2074199" y="139315"/>
                </a:lnTo>
                <a:lnTo>
                  <a:pt x="2043922" y="104917"/>
                </a:lnTo>
                <a:lnTo>
                  <a:pt x="2009524" y="74640"/>
                </a:lnTo>
                <a:lnTo>
                  <a:pt x="1971435" y="48909"/>
                </a:lnTo>
                <a:lnTo>
                  <a:pt x="1930080" y="28152"/>
                </a:lnTo>
                <a:lnTo>
                  <a:pt x="1885888" y="12797"/>
                </a:lnTo>
                <a:lnTo>
                  <a:pt x="1839285" y="3270"/>
                </a:lnTo>
                <a:lnTo>
                  <a:pt x="1790700" y="0"/>
                </a:lnTo>
                <a:close/>
              </a:path>
            </a:pathLst>
          </a:custGeom>
          <a:solidFill>
            <a:srgbClr val="E2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1926" y="4094479"/>
            <a:ext cx="12433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Production System (PROD)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2964" y="4399788"/>
            <a:ext cx="9371330" cy="1569085"/>
            <a:chOff x="1392964" y="4399788"/>
            <a:chExt cx="9371330" cy="156908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5872" y="4925631"/>
              <a:ext cx="2350007" cy="227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26258" y="4973574"/>
              <a:ext cx="2197735" cy="76200"/>
            </a:xfrm>
            <a:custGeom>
              <a:avLst/>
              <a:gdLst/>
              <a:ahLst/>
              <a:cxnLst/>
              <a:rect l="l" t="t" r="r" b="b"/>
              <a:pathLst>
                <a:path w="2197735" h="76200">
                  <a:moveTo>
                    <a:pt x="2121154" y="0"/>
                  </a:moveTo>
                  <a:lnTo>
                    <a:pt x="2121154" y="76200"/>
                  </a:lnTo>
                  <a:lnTo>
                    <a:pt x="2177542" y="48006"/>
                  </a:lnTo>
                  <a:lnTo>
                    <a:pt x="2133854" y="48006"/>
                  </a:lnTo>
                  <a:lnTo>
                    <a:pt x="2133854" y="28193"/>
                  </a:lnTo>
                  <a:lnTo>
                    <a:pt x="2177542" y="28193"/>
                  </a:lnTo>
                  <a:lnTo>
                    <a:pt x="2121154" y="0"/>
                  </a:lnTo>
                  <a:close/>
                </a:path>
                <a:path w="2197735" h="76200">
                  <a:moveTo>
                    <a:pt x="2121154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2121154" y="48006"/>
                  </a:lnTo>
                  <a:lnTo>
                    <a:pt x="2121154" y="28193"/>
                  </a:lnTo>
                  <a:close/>
                </a:path>
                <a:path w="2197735" h="76200">
                  <a:moveTo>
                    <a:pt x="2177542" y="28193"/>
                  </a:moveTo>
                  <a:lnTo>
                    <a:pt x="2133854" y="28193"/>
                  </a:lnTo>
                  <a:lnTo>
                    <a:pt x="2133854" y="48006"/>
                  </a:lnTo>
                  <a:lnTo>
                    <a:pt x="2177542" y="48006"/>
                  </a:lnTo>
                  <a:lnTo>
                    <a:pt x="2197354" y="38100"/>
                  </a:lnTo>
                  <a:lnTo>
                    <a:pt x="2177542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0796" y="4925631"/>
              <a:ext cx="2350007" cy="2270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71181" y="4973574"/>
              <a:ext cx="2197735" cy="76200"/>
            </a:xfrm>
            <a:custGeom>
              <a:avLst/>
              <a:gdLst/>
              <a:ahLst/>
              <a:cxnLst/>
              <a:rect l="l" t="t" r="r" b="b"/>
              <a:pathLst>
                <a:path w="2197734" h="76200">
                  <a:moveTo>
                    <a:pt x="2121154" y="0"/>
                  </a:moveTo>
                  <a:lnTo>
                    <a:pt x="2121154" y="76200"/>
                  </a:lnTo>
                  <a:lnTo>
                    <a:pt x="2177542" y="48006"/>
                  </a:lnTo>
                  <a:lnTo>
                    <a:pt x="2133854" y="48006"/>
                  </a:lnTo>
                  <a:lnTo>
                    <a:pt x="2133854" y="28193"/>
                  </a:lnTo>
                  <a:lnTo>
                    <a:pt x="2177541" y="28193"/>
                  </a:lnTo>
                  <a:lnTo>
                    <a:pt x="2121154" y="0"/>
                  </a:lnTo>
                  <a:close/>
                </a:path>
                <a:path w="2197734" h="76200">
                  <a:moveTo>
                    <a:pt x="2121154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2121154" y="48006"/>
                  </a:lnTo>
                  <a:lnTo>
                    <a:pt x="2121154" y="28193"/>
                  </a:lnTo>
                  <a:close/>
                </a:path>
                <a:path w="2197734" h="76200">
                  <a:moveTo>
                    <a:pt x="2177541" y="28193"/>
                  </a:moveTo>
                  <a:lnTo>
                    <a:pt x="2133854" y="28193"/>
                  </a:lnTo>
                  <a:lnTo>
                    <a:pt x="2133854" y="48006"/>
                  </a:lnTo>
                  <a:lnTo>
                    <a:pt x="2177542" y="48006"/>
                  </a:lnTo>
                  <a:lnTo>
                    <a:pt x="2197354" y="38100"/>
                  </a:lnTo>
                  <a:lnTo>
                    <a:pt x="2177541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2840" y="4399788"/>
              <a:ext cx="501396" cy="5013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9288" y="4399788"/>
              <a:ext cx="501396" cy="5013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73325" y="5413512"/>
              <a:ext cx="143510" cy="147955"/>
            </a:xfrm>
            <a:custGeom>
              <a:avLst/>
              <a:gdLst/>
              <a:ahLst/>
              <a:cxnLst/>
              <a:rect l="l" t="t" r="r" b="b"/>
              <a:pathLst>
                <a:path w="143510" h="147954">
                  <a:moveTo>
                    <a:pt x="125475" y="0"/>
                  </a:moveTo>
                  <a:lnTo>
                    <a:pt x="0" y="125748"/>
                  </a:lnTo>
                  <a:lnTo>
                    <a:pt x="21595" y="147762"/>
                  </a:lnTo>
                  <a:lnTo>
                    <a:pt x="39098" y="128734"/>
                  </a:lnTo>
                  <a:lnTo>
                    <a:pt x="48404" y="119032"/>
                  </a:lnTo>
                  <a:lnTo>
                    <a:pt x="57710" y="108957"/>
                  </a:lnTo>
                  <a:lnTo>
                    <a:pt x="67021" y="98506"/>
                  </a:lnTo>
                  <a:lnTo>
                    <a:pt x="76327" y="88804"/>
                  </a:lnTo>
                  <a:lnTo>
                    <a:pt x="85639" y="78729"/>
                  </a:lnTo>
                  <a:lnTo>
                    <a:pt x="94573" y="69404"/>
                  </a:lnTo>
                  <a:lnTo>
                    <a:pt x="110956" y="51492"/>
                  </a:lnTo>
                  <a:lnTo>
                    <a:pt x="118404" y="43655"/>
                  </a:lnTo>
                  <a:lnTo>
                    <a:pt x="125103" y="36195"/>
                  </a:lnTo>
                  <a:lnTo>
                    <a:pt x="136273" y="24250"/>
                  </a:lnTo>
                  <a:lnTo>
                    <a:pt x="140371" y="20148"/>
                  </a:lnTo>
                  <a:lnTo>
                    <a:pt x="143349" y="16790"/>
                  </a:lnTo>
                  <a:lnTo>
                    <a:pt x="125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964" y="5607544"/>
              <a:ext cx="174994" cy="24926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14183" y="5154942"/>
              <a:ext cx="688975" cy="693420"/>
            </a:xfrm>
            <a:custGeom>
              <a:avLst/>
              <a:gdLst/>
              <a:ahLst/>
              <a:cxnLst/>
              <a:rect l="l" t="t" r="r" b="b"/>
              <a:pathLst>
                <a:path w="688975" h="693420">
                  <a:moveTo>
                    <a:pt x="402488" y="275361"/>
                  </a:moveTo>
                  <a:lnTo>
                    <a:pt x="384606" y="258572"/>
                  </a:lnTo>
                  <a:lnTo>
                    <a:pt x="259130" y="384327"/>
                  </a:lnTo>
                  <a:lnTo>
                    <a:pt x="280733" y="406336"/>
                  </a:lnTo>
                  <a:lnTo>
                    <a:pt x="298234" y="387311"/>
                  </a:lnTo>
                  <a:lnTo>
                    <a:pt x="307543" y="377609"/>
                  </a:lnTo>
                  <a:lnTo>
                    <a:pt x="316852" y="367538"/>
                  </a:lnTo>
                  <a:lnTo>
                    <a:pt x="326161" y="357085"/>
                  </a:lnTo>
                  <a:lnTo>
                    <a:pt x="335457" y="347383"/>
                  </a:lnTo>
                  <a:lnTo>
                    <a:pt x="344779" y="337312"/>
                  </a:lnTo>
                  <a:lnTo>
                    <a:pt x="353707" y="327977"/>
                  </a:lnTo>
                  <a:lnTo>
                    <a:pt x="370090" y="310070"/>
                  </a:lnTo>
                  <a:lnTo>
                    <a:pt x="377545" y="302234"/>
                  </a:lnTo>
                  <a:lnTo>
                    <a:pt x="384238" y="294767"/>
                  </a:lnTo>
                  <a:lnTo>
                    <a:pt x="395414" y="282829"/>
                  </a:lnTo>
                  <a:lnTo>
                    <a:pt x="399503" y="278726"/>
                  </a:lnTo>
                  <a:lnTo>
                    <a:pt x="402488" y="275361"/>
                  </a:lnTo>
                  <a:close/>
                </a:path>
                <a:path w="688975" h="693420">
                  <a:moveTo>
                    <a:pt x="688403" y="297751"/>
                  </a:moveTo>
                  <a:lnTo>
                    <a:pt x="686587" y="254469"/>
                  </a:lnTo>
                  <a:lnTo>
                    <a:pt x="678383" y="214541"/>
                  </a:lnTo>
                  <a:lnTo>
                    <a:pt x="663460" y="177203"/>
                  </a:lnTo>
                  <a:lnTo>
                    <a:pt x="642607" y="142900"/>
                  </a:lnTo>
                  <a:lnTo>
                    <a:pt x="634822" y="132054"/>
                  </a:lnTo>
                  <a:lnTo>
                    <a:pt x="625894" y="121615"/>
                  </a:lnTo>
                  <a:lnTo>
                    <a:pt x="620318" y="115265"/>
                  </a:lnTo>
                  <a:lnTo>
                    <a:pt x="614324" y="109321"/>
                  </a:lnTo>
                  <a:lnTo>
                    <a:pt x="608393" y="103327"/>
                  </a:lnTo>
                  <a:lnTo>
                    <a:pt x="602043" y="97751"/>
                  </a:lnTo>
                  <a:lnTo>
                    <a:pt x="596633" y="93256"/>
                  </a:lnTo>
                  <a:lnTo>
                    <a:pt x="588619" y="86537"/>
                  </a:lnTo>
                  <a:lnTo>
                    <a:pt x="574484" y="76098"/>
                  </a:lnTo>
                  <a:lnTo>
                    <a:pt x="567055" y="70878"/>
                  </a:lnTo>
                  <a:lnTo>
                    <a:pt x="559612" y="66027"/>
                  </a:lnTo>
                  <a:lnTo>
                    <a:pt x="551776" y="61531"/>
                  </a:lnTo>
                  <a:lnTo>
                    <a:pt x="543979" y="56730"/>
                  </a:lnTo>
                  <a:lnTo>
                    <a:pt x="501142" y="36169"/>
                  </a:lnTo>
                  <a:lnTo>
                    <a:pt x="454240" y="20154"/>
                  </a:lnTo>
                  <a:lnTo>
                    <a:pt x="413651" y="10071"/>
                  </a:lnTo>
                  <a:lnTo>
                    <a:pt x="370840" y="3365"/>
                  </a:lnTo>
                  <a:lnTo>
                    <a:pt x="332486" y="0"/>
                  </a:lnTo>
                  <a:lnTo>
                    <a:pt x="307911" y="0"/>
                  </a:lnTo>
                  <a:lnTo>
                    <a:pt x="299720" y="368"/>
                  </a:lnTo>
                  <a:lnTo>
                    <a:pt x="291528" y="1092"/>
                  </a:lnTo>
                  <a:lnTo>
                    <a:pt x="283337" y="1498"/>
                  </a:lnTo>
                  <a:lnTo>
                    <a:pt x="259130" y="4864"/>
                  </a:lnTo>
                  <a:lnTo>
                    <a:pt x="250939" y="5943"/>
                  </a:lnTo>
                  <a:lnTo>
                    <a:pt x="242747" y="7442"/>
                  </a:lnTo>
                  <a:lnTo>
                    <a:pt x="234937" y="9296"/>
                  </a:lnTo>
                  <a:lnTo>
                    <a:pt x="227114" y="10795"/>
                  </a:lnTo>
                  <a:lnTo>
                    <a:pt x="218922" y="12661"/>
                  </a:lnTo>
                  <a:lnTo>
                    <a:pt x="195465" y="19380"/>
                  </a:lnTo>
                  <a:lnTo>
                    <a:pt x="194348" y="19786"/>
                  </a:lnTo>
                  <a:lnTo>
                    <a:pt x="194348" y="236931"/>
                  </a:lnTo>
                  <a:lnTo>
                    <a:pt x="182435" y="257822"/>
                  </a:lnTo>
                  <a:lnTo>
                    <a:pt x="128206" y="139903"/>
                  </a:lnTo>
                  <a:lnTo>
                    <a:pt x="125476" y="133959"/>
                  </a:lnTo>
                  <a:lnTo>
                    <a:pt x="113182" y="139903"/>
                  </a:lnTo>
                  <a:lnTo>
                    <a:pt x="104990" y="120891"/>
                  </a:lnTo>
                  <a:lnTo>
                    <a:pt x="126593" y="110451"/>
                  </a:lnTo>
                  <a:lnTo>
                    <a:pt x="150418" y="98882"/>
                  </a:lnTo>
                  <a:lnTo>
                    <a:pt x="158610" y="117894"/>
                  </a:lnTo>
                  <a:lnTo>
                    <a:pt x="144081" y="124980"/>
                  </a:lnTo>
                  <a:lnTo>
                    <a:pt x="163449" y="168275"/>
                  </a:lnTo>
                  <a:lnTo>
                    <a:pt x="194348" y="236931"/>
                  </a:lnTo>
                  <a:lnTo>
                    <a:pt x="194348" y="19786"/>
                  </a:lnTo>
                  <a:lnTo>
                    <a:pt x="188023" y="22009"/>
                  </a:lnTo>
                  <a:lnTo>
                    <a:pt x="180200" y="24587"/>
                  </a:lnTo>
                  <a:lnTo>
                    <a:pt x="172758" y="27228"/>
                  </a:lnTo>
                  <a:lnTo>
                    <a:pt x="165315" y="30226"/>
                  </a:lnTo>
                  <a:lnTo>
                    <a:pt x="158242" y="32804"/>
                  </a:lnTo>
                  <a:lnTo>
                    <a:pt x="150787" y="36169"/>
                  </a:lnTo>
                  <a:lnTo>
                    <a:pt x="143713" y="39166"/>
                  </a:lnTo>
                  <a:lnTo>
                    <a:pt x="136639" y="42519"/>
                  </a:lnTo>
                  <a:lnTo>
                    <a:pt x="93446" y="66802"/>
                  </a:lnTo>
                  <a:lnTo>
                    <a:pt x="57708" y="93256"/>
                  </a:lnTo>
                  <a:lnTo>
                    <a:pt x="29413" y="122758"/>
                  </a:lnTo>
                  <a:lnTo>
                    <a:pt x="6705" y="161556"/>
                  </a:lnTo>
                  <a:lnTo>
                    <a:pt x="0" y="195884"/>
                  </a:lnTo>
                  <a:lnTo>
                    <a:pt x="368" y="204470"/>
                  </a:lnTo>
                  <a:lnTo>
                    <a:pt x="13030" y="242531"/>
                  </a:lnTo>
                  <a:lnTo>
                    <a:pt x="45046" y="279095"/>
                  </a:lnTo>
                  <a:lnTo>
                    <a:pt x="86004" y="311556"/>
                  </a:lnTo>
                  <a:lnTo>
                    <a:pt x="99402" y="322008"/>
                  </a:lnTo>
                  <a:lnTo>
                    <a:pt x="135890" y="355587"/>
                  </a:lnTo>
                  <a:lnTo>
                    <a:pt x="156375" y="395147"/>
                  </a:lnTo>
                  <a:lnTo>
                    <a:pt x="157861" y="410819"/>
                  </a:lnTo>
                  <a:lnTo>
                    <a:pt x="156375" y="427609"/>
                  </a:lnTo>
                  <a:lnTo>
                    <a:pt x="150787" y="445897"/>
                  </a:lnTo>
                  <a:lnTo>
                    <a:pt x="150418" y="447382"/>
                  </a:lnTo>
                  <a:lnTo>
                    <a:pt x="149669" y="449249"/>
                  </a:lnTo>
                  <a:lnTo>
                    <a:pt x="149301" y="450748"/>
                  </a:lnTo>
                  <a:lnTo>
                    <a:pt x="148551" y="452602"/>
                  </a:lnTo>
                  <a:lnTo>
                    <a:pt x="232702" y="373507"/>
                  </a:lnTo>
                  <a:lnTo>
                    <a:pt x="235305" y="371640"/>
                  </a:lnTo>
                  <a:lnTo>
                    <a:pt x="237921" y="370509"/>
                  </a:lnTo>
                  <a:lnTo>
                    <a:pt x="240525" y="370141"/>
                  </a:lnTo>
                  <a:lnTo>
                    <a:pt x="243497" y="370509"/>
                  </a:lnTo>
                  <a:lnTo>
                    <a:pt x="243878" y="370141"/>
                  </a:lnTo>
                  <a:lnTo>
                    <a:pt x="266954" y="347002"/>
                  </a:lnTo>
                  <a:lnTo>
                    <a:pt x="278130" y="336194"/>
                  </a:lnTo>
                  <a:lnTo>
                    <a:pt x="315734" y="298500"/>
                  </a:lnTo>
                  <a:lnTo>
                    <a:pt x="328764" y="285064"/>
                  </a:lnTo>
                  <a:lnTo>
                    <a:pt x="341414" y="272376"/>
                  </a:lnTo>
                  <a:lnTo>
                    <a:pt x="353707" y="260438"/>
                  </a:lnTo>
                  <a:lnTo>
                    <a:pt x="356235" y="257822"/>
                  </a:lnTo>
                  <a:lnTo>
                    <a:pt x="364883" y="248869"/>
                  </a:lnTo>
                  <a:lnTo>
                    <a:pt x="394665" y="219024"/>
                  </a:lnTo>
                  <a:lnTo>
                    <a:pt x="398386" y="214541"/>
                  </a:lnTo>
                  <a:lnTo>
                    <a:pt x="400989" y="209689"/>
                  </a:lnTo>
                  <a:lnTo>
                    <a:pt x="402488" y="204838"/>
                  </a:lnTo>
                  <a:lnTo>
                    <a:pt x="403225" y="199618"/>
                  </a:lnTo>
                  <a:lnTo>
                    <a:pt x="402856" y="194398"/>
                  </a:lnTo>
                  <a:lnTo>
                    <a:pt x="401370" y="189915"/>
                  </a:lnTo>
                  <a:lnTo>
                    <a:pt x="399135" y="185432"/>
                  </a:lnTo>
                  <a:lnTo>
                    <a:pt x="396151" y="181343"/>
                  </a:lnTo>
                  <a:lnTo>
                    <a:pt x="410311" y="166408"/>
                  </a:lnTo>
                  <a:lnTo>
                    <a:pt x="416267" y="173482"/>
                  </a:lnTo>
                  <a:lnTo>
                    <a:pt x="420357" y="181343"/>
                  </a:lnTo>
                  <a:lnTo>
                    <a:pt x="422960" y="190284"/>
                  </a:lnTo>
                  <a:lnTo>
                    <a:pt x="423710" y="199250"/>
                  </a:lnTo>
                  <a:lnTo>
                    <a:pt x="422960" y="208203"/>
                  </a:lnTo>
                  <a:lnTo>
                    <a:pt x="419989" y="217157"/>
                  </a:lnTo>
                  <a:lnTo>
                    <a:pt x="415518" y="225742"/>
                  </a:lnTo>
                  <a:lnTo>
                    <a:pt x="409562" y="233565"/>
                  </a:lnTo>
                  <a:lnTo>
                    <a:pt x="399135" y="243649"/>
                  </a:lnTo>
                  <a:lnTo>
                    <a:pt x="418122" y="261556"/>
                  </a:lnTo>
                  <a:lnTo>
                    <a:pt x="453859" y="246265"/>
                  </a:lnTo>
                  <a:lnTo>
                    <a:pt x="466521" y="245135"/>
                  </a:lnTo>
                  <a:lnTo>
                    <a:pt x="473976" y="245516"/>
                  </a:lnTo>
                  <a:lnTo>
                    <a:pt x="515277" y="260807"/>
                  </a:lnTo>
                  <a:lnTo>
                    <a:pt x="531698" y="279095"/>
                  </a:lnTo>
                  <a:lnTo>
                    <a:pt x="559257" y="250367"/>
                  </a:lnTo>
                  <a:lnTo>
                    <a:pt x="559612" y="249986"/>
                  </a:lnTo>
                  <a:lnTo>
                    <a:pt x="558114" y="250367"/>
                  </a:lnTo>
                  <a:lnTo>
                    <a:pt x="557403" y="248500"/>
                  </a:lnTo>
                  <a:lnTo>
                    <a:pt x="555688" y="245135"/>
                  </a:lnTo>
                  <a:lnTo>
                    <a:pt x="555129" y="244017"/>
                  </a:lnTo>
                  <a:lnTo>
                    <a:pt x="551053" y="236931"/>
                  </a:lnTo>
                  <a:lnTo>
                    <a:pt x="527202" y="202603"/>
                  </a:lnTo>
                  <a:lnTo>
                    <a:pt x="499643" y="172758"/>
                  </a:lnTo>
                  <a:lnTo>
                    <a:pt x="492823" y="166408"/>
                  </a:lnTo>
                  <a:lnTo>
                    <a:pt x="489610" y="163410"/>
                  </a:lnTo>
                  <a:lnTo>
                    <a:pt x="457212" y="140271"/>
                  </a:lnTo>
                  <a:lnTo>
                    <a:pt x="411048" y="120535"/>
                  </a:lnTo>
                  <a:lnTo>
                    <a:pt x="362648" y="113817"/>
                  </a:lnTo>
                  <a:lnTo>
                    <a:pt x="350354" y="114541"/>
                  </a:lnTo>
                  <a:lnTo>
                    <a:pt x="304190" y="124980"/>
                  </a:lnTo>
                  <a:lnTo>
                    <a:pt x="261747" y="152615"/>
                  </a:lnTo>
                  <a:lnTo>
                    <a:pt x="256159" y="157467"/>
                  </a:lnTo>
                  <a:lnTo>
                    <a:pt x="250571" y="151117"/>
                  </a:lnTo>
                  <a:lnTo>
                    <a:pt x="242379" y="141770"/>
                  </a:lnTo>
                  <a:lnTo>
                    <a:pt x="243128" y="141401"/>
                  </a:lnTo>
                  <a:lnTo>
                    <a:pt x="244614" y="139903"/>
                  </a:lnTo>
                  <a:lnTo>
                    <a:pt x="246481" y="138404"/>
                  </a:lnTo>
                  <a:lnTo>
                    <a:pt x="249085" y="136182"/>
                  </a:lnTo>
                  <a:lnTo>
                    <a:pt x="256159" y="130606"/>
                  </a:lnTo>
                  <a:lnTo>
                    <a:pt x="260261" y="127609"/>
                  </a:lnTo>
                  <a:lnTo>
                    <a:pt x="264718" y="124256"/>
                  </a:lnTo>
                  <a:lnTo>
                    <a:pt x="269557" y="120891"/>
                  </a:lnTo>
                  <a:lnTo>
                    <a:pt x="307911" y="101473"/>
                  </a:lnTo>
                  <a:lnTo>
                    <a:pt x="348869" y="94030"/>
                  </a:lnTo>
                  <a:lnTo>
                    <a:pt x="362267" y="93256"/>
                  </a:lnTo>
                  <a:lnTo>
                    <a:pt x="376047" y="93662"/>
                  </a:lnTo>
                  <a:lnTo>
                    <a:pt x="415886" y="100380"/>
                  </a:lnTo>
                  <a:lnTo>
                    <a:pt x="454609" y="115265"/>
                  </a:lnTo>
                  <a:lnTo>
                    <a:pt x="491096" y="138049"/>
                  </a:lnTo>
                  <a:lnTo>
                    <a:pt x="520496" y="164185"/>
                  </a:lnTo>
                  <a:lnTo>
                    <a:pt x="532777" y="177622"/>
                  </a:lnTo>
                  <a:lnTo>
                    <a:pt x="538759" y="183921"/>
                  </a:lnTo>
                  <a:lnTo>
                    <a:pt x="565556" y="218274"/>
                  </a:lnTo>
                  <a:lnTo>
                    <a:pt x="568909" y="222377"/>
                  </a:lnTo>
                  <a:lnTo>
                    <a:pt x="571131" y="226110"/>
                  </a:lnTo>
                  <a:lnTo>
                    <a:pt x="573392" y="228727"/>
                  </a:lnTo>
                  <a:lnTo>
                    <a:pt x="574890" y="230962"/>
                  </a:lnTo>
                  <a:lnTo>
                    <a:pt x="575614" y="232460"/>
                  </a:lnTo>
                  <a:lnTo>
                    <a:pt x="575983" y="232829"/>
                  </a:lnTo>
                  <a:lnTo>
                    <a:pt x="627392" y="251866"/>
                  </a:lnTo>
                  <a:lnTo>
                    <a:pt x="535774" y="344766"/>
                  </a:lnTo>
                  <a:lnTo>
                    <a:pt x="535051" y="342531"/>
                  </a:lnTo>
                  <a:lnTo>
                    <a:pt x="533552" y="337312"/>
                  </a:lnTo>
                  <a:lnTo>
                    <a:pt x="530923" y="329095"/>
                  </a:lnTo>
                  <a:lnTo>
                    <a:pt x="527558" y="319024"/>
                  </a:lnTo>
                  <a:lnTo>
                    <a:pt x="527202" y="318185"/>
                  </a:lnTo>
                  <a:lnTo>
                    <a:pt x="527202" y="509333"/>
                  </a:lnTo>
                  <a:lnTo>
                    <a:pt x="514197" y="525373"/>
                  </a:lnTo>
                  <a:lnTo>
                    <a:pt x="503770" y="516420"/>
                  </a:lnTo>
                  <a:lnTo>
                    <a:pt x="469874" y="560819"/>
                  </a:lnTo>
                  <a:lnTo>
                    <a:pt x="429285" y="614184"/>
                  </a:lnTo>
                  <a:lnTo>
                    <a:pt x="402488" y="615670"/>
                  </a:lnTo>
                  <a:lnTo>
                    <a:pt x="463169" y="535825"/>
                  </a:lnTo>
                  <a:lnTo>
                    <a:pt x="488124" y="502983"/>
                  </a:lnTo>
                  <a:lnTo>
                    <a:pt x="478066" y="494030"/>
                  </a:lnTo>
                  <a:lnTo>
                    <a:pt x="490728" y="477989"/>
                  </a:lnTo>
                  <a:lnTo>
                    <a:pt x="527202" y="509333"/>
                  </a:lnTo>
                  <a:lnTo>
                    <a:pt x="527202" y="318185"/>
                  </a:lnTo>
                  <a:lnTo>
                    <a:pt x="506349" y="280593"/>
                  </a:lnTo>
                  <a:lnTo>
                    <a:pt x="476948" y="265290"/>
                  </a:lnTo>
                  <a:lnTo>
                    <a:pt x="472478" y="265633"/>
                  </a:lnTo>
                  <a:lnTo>
                    <a:pt x="472478" y="380961"/>
                  </a:lnTo>
                  <a:lnTo>
                    <a:pt x="464654" y="399999"/>
                  </a:lnTo>
                  <a:lnTo>
                    <a:pt x="452005" y="395147"/>
                  </a:lnTo>
                  <a:lnTo>
                    <a:pt x="437108" y="433209"/>
                  </a:lnTo>
                  <a:lnTo>
                    <a:pt x="406209" y="511200"/>
                  </a:lnTo>
                  <a:lnTo>
                    <a:pt x="380149" y="519036"/>
                  </a:lnTo>
                  <a:lnTo>
                    <a:pt x="432638" y="387680"/>
                  </a:lnTo>
                  <a:lnTo>
                    <a:pt x="420357" y="382828"/>
                  </a:lnTo>
                  <a:lnTo>
                    <a:pt x="427799" y="363804"/>
                  </a:lnTo>
                  <a:lnTo>
                    <a:pt x="472478" y="380961"/>
                  </a:lnTo>
                  <a:lnTo>
                    <a:pt x="472478" y="265633"/>
                  </a:lnTo>
                  <a:lnTo>
                    <a:pt x="472109" y="265658"/>
                  </a:lnTo>
                  <a:lnTo>
                    <a:pt x="466890" y="265658"/>
                  </a:lnTo>
                  <a:lnTo>
                    <a:pt x="460197" y="266407"/>
                  </a:lnTo>
                  <a:lnTo>
                    <a:pt x="424827" y="282460"/>
                  </a:lnTo>
                  <a:lnTo>
                    <a:pt x="294881" y="420890"/>
                  </a:lnTo>
                  <a:lnTo>
                    <a:pt x="297116" y="424624"/>
                  </a:lnTo>
                  <a:lnTo>
                    <a:pt x="297865" y="428358"/>
                  </a:lnTo>
                  <a:lnTo>
                    <a:pt x="297116" y="432460"/>
                  </a:lnTo>
                  <a:lnTo>
                    <a:pt x="294881" y="435813"/>
                  </a:lnTo>
                  <a:lnTo>
                    <a:pt x="153771" y="601865"/>
                  </a:lnTo>
                  <a:lnTo>
                    <a:pt x="157861" y="608952"/>
                  </a:lnTo>
                  <a:lnTo>
                    <a:pt x="190627" y="646277"/>
                  </a:lnTo>
                  <a:lnTo>
                    <a:pt x="223024" y="667918"/>
                  </a:lnTo>
                  <a:lnTo>
                    <a:pt x="270306" y="685825"/>
                  </a:lnTo>
                  <a:lnTo>
                    <a:pt x="325780" y="693293"/>
                  </a:lnTo>
                  <a:lnTo>
                    <a:pt x="332117" y="693293"/>
                  </a:lnTo>
                  <a:lnTo>
                    <a:pt x="382371" y="687692"/>
                  </a:lnTo>
                  <a:lnTo>
                    <a:pt x="405460" y="681723"/>
                  </a:lnTo>
                  <a:lnTo>
                    <a:pt x="414032" y="679475"/>
                  </a:lnTo>
                  <a:lnTo>
                    <a:pt x="422224" y="676490"/>
                  </a:lnTo>
                  <a:lnTo>
                    <a:pt x="430034" y="673887"/>
                  </a:lnTo>
                  <a:lnTo>
                    <a:pt x="438226" y="670521"/>
                  </a:lnTo>
                  <a:lnTo>
                    <a:pt x="484022" y="648144"/>
                  </a:lnTo>
                  <a:lnTo>
                    <a:pt x="491096" y="643661"/>
                  </a:lnTo>
                  <a:lnTo>
                    <a:pt x="498551" y="639178"/>
                  </a:lnTo>
                  <a:lnTo>
                    <a:pt x="505269" y="634326"/>
                  </a:lnTo>
                  <a:lnTo>
                    <a:pt x="512343" y="629475"/>
                  </a:lnTo>
                  <a:lnTo>
                    <a:pt x="529475" y="616038"/>
                  </a:lnTo>
                  <a:lnTo>
                    <a:pt x="561835" y="586193"/>
                  </a:lnTo>
                  <a:lnTo>
                    <a:pt x="590892" y="552615"/>
                  </a:lnTo>
                  <a:lnTo>
                    <a:pt x="610349" y="525373"/>
                  </a:lnTo>
                  <a:lnTo>
                    <a:pt x="616546" y="516420"/>
                  </a:lnTo>
                  <a:lnTo>
                    <a:pt x="638136" y="477989"/>
                  </a:lnTo>
                  <a:lnTo>
                    <a:pt x="656805" y="435813"/>
                  </a:lnTo>
                  <a:lnTo>
                    <a:pt x="669353" y="399999"/>
                  </a:lnTo>
                  <a:lnTo>
                    <a:pt x="671677" y="392899"/>
                  </a:lnTo>
                  <a:lnTo>
                    <a:pt x="677252" y="370890"/>
                  </a:lnTo>
                  <a:lnTo>
                    <a:pt x="678815" y="363804"/>
                  </a:lnTo>
                  <a:lnTo>
                    <a:pt x="682104" y="348869"/>
                  </a:lnTo>
                  <a:lnTo>
                    <a:pt x="682777" y="344766"/>
                  </a:lnTo>
                  <a:lnTo>
                    <a:pt x="685812" y="326491"/>
                  </a:lnTo>
                  <a:lnTo>
                    <a:pt x="687666" y="311556"/>
                  </a:lnTo>
                  <a:lnTo>
                    <a:pt x="688403" y="29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57249" y="5161800"/>
              <a:ext cx="362585" cy="774700"/>
            </a:xfrm>
            <a:custGeom>
              <a:avLst/>
              <a:gdLst/>
              <a:ahLst/>
              <a:cxnLst/>
              <a:rect l="l" t="t" r="r" b="b"/>
              <a:pathLst>
                <a:path w="362585" h="774700">
                  <a:moveTo>
                    <a:pt x="362531" y="0"/>
                  </a:moveTo>
                  <a:lnTo>
                    <a:pt x="0" y="0"/>
                  </a:lnTo>
                  <a:lnTo>
                    <a:pt x="0" y="774698"/>
                  </a:lnTo>
                  <a:lnTo>
                    <a:pt x="362531" y="774698"/>
                  </a:lnTo>
                  <a:lnTo>
                    <a:pt x="36253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9492" y="5209744"/>
              <a:ext cx="586105" cy="565150"/>
            </a:xfrm>
            <a:custGeom>
              <a:avLst/>
              <a:gdLst/>
              <a:ahLst/>
              <a:cxnLst/>
              <a:rect l="l" t="t" r="r" b="b"/>
              <a:pathLst>
                <a:path w="586104" h="565150">
                  <a:moveTo>
                    <a:pt x="331640" y="279399"/>
                  </a:moveTo>
                  <a:lnTo>
                    <a:pt x="155502" y="279399"/>
                  </a:lnTo>
                  <a:lnTo>
                    <a:pt x="167822" y="292099"/>
                  </a:lnTo>
                  <a:lnTo>
                    <a:pt x="173156" y="295909"/>
                  </a:lnTo>
                  <a:lnTo>
                    <a:pt x="177675" y="300989"/>
                  </a:lnTo>
                  <a:lnTo>
                    <a:pt x="181778" y="304799"/>
                  </a:lnTo>
                  <a:lnTo>
                    <a:pt x="184656" y="307339"/>
                  </a:lnTo>
                  <a:lnTo>
                    <a:pt x="186297" y="309879"/>
                  </a:lnTo>
                  <a:lnTo>
                    <a:pt x="187118" y="309879"/>
                  </a:lnTo>
                  <a:lnTo>
                    <a:pt x="181778" y="312419"/>
                  </a:lnTo>
                  <a:lnTo>
                    <a:pt x="174387" y="316229"/>
                  </a:lnTo>
                  <a:lnTo>
                    <a:pt x="165355" y="322579"/>
                  </a:lnTo>
                  <a:lnTo>
                    <a:pt x="155502" y="328929"/>
                  </a:lnTo>
                  <a:lnTo>
                    <a:pt x="144418" y="337819"/>
                  </a:lnTo>
                  <a:lnTo>
                    <a:pt x="132514" y="349249"/>
                  </a:lnTo>
                  <a:lnTo>
                    <a:pt x="120194" y="360679"/>
                  </a:lnTo>
                  <a:lnTo>
                    <a:pt x="107879" y="374649"/>
                  </a:lnTo>
                  <a:lnTo>
                    <a:pt x="83244" y="408939"/>
                  </a:lnTo>
                  <a:lnTo>
                    <a:pt x="61481" y="450849"/>
                  </a:lnTo>
                  <a:lnTo>
                    <a:pt x="44238" y="502919"/>
                  </a:lnTo>
                  <a:lnTo>
                    <a:pt x="33974" y="565149"/>
                  </a:lnTo>
                  <a:lnTo>
                    <a:pt x="87347" y="562609"/>
                  </a:lnTo>
                  <a:lnTo>
                    <a:pt x="92276" y="554989"/>
                  </a:lnTo>
                  <a:lnTo>
                    <a:pt x="98437" y="547369"/>
                  </a:lnTo>
                  <a:lnTo>
                    <a:pt x="125533" y="515619"/>
                  </a:lnTo>
                  <a:lnTo>
                    <a:pt x="162483" y="480059"/>
                  </a:lnTo>
                  <a:lnTo>
                    <a:pt x="206413" y="448309"/>
                  </a:lnTo>
                  <a:lnTo>
                    <a:pt x="254452" y="425449"/>
                  </a:lnTo>
                  <a:lnTo>
                    <a:pt x="287298" y="420369"/>
                  </a:lnTo>
                  <a:lnTo>
                    <a:pt x="493522" y="420370"/>
                  </a:lnTo>
                  <a:lnTo>
                    <a:pt x="485625" y="407670"/>
                  </a:lnTo>
                  <a:lnTo>
                    <a:pt x="460153" y="370840"/>
                  </a:lnTo>
                  <a:lnTo>
                    <a:pt x="429779" y="340360"/>
                  </a:lnTo>
                  <a:lnTo>
                    <a:pt x="394864" y="316230"/>
                  </a:lnTo>
                  <a:lnTo>
                    <a:pt x="398152" y="313690"/>
                  </a:lnTo>
                  <a:lnTo>
                    <a:pt x="405543" y="306070"/>
                  </a:lnTo>
                  <a:lnTo>
                    <a:pt x="410057" y="300990"/>
                  </a:lnTo>
                  <a:lnTo>
                    <a:pt x="419499" y="290830"/>
                  </a:lnTo>
                  <a:lnTo>
                    <a:pt x="420564" y="289560"/>
                  </a:lnTo>
                  <a:lnTo>
                    <a:pt x="374338" y="289560"/>
                  </a:lnTo>
                  <a:lnTo>
                    <a:pt x="329587" y="283209"/>
                  </a:lnTo>
                  <a:lnTo>
                    <a:pt x="331640" y="279399"/>
                  </a:lnTo>
                  <a:close/>
                </a:path>
                <a:path w="586104" h="565150">
                  <a:moveTo>
                    <a:pt x="493522" y="420370"/>
                  </a:moveTo>
                  <a:lnTo>
                    <a:pt x="287298" y="420369"/>
                  </a:lnTo>
                  <a:lnTo>
                    <a:pt x="419499" y="565149"/>
                  </a:lnTo>
                  <a:lnTo>
                    <a:pt x="545517" y="541020"/>
                  </a:lnTo>
                  <a:lnTo>
                    <a:pt x="544720" y="537210"/>
                  </a:lnTo>
                  <a:lnTo>
                    <a:pt x="542269" y="530860"/>
                  </a:lnTo>
                  <a:lnTo>
                    <a:pt x="539363" y="520700"/>
                  </a:lnTo>
                  <a:lnTo>
                    <a:pt x="534861" y="508000"/>
                  </a:lnTo>
                  <a:lnTo>
                    <a:pt x="529561" y="494030"/>
                  </a:lnTo>
                  <a:lnTo>
                    <a:pt x="522951" y="478790"/>
                  </a:lnTo>
                  <a:lnTo>
                    <a:pt x="515144" y="462280"/>
                  </a:lnTo>
                  <a:lnTo>
                    <a:pt x="506539" y="443230"/>
                  </a:lnTo>
                  <a:lnTo>
                    <a:pt x="496681" y="425450"/>
                  </a:lnTo>
                  <a:lnTo>
                    <a:pt x="493522" y="420370"/>
                  </a:lnTo>
                  <a:close/>
                </a:path>
                <a:path w="586104" h="565150">
                  <a:moveTo>
                    <a:pt x="111982" y="88899"/>
                  </a:moveTo>
                  <a:lnTo>
                    <a:pt x="71334" y="99059"/>
                  </a:lnTo>
                  <a:lnTo>
                    <a:pt x="45058" y="128269"/>
                  </a:lnTo>
                  <a:lnTo>
                    <a:pt x="12622" y="177799"/>
                  </a:lnTo>
                  <a:lnTo>
                    <a:pt x="307" y="217169"/>
                  </a:lnTo>
                  <a:lnTo>
                    <a:pt x="0" y="224789"/>
                  </a:lnTo>
                  <a:lnTo>
                    <a:pt x="14" y="229869"/>
                  </a:lnTo>
                  <a:lnTo>
                    <a:pt x="19192" y="269239"/>
                  </a:lnTo>
                  <a:lnTo>
                    <a:pt x="46699" y="285749"/>
                  </a:lnTo>
                  <a:lnTo>
                    <a:pt x="51218" y="288289"/>
                  </a:lnTo>
                  <a:lnTo>
                    <a:pt x="56558" y="289559"/>
                  </a:lnTo>
                  <a:lnTo>
                    <a:pt x="68872" y="293369"/>
                  </a:lnTo>
                  <a:lnTo>
                    <a:pt x="76263" y="295909"/>
                  </a:lnTo>
                  <a:lnTo>
                    <a:pt x="83654" y="295909"/>
                  </a:lnTo>
                  <a:lnTo>
                    <a:pt x="91456" y="297179"/>
                  </a:lnTo>
                  <a:lnTo>
                    <a:pt x="108700" y="297179"/>
                  </a:lnTo>
                  <a:lnTo>
                    <a:pt x="117732" y="295909"/>
                  </a:lnTo>
                  <a:lnTo>
                    <a:pt x="126764" y="293369"/>
                  </a:lnTo>
                  <a:lnTo>
                    <a:pt x="145649" y="285749"/>
                  </a:lnTo>
                  <a:lnTo>
                    <a:pt x="155502" y="279399"/>
                  </a:lnTo>
                  <a:lnTo>
                    <a:pt x="331640" y="279399"/>
                  </a:lnTo>
                  <a:lnTo>
                    <a:pt x="354222" y="237490"/>
                  </a:lnTo>
                  <a:lnTo>
                    <a:pt x="356684" y="236220"/>
                  </a:lnTo>
                  <a:lnTo>
                    <a:pt x="368178" y="229870"/>
                  </a:lnTo>
                  <a:lnTo>
                    <a:pt x="376390" y="226060"/>
                  </a:lnTo>
                  <a:lnTo>
                    <a:pt x="385832" y="220980"/>
                  </a:lnTo>
                  <a:lnTo>
                    <a:pt x="396095" y="217170"/>
                  </a:lnTo>
                  <a:lnTo>
                    <a:pt x="419089" y="208280"/>
                  </a:lnTo>
                  <a:lnTo>
                    <a:pt x="430976" y="203200"/>
                  </a:lnTo>
                  <a:lnTo>
                    <a:pt x="442886" y="199390"/>
                  </a:lnTo>
                  <a:lnTo>
                    <a:pt x="454397" y="195580"/>
                  </a:lnTo>
                  <a:lnTo>
                    <a:pt x="465054" y="193040"/>
                  </a:lnTo>
                  <a:lnTo>
                    <a:pt x="474912" y="191770"/>
                  </a:lnTo>
                  <a:lnTo>
                    <a:pt x="483574" y="190500"/>
                  </a:lnTo>
                  <a:lnTo>
                    <a:pt x="578292" y="190500"/>
                  </a:lnTo>
                  <a:lnTo>
                    <a:pt x="577706" y="189230"/>
                  </a:lnTo>
                  <a:lnTo>
                    <a:pt x="417448" y="189230"/>
                  </a:lnTo>
                  <a:lnTo>
                    <a:pt x="414165" y="186690"/>
                  </a:lnTo>
                  <a:lnTo>
                    <a:pt x="409693" y="177800"/>
                  </a:lnTo>
                  <a:lnTo>
                    <a:pt x="152220" y="177799"/>
                  </a:lnTo>
                  <a:lnTo>
                    <a:pt x="150168" y="176529"/>
                  </a:lnTo>
                  <a:lnTo>
                    <a:pt x="148931" y="173989"/>
                  </a:lnTo>
                  <a:lnTo>
                    <a:pt x="148521" y="172719"/>
                  </a:lnTo>
                  <a:lnTo>
                    <a:pt x="148521" y="170179"/>
                  </a:lnTo>
                  <a:lnTo>
                    <a:pt x="150989" y="160019"/>
                  </a:lnTo>
                  <a:lnTo>
                    <a:pt x="152219" y="149859"/>
                  </a:lnTo>
                  <a:lnTo>
                    <a:pt x="152923" y="142239"/>
                  </a:lnTo>
                  <a:lnTo>
                    <a:pt x="152864" y="137159"/>
                  </a:lnTo>
                  <a:lnTo>
                    <a:pt x="152630" y="132079"/>
                  </a:lnTo>
                  <a:lnTo>
                    <a:pt x="151399" y="124459"/>
                  </a:lnTo>
                  <a:lnTo>
                    <a:pt x="149342" y="116839"/>
                  </a:lnTo>
                  <a:lnTo>
                    <a:pt x="146470" y="110489"/>
                  </a:lnTo>
                  <a:lnTo>
                    <a:pt x="142777" y="105409"/>
                  </a:lnTo>
                  <a:lnTo>
                    <a:pt x="141136" y="102869"/>
                  </a:lnTo>
                  <a:lnTo>
                    <a:pt x="139489" y="101599"/>
                  </a:lnTo>
                  <a:lnTo>
                    <a:pt x="137848" y="99059"/>
                  </a:lnTo>
                  <a:lnTo>
                    <a:pt x="136207" y="97789"/>
                  </a:lnTo>
                  <a:lnTo>
                    <a:pt x="134155" y="96519"/>
                  </a:lnTo>
                  <a:lnTo>
                    <a:pt x="132514" y="95249"/>
                  </a:lnTo>
                  <a:lnTo>
                    <a:pt x="128405" y="92709"/>
                  </a:lnTo>
                  <a:lnTo>
                    <a:pt x="120194" y="90169"/>
                  </a:lnTo>
                  <a:lnTo>
                    <a:pt x="111982" y="88899"/>
                  </a:lnTo>
                  <a:close/>
                </a:path>
                <a:path w="586104" h="565150">
                  <a:moveTo>
                    <a:pt x="554259" y="279400"/>
                  </a:moveTo>
                  <a:lnTo>
                    <a:pt x="430178" y="279400"/>
                  </a:lnTo>
                  <a:lnTo>
                    <a:pt x="440037" y="284480"/>
                  </a:lnTo>
                  <a:lnTo>
                    <a:pt x="449496" y="289560"/>
                  </a:lnTo>
                  <a:lnTo>
                    <a:pt x="459298" y="293370"/>
                  </a:lnTo>
                  <a:lnTo>
                    <a:pt x="468359" y="295910"/>
                  </a:lnTo>
                  <a:lnTo>
                    <a:pt x="477818" y="297180"/>
                  </a:lnTo>
                  <a:lnTo>
                    <a:pt x="503234" y="297180"/>
                  </a:lnTo>
                  <a:lnTo>
                    <a:pt x="510642" y="295910"/>
                  </a:lnTo>
                  <a:lnTo>
                    <a:pt x="518050" y="293370"/>
                  </a:lnTo>
                  <a:lnTo>
                    <a:pt x="524604" y="292100"/>
                  </a:lnTo>
                  <a:lnTo>
                    <a:pt x="530359" y="290830"/>
                  </a:lnTo>
                  <a:lnTo>
                    <a:pt x="535716" y="288290"/>
                  </a:lnTo>
                  <a:lnTo>
                    <a:pt x="540617" y="285750"/>
                  </a:lnTo>
                  <a:lnTo>
                    <a:pt x="544321" y="284480"/>
                  </a:lnTo>
                  <a:lnTo>
                    <a:pt x="547626" y="283210"/>
                  </a:lnTo>
                  <a:lnTo>
                    <a:pt x="554259" y="279400"/>
                  </a:lnTo>
                  <a:close/>
                </a:path>
                <a:path w="586104" h="565150">
                  <a:moveTo>
                    <a:pt x="578292" y="190500"/>
                  </a:moveTo>
                  <a:lnTo>
                    <a:pt x="483574" y="190500"/>
                  </a:lnTo>
                  <a:lnTo>
                    <a:pt x="490526" y="191770"/>
                  </a:lnTo>
                  <a:lnTo>
                    <a:pt x="495883" y="193040"/>
                  </a:lnTo>
                  <a:lnTo>
                    <a:pt x="513548" y="209550"/>
                  </a:lnTo>
                  <a:lnTo>
                    <a:pt x="515600" y="212090"/>
                  </a:lnTo>
                  <a:lnTo>
                    <a:pt x="517195" y="215900"/>
                  </a:lnTo>
                  <a:lnTo>
                    <a:pt x="521754" y="231140"/>
                  </a:lnTo>
                  <a:lnTo>
                    <a:pt x="523350" y="245110"/>
                  </a:lnTo>
                  <a:lnTo>
                    <a:pt x="523350" y="260350"/>
                  </a:lnTo>
                  <a:lnTo>
                    <a:pt x="391172" y="262890"/>
                  </a:lnTo>
                  <a:lnTo>
                    <a:pt x="374338" y="289560"/>
                  </a:lnTo>
                  <a:lnTo>
                    <a:pt x="420564" y="289560"/>
                  </a:lnTo>
                  <a:lnTo>
                    <a:pt x="424822" y="284480"/>
                  </a:lnTo>
                  <a:lnTo>
                    <a:pt x="430178" y="279400"/>
                  </a:lnTo>
                  <a:lnTo>
                    <a:pt x="554259" y="279400"/>
                  </a:lnTo>
                  <a:lnTo>
                    <a:pt x="583299" y="243840"/>
                  </a:lnTo>
                  <a:lnTo>
                    <a:pt x="585806" y="224790"/>
                  </a:lnTo>
                  <a:lnTo>
                    <a:pt x="585350" y="215900"/>
                  </a:lnTo>
                  <a:lnTo>
                    <a:pt x="583299" y="205740"/>
                  </a:lnTo>
                  <a:lnTo>
                    <a:pt x="580051" y="194310"/>
                  </a:lnTo>
                  <a:lnTo>
                    <a:pt x="578292" y="190500"/>
                  </a:lnTo>
                  <a:close/>
                </a:path>
                <a:path w="586104" h="565150">
                  <a:moveTo>
                    <a:pt x="478616" y="83820"/>
                  </a:moveTo>
                  <a:lnTo>
                    <a:pt x="451092" y="83820"/>
                  </a:lnTo>
                  <a:lnTo>
                    <a:pt x="443741" y="86360"/>
                  </a:lnTo>
                  <a:lnTo>
                    <a:pt x="440436" y="86360"/>
                  </a:lnTo>
                  <a:lnTo>
                    <a:pt x="437131" y="88900"/>
                  </a:lnTo>
                  <a:lnTo>
                    <a:pt x="433483" y="90170"/>
                  </a:lnTo>
                  <a:lnTo>
                    <a:pt x="429380" y="93980"/>
                  </a:lnTo>
                  <a:lnTo>
                    <a:pt x="425221" y="96520"/>
                  </a:lnTo>
                  <a:lnTo>
                    <a:pt x="421140" y="100330"/>
                  </a:lnTo>
                  <a:lnTo>
                    <a:pt x="417448" y="105410"/>
                  </a:lnTo>
                  <a:lnTo>
                    <a:pt x="414165" y="109220"/>
                  </a:lnTo>
                  <a:lnTo>
                    <a:pt x="411288" y="115570"/>
                  </a:lnTo>
                  <a:lnTo>
                    <a:pt x="409236" y="121920"/>
                  </a:lnTo>
                  <a:lnTo>
                    <a:pt x="408415" y="129540"/>
                  </a:lnTo>
                  <a:lnTo>
                    <a:pt x="408415" y="137160"/>
                  </a:lnTo>
                  <a:lnTo>
                    <a:pt x="423625" y="180340"/>
                  </a:lnTo>
                  <a:lnTo>
                    <a:pt x="424423" y="182880"/>
                  </a:lnTo>
                  <a:lnTo>
                    <a:pt x="424423" y="184150"/>
                  </a:lnTo>
                  <a:lnTo>
                    <a:pt x="423169" y="186690"/>
                  </a:lnTo>
                  <a:lnTo>
                    <a:pt x="421573" y="187960"/>
                  </a:lnTo>
                  <a:lnTo>
                    <a:pt x="419499" y="189230"/>
                  </a:lnTo>
                  <a:lnTo>
                    <a:pt x="577706" y="189230"/>
                  </a:lnTo>
                  <a:lnTo>
                    <a:pt x="553780" y="147320"/>
                  </a:lnTo>
                  <a:lnTo>
                    <a:pt x="548025" y="138430"/>
                  </a:lnTo>
                  <a:lnTo>
                    <a:pt x="541870" y="130810"/>
                  </a:lnTo>
                  <a:lnTo>
                    <a:pt x="536115" y="123190"/>
                  </a:lnTo>
                  <a:lnTo>
                    <a:pt x="531157" y="116840"/>
                  </a:lnTo>
                  <a:lnTo>
                    <a:pt x="526256" y="111760"/>
                  </a:lnTo>
                  <a:lnTo>
                    <a:pt x="522552" y="106680"/>
                  </a:lnTo>
                  <a:lnTo>
                    <a:pt x="519247" y="104140"/>
                  </a:lnTo>
                  <a:lnTo>
                    <a:pt x="517651" y="102870"/>
                  </a:lnTo>
                  <a:lnTo>
                    <a:pt x="516796" y="101600"/>
                  </a:lnTo>
                  <a:lnTo>
                    <a:pt x="505285" y="93980"/>
                  </a:lnTo>
                  <a:lnTo>
                    <a:pt x="494629" y="88900"/>
                  </a:lnTo>
                  <a:lnTo>
                    <a:pt x="489272" y="87630"/>
                  </a:lnTo>
                  <a:lnTo>
                    <a:pt x="483973" y="85090"/>
                  </a:lnTo>
                  <a:lnTo>
                    <a:pt x="478616" y="83820"/>
                  </a:lnTo>
                  <a:close/>
                </a:path>
                <a:path w="586104" h="565150">
                  <a:moveTo>
                    <a:pt x="153861" y="101599"/>
                  </a:moveTo>
                  <a:lnTo>
                    <a:pt x="163596" y="144779"/>
                  </a:lnTo>
                  <a:lnTo>
                    <a:pt x="163303" y="151129"/>
                  </a:lnTo>
                  <a:lnTo>
                    <a:pt x="154681" y="177799"/>
                  </a:lnTo>
                  <a:lnTo>
                    <a:pt x="409693" y="177800"/>
                  </a:lnTo>
                  <a:lnTo>
                    <a:pt x="397449" y="138430"/>
                  </a:lnTo>
                  <a:lnTo>
                    <a:pt x="397332" y="128270"/>
                  </a:lnTo>
                  <a:lnTo>
                    <a:pt x="398563" y="119380"/>
                  </a:lnTo>
                  <a:lnTo>
                    <a:pt x="401435" y="110490"/>
                  </a:lnTo>
                  <a:lnTo>
                    <a:pt x="182599" y="110489"/>
                  </a:lnTo>
                  <a:lnTo>
                    <a:pt x="173566" y="107949"/>
                  </a:lnTo>
                  <a:lnTo>
                    <a:pt x="163713" y="105409"/>
                  </a:lnTo>
                  <a:lnTo>
                    <a:pt x="158790" y="102869"/>
                  </a:lnTo>
                  <a:lnTo>
                    <a:pt x="153861" y="101599"/>
                  </a:lnTo>
                  <a:close/>
                </a:path>
                <a:path w="586104" h="565150">
                  <a:moveTo>
                    <a:pt x="281548" y="0"/>
                  </a:moveTo>
                  <a:lnTo>
                    <a:pt x="246650" y="16509"/>
                  </a:lnTo>
                  <a:lnTo>
                    <a:pt x="240080" y="30479"/>
                  </a:lnTo>
                  <a:lnTo>
                    <a:pt x="239670" y="30479"/>
                  </a:lnTo>
                  <a:lnTo>
                    <a:pt x="211752" y="44449"/>
                  </a:lnTo>
                  <a:lnTo>
                    <a:pt x="245009" y="45719"/>
                  </a:lnTo>
                  <a:lnTo>
                    <a:pt x="240080" y="96519"/>
                  </a:lnTo>
                  <a:lnTo>
                    <a:pt x="239670" y="96519"/>
                  </a:lnTo>
                  <a:lnTo>
                    <a:pt x="237618" y="97789"/>
                  </a:lnTo>
                  <a:lnTo>
                    <a:pt x="234746" y="100329"/>
                  </a:lnTo>
                  <a:lnTo>
                    <a:pt x="229817" y="102869"/>
                  </a:lnTo>
                  <a:lnTo>
                    <a:pt x="223246" y="105409"/>
                  </a:lnTo>
                  <a:lnTo>
                    <a:pt x="214624" y="106679"/>
                  </a:lnTo>
                  <a:lnTo>
                    <a:pt x="203951" y="109219"/>
                  </a:lnTo>
                  <a:lnTo>
                    <a:pt x="190810" y="110489"/>
                  </a:lnTo>
                  <a:lnTo>
                    <a:pt x="401435" y="110490"/>
                  </a:lnTo>
                  <a:lnTo>
                    <a:pt x="401845" y="109220"/>
                  </a:lnTo>
                  <a:lnTo>
                    <a:pt x="368588" y="109220"/>
                  </a:lnTo>
                  <a:lnTo>
                    <a:pt x="363254" y="107950"/>
                  </a:lnTo>
                  <a:lnTo>
                    <a:pt x="357094" y="106680"/>
                  </a:lnTo>
                  <a:lnTo>
                    <a:pt x="350113" y="104140"/>
                  </a:lnTo>
                  <a:lnTo>
                    <a:pt x="342312" y="101600"/>
                  </a:lnTo>
                  <a:lnTo>
                    <a:pt x="334101" y="99060"/>
                  </a:lnTo>
                  <a:lnTo>
                    <a:pt x="324658" y="95250"/>
                  </a:lnTo>
                  <a:lnTo>
                    <a:pt x="319729" y="44450"/>
                  </a:lnTo>
                  <a:lnTo>
                    <a:pt x="317835" y="29210"/>
                  </a:lnTo>
                  <a:lnTo>
                    <a:pt x="316857" y="29210"/>
                  </a:lnTo>
                  <a:lnTo>
                    <a:pt x="314805" y="22860"/>
                  </a:lnTo>
                  <a:lnTo>
                    <a:pt x="312343" y="19050"/>
                  </a:lnTo>
                  <a:lnTo>
                    <a:pt x="308645" y="13970"/>
                  </a:lnTo>
                  <a:lnTo>
                    <a:pt x="304542" y="8890"/>
                  </a:lnTo>
                  <a:lnTo>
                    <a:pt x="299613" y="6350"/>
                  </a:lnTo>
                  <a:lnTo>
                    <a:pt x="293863" y="2540"/>
                  </a:lnTo>
                  <a:lnTo>
                    <a:pt x="288119" y="1270"/>
                  </a:lnTo>
                  <a:lnTo>
                    <a:pt x="281548" y="0"/>
                  </a:lnTo>
                  <a:close/>
                </a:path>
                <a:path w="586104" h="565150">
                  <a:moveTo>
                    <a:pt x="405127" y="102870"/>
                  </a:moveTo>
                  <a:lnTo>
                    <a:pt x="398563" y="106680"/>
                  </a:lnTo>
                  <a:lnTo>
                    <a:pt x="395685" y="106680"/>
                  </a:lnTo>
                  <a:lnTo>
                    <a:pt x="389120" y="109220"/>
                  </a:lnTo>
                  <a:lnTo>
                    <a:pt x="401845" y="109220"/>
                  </a:lnTo>
                  <a:lnTo>
                    <a:pt x="403076" y="106680"/>
                  </a:lnTo>
                  <a:lnTo>
                    <a:pt x="403897" y="105410"/>
                  </a:lnTo>
                  <a:lnTo>
                    <a:pt x="405127" y="102870"/>
                  </a:lnTo>
                  <a:close/>
                </a:path>
                <a:path w="586104" h="565150">
                  <a:moveTo>
                    <a:pt x="468758" y="82550"/>
                  </a:moveTo>
                  <a:lnTo>
                    <a:pt x="464256" y="82550"/>
                  </a:lnTo>
                  <a:lnTo>
                    <a:pt x="459754" y="83820"/>
                  </a:lnTo>
                  <a:lnTo>
                    <a:pt x="473715" y="83820"/>
                  </a:lnTo>
                  <a:lnTo>
                    <a:pt x="468758" y="82550"/>
                  </a:lnTo>
                  <a:close/>
                </a:path>
                <a:path w="586104" h="565150">
                  <a:moveTo>
                    <a:pt x="317677" y="27940"/>
                  </a:moveTo>
                  <a:lnTo>
                    <a:pt x="316857" y="29210"/>
                  </a:lnTo>
                  <a:lnTo>
                    <a:pt x="317835" y="29210"/>
                  </a:lnTo>
                  <a:lnTo>
                    <a:pt x="317677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1578" y="5207025"/>
              <a:ext cx="145415" cy="331470"/>
            </a:xfrm>
            <a:custGeom>
              <a:avLst/>
              <a:gdLst/>
              <a:ahLst/>
              <a:cxnLst/>
              <a:rect l="l" t="t" r="r" b="b"/>
              <a:pathLst>
                <a:path w="145414" h="331470">
                  <a:moveTo>
                    <a:pt x="62814" y="225348"/>
                  </a:moveTo>
                  <a:lnTo>
                    <a:pt x="0" y="245491"/>
                  </a:lnTo>
                  <a:lnTo>
                    <a:pt x="62407" y="256184"/>
                  </a:lnTo>
                  <a:lnTo>
                    <a:pt x="62001" y="248373"/>
                  </a:lnTo>
                  <a:lnTo>
                    <a:pt x="62001" y="240563"/>
                  </a:lnTo>
                  <a:lnTo>
                    <a:pt x="62814" y="225348"/>
                  </a:lnTo>
                  <a:close/>
                </a:path>
                <a:path w="145414" h="331470">
                  <a:moveTo>
                    <a:pt x="73494" y="326910"/>
                  </a:moveTo>
                  <a:lnTo>
                    <a:pt x="68567" y="306362"/>
                  </a:lnTo>
                  <a:lnTo>
                    <a:pt x="67335" y="299364"/>
                  </a:lnTo>
                  <a:lnTo>
                    <a:pt x="16827" y="331431"/>
                  </a:lnTo>
                  <a:lnTo>
                    <a:pt x="73494" y="326910"/>
                  </a:lnTo>
                  <a:close/>
                </a:path>
                <a:path w="145414" h="331470">
                  <a:moveTo>
                    <a:pt x="75552" y="153822"/>
                  </a:moveTo>
                  <a:lnTo>
                    <a:pt x="4927" y="157937"/>
                  </a:lnTo>
                  <a:lnTo>
                    <a:pt x="67741" y="186296"/>
                  </a:lnTo>
                  <a:lnTo>
                    <a:pt x="71031" y="169862"/>
                  </a:lnTo>
                  <a:lnTo>
                    <a:pt x="73075" y="162039"/>
                  </a:lnTo>
                  <a:lnTo>
                    <a:pt x="75552" y="153822"/>
                  </a:lnTo>
                  <a:close/>
                </a:path>
                <a:path w="145414" h="331470">
                  <a:moveTo>
                    <a:pt x="103466" y="88417"/>
                  </a:moveTo>
                  <a:lnTo>
                    <a:pt x="31610" y="74434"/>
                  </a:lnTo>
                  <a:lnTo>
                    <a:pt x="87858" y="119697"/>
                  </a:lnTo>
                  <a:lnTo>
                    <a:pt x="89916" y="115582"/>
                  </a:lnTo>
                  <a:lnTo>
                    <a:pt x="91554" y="111874"/>
                  </a:lnTo>
                  <a:lnTo>
                    <a:pt x="93611" y="107759"/>
                  </a:lnTo>
                  <a:lnTo>
                    <a:pt x="95250" y="103657"/>
                  </a:lnTo>
                  <a:lnTo>
                    <a:pt x="97307" y="99949"/>
                  </a:lnTo>
                  <a:lnTo>
                    <a:pt x="99352" y="95834"/>
                  </a:lnTo>
                  <a:lnTo>
                    <a:pt x="103466" y="88417"/>
                  </a:lnTo>
                  <a:close/>
                </a:path>
                <a:path w="145414" h="331470">
                  <a:moveTo>
                    <a:pt x="144932" y="32080"/>
                  </a:moveTo>
                  <a:lnTo>
                    <a:pt x="78003" y="0"/>
                  </a:lnTo>
                  <a:lnTo>
                    <a:pt x="122351" y="59651"/>
                  </a:lnTo>
                  <a:lnTo>
                    <a:pt x="124815" y="55943"/>
                  </a:lnTo>
                  <a:lnTo>
                    <a:pt x="127685" y="52235"/>
                  </a:lnTo>
                  <a:lnTo>
                    <a:pt x="130556" y="48920"/>
                  </a:lnTo>
                  <a:lnTo>
                    <a:pt x="133438" y="45262"/>
                  </a:lnTo>
                  <a:lnTo>
                    <a:pt x="144932" y="3208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42703" y="5729256"/>
              <a:ext cx="629285" cy="239395"/>
            </a:xfrm>
            <a:custGeom>
              <a:avLst/>
              <a:gdLst/>
              <a:ahLst/>
              <a:cxnLst/>
              <a:rect l="l" t="t" r="r" b="b"/>
              <a:pathLst>
                <a:path w="629285" h="239395">
                  <a:moveTo>
                    <a:pt x="612595" y="0"/>
                  </a:moveTo>
                  <a:lnTo>
                    <a:pt x="0" y="26312"/>
                  </a:lnTo>
                  <a:lnTo>
                    <a:pt x="62405" y="239315"/>
                  </a:lnTo>
                  <a:lnTo>
                    <a:pt x="629007" y="88405"/>
                  </a:lnTo>
                  <a:lnTo>
                    <a:pt x="612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7134" y="5399885"/>
              <a:ext cx="194611" cy="982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83706" y="5465260"/>
              <a:ext cx="144145" cy="397510"/>
            </a:xfrm>
            <a:custGeom>
              <a:avLst/>
              <a:gdLst/>
              <a:ahLst/>
              <a:cxnLst/>
              <a:rect l="l" t="t" r="r" b="b"/>
              <a:pathLst>
                <a:path w="144145" h="397510">
                  <a:moveTo>
                    <a:pt x="144110" y="0"/>
                  </a:moveTo>
                  <a:lnTo>
                    <a:pt x="0" y="0"/>
                  </a:lnTo>
                  <a:lnTo>
                    <a:pt x="0" y="27550"/>
                  </a:lnTo>
                  <a:lnTo>
                    <a:pt x="56250" y="27550"/>
                  </a:lnTo>
                  <a:lnTo>
                    <a:pt x="56250" y="95814"/>
                  </a:lnTo>
                  <a:lnTo>
                    <a:pt x="29974" y="95814"/>
                  </a:lnTo>
                  <a:lnTo>
                    <a:pt x="29974" y="305113"/>
                  </a:lnTo>
                  <a:lnTo>
                    <a:pt x="62815" y="305113"/>
                  </a:lnTo>
                  <a:lnTo>
                    <a:pt x="68154" y="354866"/>
                  </a:lnTo>
                  <a:lnTo>
                    <a:pt x="57071" y="354866"/>
                  </a:lnTo>
                  <a:lnTo>
                    <a:pt x="64462" y="397223"/>
                  </a:lnTo>
                  <a:lnTo>
                    <a:pt x="82116" y="397223"/>
                  </a:lnTo>
                  <a:lnTo>
                    <a:pt x="89507" y="354866"/>
                  </a:lnTo>
                  <a:lnTo>
                    <a:pt x="78007" y="354866"/>
                  </a:lnTo>
                  <a:lnTo>
                    <a:pt x="82937" y="305113"/>
                  </a:lnTo>
                  <a:lnTo>
                    <a:pt x="115783" y="305113"/>
                  </a:lnTo>
                  <a:lnTo>
                    <a:pt x="115783" y="95814"/>
                  </a:lnTo>
                  <a:lnTo>
                    <a:pt x="84988" y="95814"/>
                  </a:lnTo>
                  <a:lnTo>
                    <a:pt x="84988" y="27550"/>
                  </a:lnTo>
                  <a:lnTo>
                    <a:pt x="144110" y="27550"/>
                  </a:lnTo>
                  <a:lnTo>
                    <a:pt x="144110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5172" y="5572175"/>
              <a:ext cx="61594" cy="187325"/>
            </a:xfrm>
            <a:custGeom>
              <a:avLst/>
              <a:gdLst/>
              <a:ahLst/>
              <a:cxnLst/>
              <a:rect l="l" t="t" r="r" b="b"/>
              <a:pathLst>
                <a:path w="61595" h="187325">
                  <a:moveTo>
                    <a:pt x="61175" y="43180"/>
                  </a:moveTo>
                  <a:lnTo>
                    <a:pt x="0" y="43180"/>
                  </a:lnTo>
                  <a:lnTo>
                    <a:pt x="0" y="187109"/>
                  </a:lnTo>
                  <a:lnTo>
                    <a:pt x="61175" y="187109"/>
                  </a:lnTo>
                  <a:lnTo>
                    <a:pt x="61175" y="43180"/>
                  </a:lnTo>
                  <a:close/>
                </a:path>
                <a:path w="61595" h="187325">
                  <a:moveTo>
                    <a:pt x="61175" y="0"/>
                  </a:moveTo>
                  <a:lnTo>
                    <a:pt x="0" y="0"/>
                  </a:lnTo>
                  <a:lnTo>
                    <a:pt x="0" y="31661"/>
                  </a:lnTo>
                  <a:lnTo>
                    <a:pt x="61175" y="31661"/>
                  </a:lnTo>
                  <a:lnTo>
                    <a:pt x="61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46343" y="5792990"/>
              <a:ext cx="211454" cy="69215"/>
            </a:xfrm>
            <a:custGeom>
              <a:avLst/>
              <a:gdLst/>
              <a:ahLst/>
              <a:cxnLst/>
              <a:rect l="l" t="t" r="r" b="b"/>
              <a:pathLst>
                <a:path w="211454" h="69214">
                  <a:moveTo>
                    <a:pt x="15189" y="57975"/>
                  </a:moveTo>
                  <a:lnTo>
                    <a:pt x="14770" y="55105"/>
                  </a:lnTo>
                  <a:lnTo>
                    <a:pt x="13131" y="52641"/>
                  </a:lnTo>
                  <a:lnTo>
                    <a:pt x="10668" y="50990"/>
                  </a:lnTo>
                  <a:lnTo>
                    <a:pt x="7797" y="50584"/>
                  </a:lnTo>
                  <a:lnTo>
                    <a:pt x="4927" y="50990"/>
                  </a:lnTo>
                  <a:lnTo>
                    <a:pt x="2463" y="52641"/>
                  </a:lnTo>
                  <a:lnTo>
                    <a:pt x="812" y="55105"/>
                  </a:lnTo>
                  <a:lnTo>
                    <a:pt x="0" y="57975"/>
                  </a:lnTo>
                  <a:lnTo>
                    <a:pt x="812" y="60858"/>
                  </a:lnTo>
                  <a:lnTo>
                    <a:pt x="2463" y="63334"/>
                  </a:lnTo>
                  <a:lnTo>
                    <a:pt x="4927" y="64973"/>
                  </a:lnTo>
                  <a:lnTo>
                    <a:pt x="7797" y="65379"/>
                  </a:lnTo>
                  <a:lnTo>
                    <a:pt x="10668" y="64973"/>
                  </a:lnTo>
                  <a:lnTo>
                    <a:pt x="13131" y="63334"/>
                  </a:lnTo>
                  <a:lnTo>
                    <a:pt x="14770" y="60858"/>
                  </a:lnTo>
                  <a:lnTo>
                    <a:pt x="15189" y="57975"/>
                  </a:lnTo>
                  <a:close/>
                </a:path>
                <a:path w="211454" h="69214">
                  <a:moveTo>
                    <a:pt x="18884" y="14808"/>
                  </a:moveTo>
                  <a:lnTo>
                    <a:pt x="18478" y="11938"/>
                  </a:lnTo>
                  <a:lnTo>
                    <a:pt x="16827" y="9867"/>
                  </a:lnTo>
                  <a:lnTo>
                    <a:pt x="14363" y="8229"/>
                  </a:lnTo>
                  <a:lnTo>
                    <a:pt x="11493" y="7404"/>
                  </a:lnTo>
                  <a:lnTo>
                    <a:pt x="8623" y="8229"/>
                  </a:lnTo>
                  <a:lnTo>
                    <a:pt x="6146" y="9867"/>
                  </a:lnTo>
                  <a:lnTo>
                    <a:pt x="4508" y="11938"/>
                  </a:lnTo>
                  <a:lnTo>
                    <a:pt x="3695" y="14808"/>
                  </a:lnTo>
                  <a:lnTo>
                    <a:pt x="4508" y="17691"/>
                  </a:lnTo>
                  <a:lnTo>
                    <a:pt x="6146" y="20154"/>
                  </a:lnTo>
                  <a:lnTo>
                    <a:pt x="8623" y="21805"/>
                  </a:lnTo>
                  <a:lnTo>
                    <a:pt x="11493" y="22618"/>
                  </a:lnTo>
                  <a:lnTo>
                    <a:pt x="14363" y="21805"/>
                  </a:lnTo>
                  <a:lnTo>
                    <a:pt x="16827" y="20154"/>
                  </a:lnTo>
                  <a:lnTo>
                    <a:pt x="18478" y="17691"/>
                  </a:lnTo>
                  <a:lnTo>
                    <a:pt x="18884" y="14808"/>
                  </a:lnTo>
                  <a:close/>
                </a:path>
                <a:path w="211454" h="69214">
                  <a:moveTo>
                    <a:pt x="54190" y="61683"/>
                  </a:moveTo>
                  <a:lnTo>
                    <a:pt x="53784" y="58813"/>
                  </a:lnTo>
                  <a:lnTo>
                    <a:pt x="52133" y="56337"/>
                  </a:lnTo>
                  <a:lnTo>
                    <a:pt x="49682" y="54698"/>
                  </a:lnTo>
                  <a:lnTo>
                    <a:pt x="46799" y="54279"/>
                  </a:lnTo>
                  <a:lnTo>
                    <a:pt x="43929" y="54698"/>
                  </a:lnTo>
                  <a:lnTo>
                    <a:pt x="41465" y="56337"/>
                  </a:lnTo>
                  <a:lnTo>
                    <a:pt x="39814" y="58813"/>
                  </a:lnTo>
                  <a:lnTo>
                    <a:pt x="39408" y="61683"/>
                  </a:lnTo>
                  <a:lnTo>
                    <a:pt x="39814" y="64566"/>
                  </a:lnTo>
                  <a:lnTo>
                    <a:pt x="41465" y="67030"/>
                  </a:lnTo>
                  <a:lnTo>
                    <a:pt x="43929" y="68681"/>
                  </a:lnTo>
                  <a:lnTo>
                    <a:pt x="46799" y="69088"/>
                  </a:lnTo>
                  <a:lnTo>
                    <a:pt x="49682" y="68681"/>
                  </a:lnTo>
                  <a:lnTo>
                    <a:pt x="52133" y="67030"/>
                  </a:lnTo>
                  <a:lnTo>
                    <a:pt x="53784" y="64566"/>
                  </a:lnTo>
                  <a:lnTo>
                    <a:pt x="54190" y="61683"/>
                  </a:lnTo>
                  <a:close/>
                </a:path>
                <a:path w="211454" h="69214">
                  <a:moveTo>
                    <a:pt x="63639" y="22618"/>
                  </a:moveTo>
                  <a:lnTo>
                    <a:pt x="63220" y="19735"/>
                  </a:lnTo>
                  <a:lnTo>
                    <a:pt x="61582" y="17272"/>
                  </a:lnTo>
                  <a:lnTo>
                    <a:pt x="59118" y="15633"/>
                  </a:lnTo>
                  <a:lnTo>
                    <a:pt x="56248" y="14808"/>
                  </a:lnTo>
                  <a:lnTo>
                    <a:pt x="53365" y="15633"/>
                  </a:lnTo>
                  <a:lnTo>
                    <a:pt x="50914" y="17272"/>
                  </a:lnTo>
                  <a:lnTo>
                    <a:pt x="49263" y="19735"/>
                  </a:lnTo>
                  <a:lnTo>
                    <a:pt x="48856" y="22618"/>
                  </a:lnTo>
                  <a:lnTo>
                    <a:pt x="49263" y="25501"/>
                  </a:lnTo>
                  <a:lnTo>
                    <a:pt x="50914" y="27965"/>
                  </a:lnTo>
                  <a:lnTo>
                    <a:pt x="53365" y="29603"/>
                  </a:lnTo>
                  <a:lnTo>
                    <a:pt x="56248" y="30022"/>
                  </a:lnTo>
                  <a:lnTo>
                    <a:pt x="59118" y="29603"/>
                  </a:lnTo>
                  <a:lnTo>
                    <a:pt x="61582" y="27965"/>
                  </a:lnTo>
                  <a:lnTo>
                    <a:pt x="63220" y="25501"/>
                  </a:lnTo>
                  <a:lnTo>
                    <a:pt x="63639" y="22618"/>
                  </a:lnTo>
                  <a:close/>
                </a:path>
                <a:path w="211454" h="69214">
                  <a:moveTo>
                    <a:pt x="169976" y="57975"/>
                  </a:moveTo>
                  <a:lnTo>
                    <a:pt x="169151" y="55105"/>
                  </a:lnTo>
                  <a:lnTo>
                    <a:pt x="167513" y="52641"/>
                  </a:lnTo>
                  <a:lnTo>
                    <a:pt x="165049" y="50990"/>
                  </a:lnTo>
                  <a:lnTo>
                    <a:pt x="162179" y="50584"/>
                  </a:lnTo>
                  <a:lnTo>
                    <a:pt x="159296" y="50990"/>
                  </a:lnTo>
                  <a:lnTo>
                    <a:pt x="156832" y="52641"/>
                  </a:lnTo>
                  <a:lnTo>
                    <a:pt x="155194" y="55105"/>
                  </a:lnTo>
                  <a:lnTo>
                    <a:pt x="154787" y="57975"/>
                  </a:lnTo>
                  <a:lnTo>
                    <a:pt x="155194" y="60858"/>
                  </a:lnTo>
                  <a:lnTo>
                    <a:pt x="156832" y="63334"/>
                  </a:lnTo>
                  <a:lnTo>
                    <a:pt x="159296" y="64973"/>
                  </a:lnTo>
                  <a:lnTo>
                    <a:pt x="162179" y="65379"/>
                  </a:lnTo>
                  <a:lnTo>
                    <a:pt x="165049" y="64973"/>
                  </a:lnTo>
                  <a:lnTo>
                    <a:pt x="167513" y="63334"/>
                  </a:lnTo>
                  <a:lnTo>
                    <a:pt x="169151" y="60858"/>
                  </a:lnTo>
                  <a:lnTo>
                    <a:pt x="169976" y="57975"/>
                  </a:lnTo>
                  <a:close/>
                </a:path>
                <a:path w="211454" h="69214">
                  <a:moveTo>
                    <a:pt x="171615" y="18923"/>
                  </a:moveTo>
                  <a:lnTo>
                    <a:pt x="171208" y="16040"/>
                  </a:lnTo>
                  <a:lnTo>
                    <a:pt x="169570" y="13576"/>
                  </a:lnTo>
                  <a:lnTo>
                    <a:pt x="167093" y="11938"/>
                  </a:lnTo>
                  <a:lnTo>
                    <a:pt x="164223" y="11099"/>
                  </a:lnTo>
                  <a:lnTo>
                    <a:pt x="161353" y="11938"/>
                  </a:lnTo>
                  <a:lnTo>
                    <a:pt x="158889" y="13576"/>
                  </a:lnTo>
                  <a:lnTo>
                    <a:pt x="157238" y="16040"/>
                  </a:lnTo>
                  <a:lnTo>
                    <a:pt x="156832" y="18923"/>
                  </a:lnTo>
                  <a:lnTo>
                    <a:pt x="157238" y="21805"/>
                  </a:lnTo>
                  <a:lnTo>
                    <a:pt x="158889" y="24269"/>
                  </a:lnTo>
                  <a:lnTo>
                    <a:pt x="161353" y="25908"/>
                  </a:lnTo>
                  <a:lnTo>
                    <a:pt x="164223" y="26327"/>
                  </a:lnTo>
                  <a:lnTo>
                    <a:pt x="167093" y="25908"/>
                  </a:lnTo>
                  <a:lnTo>
                    <a:pt x="169570" y="24269"/>
                  </a:lnTo>
                  <a:lnTo>
                    <a:pt x="171208" y="21805"/>
                  </a:lnTo>
                  <a:lnTo>
                    <a:pt x="171615" y="18923"/>
                  </a:lnTo>
                  <a:close/>
                </a:path>
                <a:path w="211454" h="69214">
                  <a:moveTo>
                    <a:pt x="207340" y="43180"/>
                  </a:moveTo>
                  <a:lnTo>
                    <a:pt x="206514" y="40309"/>
                  </a:lnTo>
                  <a:lnTo>
                    <a:pt x="204876" y="37833"/>
                  </a:lnTo>
                  <a:lnTo>
                    <a:pt x="202399" y="36195"/>
                  </a:lnTo>
                  <a:lnTo>
                    <a:pt x="199529" y="35775"/>
                  </a:lnTo>
                  <a:lnTo>
                    <a:pt x="196659" y="36195"/>
                  </a:lnTo>
                  <a:lnTo>
                    <a:pt x="194195" y="37833"/>
                  </a:lnTo>
                  <a:lnTo>
                    <a:pt x="192557" y="40309"/>
                  </a:lnTo>
                  <a:lnTo>
                    <a:pt x="192138" y="43180"/>
                  </a:lnTo>
                  <a:lnTo>
                    <a:pt x="192557" y="46062"/>
                  </a:lnTo>
                  <a:lnTo>
                    <a:pt x="194195" y="48526"/>
                  </a:lnTo>
                  <a:lnTo>
                    <a:pt x="196659" y="50177"/>
                  </a:lnTo>
                  <a:lnTo>
                    <a:pt x="199529" y="50584"/>
                  </a:lnTo>
                  <a:lnTo>
                    <a:pt x="202399" y="50177"/>
                  </a:lnTo>
                  <a:lnTo>
                    <a:pt x="204876" y="48526"/>
                  </a:lnTo>
                  <a:lnTo>
                    <a:pt x="206514" y="46062"/>
                  </a:lnTo>
                  <a:lnTo>
                    <a:pt x="207340" y="43180"/>
                  </a:lnTo>
                  <a:close/>
                </a:path>
                <a:path w="211454" h="69214">
                  <a:moveTo>
                    <a:pt x="211023" y="7404"/>
                  </a:moveTo>
                  <a:lnTo>
                    <a:pt x="210210" y="4533"/>
                  </a:lnTo>
                  <a:lnTo>
                    <a:pt x="208559" y="2070"/>
                  </a:lnTo>
                  <a:lnTo>
                    <a:pt x="206108" y="419"/>
                  </a:lnTo>
                  <a:lnTo>
                    <a:pt x="203225" y="0"/>
                  </a:lnTo>
                  <a:lnTo>
                    <a:pt x="200355" y="419"/>
                  </a:lnTo>
                  <a:lnTo>
                    <a:pt x="197891" y="2070"/>
                  </a:lnTo>
                  <a:lnTo>
                    <a:pt x="196253" y="4533"/>
                  </a:lnTo>
                  <a:lnTo>
                    <a:pt x="195834" y="7404"/>
                  </a:lnTo>
                  <a:lnTo>
                    <a:pt x="196253" y="10287"/>
                  </a:lnTo>
                  <a:lnTo>
                    <a:pt x="197891" y="12750"/>
                  </a:lnTo>
                  <a:lnTo>
                    <a:pt x="200355" y="14401"/>
                  </a:lnTo>
                  <a:lnTo>
                    <a:pt x="203225" y="14808"/>
                  </a:lnTo>
                  <a:lnTo>
                    <a:pt x="206108" y="14401"/>
                  </a:lnTo>
                  <a:lnTo>
                    <a:pt x="208559" y="12750"/>
                  </a:lnTo>
                  <a:lnTo>
                    <a:pt x="210210" y="10287"/>
                  </a:lnTo>
                  <a:lnTo>
                    <a:pt x="211023" y="7404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20884" y="5119116"/>
              <a:ext cx="643127" cy="79095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613518" y="6172606"/>
            <a:ext cx="1905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Own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illustration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120" dirty="0"/>
              <a:t> </a:t>
            </a:r>
            <a:r>
              <a:rPr dirty="0"/>
              <a:t>2023</a:t>
            </a:r>
            <a:r>
              <a:rPr spc="-25" dirty="0"/>
              <a:t> </a:t>
            </a:r>
            <a:r>
              <a:rPr dirty="0"/>
              <a:t>SAP</a:t>
            </a:r>
            <a:r>
              <a:rPr spc="-1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Competence</a:t>
            </a:r>
            <a:r>
              <a:rPr spc="-40" dirty="0"/>
              <a:t> </a:t>
            </a:r>
            <a:r>
              <a:rPr dirty="0"/>
              <a:t>Center</a:t>
            </a:r>
            <a:r>
              <a:rPr spc="-20" dirty="0"/>
              <a:t> </a:t>
            </a:r>
            <a:r>
              <a:rPr dirty="0"/>
              <a:t>| Technical</a:t>
            </a:r>
            <a:r>
              <a:rPr spc="-45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Munich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2027</Words>
  <Application>Microsoft Macintosh PowerPoint</Application>
  <PresentationFormat>Custom</PresentationFormat>
  <Paragraphs>327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Arial-BoldItalicMT</vt:lpstr>
      <vt:lpstr>Times New Roman</vt:lpstr>
      <vt:lpstr>Wingdings</vt:lpstr>
      <vt:lpstr>Office Theme</vt:lpstr>
      <vt:lpstr>PowerPoint Presentation</vt:lpstr>
      <vt:lpstr>Agenda</vt:lpstr>
      <vt:lpstr>SAP SE</vt:lpstr>
      <vt:lpstr>SAP Netweaver</vt:lpstr>
      <vt:lpstr>History of ABAP</vt:lpstr>
      <vt:lpstr>II. Introduction into ABAP What is SGEN?</vt:lpstr>
      <vt:lpstr>ABAP repository</vt:lpstr>
      <vt:lpstr>II. Introduction into ABAP Report / Dialog-Driven Program</vt:lpstr>
      <vt:lpstr>Why transportation?</vt:lpstr>
      <vt:lpstr>Transport Hierarchy</vt:lpstr>
      <vt:lpstr>Releasing transport requests</vt:lpstr>
      <vt:lpstr>IV. Development Prerequisites SAP Client configuration</vt:lpstr>
      <vt:lpstr>IV. Development Prerequisites Creation of a package and a transport request</vt:lpstr>
      <vt:lpstr>Namespaces</vt:lpstr>
      <vt:lpstr>V. Using Help Using different Help options (separate with screenshots)</vt:lpstr>
      <vt:lpstr>VI. Development of a first application A Hello World application – Step 1</vt:lpstr>
      <vt:lpstr>VI. Development of a first application A Hello World application – Step 2</vt:lpstr>
      <vt:lpstr>A Hello World application – Step 3</vt:lpstr>
      <vt:lpstr>VI. Development of a first application A Hello World application – Step 4</vt:lpstr>
      <vt:lpstr>PowerPoint Presentation</vt:lpstr>
      <vt:lpstr>Check your knowledge</vt:lpstr>
      <vt:lpstr>Check your knowledge</vt:lpstr>
      <vt:lpstr>Solution</vt:lpstr>
      <vt:lpstr>Solution</vt:lpstr>
      <vt:lpstr>Version History</vt:lpstr>
      <vt:lpstr>© 2023 SAP SE or an SAP affiliate company. All rights reserved.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ABAP</dc:title>
  <dc:subject>SAP Application Development</dc:subject>
  <dc:creator>SAP UCC Munich</dc:creator>
  <cp:lastModifiedBy>Christian Heisig</cp:lastModifiedBy>
  <cp:revision>1</cp:revision>
  <dcterms:created xsi:type="dcterms:W3CDTF">2024-04-04T17:19:42Z</dcterms:created>
  <dcterms:modified xsi:type="dcterms:W3CDTF">2024-04-28T23:49:57Z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Microsoft® PowerPoint® 2016</vt:lpwstr>
  </property>
</Properties>
</file>