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notesMasterIdLst>
    <p:notesMasterId r:id="rId16"/>
  </p:notesMasterIdLst>
  <p:handoutMasterIdLst>
    <p:handoutMasterId r:id="rId17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0" r:id="rId11"/>
    <p:sldId id="271" r:id="rId12"/>
    <p:sldId id="272" r:id="rId13"/>
    <p:sldId id="273" r:id="rId14"/>
    <p:sldId id="274" r:id="rId15"/>
  </p:sldIdLst>
  <p:sldSz cx="9144000" cy="5143500" type="screen16x9"/>
  <p:notesSz cx="6797675" cy="9874250"/>
  <p:defaultTextStyle>
    <a:defPPr>
      <a:defRPr lang="de-DE"/>
    </a:defPPr>
    <a:lvl1pPr marL="0" algn="l" defTabSz="816364" rtl="0" eaLnBrk="1" latinLnBrk="0" hangingPunct="1">
      <a:defRPr lang="de-DE" sz="1600" kern="1200">
        <a:solidFill>
          <a:schemeClr val="tx1"/>
        </a:solidFill>
        <a:latin typeface="Arial"/>
        <a:ea typeface="+mn-ea"/>
        <a:cs typeface="+mn-cs"/>
      </a:defRPr>
    </a:lvl1pPr>
    <a:lvl2pPr marL="408182" algn="l" defTabSz="816364" rtl="0" eaLnBrk="1" latinLnBrk="0" hangingPunct="1">
      <a:buClr>
        <a:srgbClr val="FDB913"/>
      </a:buClr>
      <a:buSzPct val="100000"/>
      <a:buFont typeface="wingdings"/>
      <a:buChar char=""/>
      <a:defRPr lang="de-DE" sz="1600" kern="1200">
        <a:solidFill>
          <a:schemeClr val="tx1"/>
        </a:solidFill>
        <a:latin typeface="Arial"/>
        <a:ea typeface="+mn-ea"/>
        <a:cs typeface="+mn-cs"/>
      </a:defRPr>
    </a:lvl2pPr>
    <a:lvl3pPr marL="816364" algn="l" defTabSz="816364" rtl="0" eaLnBrk="1" latinLnBrk="0" hangingPunct="1">
      <a:buClr>
        <a:srgbClr val="666666"/>
      </a:buClr>
      <a:buSzPct val="80000"/>
      <a:buFont typeface="Wingdings"/>
      <a:buChar char="n"/>
      <a:defRPr lang="de-DE" sz="1300" kern="1200">
        <a:solidFill>
          <a:schemeClr val="tx1"/>
        </a:solidFill>
        <a:latin typeface="Arial"/>
        <a:ea typeface="+mn-ea"/>
        <a:cs typeface="+mn-cs"/>
      </a:defRPr>
    </a:lvl3pPr>
    <a:lvl4pPr marL="1224546" algn="l" defTabSz="816364" rtl="0" eaLnBrk="1" latinLnBrk="0" hangingPunct="1">
      <a:buClr>
        <a:srgbClr val="666666"/>
      </a:buClr>
      <a:buSzPct val="80000"/>
      <a:buFont typeface="Arial"/>
      <a:buChar char=""/>
      <a:defRPr lang="de-DE" sz="1000" kern="1200">
        <a:solidFill>
          <a:schemeClr val="tx1"/>
        </a:solidFill>
        <a:latin typeface="Arial"/>
        <a:ea typeface="+mn-ea"/>
        <a:cs typeface="+mn-cs"/>
      </a:defRPr>
    </a:lvl4pPr>
    <a:lvl5pPr marL="1632728" algn="l" defTabSz="816364" rtl="0" eaLnBrk="1" latinLnBrk="0" hangingPunct="1">
      <a:buClr>
        <a:srgbClr val="666666"/>
      </a:buClr>
      <a:buSzPct val="80000"/>
      <a:buFont typeface="Arial"/>
      <a:buChar char=""/>
      <a:defRPr lang="de-DE" sz="900" kern="1200">
        <a:solidFill>
          <a:schemeClr val="tx1"/>
        </a:solidFill>
        <a:latin typeface="Arial"/>
        <a:ea typeface="+mn-ea"/>
        <a:cs typeface="+mn-cs"/>
      </a:defRPr>
    </a:lvl5pPr>
    <a:lvl6pPr marL="2040911" algn="l" defTabSz="8163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093" algn="l" defTabSz="8163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7275" algn="l" defTabSz="8163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457" algn="l" defTabSz="8163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8">
          <p15:clr>
            <a:srgbClr val="A4A3A4"/>
          </p15:clr>
        </p15:guide>
        <p15:guide id="2" orient="horz" pos="3835">
          <p15:clr>
            <a:srgbClr val="A4A3A4"/>
          </p15:clr>
        </p15:guide>
        <p15:guide id="3" orient="horz" pos="1072" userDrawn="1">
          <p15:clr>
            <a:srgbClr val="A4A3A4"/>
          </p15:clr>
        </p15:guide>
        <p15:guide id="4" orient="horz" pos="779">
          <p15:clr>
            <a:srgbClr val="A4A3A4"/>
          </p15:clr>
        </p15:guide>
        <p15:guide id="5" pos="7478">
          <p15:clr>
            <a:srgbClr val="A4A3A4"/>
          </p15:clr>
        </p15:guide>
        <p15:guide id="6" pos="205">
          <p15:clr>
            <a:srgbClr val="A4A3A4"/>
          </p15:clr>
        </p15:guide>
        <p15:guide id="7" pos="3849">
          <p15:clr>
            <a:srgbClr val="A4A3A4"/>
          </p15:clr>
        </p15:guide>
        <p15:guide id="8" pos="4708">
          <p15:clr>
            <a:srgbClr val="A4A3A4"/>
          </p15:clr>
        </p15:guide>
        <p15:guide id="9" pos="4812">
          <p15:clr>
            <a:srgbClr val="A4A3A4"/>
          </p15:clr>
        </p15:guide>
        <p15:guide id="10" pos="2865">
          <p15:clr>
            <a:srgbClr val="A4A3A4"/>
          </p15:clr>
        </p15:guide>
        <p15:guide id="11" pos="2965">
          <p15:clr>
            <a:srgbClr val="A4A3A4"/>
          </p15:clr>
        </p15:guide>
        <p15:guide id="12" orient="horz" pos="3088">
          <p15:clr>
            <a:srgbClr val="A4A3A4"/>
          </p15:clr>
        </p15:guide>
        <p15:guide id="13" orient="horz" pos="2876">
          <p15:clr>
            <a:srgbClr val="A4A3A4"/>
          </p15:clr>
        </p15:guide>
        <p15:guide id="14" orient="horz" pos="804">
          <p15:clr>
            <a:srgbClr val="A4A3A4"/>
          </p15:clr>
        </p15:guide>
        <p15:guide id="15" orient="horz" pos="584">
          <p15:clr>
            <a:srgbClr val="A4A3A4"/>
          </p15:clr>
        </p15:guide>
        <p15:guide id="16" pos="5607">
          <p15:clr>
            <a:srgbClr val="A4A3A4"/>
          </p15:clr>
        </p15:guide>
        <p15:guide id="17" pos="154">
          <p15:clr>
            <a:srgbClr val="A4A3A4"/>
          </p15:clr>
        </p15:guide>
        <p15:guide id="18" pos="2886">
          <p15:clr>
            <a:srgbClr val="A4A3A4"/>
          </p15:clr>
        </p15:guide>
        <p15:guide id="19" pos="3530">
          <p15:clr>
            <a:srgbClr val="A4A3A4"/>
          </p15:clr>
        </p15:guide>
        <p15:guide id="20" pos="3608">
          <p15:clr>
            <a:srgbClr val="A4A3A4"/>
          </p15:clr>
        </p15:guide>
        <p15:guide id="21" pos="2148">
          <p15:clr>
            <a:srgbClr val="A4A3A4"/>
          </p15:clr>
        </p15:guide>
        <p15:guide id="22" pos="22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351">
          <p15:clr>
            <a:srgbClr val="A4A3A4"/>
          </p15:clr>
        </p15:guide>
        <p15:guide id="3" pos="395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FFE093"/>
    <a:srgbClr val="B6C5DA"/>
    <a:srgbClr val="3B8A15"/>
    <a:srgbClr val="FFFFFF"/>
    <a:srgbClr val="B5C4D7"/>
    <a:srgbClr val="A5B3C0"/>
    <a:srgbClr val="003283"/>
    <a:srgbClr val="FF00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0" autoAdjust="0"/>
    <p:restoredTop sz="95030" autoAdjust="0"/>
  </p:normalViewPr>
  <p:slideViewPr>
    <p:cSldViewPr snapToObjects="1" showGuides="1">
      <p:cViewPr varScale="1">
        <p:scale>
          <a:sx n="148" d="100"/>
          <a:sy n="148" d="100"/>
        </p:scale>
        <p:origin x="560" y="176"/>
      </p:cViewPr>
      <p:guideLst>
        <p:guide orient="horz" pos="4118"/>
        <p:guide orient="horz" pos="3835"/>
        <p:guide orient="horz" pos="1072"/>
        <p:guide orient="horz" pos="779"/>
        <p:guide pos="7478"/>
        <p:guide pos="205"/>
        <p:guide pos="3849"/>
        <p:guide pos="4708"/>
        <p:guide pos="4812"/>
        <p:guide pos="2865"/>
        <p:guide pos="2965"/>
        <p:guide orient="horz" pos="3088"/>
        <p:guide orient="horz" pos="2876"/>
        <p:guide orient="horz" pos="804"/>
        <p:guide orient="horz" pos="584"/>
        <p:guide pos="5607"/>
        <p:guide pos="154"/>
        <p:guide pos="2886"/>
        <p:guide pos="3530"/>
        <p:guide pos="3608"/>
        <p:guide pos="2148"/>
        <p:guide pos="22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94" d="100"/>
          <a:sy n="94" d="100"/>
        </p:scale>
        <p:origin x="3624" y="108"/>
      </p:cViewPr>
      <p:guideLst>
        <p:guide orient="horz" pos="3110"/>
        <p:guide pos="351"/>
        <p:guide pos="39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26008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57213" y="661988"/>
            <a:ext cx="5715000" cy="3214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4171" y="4548205"/>
            <a:ext cx="5709333" cy="46966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31497" y="9627396"/>
            <a:ext cx="934681" cy="221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636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35695" indent="-135695" algn="l" defTabSz="816364" rtl="0" eaLnBrk="1" latinLnBrk="0" hangingPunct="1">
      <a:buClr>
        <a:schemeClr val="accent1"/>
      </a:buClr>
      <a:buSzPct val="100000"/>
      <a:buFont typeface="Wingdings" pitchFamily="2" charset="2"/>
      <a:buChar char=""/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267820" indent="-132125" algn="l" defTabSz="816364" rtl="0" eaLnBrk="1" latinLnBrk="0" hangingPunct="1">
      <a:buClr>
        <a:schemeClr val="accent2"/>
      </a:buClr>
      <a:buSzPct val="80000"/>
      <a:buFont typeface="Symbol" pitchFamily="18" charset="2"/>
      <a:buChar char="-"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505976" indent="-119053" algn="l" defTabSz="816364" rtl="0" eaLnBrk="1" latinLnBrk="0" hangingPunct="1">
      <a:buClr>
        <a:schemeClr val="accent2"/>
      </a:buClr>
      <a:buFont typeface="Arial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632728" algn="l" defTabSz="81636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040911" algn="l" defTabSz="81636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449093" algn="l" defTabSz="81636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857275" algn="l" defTabSz="81636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265457" algn="l" defTabSz="81636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Title_unu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2"/>
          <p:cNvSpPr/>
          <p:nvPr userDrawn="1"/>
        </p:nvSpPr>
        <p:spPr bwMode="gray">
          <a:xfrm>
            <a:off x="258949" y="1103252"/>
            <a:ext cx="7812000" cy="663767"/>
          </a:xfrm>
          <a:custGeom>
            <a:avLst/>
            <a:gdLst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1249301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9966412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0380069 w 11249301"/>
              <a:gd name="connsiteY2" fmla="*/ 863708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390954 w 11260186"/>
              <a:gd name="connsiteY2" fmla="*/ 863708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423611 w 11260186"/>
              <a:gd name="connsiteY2" fmla="*/ 874594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398328 w 11260186"/>
              <a:gd name="connsiteY2" fmla="*/ 874594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252 w 11260186"/>
              <a:gd name="connsiteY0" fmla="*/ 0 h 885227"/>
              <a:gd name="connsiteX1" fmla="*/ 11260186 w 11260186"/>
              <a:gd name="connsiteY1" fmla="*/ 10633 h 885227"/>
              <a:gd name="connsiteX2" fmla="*/ 10398328 w 11260186"/>
              <a:gd name="connsiteY2" fmla="*/ 885227 h 885227"/>
              <a:gd name="connsiteX3" fmla="*/ 0 w 11260186"/>
              <a:gd name="connsiteY3" fmla="*/ 885227 h 885227"/>
              <a:gd name="connsiteX4" fmla="*/ 252 w 11260186"/>
              <a:gd name="connsiteY4" fmla="*/ 0 h 885227"/>
              <a:gd name="connsiteX0" fmla="*/ 252 w 11260186"/>
              <a:gd name="connsiteY0" fmla="*/ 0 h 885227"/>
              <a:gd name="connsiteX1" fmla="*/ 11260186 w 11260186"/>
              <a:gd name="connsiteY1" fmla="*/ 10633 h 885227"/>
              <a:gd name="connsiteX2" fmla="*/ 10300066 w 11260186"/>
              <a:gd name="connsiteY2" fmla="*/ 885062 h 885227"/>
              <a:gd name="connsiteX3" fmla="*/ 0 w 11260186"/>
              <a:gd name="connsiteY3" fmla="*/ 885227 h 885227"/>
              <a:gd name="connsiteX4" fmla="*/ 252 w 11260186"/>
              <a:gd name="connsiteY4" fmla="*/ 0 h 88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0186" h="885227">
                <a:moveTo>
                  <a:pt x="252" y="0"/>
                </a:moveTo>
                <a:lnTo>
                  <a:pt x="11260186" y="10633"/>
                </a:lnTo>
                <a:lnTo>
                  <a:pt x="10300066" y="885062"/>
                </a:lnTo>
                <a:lnTo>
                  <a:pt x="0" y="885227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80351" tIns="64280" rIns="80351" bIns="6428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400" kern="0" dirty="0" err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659871" y="2355726"/>
            <a:ext cx="7160615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400" b="1" kern="0" dirty="0">
                <a:ea typeface="Arial Unicode MS" pitchFamily="34" charset="-128"/>
                <a:cs typeface="Arial Unicode MS" pitchFamily="34" charset="-128"/>
              </a:rPr>
              <a:t>PLEASE COPY A PICTURE</a:t>
            </a:r>
            <a:r>
              <a:rPr lang="de-DE" sz="2400" b="1" kern="0" baseline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2400" b="1" kern="0" dirty="0">
                <a:ea typeface="Arial Unicode MS" pitchFamily="34" charset="-128"/>
                <a:cs typeface="Arial Unicode MS" pitchFamily="34" charset="-128"/>
              </a:rPr>
              <a:t>FROM title_slide.pptx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400" b="1" kern="0" dirty="0">
                <a:ea typeface="Arial Unicode MS" pitchFamily="34" charset="-128"/>
                <a:cs typeface="Arial Unicode MS" pitchFamily="34" charset="-128"/>
              </a:rPr>
              <a:t>Slide Master</a:t>
            </a:r>
            <a:r>
              <a:rPr lang="de-DE" sz="2400" b="1" kern="0" baseline="0" dirty="0">
                <a:ea typeface="Arial Unicode MS" pitchFamily="34" charset="-128"/>
                <a:cs typeface="Arial Unicode MS" pitchFamily="34" charset="-128"/>
              </a:rPr>
              <a:t> &gt; Background Styles &gt; Picture </a:t>
            </a:r>
            <a:r>
              <a:rPr lang="de-DE" sz="2400" b="1" kern="0" baseline="0" dirty="0" err="1">
                <a:ea typeface="Arial Unicode MS" pitchFamily="34" charset="-128"/>
                <a:cs typeface="Arial Unicode MS" pitchFamily="34" charset="-128"/>
              </a:rPr>
              <a:t>Fill</a:t>
            </a:r>
            <a:endParaRPr lang="de-DE" sz="2400" b="1" kern="0" baseline="0" dirty="0"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400" b="1" kern="0" baseline="0" dirty="0" err="1">
                <a:ea typeface="Arial Unicode MS" pitchFamily="34" charset="-128"/>
                <a:cs typeface="Arial Unicode MS" pitchFamily="34" charset="-128"/>
              </a:rPr>
              <a:t>Use</a:t>
            </a:r>
            <a:r>
              <a:rPr lang="de-DE" sz="2400" b="1" kern="0" baseline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2400" b="1" kern="0" baseline="0" dirty="0" err="1">
                <a:ea typeface="Arial Unicode MS" pitchFamily="34" charset="-128"/>
                <a:cs typeface="Arial Unicode MS" pitchFamily="34" charset="-128"/>
              </a:rPr>
              <a:t>layout</a:t>
            </a:r>
            <a:r>
              <a:rPr lang="de-DE" sz="2400" b="1" kern="0" baseline="0" dirty="0">
                <a:ea typeface="Arial Unicode MS" pitchFamily="34" charset="-128"/>
                <a:cs typeface="Arial Unicode MS" pitchFamily="34" charset="-128"/>
              </a:rPr>
              <a:t>: 01_Title</a:t>
            </a:r>
            <a:endParaRPr lang="de-DE" sz="2400" b="1" kern="0" dirty="0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990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Img_right_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42937" y="1093491"/>
            <a:ext cx="5361066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5727796" y="1093491"/>
            <a:ext cx="3173380" cy="36835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157052" anchor="t" anchorCtr="0"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42937" y="323850"/>
            <a:ext cx="6174268" cy="6277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0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Img_right_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42937" y="1093491"/>
            <a:ext cx="4245994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gray">
          <a:xfrm>
            <a:off x="4654800" y="1093491"/>
            <a:ext cx="4245994" cy="3683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1157052" rIns="0" bIns="0" rtlCol="0" anchor="t" anchorCtr="0">
            <a:noAutofit/>
          </a:bodyPr>
          <a:lstStyle>
            <a:lvl1pPr marL="0" indent="0" algn="ctr" defTabSz="816364" rtl="0" eaLnBrk="1" latinLnBrk="0" hangingPunct="1">
              <a:spcBef>
                <a:spcPts val="1446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icon to add picture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42937" y="323850"/>
            <a:ext cx="6174268" cy="6277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81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Img_right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42937" y="1093491"/>
            <a:ext cx="3167316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gray">
          <a:xfrm>
            <a:off x="3529285" y="1093491"/>
            <a:ext cx="5371891" cy="3683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1157052" rIns="0" bIns="0" rtlCol="0" anchor="t" anchorCtr="0">
            <a:noAutofit/>
          </a:bodyPr>
          <a:lstStyle>
            <a:lvl1pPr marL="0" indent="0" algn="ctr" defTabSz="816364" rtl="0" eaLnBrk="1" latinLnBrk="0" hangingPunct="1">
              <a:spcBef>
                <a:spcPts val="1446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icon to add picture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42937" y="323850"/>
            <a:ext cx="6174268" cy="6277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01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wo_columns_with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641331" y="1095198"/>
            <a:ext cx="4245994" cy="1463418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2937" y="1093491"/>
            <a:ext cx="4245994" cy="1463418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/>
          </p:nvPr>
        </p:nvSpPr>
        <p:spPr bwMode="gray">
          <a:xfrm>
            <a:off x="242937" y="2680118"/>
            <a:ext cx="4245994" cy="2096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49965" anchor="t" anchorCtr="0"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DE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/>
          </p:nvPr>
        </p:nvSpPr>
        <p:spPr bwMode="gray">
          <a:xfrm>
            <a:off x="4654800" y="2680118"/>
            <a:ext cx="4245994" cy="2096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49965" anchor="t" anchorCtr="0"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DE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42937" y="323850"/>
            <a:ext cx="6174268" cy="6277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60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2937" y="1093491"/>
            <a:ext cx="8656646" cy="3683504"/>
          </a:xfrm>
          <a:prstGeom prst="rect">
            <a:avLst/>
          </a:prstGeom>
        </p:spPr>
        <p:txBody>
          <a:bodyPr tIns="0" anchor="ctr"/>
          <a:lstStyle>
            <a:lvl1pPr marL="0" indent="0" algn="ctr"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2937" y="323850"/>
            <a:ext cx="6174268" cy="6277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295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 Placeholder 92"/>
          <p:cNvSpPr>
            <a:spLocks noGrp="1"/>
          </p:cNvSpPr>
          <p:nvPr>
            <p:ph type="body" sz="quarter" idx="10" hasCustomPrompt="1"/>
          </p:nvPr>
        </p:nvSpPr>
        <p:spPr>
          <a:xfrm>
            <a:off x="242937" y="2895786"/>
            <a:ext cx="8656646" cy="16655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5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Contact information:</a:t>
            </a:r>
          </a:p>
          <a:p>
            <a:endParaRPr lang="en-US" dirty="0"/>
          </a:p>
          <a:p>
            <a:r>
              <a:rPr lang="en-US" dirty="0"/>
              <a:t>first name last name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Phone number</a:t>
            </a:r>
          </a:p>
          <a:p>
            <a:r>
              <a:rPr lang="en-US" dirty="0"/>
              <a:t>Email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242937" y="1635646"/>
            <a:ext cx="8656646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4800" b="1" dirty="0"/>
              <a:t>Thank you</a:t>
            </a:r>
            <a:endParaRPr lang="de-DE" sz="4800" b="1" kern="0" dirty="0" err="1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1012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Auth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44025" y="1090514"/>
            <a:ext cx="8656646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242936" y="323850"/>
            <a:ext cx="6525307" cy="627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85725" indent="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b="1" kern="0" noProof="0" dirty="0">
                <a:ea typeface="Arial Unicode MS" pitchFamily="34" charset="-128"/>
                <a:cs typeface="Arial Unicode MS" pitchFamily="34" charset="-128"/>
              </a:rPr>
              <a:t>Authors</a:t>
            </a:r>
          </a:p>
        </p:txBody>
      </p:sp>
    </p:spTree>
    <p:extLst>
      <p:ext uri="{BB962C8B-B14F-4D97-AF65-F5344CB8AC3E}">
        <p14:creationId xmlns:p14="http://schemas.microsoft.com/office/powerpoint/2010/main" val="1110935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2937" y="1093491"/>
            <a:ext cx="8656646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/>
              <a:defRPr sz="1200" b="0">
                <a:solidFill>
                  <a:schemeClr val="bg1">
                    <a:lumMod val="50000"/>
                  </a:schemeClr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Courier New" panose="02070309020205020404" pitchFamily="49" charset="0"/>
              <a:buChar char="o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Char char="-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242936" y="323850"/>
            <a:ext cx="6525307" cy="627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85725" indent="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b="1" kern="0" noProof="0" dirty="0">
                <a:ea typeface="Arial Unicode MS" pitchFamily="34" charset="-128"/>
                <a:cs typeface="Arial Unicode MS" pitchFamily="34" charset="-128"/>
              </a:rPr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111093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2"/>
          <p:cNvSpPr/>
          <p:nvPr userDrawn="1"/>
        </p:nvSpPr>
        <p:spPr bwMode="gray">
          <a:xfrm>
            <a:off x="249229" y="321411"/>
            <a:ext cx="8557200" cy="663767"/>
          </a:xfrm>
          <a:custGeom>
            <a:avLst/>
            <a:gdLst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1249301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9966412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0380069 w 11249301"/>
              <a:gd name="connsiteY2" fmla="*/ 863708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390954 w 11260186"/>
              <a:gd name="connsiteY2" fmla="*/ 863708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423611 w 11260186"/>
              <a:gd name="connsiteY2" fmla="*/ 874594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398328 w 11260186"/>
              <a:gd name="connsiteY2" fmla="*/ 874594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252 w 11260186"/>
              <a:gd name="connsiteY0" fmla="*/ 0 h 885227"/>
              <a:gd name="connsiteX1" fmla="*/ 11260186 w 11260186"/>
              <a:gd name="connsiteY1" fmla="*/ 10633 h 885227"/>
              <a:gd name="connsiteX2" fmla="*/ 10398328 w 11260186"/>
              <a:gd name="connsiteY2" fmla="*/ 885227 h 885227"/>
              <a:gd name="connsiteX3" fmla="*/ 0 w 11260186"/>
              <a:gd name="connsiteY3" fmla="*/ 885227 h 885227"/>
              <a:gd name="connsiteX4" fmla="*/ 252 w 11260186"/>
              <a:gd name="connsiteY4" fmla="*/ 0 h 885227"/>
              <a:gd name="connsiteX0" fmla="*/ 252 w 11260186"/>
              <a:gd name="connsiteY0" fmla="*/ 0 h 885227"/>
              <a:gd name="connsiteX1" fmla="*/ 11260186 w 11260186"/>
              <a:gd name="connsiteY1" fmla="*/ 9785 h 885227"/>
              <a:gd name="connsiteX2" fmla="*/ 10398328 w 11260186"/>
              <a:gd name="connsiteY2" fmla="*/ 885227 h 885227"/>
              <a:gd name="connsiteX3" fmla="*/ 0 w 11260186"/>
              <a:gd name="connsiteY3" fmla="*/ 885227 h 885227"/>
              <a:gd name="connsiteX4" fmla="*/ 252 w 11260186"/>
              <a:gd name="connsiteY4" fmla="*/ 0 h 885227"/>
              <a:gd name="connsiteX0" fmla="*/ 252 w 11260186"/>
              <a:gd name="connsiteY0" fmla="*/ 0 h 885227"/>
              <a:gd name="connsiteX1" fmla="*/ 11260186 w 11260186"/>
              <a:gd name="connsiteY1" fmla="*/ 9785 h 885227"/>
              <a:gd name="connsiteX2" fmla="*/ 10398328 w 11260186"/>
              <a:gd name="connsiteY2" fmla="*/ 885227 h 885227"/>
              <a:gd name="connsiteX3" fmla="*/ 0 w 11260186"/>
              <a:gd name="connsiteY3" fmla="*/ 885227 h 885227"/>
              <a:gd name="connsiteX4" fmla="*/ 252 w 11260186"/>
              <a:gd name="connsiteY4" fmla="*/ 0 h 885227"/>
              <a:gd name="connsiteX0" fmla="*/ 252 w 11276065"/>
              <a:gd name="connsiteY0" fmla="*/ 0 h 885227"/>
              <a:gd name="connsiteX1" fmla="*/ 11276065 w 11276065"/>
              <a:gd name="connsiteY1" fmla="*/ 9785 h 885227"/>
              <a:gd name="connsiteX2" fmla="*/ 10398328 w 11276065"/>
              <a:gd name="connsiteY2" fmla="*/ 885227 h 885227"/>
              <a:gd name="connsiteX3" fmla="*/ 0 w 11276065"/>
              <a:gd name="connsiteY3" fmla="*/ 885227 h 885227"/>
              <a:gd name="connsiteX4" fmla="*/ 252 w 11276065"/>
              <a:gd name="connsiteY4" fmla="*/ 0 h 885227"/>
              <a:gd name="connsiteX0" fmla="*/ 252 w 11269797"/>
              <a:gd name="connsiteY0" fmla="*/ 0 h 885227"/>
              <a:gd name="connsiteX1" fmla="*/ 11269797 w 11269797"/>
              <a:gd name="connsiteY1" fmla="*/ 9785 h 885227"/>
              <a:gd name="connsiteX2" fmla="*/ 10398328 w 11269797"/>
              <a:gd name="connsiteY2" fmla="*/ 885227 h 885227"/>
              <a:gd name="connsiteX3" fmla="*/ 0 w 11269797"/>
              <a:gd name="connsiteY3" fmla="*/ 885227 h 885227"/>
              <a:gd name="connsiteX4" fmla="*/ 252 w 11269797"/>
              <a:gd name="connsiteY4" fmla="*/ 0 h 88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9797" h="885227">
                <a:moveTo>
                  <a:pt x="252" y="0"/>
                </a:moveTo>
                <a:lnTo>
                  <a:pt x="11269797" y="9785"/>
                </a:lnTo>
                <a:lnTo>
                  <a:pt x="10398328" y="885227"/>
                </a:lnTo>
                <a:lnTo>
                  <a:pt x="0" y="885227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80351" tIns="64280" rIns="80351" bIns="6428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400" kern="0" dirty="0" err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Rectangle 32"/>
          <p:cNvSpPr/>
          <p:nvPr userDrawn="1"/>
        </p:nvSpPr>
        <p:spPr bwMode="gray">
          <a:xfrm>
            <a:off x="248722" y="1103252"/>
            <a:ext cx="7812000" cy="663767"/>
          </a:xfrm>
          <a:custGeom>
            <a:avLst/>
            <a:gdLst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1249301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9966412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0380069 w 11249301"/>
              <a:gd name="connsiteY2" fmla="*/ 863708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390954 w 11260186"/>
              <a:gd name="connsiteY2" fmla="*/ 863708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423611 w 11260186"/>
              <a:gd name="connsiteY2" fmla="*/ 874594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398328 w 11260186"/>
              <a:gd name="connsiteY2" fmla="*/ 874594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252 w 11260186"/>
              <a:gd name="connsiteY0" fmla="*/ 0 h 885227"/>
              <a:gd name="connsiteX1" fmla="*/ 11260186 w 11260186"/>
              <a:gd name="connsiteY1" fmla="*/ 10633 h 885227"/>
              <a:gd name="connsiteX2" fmla="*/ 10398328 w 11260186"/>
              <a:gd name="connsiteY2" fmla="*/ 885227 h 885227"/>
              <a:gd name="connsiteX3" fmla="*/ 0 w 11260186"/>
              <a:gd name="connsiteY3" fmla="*/ 885227 h 885227"/>
              <a:gd name="connsiteX4" fmla="*/ 252 w 11260186"/>
              <a:gd name="connsiteY4" fmla="*/ 0 h 885227"/>
              <a:gd name="connsiteX0" fmla="*/ 252 w 11260186"/>
              <a:gd name="connsiteY0" fmla="*/ 0 h 885227"/>
              <a:gd name="connsiteX1" fmla="*/ 11260186 w 11260186"/>
              <a:gd name="connsiteY1" fmla="*/ 10633 h 885227"/>
              <a:gd name="connsiteX2" fmla="*/ 10300066 w 11260186"/>
              <a:gd name="connsiteY2" fmla="*/ 885062 h 885227"/>
              <a:gd name="connsiteX3" fmla="*/ 0 w 11260186"/>
              <a:gd name="connsiteY3" fmla="*/ 885227 h 885227"/>
              <a:gd name="connsiteX4" fmla="*/ 252 w 11260186"/>
              <a:gd name="connsiteY4" fmla="*/ 0 h 88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0186" h="885227">
                <a:moveTo>
                  <a:pt x="252" y="0"/>
                </a:moveTo>
                <a:lnTo>
                  <a:pt x="11260186" y="10633"/>
                </a:lnTo>
                <a:lnTo>
                  <a:pt x="10300066" y="885062"/>
                </a:lnTo>
                <a:lnTo>
                  <a:pt x="0" y="885227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80351" tIns="64280" rIns="80351" bIns="6428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400" kern="0" dirty="0" err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44015" y="339719"/>
            <a:ext cx="6173190" cy="612000"/>
          </a:xfrm>
          <a:prstGeom prst="rect">
            <a:avLst/>
          </a:prstGeom>
        </p:spPr>
        <p:txBody>
          <a:bodyPr anchor="ctr"/>
          <a:lstStyle>
            <a:lvl1pPr>
              <a:defRPr sz="2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&lt;presentation title&gt;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2280" y="1148755"/>
            <a:ext cx="6840000" cy="568800"/>
          </a:xfrm>
          <a:prstGeom prst="rect">
            <a:avLst/>
          </a:prstGeom>
        </p:spPr>
        <p:txBody>
          <a:bodyPr anchor="ctr"/>
          <a:lstStyle>
            <a:lvl1pPr marL="0" marR="0" indent="0" algn="l" defTabSz="81636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l" defTabSz="81636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dirty="0"/>
              <a:t>&lt;second title&gt;</a:t>
            </a:r>
            <a:br>
              <a:rPr lang="en-US" sz="1600" b="0" dirty="0"/>
            </a:br>
            <a:r>
              <a:rPr lang="en-US" sz="1600" b="0" dirty="0"/>
              <a:t>&lt;third title&gt;</a:t>
            </a:r>
          </a:p>
        </p:txBody>
      </p:sp>
      <p:sp>
        <p:nvSpPr>
          <p:cNvPr id="10" name="Rectangle 32"/>
          <p:cNvSpPr/>
          <p:nvPr userDrawn="1"/>
        </p:nvSpPr>
        <p:spPr bwMode="gray">
          <a:xfrm>
            <a:off x="0" y="254895"/>
            <a:ext cx="8881200" cy="73853"/>
          </a:xfrm>
          <a:custGeom>
            <a:avLst/>
            <a:gdLst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1249301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9966412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27042 w 11276343"/>
              <a:gd name="connsiteY0" fmla="*/ 0 h 1255594"/>
              <a:gd name="connsiteX1" fmla="*/ 11276343 w 11276343"/>
              <a:gd name="connsiteY1" fmla="*/ 0 h 1255594"/>
              <a:gd name="connsiteX2" fmla="*/ 9993454 w 11276343"/>
              <a:gd name="connsiteY2" fmla="*/ 1255594 h 1255594"/>
              <a:gd name="connsiteX3" fmla="*/ 0 w 11276343"/>
              <a:gd name="connsiteY3" fmla="*/ 95534 h 1255594"/>
              <a:gd name="connsiteX4" fmla="*/ 27042 w 11276343"/>
              <a:gd name="connsiteY4" fmla="*/ 0 h 1255594"/>
              <a:gd name="connsiteX0" fmla="*/ 27042 w 11276343"/>
              <a:gd name="connsiteY0" fmla="*/ 0 h 122830"/>
              <a:gd name="connsiteX1" fmla="*/ 11276343 w 11276343"/>
              <a:gd name="connsiteY1" fmla="*/ 0 h 122830"/>
              <a:gd name="connsiteX2" fmla="*/ 11156242 w 11276343"/>
              <a:gd name="connsiteY2" fmla="*/ 122830 h 122830"/>
              <a:gd name="connsiteX3" fmla="*/ 0 w 11276343"/>
              <a:gd name="connsiteY3" fmla="*/ 95534 h 122830"/>
              <a:gd name="connsiteX4" fmla="*/ 27042 w 11276343"/>
              <a:gd name="connsiteY4" fmla="*/ 0 h 122830"/>
              <a:gd name="connsiteX0" fmla="*/ 27042 w 11276343"/>
              <a:gd name="connsiteY0" fmla="*/ 0 h 98493"/>
              <a:gd name="connsiteX1" fmla="*/ 11276343 w 11276343"/>
              <a:gd name="connsiteY1" fmla="*/ 0 h 98493"/>
              <a:gd name="connsiteX2" fmla="*/ 11180352 w 11276343"/>
              <a:gd name="connsiteY2" fmla="*/ 98493 h 98493"/>
              <a:gd name="connsiteX3" fmla="*/ 0 w 11276343"/>
              <a:gd name="connsiteY3" fmla="*/ 95534 h 98493"/>
              <a:gd name="connsiteX4" fmla="*/ 27042 w 11276343"/>
              <a:gd name="connsiteY4" fmla="*/ 0 h 98493"/>
              <a:gd name="connsiteX0" fmla="*/ 0 w 11249301"/>
              <a:gd name="connsiteY0" fmla="*/ 0 h 98493"/>
              <a:gd name="connsiteX1" fmla="*/ 11249301 w 11249301"/>
              <a:gd name="connsiteY1" fmla="*/ 0 h 98493"/>
              <a:gd name="connsiteX2" fmla="*/ 11153310 w 11249301"/>
              <a:gd name="connsiteY2" fmla="*/ 98493 h 98493"/>
              <a:gd name="connsiteX3" fmla="*/ 3958 w 11249301"/>
              <a:gd name="connsiteY3" fmla="*/ 95534 h 98493"/>
              <a:gd name="connsiteX4" fmla="*/ 0 w 11249301"/>
              <a:gd name="connsiteY4" fmla="*/ 0 h 98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9301" h="98493">
                <a:moveTo>
                  <a:pt x="0" y="0"/>
                </a:moveTo>
                <a:lnTo>
                  <a:pt x="11249301" y="0"/>
                </a:lnTo>
                <a:lnTo>
                  <a:pt x="11153310" y="98493"/>
                </a:lnTo>
                <a:lnTo>
                  <a:pt x="3958" y="95534"/>
                </a:lnTo>
                <a:lnTo>
                  <a:pt x="0" y="0"/>
                </a:lnTo>
                <a:close/>
              </a:path>
            </a:pathLst>
          </a:custGeom>
          <a:solidFill>
            <a:srgbClr val="F0AB00"/>
          </a:solidFill>
          <a:ln w="9525" algn="ctr">
            <a:noFill/>
            <a:miter lim="800000"/>
            <a:headEnd/>
            <a:tailEnd/>
          </a:ln>
        </p:spPr>
        <p:txBody>
          <a:bodyPr lIns="80351" tIns="64280" rIns="80351" bIns="6428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pic>
        <p:nvPicPr>
          <p:cNvPr id="11" name="Grafik 10" descr="800px-SAP_2011_logo.svg.png"/>
          <p:cNvPicPr>
            <a:picLocks noChangeAspect="1"/>
          </p:cNvPicPr>
          <p:nvPr userDrawn="1"/>
        </p:nvPicPr>
        <p:blipFill>
          <a:blip r:embed="rId2" cstate="print"/>
          <a:srcRect l="1417" t="2779" r="1417" b="2779"/>
          <a:stretch>
            <a:fillRect/>
          </a:stretch>
        </p:blipFill>
        <p:spPr>
          <a:xfrm>
            <a:off x="7778108" y="408598"/>
            <a:ext cx="946618" cy="469250"/>
          </a:xfrm>
          <a:prstGeom prst="rect">
            <a:avLst/>
          </a:prstGeom>
        </p:spPr>
      </p:pic>
      <p:pic>
        <p:nvPicPr>
          <p:cNvPr id="12" name="Grafik 11" descr="SAP_UniversityAlliances_scrn_R_pos_stac3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66103" y="409848"/>
            <a:ext cx="862030" cy="468000"/>
          </a:xfrm>
          <a:prstGeom prst="rect">
            <a:avLst/>
          </a:prstGeom>
        </p:spPr>
      </p:pic>
      <p:sp>
        <p:nvSpPr>
          <p:cNvPr id="13" name="Rectangle 32"/>
          <p:cNvSpPr/>
          <p:nvPr userDrawn="1"/>
        </p:nvSpPr>
        <p:spPr bwMode="gray">
          <a:xfrm>
            <a:off x="0" y="254895"/>
            <a:ext cx="8875526" cy="73853"/>
          </a:xfrm>
          <a:custGeom>
            <a:avLst/>
            <a:gdLst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1249301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9966412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27042 w 11276343"/>
              <a:gd name="connsiteY0" fmla="*/ 0 h 1255594"/>
              <a:gd name="connsiteX1" fmla="*/ 11276343 w 11276343"/>
              <a:gd name="connsiteY1" fmla="*/ 0 h 1255594"/>
              <a:gd name="connsiteX2" fmla="*/ 9993454 w 11276343"/>
              <a:gd name="connsiteY2" fmla="*/ 1255594 h 1255594"/>
              <a:gd name="connsiteX3" fmla="*/ 0 w 11276343"/>
              <a:gd name="connsiteY3" fmla="*/ 95534 h 1255594"/>
              <a:gd name="connsiteX4" fmla="*/ 27042 w 11276343"/>
              <a:gd name="connsiteY4" fmla="*/ 0 h 1255594"/>
              <a:gd name="connsiteX0" fmla="*/ 27042 w 11276343"/>
              <a:gd name="connsiteY0" fmla="*/ 0 h 122830"/>
              <a:gd name="connsiteX1" fmla="*/ 11276343 w 11276343"/>
              <a:gd name="connsiteY1" fmla="*/ 0 h 122830"/>
              <a:gd name="connsiteX2" fmla="*/ 11156242 w 11276343"/>
              <a:gd name="connsiteY2" fmla="*/ 122830 h 122830"/>
              <a:gd name="connsiteX3" fmla="*/ 0 w 11276343"/>
              <a:gd name="connsiteY3" fmla="*/ 95534 h 122830"/>
              <a:gd name="connsiteX4" fmla="*/ 27042 w 11276343"/>
              <a:gd name="connsiteY4" fmla="*/ 0 h 122830"/>
              <a:gd name="connsiteX0" fmla="*/ 27042 w 11276343"/>
              <a:gd name="connsiteY0" fmla="*/ 0 h 98493"/>
              <a:gd name="connsiteX1" fmla="*/ 11276343 w 11276343"/>
              <a:gd name="connsiteY1" fmla="*/ 0 h 98493"/>
              <a:gd name="connsiteX2" fmla="*/ 11180352 w 11276343"/>
              <a:gd name="connsiteY2" fmla="*/ 98493 h 98493"/>
              <a:gd name="connsiteX3" fmla="*/ 0 w 11276343"/>
              <a:gd name="connsiteY3" fmla="*/ 95534 h 98493"/>
              <a:gd name="connsiteX4" fmla="*/ 27042 w 11276343"/>
              <a:gd name="connsiteY4" fmla="*/ 0 h 98493"/>
              <a:gd name="connsiteX0" fmla="*/ 0 w 11249301"/>
              <a:gd name="connsiteY0" fmla="*/ 0 h 98493"/>
              <a:gd name="connsiteX1" fmla="*/ 11249301 w 11249301"/>
              <a:gd name="connsiteY1" fmla="*/ 0 h 98493"/>
              <a:gd name="connsiteX2" fmla="*/ 11153310 w 11249301"/>
              <a:gd name="connsiteY2" fmla="*/ 98493 h 98493"/>
              <a:gd name="connsiteX3" fmla="*/ 3958 w 11249301"/>
              <a:gd name="connsiteY3" fmla="*/ 95534 h 98493"/>
              <a:gd name="connsiteX4" fmla="*/ 0 w 11249301"/>
              <a:gd name="connsiteY4" fmla="*/ 0 h 98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9301" h="98493">
                <a:moveTo>
                  <a:pt x="0" y="0"/>
                </a:moveTo>
                <a:lnTo>
                  <a:pt x="11249301" y="0"/>
                </a:lnTo>
                <a:lnTo>
                  <a:pt x="11153310" y="98493"/>
                </a:lnTo>
                <a:lnTo>
                  <a:pt x="3958" y="95534"/>
                </a:lnTo>
                <a:lnTo>
                  <a:pt x="0" y="0"/>
                </a:lnTo>
                <a:close/>
              </a:path>
            </a:pathLst>
          </a:custGeom>
          <a:solidFill>
            <a:srgbClr val="FF9E00"/>
          </a:solidFill>
          <a:ln w="9525" algn="ctr">
            <a:noFill/>
            <a:miter lim="800000"/>
            <a:headEnd/>
            <a:tailEnd/>
          </a:ln>
        </p:spPr>
        <p:txBody>
          <a:bodyPr lIns="80351" tIns="64280" rIns="80351" bIns="6428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14" name="Rectangle 94"/>
          <p:cNvSpPr/>
          <p:nvPr userDrawn="1"/>
        </p:nvSpPr>
        <p:spPr bwMode="white">
          <a:xfrm>
            <a:off x="242937" y="4901803"/>
            <a:ext cx="8656646" cy="24169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lIns="80351" tIns="64280" rIns="80351" bIns="6428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400" kern="0" dirty="0" err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TextBox 7"/>
          <p:cNvSpPr txBox="1"/>
          <p:nvPr userDrawn="1"/>
        </p:nvSpPr>
        <p:spPr bwMode="black">
          <a:xfrm>
            <a:off x="242937" y="4965608"/>
            <a:ext cx="20948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99873" indent="-99873" defTabSz="816226">
              <a:buClr>
                <a:srgbClr val="000000"/>
              </a:buClr>
              <a:buFont typeface="Arial" pitchFamily="34" charset="0"/>
              <a:buChar char="©"/>
            </a:pPr>
            <a:r>
              <a:rPr lang="en-US" sz="700" dirty="0">
                <a:solidFill>
                  <a:srgbClr val="FFFFFF"/>
                </a:solidFill>
              </a:rPr>
              <a:t>© 2016</a:t>
            </a:r>
            <a:r>
              <a:rPr lang="en-US" sz="700" baseline="0" dirty="0">
                <a:solidFill>
                  <a:srgbClr val="FFFFFF"/>
                </a:solidFill>
              </a:rPr>
              <a:t> SAP SE / &lt;institution&gt;</a:t>
            </a:r>
            <a:r>
              <a:rPr lang="en-US" sz="700" dirty="0">
                <a:solidFill>
                  <a:srgbClr val="FFFFFF"/>
                </a:solidFill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5439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urriculum_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242936" y="323850"/>
            <a:ext cx="6525307" cy="627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85725" indent="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b="1" kern="0" noProof="0" dirty="0">
                <a:ea typeface="Arial Unicode MS" pitchFamily="34" charset="-128"/>
                <a:cs typeface="Arial Unicode MS" pitchFamily="34" charset="-128"/>
              </a:rPr>
              <a:t>Curriculum</a:t>
            </a:r>
            <a:r>
              <a:rPr lang="en-US" sz="2400" b="1" kern="0" baseline="0" noProof="0" dirty="0">
                <a:ea typeface="Arial Unicode MS" pitchFamily="34" charset="-128"/>
                <a:cs typeface="Arial Unicode MS" pitchFamily="34" charset="-128"/>
              </a:rPr>
              <a:t> information</a:t>
            </a:r>
            <a:endParaRPr lang="en-US" sz="2400" b="1" kern="0" noProof="0" dirty="0"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16" name="Gruppieren 15"/>
          <p:cNvGrpSpPr/>
          <p:nvPr userDrawn="1"/>
        </p:nvGrpSpPr>
        <p:grpSpPr>
          <a:xfrm>
            <a:off x="1141718" y="1288800"/>
            <a:ext cx="7030682" cy="363210"/>
            <a:chOff x="1108399" y="1438069"/>
            <a:chExt cx="7030682" cy="363210"/>
          </a:xfrm>
        </p:grpSpPr>
        <p:sp>
          <p:nvSpPr>
            <p:cNvPr id="6" name="Rectangle 10"/>
            <p:cNvSpPr/>
            <p:nvPr userDrawn="1"/>
          </p:nvSpPr>
          <p:spPr>
            <a:xfrm>
              <a:off x="1108399" y="1438069"/>
              <a:ext cx="2066313" cy="338372"/>
            </a:xfrm>
            <a:prstGeom prst="rect">
              <a:avLst/>
            </a:prstGeom>
          </p:spPr>
          <p:txBody>
            <a:bodyPr wrap="none" lIns="91302" tIns="45630" rIns="91302" bIns="45630">
              <a:spAutoFit/>
            </a:bodyPr>
            <a:lstStyle/>
            <a:p>
              <a:r>
                <a:rPr lang="en-US" b="1" noProof="0" dirty="0">
                  <a:solidFill>
                    <a:schemeClr val="tx1"/>
                  </a:solidFill>
                  <a:latin typeface="+mj-lt"/>
                </a:rPr>
                <a:t>Curriculum</a:t>
              </a:r>
              <a:r>
                <a:rPr lang="en-US" b="1" baseline="0" noProof="0" dirty="0">
                  <a:solidFill>
                    <a:schemeClr val="tx1"/>
                  </a:solidFill>
                  <a:latin typeface="+mj-lt"/>
                </a:rPr>
                <a:t> version</a:t>
              </a:r>
              <a:endParaRPr lang="en-US" b="1" noProof="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8" name="Straight Connector 12"/>
            <p:cNvCxnSpPr/>
            <p:nvPr userDrawn="1"/>
          </p:nvCxnSpPr>
          <p:spPr>
            <a:xfrm flipV="1">
              <a:off x="1197563" y="1776441"/>
              <a:ext cx="6941518" cy="24838"/>
            </a:xfrm>
            <a:prstGeom prst="line">
              <a:avLst/>
            </a:prstGeom>
            <a:ln w="38100">
              <a:solidFill>
                <a:srgbClr val="FF9E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/>
          <p:cNvGrpSpPr/>
          <p:nvPr userDrawn="1"/>
        </p:nvGrpSpPr>
        <p:grpSpPr>
          <a:xfrm>
            <a:off x="324000" y="1152039"/>
            <a:ext cx="765542" cy="765543"/>
            <a:chOff x="352676" y="1326706"/>
            <a:chExt cx="765542" cy="765543"/>
          </a:xfrm>
        </p:grpSpPr>
        <p:sp>
          <p:nvSpPr>
            <p:cNvPr id="7" name="Donut 11"/>
            <p:cNvSpPr/>
            <p:nvPr userDrawn="1"/>
          </p:nvSpPr>
          <p:spPr bwMode="gray">
            <a:xfrm>
              <a:off x="352676" y="1326706"/>
              <a:ext cx="765542" cy="765543"/>
            </a:xfrm>
            <a:prstGeom prst="donut">
              <a:avLst>
                <a:gd name="adj" fmla="val 5979"/>
              </a:avLst>
            </a:prstGeom>
            <a:solidFill>
              <a:srgbClr val="FF9E00"/>
            </a:solidFill>
            <a:ln w="6350" algn="ctr">
              <a:solidFill>
                <a:srgbClr val="FF9E00"/>
              </a:solidFill>
              <a:miter lim="800000"/>
              <a:headEnd/>
              <a:tailEnd/>
            </a:ln>
          </p:spPr>
          <p:txBody>
            <a:bodyPr lIns="89863" tIns="71908" rIns="89863" bIns="71908" rtlCol="0" anchor="ctr"/>
            <a:lstStyle/>
            <a:p>
              <a:pPr algn="ctr" defTabSz="913003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de-DE" sz="2000" kern="0">
                <a:ea typeface="Arial Unicode MS" pitchFamily="34" charset="-128"/>
                <a:cs typeface="Arial Unicode MS" pitchFamily="34" charset="-128"/>
              </a:endParaRPr>
            </a:p>
          </p:txBody>
        </p:sp>
        <p:grpSp>
          <p:nvGrpSpPr>
            <p:cNvPr id="9" name="Gruppieren 8"/>
            <p:cNvGrpSpPr/>
            <p:nvPr userDrawn="1"/>
          </p:nvGrpSpPr>
          <p:grpSpPr>
            <a:xfrm>
              <a:off x="545702" y="1435466"/>
              <a:ext cx="403112" cy="578595"/>
              <a:chOff x="7057115" y="1361724"/>
              <a:chExt cx="403112" cy="578595"/>
            </a:xfrm>
          </p:grpSpPr>
          <p:sp>
            <p:nvSpPr>
              <p:cNvPr id="10" name="Gefaltete Ecke 9"/>
              <p:cNvSpPr/>
              <p:nvPr/>
            </p:nvSpPr>
            <p:spPr bwMode="gray">
              <a:xfrm rot="10800000" flipH="1">
                <a:off x="7150511" y="1361724"/>
                <a:ext cx="309716" cy="420330"/>
              </a:xfrm>
              <a:prstGeom prst="foldedCorner">
                <a:avLst>
                  <a:gd name="adj" fmla="val 38333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635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b="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1" name="Gefaltete Ecke 10"/>
              <p:cNvSpPr/>
              <p:nvPr/>
            </p:nvSpPr>
            <p:spPr bwMode="gray">
              <a:xfrm rot="10800000" flipH="1">
                <a:off x="7103823" y="1410891"/>
                <a:ext cx="309716" cy="420330"/>
              </a:xfrm>
              <a:prstGeom prst="foldedCorner">
                <a:avLst>
                  <a:gd name="adj" fmla="val 38333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635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b="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grpSp>
            <p:nvGrpSpPr>
              <p:cNvPr id="12" name="Gruppieren 33"/>
              <p:cNvGrpSpPr/>
              <p:nvPr/>
            </p:nvGrpSpPr>
            <p:grpSpPr>
              <a:xfrm>
                <a:off x="7057115" y="1386321"/>
                <a:ext cx="309716" cy="553998"/>
                <a:chOff x="589936" y="2743199"/>
                <a:chExt cx="309716" cy="553998"/>
              </a:xfrm>
            </p:grpSpPr>
            <p:sp>
              <p:nvSpPr>
                <p:cNvPr id="13" name="Gefaltete Ecke 12"/>
                <p:cNvSpPr/>
                <p:nvPr/>
              </p:nvSpPr>
              <p:spPr bwMode="gray">
                <a:xfrm rot="10800000" flipH="1">
                  <a:off x="589936" y="2809567"/>
                  <a:ext cx="309716" cy="420330"/>
                </a:xfrm>
                <a:prstGeom prst="foldedCorner">
                  <a:avLst>
                    <a:gd name="adj" fmla="val 38333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90000" tIns="72000" rIns="90000" bIns="72000" rtlCol="0" anchor="ctr"/>
                <a:lstStyle/>
                <a:p>
                  <a:pPr marR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F0AB00"/>
                    </a:buClr>
                    <a:buSzPct val="80000"/>
                    <a:tabLst/>
                  </a:pPr>
                  <a:endParaRPr kumimoji="0" lang="de-DE" b="0" i="0" u="none" strike="noStrike" kern="0" cap="none" spc="0" normalizeH="0" baseline="0">
                    <a:ln>
                      <a:noFill/>
                    </a:ln>
                    <a:effectLst/>
                    <a:uLnTx/>
                    <a:uFillTx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sp>
              <p:nvSpPr>
                <p:cNvPr id="14" name="Textfeld 13"/>
                <p:cNvSpPr txBox="1"/>
                <p:nvPr/>
              </p:nvSpPr>
              <p:spPr>
                <a:xfrm>
                  <a:off x="693174" y="2743199"/>
                  <a:ext cx="16223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F0AB00"/>
                    </a:buClr>
                    <a:buSzPct val="80000"/>
                  </a:pPr>
                  <a:r>
                    <a:rPr lang="de-DE" sz="3600" i="1" kern="0" dirty="0">
                      <a:solidFill>
                        <a:schemeClr val="bg1"/>
                      </a:solidFill>
                      <a:latin typeface="Angsana New" pitchFamily="18" charset="-34"/>
                      <a:ea typeface="Arial Unicode MS" pitchFamily="34" charset="-128"/>
                      <a:cs typeface="Angsana New" pitchFamily="18" charset="-34"/>
                    </a:rPr>
                    <a:t>i</a:t>
                  </a:r>
                </a:p>
              </p:txBody>
            </p:sp>
          </p:grpSp>
        </p:grpSp>
      </p:grpSp>
      <p:sp>
        <p:nvSpPr>
          <p:cNvPr id="22" name="Textplatzhalt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1227877" y="1802784"/>
            <a:ext cx="6944523" cy="336918"/>
          </a:xfrm>
          <a:prstGeom prst="rect">
            <a:avLst/>
          </a:prstGeom>
        </p:spPr>
        <p:txBody>
          <a:bodyPr anchor="ctr"/>
          <a:lstStyle>
            <a:lvl1pPr marL="2857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&lt;curriculum version + last update&gt;</a:t>
            </a:r>
            <a:endParaRPr lang="de-DE" dirty="0"/>
          </a:p>
        </p:txBody>
      </p:sp>
      <p:sp>
        <p:nvSpPr>
          <p:cNvPr id="26" name="Textplatzhalt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475656" y="2642245"/>
            <a:ext cx="6696743" cy="53099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b="0" baseline="0">
                <a:solidFill>
                  <a:schemeClr val="tx1"/>
                </a:solidFill>
              </a:defRPr>
            </a:lvl1pPr>
            <a:lvl2pPr marL="541338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&lt;server side&gt;</a:t>
            </a:r>
          </a:p>
          <a:p>
            <a:pPr lvl="0"/>
            <a:r>
              <a:rPr lang="en-US" dirty="0"/>
              <a:t>&lt;client side&gt;</a:t>
            </a:r>
            <a:endParaRPr lang="de-DE" dirty="0"/>
          </a:p>
        </p:txBody>
      </p:sp>
      <p:sp>
        <p:nvSpPr>
          <p:cNvPr id="27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475656" y="3654033"/>
            <a:ext cx="6696742" cy="57390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b="0" baseline="0">
                <a:solidFill>
                  <a:schemeClr val="tx1"/>
                </a:solidFill>
              </a:defRPr>
            </a:lvl1pPr>
            <a:lvl2pPr marL="541338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&lt;curricula&gt;</a:t>
            </a:r>
          </a:p>
          <a:p>
            <a:pPr lvl="0"/>
            <a:r>
              <a:rPr lang="en-US" dirty="0"/>
              <a:t>&lt;other knowledge&gt;</a:t>
            </a:r>
          </a:p>
          <a:p>
            <a:pPr lvl="1"/>
            <a:endParaRPr lang="de-DE" dirty="0"/>
          </a:p>
        </p:txBody>
      </p:sp>
      <p:sp>
        <p:nvSpPr>
          <p:cNvPr id="28" name="Textfeld 27"/>
          <p:cNvSpPr txBox="1"/>
          <p:nvPr userDrawn="1"/>
        </p:nvSpPr>
        <p:spPr>
          <a:xfrm>
            <a:off x="1230882" y="2369517"/>
            <a:ext cx="6941516" cy="33691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354013" indent="-26035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used</a:t>
            </a:r>
          </a:p>
        </p:txBody>
      </p:sp>
      <p:sp>
        <p:nvSpPr>
          <p:cNvPr id="30" name="Textfeld 29"/>
          <p:cNvSpPr txBox="1"/>
          <p:nvPr userDrawn="1"/>
        </p:nvSpPr>
        <p:spPr>
          <a:xfrm>
            <a:off x="1234279" y="3396291"/>
            <a:ext cx="6941516" cy="33691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354013" indent="-26035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Prerequisites</a:t>
            </a:r>
          </a:p>
        </p:txBody>
      </p:sp>
    </p:spTree>
    <p:extLst>
      <p:ext uri="{BB962C8B-B14F-4D97-AF65-F5344CB8AC3E}">
        <p14:creationId xmlns:p14="http://schemas.microsoft.com/office/powerpoint/2010/main" val="710217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12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Module_inf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242936" y="323850"/>
            <a:ext cx="6525307" cy="627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85725" indent="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b="1" kern="0" noProof="0" dirty="0">
                <a:ea typeface="Arial Unicode MS" pitchFamily="34" charset="-128"/>
                <a:cs typeface="Arial Unicode MS" pitchFamily="34" charset="-128"/>
              </a:rPr>
              <a:t>Module</a:t>
            </a:r>
            <a:r>
              <a:rPr lang="en-US" sz="2400" b="1" kern="0" baseline="0" noProof="0" dirty="0">
                <a:ea typeface="Arial Unicode MS" pitchFamily="34" charset="-128"/>
                <a:cs typeface="Arial Unicode MS" pitchFamily="34" charset="-128"/>
              </a:rPr>
              <a:t> information</a:t>
            </a:r>
            <a:endParaRPr lang="en-US" sz="2400" b="1" kern="0" noProof="0" dirty="0"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1141718" y="1290412"/>
            <a:ext cx="7030682" cy="363210"/>
            <a:chOff x="1108399" y="1438069"/>
            <a:chExt cx="7030682" cy="363210"/>
          </a:xfrm>
        </p:grpSpPr>
        <p:sp>
          <p:nvSpPr>
            <p:cNvPr id="5" name="Rectangle 10"/>
            <p:cNvSpPr/>
            <p:nvPr userDrawn="1"/>
          </p:nvSpPr>
          <p:spPr>
            <a:xfrm>
              <a:off x="1108399" y="1438069"/>
              <a:ext cx="969859" cy="338372"/>
            </a:xfrm>
            <a:prstGeom prst="rect">
              <a:avLst/>
            </a:prstGeom>
          </p:spPr>
          <p:txBody>
            <a:bodyPr wrap="none" lIns="91302" tIns="45630" rIns="91302" bIns="45630">
              <a:spAutoFit/>
            </a:bodyPr>
            <a:lstStyle/>
            <a:p>
              <a:r>
                <a:rPr lang="en-US" b="1" noProof="0" dirty="0">
                  <a:solidFill>
                    <a:schemeClr val="tx1"/>
                  </a:solidFill>
                  <a:latin typeface="+mj-lt"/>
                </a:rPr>
                <a:t>Authors</a:t>
              </a:r>
            </a:p>
          </p:txBody>
        </p:sp>
        <p:cxnSp>
          <p:nvCxnSpPr>
            <p:cNvPr id="6" name="Straight Connector 12"/>
            <p:cNvCxnSpPr/>
            <p:nvPr userDrawn="1"/>
          </p:nvCxnSpPr>
          <p:spPr>
            <a:xfrm flipV="1">
              <a:off x="1197563" y="1776441"/>
              <a:ext cx="6941518" cy="24838"/>
            </a:xfrm>
            <a:prstGeom prst="line">
              <a:avLst/>
            </a:prstGeom>
            <a:ln w="38100">
              <a:solidFill>
                <a:srgbClr val="FF9E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platzhalt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1227877" y="1800620"/>
            <a:ext cx="6944523" cy="843138"/>
          </a:xfrm>
          <a:prstGeom prst="rect">
            <a:avLst/>
          </a:prstGeom>
        </p:spPr>
        <p:txBody>
          <a:bodyPr anchor="t"/>
          <a:lstStyle>
            <a:lvl1pPr marL="285750" marR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sz="1600" b="0" baseline="0">
                <a:solidFill>
                  <a:schemeClr val="tx1"/>
                </a:solidFill>
              </a:defRPr>
            </a:lvl1pPr>
          </a:lstStyle>
          <a:p>
            <a:pPr marL="285750" marR="0" lvl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&lt;Author&gt;</a:t>
            </a:r>
            <a:endParaRPr lang="de-DE" dirty="0"/>
          </a:p>
          <a:p>
            <a:pPr marL="285750" marR="0" lvl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&lt;Author&gt;</a:t>
            </a:r>
          </a:p>
          <a:p>
            <a:pPr marL="285750" marR="0" lvl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&lt;Author&gt;</a:t>
            </a:r>
            <a:endParaRPr lang="de-DE" dirty="0"/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324000" y="1152039"/>
            <a:ext cx="765542" cy="765543"/>
            <a:chOff x="324000" y="1152039"/>
            <a:chExt cx="765542" cy="765543"/>
          </a:xfrm>
        </p:grpSpPr>
        <p:sp>
          <p:nvSpPr>
            <p:cNvPr id="21" name="Donut 11"/>
            <p:cNvSpPr/>
            <p:nvPr userDrawn="1"/>
          </p:nvSpPr>
          <p:spPr bwMode="gray">
            <a:xfrm>
              <a:off x="324000" y="1152039"/>
              <a:ext cx="765542" cy="765543"/>
            </a:xfrm>
            <a:prstGeom prst="donut">
              <a:avLst>
                <a:gd name="adj" fmla="val 5979"/>
              </a:avLst>
            </a:prstGeom>
            <a:solidFill>
              <a:srgbClr val="FF9E00"/>
            </a:solidFill>
            <a:ln w="6350" algn="ctr">
              <a:solidFill>
                <a:srgbClr val="FF9E00"/>
              </a:solidFill>
              <a:miter lim="800000"/>
              <a:headEnd/>
              <a:tailEnd/>
            </a:ln>
          </p:spPr>
          <p:txBody>
            <a:bodyPr lIns="89863" tIns="71908" rIns="89863" bIns="71908" rtlCol="0" anchor="ctr"/>
            <a:lstStyle/>
            <a:p>
              <a:pPr algn="ctr" defTabSz="913003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de-DE" sz="2000" kern="0">
                <a:ea typeface="Arial Unicode MS" pitchFamily="34" charset="-128"/>
                <a:cs typeface="Arial Unicode MS" pitchFamily="34" charset="-128"/>
              </a:endParaRPr>
            </a:p>
          </p:txBody>
        </p:sp>
        <p:grpSp>
          <p:nvGrpSpPr>
            <p:cNvPr id="2" name="Gruppieren 1"/>
            <p:cNvGrpSpPr/>
            <p:nvPr userDrawn="1"/>
          </p:nvGrpSpPr>
          <p:grpSpPr>
            <a:xfrm>
              <a:off x="467544" y="1473759"/>
              <a:ext cx="464585" cy="191754"/>
              <a:chOff x="467544" y="1473759"/>
              <a:chExt cx="464585" cy="191754"/>
            </a:xfrm>
          </p:grpSpPr>
          <p:sp>
            <p:nvSpPr>
              <p:cNvPr id="29" name="Richtungspfeil 28"/>
              <p:cNvSpPr/>
              <p:nvPr/>
            </p:nvSpPr>
            <p:spPr bwMode="gray">
              <a:xfrm rot="8100000">
                <a:off x="555537" y="1473759"/>
                <a:ext cx="376592" cy="144205"/>
              </a:xfrm>
              <a:prstGeom prst="homePlat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6350" algn="ctr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b="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30" name="Rechteck 29"/>
              <p:cNvSpPr/>
              <p:nvPr/>
            </p:nvSpPr>
            <p:spPr bwMode="gray">
              <a:xfrm rot="8100000">
                <a:off x="663215" y="1475660"/>
                <a:ext cx="215002" cy="83934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b="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cxnSp>
            <p:nvCxnSpPr>
              <p:cNvPr id="31" name="Gerade Verbindung 25"/>
              <p:cNvCxnSpPr/>
              <p:nvPr/>
            </p:nvCxnSpPr>
            <p:spPr>
              <a:xfrm>
                <a:off x="467544" y="1665513"/>
                <a:ext cx="98514" cy="0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uppieren 31"/>
          <p:cNvGrpSpPr/>
          <p:nvPr userDrawn="1"/>
        </p:nvGrpSpPr>
        <p:grpSpPr>
          <a:xfrm>
            <a:off x="1141718" y="3103823"/>
            <a:ext cx="7030682" cy="363210"/>
            <a:chOff x="1108399" y="1438069"/>
            <a:chExt cx="7030682" cy="363210"/>
          </a:xfrm>
        </p:grpSpPr>
        <p:sp>
          <p:nvSpPr>
            <p:cNvPr id="33" name="Rectangle 10"/>
            <p:cNvSpPr/>
            <p:nvPr userDrawn="1"/>
          </p:nvSpPr>
          <p:spPr>
            <a:xfrm>
              <a:off x="1108399" y="1438069"/>
              <a:ext cx="1741673" cy="338372"/>
            </a:xfrm>
            <a:prstGeom prst="rect">
              <a:avLst/>
            </a:prstGeom>
          </p:spPr>
          <p:txBody>
            <a:bodyPr wrap="none" lIns="91302" tIns="45630" rIns="91302" bIns="45630">
              <a:spAutoFit/>
            </a:bodyPr>
            <a:lstStyle/>
            <a:p>
              <a:r>
                <a:rPr lang="en-US" b="1" noProof="0" dirty="0">
                  <a:solidFill>
                    <a:schemeClr val="tx1"/>
                  </a:solidFill>
                  <a:latin typeface="+mj-lt"/>
                </a:rPr>
                <a:t>Target audience</a:t>
              </a:r>
            </a:p>
          </p:txBody>
        </p:sp>
        <p:cxnSp>
          <p:nvCxnSpPr>
            <p:cNvPr id="34" name="Straight Connector 12"/>
            <p:cNvCxnSpPr/>
            <p:nvPr userDrawn="1"/>
          </p:nvCxnSpPr>
          <p:spPr>
            <a:xfrm flipV="1">
              <a:off x="1197563" y="1776441"/>
              <a:ext cx="6941518" cy="24838"/>
            </a:xfrm>
            <a:prstGeom prst="line">
              <a:avLst/>
            </a:prstGeom>
            <a:ln w="38100">
              <a:solidFill>
                <a:srgbClr val="FF9E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platzhalter 2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227877" y="3614031"/>
            <a:ext cx="6944523" cy="901935"/>
          </a:xfrm>
          <a:prstGeom prst="rect">
            <a:avLst/>
          </a:prstGeom>
        </p:spPr>
        <p:txBody>
          <a:bodyPr anchor="t"/>
          <a:lstStyle>
            <a:lvl1pPr marL="285750" marR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sz="1600" b="0" baseline="0">
                <a:solidFill>
                  <a:schemeClr val="tx1"/>
                </a:solidFill>
              </a:defRPr>
            </a:lvl1pPr>
          </a:lstStyle>
          <a:p>
            <a:pPr marL="285750" marR="0" lvl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&lt;target audience&gt;</a:t>
            </a:r>
            <a:endParaRPr lang="de-DE" dirty="0"/>
          </a:p>
          <a:p>
            <a:pPr marL="285750" marR="0" lvl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&lt;target audience&gt;</a:t>
            </a:r>
          </a:p>
          <a:p>
            <a:pPr marL="285750" marR="0" lvl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&lt;target audience&gt;</a:t>
            </a:r>
            <a:endParaRPr lang="de-DE" dirty="0"/>
          </a:p>
        </p:txBody>
      </p:sp>
      <p:grpSp>
        <p:nvGrpSpPr>
          <p:cNvPr id="45" name="Gruppieren 44"/>
          <p:cNvGrpSpPr/>
          <p:nvPr userDrawn="1"/>
        </p:nvGrpSpPr>
        <p:grpSpPr>
          <a:xfrm>
            <a:off x="330720" y="2969383"/>
            <a:ext cx="765542" cy="765543"/>
            <a:chOff x="340245" y="3302896"/>
            <a:chExt cx="765542" cy="765543"/>
          </a:xfrm>
        </p:grpSpPr>
        <p:sp>
          <p:nvSpPr>
            <p:cNvPr id="46" name="Donut 6"/>
            <p:cNvSpPr/>
            <p:nvPr userDrawn="1"/>
          </p:nvSpPr>
          <p:spPr bwMode="gray">
            <a:xfrm>
              <a:off x="340245" y="3302896"/>
              <a:ext cx="765542" cy="765543"/>
            </a:xfrm>
            <a:prstGeom prst="donut">
              <a:avLst>
                <a:gd name="adj" fmla="val 5979"/>
              </a:avLst>
            </a:prstGeom>
            <a:solidFill>
              <a:srgbClr val="FF9E00"/>
            </a:solidFill>
            <a:ln w="6350" algn="ctr">
              <a:solidFill>
                <a:srgbClr val="FF9E00"/>
              </a:solidFill>
              <a:miter lim="800000"/>
              <a:headEnd/>
              <a:tailEnd/>
            </a:ln>
          </p:spPr>
          <p:txBody>
            <a:bodyPr lIns="89863" tIns="71908" rIns="89863" bIns="71908" rtlCol="0" anchor="ctr"/>
            <a:lstStyle/>
            <a:p>
              <a:pPr algn="ctr" defTabSz="913003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de-DE" sz="2000" kern="0"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47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040" y="3466593"/>
              <a:ext cx="361950" cy="438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76791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12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Module_info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242936" y="323850"/>
            <a:ext cx="6525307" cy="627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85725" indent="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b="1" kern="0" noProof="0" dirty="0">
                <a:ea typeface="Arial Unicode MS" pitchFamily="34" charset="-128"/>
                <a:cs typeface="Arial Unicode MS" pitchFamily="34" charset="-128"/>
              </a:rPr>
              <a:t>Module</a:t>
            </a:r>
            <a:r>
              <a:rPr lang="en-US" sz="2400" b="1" kern="0" baseline="0" noProof="0" dirty="0">
                <a:ea typeface="Arial Unicode MS" pitchFamily="34" charset="-128"/>
                <a:cs typeface="Arial Unicode MS" pitchFamily="34" charset="-128"/>
              </a:rPr>
              <a:t> information</a:t>
            </a:r>
            <a:endParaRPr lang="en-US" sz="2400" b="1" kern="0" noProof="0" dirty="0"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1141718" y="1290412"/>
            <a:ext cx="7030682" cy="363210"/>
            <a:chOff x="1108399" y="1438069"/>
            <a:chExt cx="7030682" cy="363210"/>
          </a:xfrm>
        </p:grpSpPr>
        <p:sp>
          <p:nvSpPr>
            <p:cNvPr id="5" name="Rectangle 10"/>
            <p:cNvSpPr/>
            <p:nvPr userDrawn="1"/>
          </p:nvSpPr>
          <p:spPr>
            <a:xfrm>
              <a:off x="1108399" y="1438069"/>
              <a:ext cx="2111197" cy="338372"/>
            </a:xfrm>
            <a:prstGeom prst="rect">
              <a:avLst/>
            </a:prstGeom>
          </p:spPr>
          <p:txBody>
            <a:bodyPr wrap="none" lIns="91302" tIns="45630" rIns="91302" bIns="45630">
              <a:spAutoFit/>
            </a:bodyPr>
            <a:lstStyle/>
            <a:p>
              <a:r>
                <a:rPr lang="en-US" b="1" noProof="0" dirty="0">
                  <a:solidFill>
                    <a:schemeClr val="tx1"/>
                  </a:solidFill>
                  <a:latin typeface="+mj-lt"/>
                </a:rPr>
                <a:t>Learning objectives</a:t>
              </a:r>
            </a:p>
          </p:txBody>
        </p:sp>
        <p:cxnSp>
          <p:nvCxnSpPr>
            <p:cNvPr id="6" name="Straight Connector 12"/>
            <p:cNvCxnSpPr/>
            <p:nvPr userDrawn="1"/>
          </p:nvCxnSpPr>
          <p:spPr>
            <a:xfrm flipV="1">
              <a:off x="1197563" y="1776441"/>
              <a:ext cx="6941518" cy="24838"/>
            </a:xfrm>
            <a:prstGeom prst="line">
              <a:avLst/>
            </a:prstGeom>
            <a:ln w="38100">
              <a:solidFill>
                <a:srgbClr val="FF9E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platzhalt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1227877" y="1800620"/>
            <a:ext cx="6944523" cy="2643338"/>
          </a:xfrm>
          <a:prstGeom prst="rect">
            <a:avLst/>
          </a:prstGeom>
        </p:spPr>
        <p:txBody>
          <a:bodyPr anchor="t"/>
          <a:lstStyle>
            <a:lvl1pPr marL="285750" marR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sz="1600" b="0" baseline="0">
                <a:solidFill>
                  <a:schemeClr val="tx1"/>
                </a:solidFill>
              </a:defRPr>
            </a:lvl1pPr>
          </a:lstStyle>
          <a:p>
            <a:pPr marL="285750" marR="0" lvl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&lt;learning objective&gt;</a:t>
            </a:r>
            <a:endParaRPr lang="de-DE" dirty="0"/>
          </a:p>
          <a:p>
            <a:pPr marL="285750" marR="0" lvl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&lt;learning objective&gt;</a:t>
            </a:r>
          </a:p>
          <a:p>
            <a:pPr marL="285750" marR="0" lvl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&lt;learning objective&gt;</a:t>
            </a:r>
            <a:endParaRPr lang="de-DE" dirty="0"/>
          </a:p>
        </p:txBody>
      </p:sp>
      <p:grpSp>
        <p:nvGrpSpPr>
          <p:cNvPr id="24" name="Gruppieren 23"/>
          <p:cNvGrpSpPr/>
          <p:nvPr userDrawn="1"/>
        </p:nvGrpSpPr>
        <p:grpSpPr>
          <a:xfrm>
            <a:off x="324000" y="1152000"/>
            <a:ext cx="765542" cy="765543"/>
            <a:chOff x="354900" y="1326706"/>
            <a:chExt cx="765542" cy="765543"/>
          </a:xfrm>
        </p:grpSpPr>
        <p:sp>
          <p:nvSpPr>
            <p:cNvPr id="25" name="Donut 11"/>
            <p:cNvSpPr/>
            <p:nvPr userDrawn="1"/>
          </p:nvSpPr>
          <p:spPr bwMode="gray">
            <a:xfrm>
              <a:off x="354900" y="1326706"/>
              <a:ext cx="765542" cy="765543"/>
            </a:xfrm>
            <a:prstGeom prst="donut">
              <a:avLst>
                <a:gd name="adj" fmla="val 5979"/>
              </a:avLst>
            </a:prstGeom>
            <a:solidFill>
              <a:srgbClr val="FF9E00"/>
            </a:solidFill>
            <a:ln w="6350" algn="ctr">
              <a:solidFill>
                <a:srgbClr val="FF9E00"/>
              </a:solidFill>
              <a:miter lim="800000"/>
              <a:headEnd/>
              <a:tailEnd/>
            </a:ln>
          </p:spPr>
          <p:txBody>
            <a:bodyPr lIns="89863" tIns="71908" rIns="89863" bIns="71908" rtlCol="0" anchor="ctr"/>
            <a:lstStyle/>
            <a:p>
              <a:pPr algn="ctr" defTabSz="913003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de-DE" sz="2000" kern="0"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26" name="Picture 4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606" y="1487967"/>
              <a:ext cx="35242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602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2936" y="323850"/>
            <a:ext cx="6525307" cy="6277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&lt;agenda&gt;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2937" y="1093491"/>
            <a:ext cx="8656646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</p:spTree>
    <p:extLst>
      <p:ext uri="{BB962C8B-B14F-4D97-AF65-F5344CB8AC3E}">
        <p14:creationId xmlns:p14="http://schemas.microsoft.com/office/powerpoint/2010/main" val="260164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Regula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2937" y="1093491"/>
            <a:ext cx="8656646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42936" y="323850"/>
            <a:ext cx="6525307" cy="6277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&lt;page title&gt;</a:t>
            </a:r>
          </a:p>
        </p:txBody>
      </p:sp>
    </p:spTree>
    <p:extLst>
      <p:ext uri="{BB962C8B-B14F-4D97-AF65-F5344CB8AC3E}">
        <p14:creationId xmlns:p14="http://schemas.microsoft.com/office/powerpoint/2010/main" val="111093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41331" y="1095198"/>
            <a:ext cx="4245994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2937" y="1093491"/>
            <a:ext cx="4245994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42937" y="323850"/>
            <a:ext cx="6174268" cy="6277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1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1663" y="1093491"/>
            <a:ext cx="2804570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185105" y="1093491"/>
            <a:ext cx="2804570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2937" y="1093491"/>
            <a:ext cx="2804570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42937" y="323850"/>
            <a:ext cx="6174268" cy="6277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0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 bwMode="white">
          <a:xfrm>
            <a:off x="242937" y="4901803"/>
            <a:ext cx="8656646" cy="24169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lIns="80351" tIns="64280" rIns="80351" bIns="6428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400" kern="0" dirty="0" err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 bwMode="black">
          <a:xfrm>
            <a:off x="242937" y="4965608"/>
            <a:ext cx="20948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99873" indent="-99873" defTabSz="816226">
              <a:buClr>
                <a:srgbClr val="000000"/>
              </a:buClr>
              <a:buFont typeface="Arial" pitchFamily="34" charset="0"/>
              <a:buChar char="©"/>
            </a:pPr>
            <a:r>
              <a:rPr lang="en-US" sz="700" dirty="0">
                <a:solidFill>
                  <a:srgbClr val="FFFFFF"/>
                </a:solidFill>
              </a:rPr>
              <a:t>© 2016</a:t>
            </a:r>
            <a:r>
              <a:rPr lang="en-US" sz="700" baseline="0" dirty="0">
                <a:solidFill>
                  <a:srgbClr val="FFFFFF"/>
                </a:solidFill>
              </a:rPr>
              <a:t> SAP SE / &lt;institution&gt;</a:t>
            </a:r>
            <a:r>
              <a:rPr lang="en-US" sz="700" dirty="0">
                <a:solidFill>
                  <a:srgbClr val="FFFFFF"/>
                </a:solidFill>
              </a:rPr>
              <a:t>. All rights reserved.</a:t>
            </a:r>
          </a:p>
        </p:txBody>
      </p:sp>
      <p:sp>
        <p:nvSpPr>
          <p:cNvPr id="10" name="Information_Classification"/>
          <p:cNvSpPr txBox="1"/>
          <p:nvPr/>
        </p:nvSpPr>
        <p:spPr>
          <a:xfrm>
            <a:off x="8663930" y="4966770"/>
            <a:ext cx="181140" cy="1077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fld id="{320338ED-636D-44D6-A80A-5A23DEFF3D2C}" type="slidenum">
              <a:rPr kumimoji="0" lang="en-US" sz="700" b="0" i="0" u="none" kern="0" baseline="0" smtClean="0">
                <a:solidFill>
                  <a:srgbClr val="FFFFFF"/>
                </a:solidFill>
                <a:latin typeface="Arial"/>
                <a:ea typeface="Arial Unicode MS"/>
                <a:cs typeface="Arial Unicode MS" pitchFamily="34" charset="-128"/>
                <a:sym typeface="Arial"/>
              </a:rPr>
              <a:t>‹#›</a:t>
            </a:fld>
            <a:endParaRPr kumimoji="0" lang="en-US" sz="700" b="0" i="0" u="none" kern="0" baseline="0" dirty="0">
              <a:solidFill>
                <a:srgbClr val="FFFFFF"/>
              </a:solidFill>
              <a:latin typeface="Arial"/>
              <a:ea typeface="Arial Unicode MS"/>
              <a:cs typeface="Arial Unicode MS" pitchFamily="34" charset="-128"/>
              <a:sym typeface="Arial"/>
            </a:endParaRPr>
          </a:p>
        </p:txBody>
      </p:sp>
      <p:pic>
        <p:nvPicPr>
          <p:cNvPr id="20" name="Grafik 19" descr="800px-SAP_2011_logo.svg.png"/>
          <p:cNvPicPr>
            <a:picLocks noChangeAspect="1"/>
          </p:cNvPicPr>
          <p:nvPr/>
        </p:nvPicPr>
        <p:blipFill>
          <a:blip r:embed="rId19" cstate="print"/>
          <a:srcRect l="1417" t="2779" r="1417" b="2779"/>
          <a:stretch>
            <a:fillRect/>
          </a:stretch>
        </p:blipFill>
        <p:spPr>
          <a:xfrm>
            <a:off x="7778108" y="408598"/>
            <a:ext cx="946618" cy="469250"/>
          </a:xfrm>
          <a:prstGeom prst="rect">
            <a:avLst/>
          </a:prstGeom>
        </p:spPr>
      </p:pic>
      <p:pic>
        <p:nvPicPr>
          <p:cNvPr id="21" name="Grafik 20" descr="SAP_UniversityAlliances_scrn_R_pos_stac3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866103" y="409848"/>
            <a:ext cx="862030" cy="468000"/>
          </a:xfrm>
          <a:prstGeom prst="rect">
            <a:avLst/>
          </a:prstGeom>
        </p:spPr>
      </p:pic>
      <p:sp>
        <p:nvSpPr>
          <p:cNvPr id="22" name="Rectangle 32"/>
          <p:cNvSpPr/>
          <p:nvPr/>
        </p:nvSpPr>
        <p:spPr bwMode="gray">
          <a:xfrm>
            <a:off x="0" y="254895"/>
            <a:ext cx="8875526" cy="73853"/>
          </a:xfrm>
          <a:custGeom>
            <a:avLst/>
            <a:gdLst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1249301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9966412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27042 w 11276343"/>
              <a:gd name="connsiteY0" fmla="*/ 0 h 1255594"/>
              <a:gd name="connsiteX1" fmla="*/ 11276343 w 11276343"/>
              <a:gd name="connsiteY1" fmla="*/ 0 h 1255594"/>
              <a:gd name="connsiteX2" fmla="*/ 9993454 w 11276343"/>
              <a:gd name="connsiteY2" fmla="*/ 1255594 h 1255594"/>
              <a:gd name="connsiteX3" fmla="*/ 0 w 11276343"/>
              <a:gd name="connsiteY3" fmla="*/ 95534 h 1255594"/>
              <a:gd name="connsiteX4" fmla="*/ 27042 w 11276343"/>
              <a:gd name="connsiteY4" fmla="*/ 0 h 1255594"/>
              <a:gd name="connsiteX0" fmla="*/ 27042 w 11276343"/>
              <a:gd name="connsiteY0" fmla="*/ 0 h 122830"/>
              <a:gd name="connsiteX1" fmla="*/ 11276343 w 11276343"/>
              <a:gd name="connsiteY1" fmla="*/ 0 h 122830"/>
              <a:gd name="connsiteX2" fmla="*/ 11156242 w 11276343"/>
              <a:gd name="connsiteY2" fmla="*/ 122830 h 122830"/>
              <a:gd name="connsiteX3" fmla="*/ 0 w 11276343"/>
              <a:gd name="connsiteY3" fmla="*/ 95534 h 122830"/>
              <a:gd name="connsiteX4" fmla="*/ 27042 w 11276343"/>
              <a:gd name="connsiteY4" fmla="*/ 0 h 122830"/>
              <a:gd name="connsiteX0" fmla="*/ 27042 w 11276343"/>
              <a:gd name="connsiteY0" fmla="*/ 0 h 98493"/>
              <a:gd name="connsiteX1" fmla="*/ 11276343 w 11276343"/>
              <a:gd name="connsiteY1" fmla="*/ 0 h 98493"/>
              <a:gd name="connsiteX2" fmla="*/ 11180352 w 11276343"/>
              <a:gd name="connsiteY2" fmla="*/ 98493 h 98493"/>
              <a:gd name="connsiteX3" fmla="*/ 0 w 11276343"/>
              <a:gd name="connsiteY3" fmla="*/ 95534 h 98493"/>
              <a:gd name="connsiteX4" fmla="*/ 27042 w 11276343"/>
              <a:gd name="connsiteY4" fmla="*/ 0 h 98493"/>
              <a:gd name="connsiteX0" fmla="*/ 0 w 11249301"/>
              <a:gd name="connsiteY0" fmla="*/ 0 h 98493"/>
              <a:gd name="connsiteX1" fmla="*/ 11249301 w 11249301"/>
              <a:gd name="connsiteY1" fmla="*/ 0 h 98493"/>
              <a:gd name="connsiteX2" fmla="*/ 11153310 w 11249301"/>
              <a:gd name="connsiteY2" fmla="*/ 98493 h 98493"/>
              <a:gd name="connsiteX3" fmla="*/ 3958 w 11249301"/>
              <a:gd name="connsiteY3" fmla="*/ 95534 h 98493"/>
              <a:gd name="connsiteX4" fmla="*/ 0 w 11249301"/>
              <a:gd name="connsiteY4" fmla="*/ 0 h 98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9301" h="98493">
                <a:moveTo>
                  <a:pt x="0" y="0"/>
                </a:moveTo>
                <a:lnTo>
                  <a:pt x="11249301" y="0"/>
                </a:lnTo>
                <a:lnTo>
                  <a:pt x="11153310" y="98493"/>
                </a:lnTo>
                <a:lnTo>
                  <a:pt x="3958" y="95534"/>
                </a:lnTo>
                <a:lnTo>
                  <a:pt x="0" y="0"/>
                </a:lnTo>
                <a:close/>
              </a:path>
            </a:pathLst>
          </a:custGeom>
          <a:solidFill>
            <a:srgbClr val="FF9E00"/>
          </a:solidFill>
          <a:ln w="9525" algn="ctr">
            <a:noFill/>
            <a:miter lim="800000"/>
            <a:headEnd/>
            <a:tailEnd/>
          </a:ln>
        </p:spPr>
        <p:txBody>
          <a:bodyPr lIns="80351" tIns="64280" rIns="80351" bIns="6428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242937" y="962075"/>
            <a:ext cx="7928311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 Placeholder 3"/>
          <p:cNvSpPr txBox="1">
            <a:spLocks/>
          </p:cNvSpPr>
          <p:nvPr/>
        </p:nvSpPr>
        <p:spPr>
          <a:xfrm>
            <a:off x="-2313765" y="3561860"/>
            <a:ext cx="8656646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4964" marR="0" indent="-134964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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Courier New" pitchFamily="49" charset="0"/>
              <a:buChar char="o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itchFamily="34" charset="0"/>
              <a:buChar char="–"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5002" indent="-204091" algn="l" defTabSz="816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184" indent="-204091" algn="l" defTabSz="816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366" indent="-204091" algn="l" defTabSz="816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548" indent="-204091" algn="l" defTabSz="816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4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89" r:id="rId2"/>
    <p:sldLayoutId id="2147483822" r:id="rId3"/>
    <p:sldLayoutId id="2147483823" r:id="rId4"/>
    <p:sldLayoutId id="2147483824" r:id="rId5"/>
    <p:sldLayoutId id="2147483794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21" r:id="rId15"/>
    <p:sldLayoutId id="2147483826" r:id="rId16"/>
    <p:sldLayoutId id="2147483825" r:id="rId17"/>
  </p:sldLayoutIdLst>
  <p:hf hdr="0" ftr="0" dt="0"/>
  <p:txStyles>
    <p:titleStyle>
      <a:lvl1pPr algn="l" defTabSz="816364" rtl="0" eaLnBrk="1" latinLnBrk="0" hangingPunct="1">
        <a:spcBef>
          <a:spcPct val="0"/>
        </a:spcBef>
        <a:buNone/>
        <a:defRPr sz="2400" b="1" kern="120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285750" marR="0" indent="-285750" algn="l" defTabSz="816364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Tx/>
        <a:buFont typeface="Arial" panose="020B0604020202020204" pitchFamily="34" charset="0"/>
        <a:buChar char="•"/>
        <a:tabLst/>
        <a:defRPr sz="1500" b="1" kern="1200">
          <a:solidFill>
            <a:schemeClr val="accent4"/>
          </a:solidFill>
          <a:latin typeface="+mn-lt"/>
          <a:ea typeface="+mn-ea"/>
          <a:cs typeface="+mn-cs"/>
        </a:defRPr>
      </a:lvl1pPr>
      <a:lvl2pPr marL="0" indent="0" algn="l" defTabSz="816364" rtl="0" eaLnBrk="1" latinLnBrk="0" hangingPunct="1">
        <a:spcBef>
          <a:spcPts val="450"/>
        </a:spcBef>
        <a:buClr>
          <a:schemeClr val="accent1"/>
        </a:buClr>
        <a:buSzPct val="80000"/>
        <a:buFont typeface="Wingdings" pitchFamily="2" charset="2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64" marR="0" indent="0" algn="l" defTabSz="816364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666666"/>
        </a:buClr>
        <a:buSzPct val="80000"/>
        <a:buFont typeface="Wingdings"/>
        <a:buChar char="n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46" marR="0" indent="0" algn="l" defTabSz="816364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666666"/>
        </a:buClr>
        <a:buSzPct val="80000"/>
        <a:buFont typeface="Arial"/>
        <a:buChar char="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28" marR="0" indent="0" algn="l" defTabSz="816364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666666"/>
        </a:buClr>
        <a:buSzPct val="80000"/>
        <a:buFont typeface="Arial"/>
        <a:buChar char="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002" indent="-204091" algn="l" defTabSz="81636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184" indent="-204091" algn="l" defTabSz="81636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66" indent="-204091" algn="l" defTabSz="81636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548" indent="-204091" algn="l" defTabSz="81636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163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82" algn="l" defTabSz="8163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64" algn="l" defTabSz="8163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46" algn="l" defTabSz="8163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28" algn="l" defTabSz="8163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911" algn="l" defTabSz="8163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93" algn="l" defTabSz="8163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275" algn="l" defTabSz="8163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457" algn="l" defTabSz="8163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AD972-2F63-9984-70FF-5301F4EE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A8ABC-2BF9-D99E-FBFA-C74263AE04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347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832DDC-5631-2212-C6D5-68F8255269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B102C-D9FB-F9A6-58A7-86022A2AC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DC8837-E2FA-AFC2-4B4C-78EBFB934C1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1CF46F-99BF-716B-3CC3-FDA31BCC5C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6DEF5A1-6F16-B6B4-C5AE-038357FB6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27905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7EA30A-4780-DD24-E3E3-04803F8F3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768312-30F0-81AE-D872-5184AB21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5126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DB5DA4-DD6C-C8B6-5F06-BA4FBC42B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8605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074883-269F-74F5-C2E8-9915ECF782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62952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75C2D7-6745-34F7-E106-999BBF0833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931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194721-5859-40F8-4310-53890AE38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07E69-1947-846A-8914-242BD97290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F82EB-BD11-301D-958A-E386B825A0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289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20C4C4-92F2-969A-8753-25955D6B0E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B9FD-4B4A-CFE6-AFF6-734BE9C396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5108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412D1B-BBB1-DC2F-869D-C72ACFCF87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610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C56E-1A1B-2CE2-42F9-FE5DF7196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C8975-FF89-2F0F-9ADC-EDC98378C5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839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3595E7-2868-75EE-0A5F-F5537F6D39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5A0C99-644C-A5EE-33F6-29126E44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002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952B2E-4751-4445-3DEF-77BC4AA2CB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115C8-BEC1-8304-2B25-101DE5CCD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543B80-1D1B-B0E8-54B3-5B49E320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007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999C05-5D2A-CCE9-8885-5F7B203B64E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93C51-6160-DCD7-D1E2-2EA40BB6F66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A112D-A51F-A6CB-64D5-4B20B2EC19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0749937-D3EE-CD33-4CB0-20A3D3DC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2953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3F88D-8C36-DC45-3747-DEE7755E10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86E4E4-4E35-64EC-A4AA-B1DA4B1B65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61F35C-A015-F52B-CFC1-0818B39B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4768249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 Vorlage">
  <a:themeElements>
    <a:clrScheme name="SAPUCC">
      <a:dk1>
        <a:srgbClr val="000000"/>
      </a:dk1>
      <a:lt1>
        <a:srgbClr val="FFFFFF"/>
      </a:lt1>
      <a:dk2>
        <a:srgbClr val="A5A5A5"/>
      </a:dk2>
      <a:lt2>
        <a:srgbClr val="F2F2F2"/>
      </a:lt2>
      <a:accent1>
        <a:srgbClr val="FFC000"/>
      </a:accent1>
      <a:accent2>
        <a:srgbClr val="7030A0"/>
      </a:accent2>
      <a:accent3>
        <a:srgbClr val="00B050"/>
      </a:accent3>
      <a:accent4>
        <a:srgbClr val="FF0000"/>
      </a:accent4>
      <a:accent5>
        <a:srgbClr val="46B1FF"/>
      </a:accent5>
      <a:accent6>
        <a:srgbClr val="000000"/>
      </a:accent6>
      <a:hlink>
        <a:srgbClr val="0076CB"/>
      </a:hlink>
      <a:folHlink>
        <a:srgbClr val="84CBFF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</a:spPr>
      <a:bodyPr wrap="square" lIns="91440" tIns="45720" rIns="91440" bIns="45720" rtlCol="0" anchor="ctr">
        <a:spAutoFit/>
        <a:scene3d>
          <a:camera prst="orthographicFront"/>
          <a:lightRig rig="balanced" dir="t">
            <a:rot lat="0" lon="0" rev="2100000"/>
          </a:lightRig>
        </a:scene3d>
        <a:sp3d prstMaterial="metal">
          <a:contourClr>
            <a:schemeClr val="bg2"/>
          </a:contourClr>
        </a:sp3d>
      </a:bodyPr>
      <a:lstStyle>
        <a:defPPr algn="ctr">
          <a:defRPr sz="2000" b="1" cap="none" spc="0" dirty="0" smtClean="0">
            <a:ln w="50800"/>
            <a:solidFill>
              <a:schemeClr val="accent1"/>
            </a:solidFill>
            <a:effectLst/>
          </a:defRPr>
        </a:defPPr>
      </a:lstStyle>
    </a:spDef>
    <a:lnDef>
      <a:spPr>
        <a:ln w="6350">
          <a:solidFill>
            <a:srgbClr val="92D05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.potx" id="{55BF56A5-9670-4A5C-9381-F2BC3ED41507}" vid="{C3377293-6A72-469F-8B9E-F6F67BF4C23C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Vorlage</Template>
  <TotalTime>19</TotalTime>
  <Words>0</Words>
  <Application>Microsoft Macintosh PowerPoint</Application>
  <PresentationFormat>On-screen Show (16:9)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 Unicode MS</vt:lpstr>
      <vt:lpstr>Angsana New</vt:lpstr>
      <vt:lpstr>Arial</vt:lpstr>
      <vt:lpstr>Courier New</vt:lpstr>
      <vt:lpstr>Symbol</vt:lpstr>
      <vt:lpstr>Wingdings</vt:lpstr>
      <vt:lpstr>Wingdings</vt:lpstr>
      <vt:lpstr>Slides Vorlage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Heisig</dc:creator>
  <cp:lastModifiedBy>Christian Heisig</cp:lastModifiedBy>
  <cp:revision>5</cp:revision>
  <dcterms:created xsi:type="dcterms:W3CDTF">2024-05-13T16:05:14Z</dcterms:created>
  <dcterms:modified xsi:type="dcterms:W3CDTF">2024-05-13T16:48:02Z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1199788362</vt:i4>
  </property>
  <property fmtid="{D5CDD505-2E9C-101B-9397-08002B2CF9AE}" pid="3" name="_NewReviewCycle">
    <vt:lpwstr/>
  </property>
  <property fmtid="{D5CDD505-2E9C-101B-9397-08002B2CF9AE}" pid="4" name="_EmailSubject">
    <vt:lpwstr>Slides</vt:lpwstr>
  </property>
  <property fmtid="{D5CDD505-2E9C-101B-9397-08002B2CF9AE}" pid="5" name="_AuthorEmail">
    <vt:lpwstr>kathrin.gustav@sap.com</vt:lpwstr>
  </property>
  <property fmtid="{D5CDD505-2E9C-101B-9397-08002B2CF9AE}" pid="6" name="_AuthorEmailDisplayName">
    <vt:lpwstr>Gustav, Kathrin</vt:lpwstr>
  </property>
  <property fmtid="{D5CDD505-2E9C-101B-9397-08002B2CF9AE}" pid="7" name="_PreviousAdHocReviewCycleID">
    <vt:i4>-519397608</vt:i4>
  </property>
</Properties>
</file>