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C882-5592-8187-EEFB-9490C93D0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505B6-9A55-29B7-7426-B0C0191E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5E2D-EC97-5320-8923-FD9A94CC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FFB6-CD06-EBA8-92D9-8238F550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0398-BF43-9D4D-F732-99495216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BED6-C614-7EAD-36E9-BFC36CD3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385F7-969D-F096-29E2-BA32CFEA6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884A-6C64-C592-FD2A-F4E04086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2F5D-44DC-BCE0-1517-C4971492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4C94-E3C3-4ABF-4E1C-18649F38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2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2D07D-08D5-1D97-8C0A-21533F3A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E9AC6-CAD3-477B-50A7-304660B33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1FD1-67DE-71FF-49A1-D23D3C37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B225-97FE-173E-705A-4DF4E368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3B64-A92A-AB6D-DC81-5D6DDE0E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42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4A9C-1468-C542-2B2D-3E9F74FD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68C3-2E59-1C19-F73B-481E4EB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24906-7287-5432-57A4-030A31E2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B8B98-9A9B-331D-E98B-2AED24F2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7546-9D45-0923-34FA-EEC615E0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1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FAC4-EA8C-048F-A7ED-0DBAD6B1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1A4E8-70A3-9BA3-6C0A-C9D0051E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B844-8E50-B56C-DD55-6B8AA1CA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361F-7FD1-7CFD-BA50-C6ED2DB0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9D0D-6F63-3691-2DB4-1343FF17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1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E778-BACB-325A-1C0C-72BC0B26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B74D-5841-82FB-6D4F-3537A8FD2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76125-FA4E-577F-5B75-AE5E314D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40880-AE50-2D6C-605B-70C0C498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C0ED4-899F-5D51-C002-0FD2BC13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F64E5-2547-4A7A-D0FE-961A3B80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05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D3F7-76FB-C201-98A5-953D947A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F752-F05C-A57F-371F-8F4117B7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8877A-5DAE-CEC8-5146-D4EEA97D3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A631E-1999-6D58-5D51-E02BDF1EC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7055B-0165-D903-1674-060BBCCF5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2BA22-CB74-37C5-4488-01864FDC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A7E38-0C90-5640-DB95-D84E4A80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7B824-B607-CABC-CFA2-884481B8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6450-513C-7595-21A0-024A19F7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DBB84-AF31-E170-B831-A1375BE4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DBB4-575F-FDA5-6CE0-28DF8453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DFEA-B18E-9E80-4FE7-70912302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01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5C222-FFA9-C757-7F21-D6F5B600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78EA9-2515-BBCA-CCF2-1197575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8A3DA-1AC5-1151-E9BA-8E5339B5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3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9DD8-14E6-28C1-2A6F-6F09060F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349A-EB58-8F39-8B86-903D22AE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2C812-BA12-90AC-B214-3D61B1E4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6CFC0-1B98-2F77-A32F-349038C0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BC994-5E3F-D0C7-871B-49F674A7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B3C5-26EA-A01D-D73F-0015D582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68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839B-4CC1-5038-97C8-64CA8F98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7F560-AD2D-6A17-C902-C46ECE703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9160B-2243-90B5-8031-82726AE3B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2AFC4-CCC9-3EBA-FDDE-E4C10835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D5A0-99F9-A469-DC89-C1F37BC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3DB3B-3358-3516-DDC0-53C1C3DD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11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D2188-21BC-4ADE-EA0C-EB54826C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C5167-C83E-1FC3-D8D1-6C65206FE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8439-B60D-53E6-4CFC-7C42DADD7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AD759-02B7-CA43-9DD2-9B51C5598B2D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A99B3-2AB1-8B2F-32A8-E9AA0BC69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8877-AED1-216A-5F18-44725232B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9CD98-41A1-104C-929C-712995558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45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0C7-B4CB-1DC4-DDD6-B051365C4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226C0-E821-66A0-F5B4-78E7DB454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96259-05F7-9EDE-082B-F94245ACF8A4}"/>
              </a:ext>
            </a:extLst>
          </p:cNvPr>
          <p:cNvSpPr/>
          <p:nvPr/>
        </p:nvSpPr>
        <p:spPr>
          <a:xfrm>
            <a:off x="1260764" y="581891"/>
            <a:ext cx="3297381" cy="290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87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Heisig</dc:creator>
  <cp:lastModifiedBy>Christian Heisig</cp:lastModifiedBy>
  <cp:revision>1</cp:revision>
  <dcterms:created xsi:type="dcterms:W3CDTF">2024-07-04T17:08:27Z</dcterms:created>
  <dcterms:modified xsi:type="dcterms:W3CDTF">2024-07-04T17:08:41Z</dcterms:modified>
</cp:coreProperties>
</file>