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98" r:id="rId2"/>
    <p:sldId id="299" r:id="rId3"/>
    <p:sldId id="314" r:id="rId4"/>
    <p:sldId id="301" r:id="rId5"/>
    <p:sldId id="302" r:id="rId6"/>
    <p:sldId id="303" r:id="rId7"/>
    <p:sldId id="315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00" r:id="rId19"/>
  </p:sldIdLst>
  <p:sldSz cx="9144000" cy="5715000" type="screen16x10"/>
  <p:notesSz cx="6797675" cy="9928225"/>
  <p:custDataLst>
    <p:tags r:id="rId22"/>
  </p:custDataLst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7">
          <p15:clr>
            <a:srgbClr val="A4A3A4"/>
          </p15:clr>
        </p15:guide>
        <p15:guide id="2" orient="horz" pos="3206">
          <p15:clr>
            <a:srgbClr val="A4A3A4"/>
          </p15:clr>
        </p15:guide>
        <p15:guide id="3" pos="158" userDrawn="1">
          <p15:clr>
            <a:srgbClr val="A4A3A4"/>
          </p15:clr>
        </p15:guide>
        <p15:guide id="4" pos="5465">
          <p15:clr>
            <a:srgbClr val="A4A3A4"/>
          </p15:clr>
        </p15:guide>
        <p15:guide id="5" orient="horz" pos="8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uth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9E"/>
    <a:srgbClr val="C5C2C1"/>
    <a:srgbClr val="E51C2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1254" autoAdjust="0"/>
  </p:normalViewPr>
  <p:slideViewPr>
    <p:cSldViewPr snapToGrid="0">
      <p:cViewPr varScale="1">
        <p:scale>
          <a:sx n="136" d="100"/>
          <a:sy n="136" d="100"/>
        </p:scale>
        <p:origin x="282" y="120"/>
      </p:cViewPr>
      <p:guideLst>
        <p:guide orient="horz" pos="1007"/>
        <p:guide orient="horz" pos="3206"/>
        <p:guide pos="158"/>
        <p:guide pos="5465"/>
        <p:guide orient="horz" pos="87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45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4194" y="263916"/>
            <a:ext cx="5851979" cy="498135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3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35271" y="9530632"/>
            <a:ext cx="642300" cy="15635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300"/>
            </a:lvl1pPr>
          </a:lstStyle>
          <a:p>
            <a:pPr algn="l"/>
            <a:fld id="{F86DDFF9-CB94-46A4-B1F1-24CE3BF641A9}" type="datetime1">
              <a:rPr lang="de-DE" sz="900" smtClean="0"/>
              <a:t>15.05.2018</a:t>
            </a:fld>
            <a:endParaRPr lang="en-US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4195" y="9530634"/>
            <a:ext cx="4460416" cy="15635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300"/>
            </a:lvl1pPr>
          </a:lstStyle>
          <a:p>
            <a:r>
              <a:rPr lang="en-US" sz="9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15041" y="9530634"/>
            <a:ext cx="356834" cy="15635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300"/>
            </a:lvl1pPr>
          </a:lstStyle>
          <a:p>
            <a:pPr algn="l"/>
            <a:fld id="{EE9A79A6-2547-4C8F-B0ED-316280A1A122}" type="slidenum">
              <a:rPr lang="en-US" sz="900"/>
              <a:pPr algn="l"/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 mod="1">
    <p:ext uri="{56416CCD-93CA-4268-BC5B-53C4BB910035}">
      <p15:sldGuideLst xmlns:p15="http://schemas.microsoft.com/office/powerpoint/2012/main">
        <p15:guide id="1" orient="horz" pos="3127" userDrawn="1">
          <p15:clr>
            <a:srgbClr val="F26B43"/>
          </p15:clr>
        </p15:guide>
        <p15:guide id="2" pos="292" userDrawn="1">
          <p15:clr>
            <a:srgbClr val="F26B43"/>
          </p15:clr>
        </p15:guide>
        <p15:guide id="3" pos="3979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3885" y="265796"/>
            <a:ext cx="5852066" cy="498135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3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434571" y="9529534"/>
            <a:ext cx="642300" cy="15635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fld id="{CD8F4645-02C9-4CDA-874F-5E9C9352D036}" type="datetime1">
              <a:rPr lang="de-DE" smtClean="0"/>
              <a:t>15.05.2018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64194" y="941334"/>
            <a:ext cx="5851979" cy="36592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5542" tIns="47771" rIns="95542" bIns="47771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64194" y="4777959"/>
            <a:ext cx="5851979" cy="390923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63885" y="9529534"/>
            <a:ext cx="4460416" cy="15635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216037" y="9529534"/>
            <a:ext cx="356834" cy="15635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fld id="{05DD1DF0-DD4E-4B0C-B0FD-D16D9D2A97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3127" userDrawn="1">
          <p15:clr>
            <a:srgbClr val="F26B43"/>
          </p15:clr>
        </p15:guide>
        <p15:guide id="2" pos="292" userDrawn="1">
          <p15:clr>
            <a:srgbClr val="F26B43"/>
          </p15:clr>
        </p15:guide>
        <p15:guide id="3" pos="3979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03" y="344528"/>
            <a:ext cx="2056867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578969" y="1004400"/>
            <a:ext cx="4320000" cy="4320000"/>
          </a:xfrm>
          <a:prstGeom prst="ellipse">
            <a:avLst/>
          </a:prstGeom>
          <a:solidFill>
            <a:schemeClr val="accent3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0138" y="3621600"/>
            <a:ext cx="3240688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7396488" y="407520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996042" y="681643"/>
            <a:ext cx="3940232" cy="415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Clr>
                <a:schemeClr val="accent1"/>
              </a:buClr>
              <a:buFontTx/>
              <a:buNone/>
            </a:pPr>
            <a:r>
              <a:rPr lang="de-DE" sz="900" dirty="0"/>
              <a:t>Institut für Steuerungstechnik </a:t>
            </a:r>
            <a:br>
              <a:rPr lang="de-DE" sz="900" dirty="0"/>
            </a:br>
            <a:r>
              <a:rPr lang="de-DE" sz="900" dirty="0"/>
              <a:t>der Werkzeugmaschinen und Fertigungseinrichtungen</a:t>
            </a:r>
          </a:p>
        </p:txBody>
      </p:sp>
      <p:pic>
        <p:nvPicPr>
          <p:cNvPr id="13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913" y="533846"/>
            <a:ext cx="851775" cy="39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322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8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2/3 +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5292000" cy="3492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8000" y="1597212"/>
            <a:ext cx="2628000" cy="349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6016-7C21-47CF-81C8-F86C7C19B0B8}" type="datetime1">
              <a:rPr lang="de-DE" smtClean="0"/>
              <a:t>15.05.2018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 smtClean="0"/>
              <a:t>Titel der Präsentation | Name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69267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Zwe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597026"/>
            <a:ext cx="3960000" cy="239148"/>
          </a:xfrm>
        </p:spPr>
        <p:txBody>
          <a:bodyPr anchor="t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909916"/>
            <a:ext cx="3960000" cy="31796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4DE4-3984-4210-B780-252A5B36C41B}" type="datetime1">
              <a:rPr lang="de-DE" smtClean="0"/>
              <a:t>15.05.2018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 smtClean="0"/>
              <a:t>Titel der Präsentation | Name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1597026"/>
            <a:ext cx="3960000" cy="239148"/>
          </a:xfrm>
        </p:spPr>
        <p:txBody>
          <a:bodyPr anchor="t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909916"/>
            <a:ext cx="3960000" cy="31796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909916"/>
            <a:ext cx="2628000" cy="31796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A80D-06C6-4291-B261-9D5725F3D8E1}" type="datetime1">
              <a:rPr lang="de-DE" smtClean="0"/>
              <a:t>15.05.2018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 smtClean="0"/>
              <a:t>Titel der Präsentation | Name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1597026"/>
            <a:ext cx="2628000" cy="239148"/>
          </a:xfrm>
        </p:spPr>
        <p:txBody>
          <a:bodyPr lIns="0" tIns="0" rIns="0" bIns="0" anchor="t"/>
          <a:lstStyle>
            <a:lvl1pPr marL="0" indent="0">
              <a:buNone/>
              <a:defRPr lang="de-DE" sz="1400" b="0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noProof="0" dirty="0"/>
              <a:t>Textmasterformat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048000" y="1597026"/>
            <a:ext cx="2628000" cy="239148"/>
          </a:xfrm>
        </p:spPr>
        <p:txBody>
          <a:bodyPr anchor="t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dirty="0"/>
              <a:t>Textmasterformat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3258000" y="1909916"/>
            <a:ext cx="2628000" cy="31796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de-DE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58000" y="1597026"/>
            <a:ext cx="2628000" cy="239148"/>
          </a:xfrm>
        </p:spPr>
        <p:txBody>
          <a:bodyPr anchor="t"/>
          <a:lstStyle>
            <a:lvl1pPr marL="0" marR="0" indent="0" algn="l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noProof="0" dirty="0"/>
              <a:t>Textmasterformat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8"/>
          </p:nvPr>
        </p:nvSpPr>
        <p:spPr>
          <a:xfrm>
            <a:off x="6048000" y="1909916"/>
            <a:ext cx="2628000" cy="31796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57250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05">
          <p15:clr>
            <a:srgbClr val="FBAE40"/>
          </p15:clr>
        </p15:guide>
        <p15:guide id="2" orient="horz" pos="115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Zweier 2/3+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909916"/>
            <a:ext cx="5292000" cy="31796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A80D-06C6-4291-B261-9D5725F3D8E1}" type="datetime1">
              <a:rPr lang="de-DE" smtClean="0"/>
              <a:t>15.05.2018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 smtClean="0"/>
              <a:t>Titel der Präsentation | Name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1597026"/>
            <a:ext cx="5292000" cy="239148"/>
          </a:xfrm>
        </p:spPr>
        <p:txBody>
          <a:bodyPr lIns="0" tIns="0" rIns="0" bIns="0" anchor="t"/>
          <a:lstStyle>
            <a:lvl1pPr marL="0" indent="0">
              <a:buNone/>
              <a:defRPr lang="de-DE" sz="1400" b="0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noProof="0" dirty="0"/>
              <a:t>Textmasterformat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048000" y="1597026"/>
            <a:ext cx="2628000" cy="239148"/>
          </a:xfrm>
        </p:spPr>
        <p:txBody>
          <a:bodyPr anchor="t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dirty="0"/>
              <a:t>Textmasterformat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de-DE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8"/>
          </p:nvPr>
        </p:nvSpPr>
        <p:spPr>
          <a:xfrm>
            <a:off x="6048000" y="1909916"/>
            <a:ext cx="2628000" cy="31796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5325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05">
          <p15:clr>
            <a:srgbClr val="FBAE40"/>
          </p15:clr>
        </p15:guide>
        <p15:guide id="2" orient="horz" pos="115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er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3960000" cy="3492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C2CB-FA26-401F-B093-3D001A564785}" type="datetime1">
              <a:rPr lang="de-DE" smtClean="0"/>
              <a:t>15.05.2018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 smtClean="0"/>
              <a:t>Titel der Präsentation | Name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721121" y="1597024"/>
            <a:ext cx="3960000" cy="1692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721121" y="3397525"/>
            <a:ext cx="3960000" cy="1692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er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3960000" cy="3492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39D1-6CAF-4600-A586-A72C893D9FA6}" type="datetime1">
              <a:rPr lang="de-DE" smtClean="0"/>
              <a:t>15.05.2018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 smtClean="0"/>
              <a:t>Titel der Präsentation | Name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721121" y="1597024"/>
            <a:ext cx="1915200" cy="3492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6760800" y="1597275"/>
            <a:ext cx="1915200" cy="3492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68313" y="396000"/>
            <a:ext cx="8207375" cy="2782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126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3960000" cy="3492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1CAA-6D5C-4E4E-91A3-35145CACF7E8}" type="datetime1">
              <a:rPr lang="de-DE" smtClean="0"/>
              <a:t>15.05.2018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 smtClean="0"/>
              <a:t>Titel der Präsentation | Name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721120" y="1597025"/>
            <a:ext cx="3960000" cy="34925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0" y="1597025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655800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1597025"/>
            <a:ext cx="2664000" cy="411797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597025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655800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rund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B2EA-8CF5-4B04-A32D-EFB70BFBBABF}" type="datetime1">
              <a:rPr lang="de-DE" smtClean="0"/>
              <a:t>15.05.2018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 smtClean="0"/>
              <a:t>Titel der Präsentation | Name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160582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800912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996000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837189" y="1605824"/>
            <a:ext cx="6838498" cy="108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20" hasCustomPrompt="1"/>
          </p:nvPr>
        </p:nvSpPr>
        <p:spPr>
          <a:xfrm>
            <a:off x="1837189" y="2800912"/>
            <a:ext cx="6838498" cy="108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21" hasCustomPrompt="1"/>
          </p:nvPr>
        </p:nvSpPr>
        <p:spPr>
          <a:xfrm>
            <a:off x="1837189" y="3996000"/>
            <a:ext cx="6838498" cy="108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0ABD-8DC3-4E60-A9AC-3AE83AA2DB14}" type="datetime1">
              <a:rPr lang="de-DE" smtClean="0"/>
              <a:t>15.05.2018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 smtClean="0"/>
              <a:t>Titel der Präsentation | Name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6984000" y="1597025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60000" y="1597025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60000" y="3397525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3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6984000" y="3397525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3960000" cy="3492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38554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vie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4" name="Titel 13"/>
          <p:cNvSpPr>
            <a:spLocks noGrp="1" noChangeAspect="1"/>
          </p:cNvSpPr>
          <p:nvPr>
            <p:ph type="ctrTitle" hasCustomPrompt="1"/>
          </p:nvPr>
        </p:nvSpPr>
        <p:spPr>
          <a:xfrm>
            <a:off x="4572000" y="341830"/>
            <a:ext cx="4572000" cy="5373170"/>
          </a:xfrm>
          <a:custGeom>
            <a:avLst/>
            <a:gdLst>
              <a:gd name="connsiteX0" fmla="*/ 2989655 w 4572000"/>
              <a:gd name="connsiteY0" fmla="*/ 0 h 5373170"/>
              <a:gd name="connsiteX1" fmla="*/ 4570597 w 4572000"/>
              <a:gd name="connsiteY1" fmla="*/ 451729 h 5373170"/>
              <a:gd name="connsiteX2" fmla="*/ 4572000 w 4572000"/>
              <a:gd name="connsiteY2" fmla="*/ 452714 h 5373170"/>
              <a:gd name="connsiteX3" fmla="*/ 4572000 w 4572000"/>
              <a:gd name="connsiteY3" fmla="*/ 5373170 h 5373170"/>
              <a:gd name="connsiteX4" fmla="*/ 1190328 w 4572000"/>
              <a:gd name="connsiteY4" fmla="*/ 5373170 h 5373170"/>
              <a:gd name="connsiteX5" fmla="*/ 1087958 w 4572000"/>
              <a:gd name="connsiteY5" fmla="*/ 5296619 h 5373170"/>
              <a:gd name="connsiteX6" fmla="*/ 0 w 4572000"/>
              <a:gd name="connsiteY6" fmla="*/ 2989655 h 5373170"/>
              <a:gd name="connsiteX7" fmla="*/ 2989655 w 4572000"/>
              <a:gd name="connsiteY7" fmla="*/ 0 h 5373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5373170">
                <a:moveTo>
                  <a:pt x="2989655" y="0"/>
                </a:moveTo>
                <a:cubicBezTo>
                  <a:pt x="3570135" y="0"/>
                  <a:pt x="4111974" y="165435"/>
                  <a:pt x="4570597" y="451729"/>
                </a:cubicBezTo>
                <a:lnTo>
                  <a:pt x="4572000" y="452714"/>
                </a:lnTo>
                <a:lnTo>
                  <a:pt x="4572000" y="5373170"/>
                </a:lnTo>
                <a:lnTo>
                  <a:pt x="1190328" y="5373170"/>
                </a:lnTo>
                <a:lnTo>
                  <a:pt x="1087958" y="5296619"/>
                </a:lnTo>
                <a:cubicBezTo>
                  <a:pt x="423514" y="4748273"/>
                  <a:pt x="0" y="3918422"/>
                  <a:pt x="0" y="2989655"/>
                </a:cubicBezTo>
                <a:cubicBezTo>
                  <a:pt x="0" y="1338514"/>
                  <a:pt x="1338514" y="0"/>
                  <a:pt x="2989655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lIns="720000" tIns="1620000" rIns="180000" bIns="0" anchor="t" anchorCtr="0">
            <a:noAutofit/>
          </a:bodyPr>
          <a:lstStyle>
            <a:lvl1pPr marL="0" indent="0" algn="l">
              <a:lnSpc>
                <a:spcPct val="9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Einen langen Titel </a:t>
            </a:r>
            <a:br>
              <a:rPr lang="de-DE" dirty="0"/>
            </a:br>
            <a:r>
              <a:rPr lang="de-DE" dirty="0"/>
              <a:t>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0689" y="1597025"/>
            <a:ext cx="3240688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00" y="3734125"/>
            <a:ext cx="1355400" cy="1355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997529" y="681643"/>
            <a:ext cx="3940232" cy="415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Clr>
                <a:schemeClr val="accent1"/>
              </a:buClr>
              <a:buFontTx/>
              <a:buNone/>
            </a:pPr>
            <a:r>
              <a:rPr lang="de-DE" sz="900" dirty="0"/>
              <a:t>Institut für Steuerungstechnik </a:t>
            </a:r>
            <a:br>
              <a:rPr lang="de-DE" sz="900" dirty="0"/>
            </a:br>
            <a:r>
              <a:rPr lang="de-DE" sz="900" dirty="0"/>
              <a:t>der Werkzeugmaschinen und Fertigungseinrichtungen</a:t>
            </a:r>
          </a:p>
        </p:txBody>
      </p:sp>
      <p:pic>
        <p:nvPicPr>
          <p:cNvPr id="15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03" y="344528"/>
            <a:ext cx="2056867" cy="431998"/>
          </a:xfrm>
          <a:prstGeom prst="rect">
            <a:avLst/>
          </a:prstGeom>
        </p:spPr>
      </p:pic>
      <p:pic>
        <p:nvPicPr>
          <p:cNvPr id="16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013" y="533846"/>
            <a:ext cx="851775" cy="39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8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eck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20DA5-D71A-4702-B1A0-264711991389}" type="datetime1">
              <a:rPr lang="de-DE" smtClean="0"/>
              <a:t>15.05.2018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 smtClean="0"/>
              <a:t>Titel der Präsentation | Name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749687" y="1597025"/>
            <a:ext cx="1926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spcCol="288000" rtlCol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21" name="Bildplatzhalter 7"/>
          <p:cNvSpPr>
            <a:spLocks noGrp="1"/>
          </p:cNvSpPr>
          <p:nvPr>
            <p:ph type="pic" sz="quarter" idx="17" hasCustomPrompt="1"/>
          </p:nvPr>
        </p:nvSpPr>
        <p:spPr>
          <a:xfrm>
            <a:off x="4719600" y="1597025"/>
            <a:ext cx="1926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spcCol="288000" rtlCol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de-DE" dirty="0"/>
              <a:t>Bild durch Klicken auf Symbol hinzufügen</a:t>
            </a:r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4719600" y="3397525"/>
            <a:ext cx="1926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spcCol="288000" rtlCol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0"/>
          </p:nvPr>
        </p:nvSpPr>
        <p:spPr>
          <a:xfrm>
            <a:off x="6749687" y="3397525"/>
            <a:ext cx="1926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spcCol="288000" rtlCol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3960000" cy="3492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16527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quer + 2 Bilder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3960000" cy="169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00AC-06C3-438D-8977-BFEF6F29CEB8}" type="datetime1">
              <a:rPr lang="de-DE" smtClean="0"/>
              <a:t>15.05.2018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 smtClean="0"/>
              <a:t>Titel der Präsentation | Name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721121" y="1597024"/>
            <a:ext cx="3960000" cy="1692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721121" y="3397525"/>
            <a:ext cx="3960000" cy="1692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6"/>
          </p:nvPr>
        </p:nvSpPr>
        <p:spPr>
          <a:xfrm>
            <a:off x="468000" y="3397525"/>
            <a:ext cx="3960000" cy="169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485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er eck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1605823"/>
            <a:ext cx="144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897674"/>
            <a:ext cx="144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4189525"/>
            <a:ext cx="144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BE72-B26B-4ECA-B479-98A54DD90916}" type="datetime1">
              <a:rPr lang="de-DE" smtClean="0"/>
              <a:t>15.05.2018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 smtClean="0"/>
              <a:t>Titel der Präsentation | Name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114025" y="1605824"/>
            <a:ext cx="6561661" cy="90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24" hasCustomPrompt="1"/>
          </p:nvPr>
        </p:nvSpPr>
        <p:spPr>
          <a:xfrm>
            <a:off x="2114025" y="2897674"/>
            <a:ext cx="6561661" cy="90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25" hasCustomPrompt="1"/>
          </p:nvPr>
        </p:nvSpPr>
        <p:spPr>
          <a:xfrm>
            <a:off x="2114025" y="4189525"/>
            <a:ext cx="6561661" cy="90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75244" y="2315783"/>
            <a:ext cx="3960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2B61-DFF6-4F69-BAE7-6D19E1274A4D}" type="datetime1">
              <a:rPr lang="de-DE" smtClean="0"/>
              <a:t>15.05.2018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 smtClean="0"/>
              <a:t>Titel der Präsentation | Name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aseline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Untertitel durch Klicken bearbeiten</a:t>
            </a:r>
          </a:p>
          <a:p>
            <a:pPr lvl="0"/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735244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34848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34848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4715688" y="2315783"/>
            <a:ext cx="3960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5975688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953464" y="3214800"/>
            <a:ext cx="34848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953464" y="3600000"/>
            <a:ext cx="34848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3085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68000" y="2315783"/>
            <a:ext cx="2628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AE5C-6839-4D7D-ABB7-DD1CC78F7192}" type="datetime1">
              <a:rPr lang="de-DE" smtClean="0"/>
              <a:t>15.05.2018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 smtClean="0"/>
              <a:t>Titel der Präsentation | Name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062000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73200" y="3214800"/>
            <a:ext cx="22176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73200" y="3600000"/>
            <a:ext cx="22176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258000" y="2315783"/>
            <a:ext cx="2628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3855623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463200" y="3214800"/>
            <a:ext cx="22176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463200" y="3600000"/>
            <a:ext cx="22176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048000" y="2315784"/>
            <a:ext cx="2628000" cy="2773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6642000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253200" y="3214800"/>
            <a:ext cx="22176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253200" y="3600000"/>
            <a:ext cx="22176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66725" y="2315783"/>
            <a:ext cx="2031501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BFEC-8972-4813-B1BF-E013084B4600}" type="datetime1">
              <a:rPr lang="de-DE" smtClean="0"/>
              <a:t>15.05.2018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 smtClean="0"/>
              <a:t>Titel der Präsentation | Name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833114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00475" y="3214799"/>
            <a:ext cx="1764000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00475" y="3809772"/>
            <a:ext cx="1764000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45454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2904093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671454" y="3214799"/>
            <a:ext cx="1764000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671454" y="3809772"/>
            <a:ext cx="1764000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08682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4967320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734682" y="3214799"/>
            <a:ext cx="1764000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734682" y="3809772"/>
            <a:ext cx="1764000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671909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Bildplatzhalter 7"/>
          <p:cNvSpPr>
            <a:spLocks noGrp="1" noChangeAspect="1"/>
          </p:cNvSpPr>
          <p:nvPr>
            <p:ph type="pic" sz="quarter" idx="23"/>
          </p:nvPr>
        </p:nvSpPr>
        <p:spPr>
          <a:xfrm>
            <a:off x="7030548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797909" y="3214799"/>
            <a:ext cx="1764000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797909" y="3809772"/>
            <a:ext cx="1764000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752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17675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Telefon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Universität Stuttgart</a:t>
            </a:r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473969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>
                <a:solidFill>
                  <a:schemeClr val="bg1"/>
                </a:solidFill>
              </a:rPr>
              <a:t>Vielen Dank!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996042" y="681643"/>
            <a:ext cx="3940232" cy="415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Clr>
                <a:schemeClr val="accent1"/>
              </a:buClr>
              <a:buFontTx/>
              <a:buNone/>
            </a:pPr>
            <a:r>
              <a:rPr lang="de-DE" sz="900" dirty="0">
                <a:solidFill>
                  <a:schemeClr val="bg1"/>
                </a:solidFill>
              </a:rPr>
              <a:t>Institut für Steuerungstechnik </a:t>
            </a:r>
            <a:br>
              <a:rPr lang="de-DE" sz="900" dirty="0">
                <a:solidFill>
                  <a:schemeClr val="bg1"/>
                </a:solidFill>
              </a:rPr>
            </a:br>
            <a:r>
              <a:rPr lang="de-DE" sz="900" dirty="0">
                <a:solidFill>
                  <a:schemeClr val="bg1"/>
                </a:solidFill>
              </a:rPr>
              <a:t>der Werkzeugmaschinen und Fertigungseinrichtungen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2177949" y="2463826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2177950" y="3888528"/>
            <a:ext cx="5945324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indent="0">
              <a:buClr>
                <a:schemeClr val="accent1"/>
              </a:buClr>
              <a:buFontTx/>
              <a:buNone/>
            </a:pPr>
            <a:r>
              <a:rPr lang="de-DE" sz="1200" dirty="0">
                <a:solidFill>
                  <a:schemeClr val="bg1"/>
                </a:solidFill>
              </a:rPr>
              <a:t>Institut für Steuerungstechnik der Werkzeugmaschinen und Fertigungseinrichtungen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2177949" y="4094092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Seidenstraße 36 • 70174</a:t>
            </a:r>
            <a:r>
              <a:rPr lang="de-DE" baseline="0" dirty="0">
                <a:solidFill>
                  <a:schemeClr val="bg1"/>
                </a:solidFill>
              </a:rPr>
              <a:t> Stuttgart</a:t>
            </a:r>
            <a:endParaRPr lang="de-DE" dirty="0">
              <a:solidFill>
                <a:schemeClr val="bg1"/>
              </a:solidFill>
            </a:endParaRP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baseline="0" dirty="0"/>
              <a:t> </a:t>
            </a:r>
            <a:endParaRPr lang="de-DE" dirty="0"/>
          </a:p>
        </p:txBody>
      </p:sp>
      <p:pic>
        <p:nvPicPr>
          <p:cNvPr id="19" name="Grafik 9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03" y="344528"/>
            <a:ext cx="2056867" cy="431998"/>
          </a:xfrm>
          <a:prstGeom prst="rect">
            <a:avLst/>
          </a:prstGeom>
        </p:spPr>
      </p:pic>
      <p:pic>
        <p:nvPicPr>
          <p:cNvPr id="23" name="Grafik 1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913" y="533846"/>
            <a:ext cx="851775" cy="39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20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ISW-Bander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2020185"/>
            <a:ext cx="9144000" cy="1623237"/>
          </a:xfrm>
          <a:prstGeom prst="rect">
            <a:avLst/>
          </a:prstGeom>
          <a:solidFill>
            <a:srgbClr val="E51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74193" y="21240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176746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E-Mail</a:t>
            </a:r>
            <a:r>
              <a:rPr lang="de-DE" dirty="0"/>
              <a:t>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Telefon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/>
              <a:t>Universität Stuttgart</a:t>
            </a:r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466883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/>
              <a:t>Vielen Dank!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996042" y="681643"/>
            <a:ext cx="3940232" cy="415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Clr>
                <a:schemeClr val="accent1"/>
              </a:buClr>
              <a:buFontTx/>
              <a:buNone/>
            </a:pPr>
            <a:r>
              <a:rPr lang="de-DE" sz="900" dirty="0"/>
              <a:t>Institut für Steuerungstechnik </a:t>
            </a:r>
            <a:br>
              <a:rPr lang="de-DE" sz="900" dirty="0"/>
            </a:br>
            <a:r>
              <a:rPr lang="de-DE" sz="900" dirty="0"/>
              <a:t>der Werkzeugmaschinen und Fertigungseinrichtungen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2177950" y="3888528"/>
            <a:ext cx="5945324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indent="0">
              <a:buClr>
                <a:schemeClr val="accent1"/>
              </a:buClr>
              <a:buFontTx/>
              <a:buNone/>
            </a:pPr>
            <a:r>
              <a:rPr lang="de-DE" sz="1200" dirty="0"/>
              <a:t>Institut für Steuerungstechnik der Werkzeugmaschinen und Fertigungseinrichtungen</a:t>
            </a:r>
          </a:p>
        </p:txBody>
      </p:sp>
      <p:sp>
        <p:nvSpPr>
          <p:cNvPr id="19" name="Textfeld 18"/>
          <p:cNvSpPr txBox="1"/>
          <p:nvPr userDrawn="1"/>
        </p:nvSpPr>
        <p:spPr>
          <a:xfrm>
            <a:off x="2177949" y="4094092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/>
              <a:t>Seidenstraße 36 • 70174</a:t>
            </a:r>
            <a:r>
              <a:rPr lang="de-DE" baseline="0" dirty="0"/>
              <a:t> Stuttgart</a:t>
            </a:r>
            <a:endParaRPr lang="de-DE" dirty="0"/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baseline="0" dirty="0"/>
              <a:t> </a:t>
            </a:r>
            <a:endParaRPr lang="de-DE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7949" y="2463826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2" name="Rechteck 1"/>
          <p:cNvSpPr/>
          <p:nvPr userDrawn="1"/>
        </p:nvSpPr>
        <p:spPr>
          <a:xfrm>
            <a:off x="49618" y="5089525"/>
            <a:ext cx="9094381" cy="625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pic>
        <p:nvPicPr>
          <p:cNvPr id="2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03" y="344528"/>
            <a:ext cx="2056867" cy="431998"/>
          </a:xfrm>
          <a:prstGeom prst="rect">
            <a:avLst/>
          </a:prstGeom>
        </p:spPr>
      </p:pic>
      <p:pic>
        <p:nvPicPr>
          <p:cNvPr id="23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913" y="533846"/>
            <a:ext cx="851775" cy="39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9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5B9E14F-C397-45CE-A8CF-5AF4B58A5C91}" type="datetime1">
              <a:rPr lang="de-DE" smtClean="0"/>
              <a:t>15.05.2018</a:t>
            </a:fld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b="1" smtClean="0"/>
              <a:t>Titel der Präsentation | Name</a:t>
            </a:r>
            <a:endParaRPr lang="de-DE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360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37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58000" y="5547038"/>
            <a:ext cx="532800" cy="89255"/>
          </a:xfrm>
        </p:spPr>
        <p:txBody>
          <a:bodyPr/>
          <a:lstStyle>
            <a:lvl1pPr>
              <a:defRPr sz="580"/>
            </a:lvl1pPr>
          </a:lstStyle>
          <a:p>
            <a:fld id="{D06FEB33-183A-4BE7-89AA-0BD131C105DC}" type="datetime1">
              <a:rPr lang="de-DE" smtClean="0"/>
              <a:t>15.05.2018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 smtClean="0"/>
              <a:t>Titel der Präsentation | Name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8" name="bk object 17"/>
          <p:cNvSpPr/>
          <p:nvPr userDrawn="1"/>
        </p:nvSpPr>
        <p:spPr>
          <a:xfrm>
            <a:off x="1279949" y="0"/>
            <a:ext cx="6544309" cy="3926204"/>
          </a:xfrm>
          <a:custGeom>
            <a:avLst/>
            <a:gdLst/>
            <a:ahLst/>
            <a:cxnLst/>
            <a:rect l="l" t="t" r="r" b="b"/>
            <a:pathLst>
              <a:path w="6544309" h="3926204">
                <a:moveTo>
                  <a:pt x="68016" y="0"/>
                </a:moveTo>
                <a:lnTo>
                  <a:pt x="42823" y="123182"/>
                </a:lnTo>
                <a:lnTo>
                  <a:pt x="10846" y="385553"/>
                </a:lnTo>
                <a:lnTo>
                  <a:pt x="0" y="653897"/>
                </a:lnTo>
                <a:lnTo>
                  <a:pt x="10846" y="922242"/>
                </a:lnTo>
                <a:lnTo>
                  <a:pt x="42823" y="1184612"/>
                </a:lnTo>
                <a:lnTo>
                  <a:pt x="95089" y="1440166"/>
                </a:lnTo>
                <a:lnTo>
                  <a:pt x="166802" y="1688062"/>
                </a:lnTo>
                <a:lnTo>
                  <a:pt x="257120" y="1927457"/>
                </a:lnTo>
                <a:lnTo>
                  <a:pt x="365200" y="2157510"/>
                </a:lnTo>
                <a:lnTo>
                  <a:pt x="490201" y="2377378"/>
                </a:lnTo>
                <a:lnTo>
                  <a:pt x="631281" y="2586220"/>
                </a:lnTo>
                <a:lnTo>
                  <a:pt x="787597" y="2783193"/>
                </a:lnTo>
                <a:lnTo>
                  <a:pt x="958308" y="2967456"/>
                </a:lnTo>
                <a:lnTo>
                  <a:pt x="1142571" y="3138167"/>
                </a:lnTo>
                <a:lnTo>
                  <a:pt x="1339545" y="3294482"/>
                </a:lnTo>
                <a:lnTo>
                  <a:pt x="1548387" y="3435561"/>
                </a:lnTo>
                <a:lnTo>
                  <a:pt x="1768256" y="3560562"/>
                </a:lnTo>
                <a:lnTo>
                  <a:pt x="1998308" y="3668642"/>
                </a:lnTo>
                <a:lnTo>
                  <a:pt x="2237703" y="3758959"/>
                </a:lnTo>
                <a:lnTo>
                  <a:pt x="2485598" y="3830671"/>
                </a:lnTo>
                <a:lnTo>
                  <a:pt x="2741151" y="3882937"/>
                </a:lnTo>
                <a:lnTo>
                  <a:pt x="3003520" y="3914914"/>
                </a:lnTo>
                <a:lnTo>
                  <a:pt x="3271862" y="3925760"/>
                </a:lnTo>
                <a:lnTo>
                  <a:pt x="3540207" y="3914914"/>
                </a:lnTo>
                <a:lnTo>
                  <a:pt x="3802577" y="3882937"/>
                </a:lnTo>
                <a:lnTo>
                  <a:pt x="4058131" y="3830671"/>
                </a:lnTo>
                <a:lnTo>
                  <a:pt x="4306027" y="3758959"/>
                </a:lnTo>
                <a:lnTo>
                  <a:pt x="4545422" y="3668642"/>
                </a:lnTo>
                <a:lnTo>
                  <a:pt x="4775475" y="3560562"/>
                </a:lnTo>
                <a:lnTo>
                  <a:pt x="4995343" y="3435561"/>
                </a:lnTo>
                <a:lnTo>
                  <a:pt x="5204185" y="3294482"/>
                </a:lnTo>
                <a:lnTo>
                  <a:pt x="5401159" y="3138167"/>
                </a:lnTo>
                <a:lnTo>
                  <a:pt x="5585421" y="2967456"/>
                </a:lnTo>
                <a:lnTo>
                  <a:pt x="5756132" y="2783193"/>
                </a:lnTo>
                <a:lnTo>
                  <a:pt x="5912448" y="2586220"/>
                </a:lnTo>
                <a:lnTo>
                  <a:pt x="6053527" y="2377378"/>
                </a:lnTo>
                <a:lnTo>
                  <a:pt x="6178527" y="2157510"/>
                </a:lnTo>
                <a:lnTo>
                  <a:pt x="6286607" y="1927457"/>
                </a:lnTo>
                <a:lnTo>
                  <a:pt x="6376924" y="1688062"/>
                </a:lnTo>
                <a:lnTo>
                  <a:pt x="6448637" y="1440166"/>
                </a:lnTo>
                <a:lnTo>
                  <a:pt x="6500902" y="1184612"/>
                </a:lnTo>
                <a:lnTo>
                  <a:pt x="6532879" y="922242"/>
                </a:lnTo>
                <a:lnTo>
                  <a:pt x="6543725" y="653897"/>
                </a:lnTo>
                <a:lnTo>
                  <a:pt x="6532879" y="385553"/>
                </a:lnTo>
                <a:lnTo>
                  <a:pt x="6500902" y="123182"/>
                </a:lnTo>
                <a:lnTo>
                  <a:pt x="6475709" y="0"/>
                </a:lnTo>
                <a:lnTo>
                  <a:pt x="680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99" y="900000"/>
            <a:ext cx="4956195" cy="222597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629826"/>
            <a:ext cx="4118110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99" y="2250000"/>
            <a:ext cx="5526581" cy="900000"/>
          </a:xfr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1944000"/>
            <a:ext cx="3026729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0" y="5089525"/>
            <a:ext cx="9144000" cy="625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 userDrawn="1"/>
        </p:nvSpPr>
        <p:spPr>
          <a:xfrm>
            <a:off x="410148" y="0"/>
            <a:ext cx="7198359" cy="4796155"/>
          </a:xfrm>
          <a:custGeom>
            <a:avLst/>
            <a:gdLst/>
            <a:ahLst/>
            <a:cxnLst/>
            <a:rect l="l" t="t" r="r" b="b"/>
            <a:pathLst>
              <a:path w="7198359" h="4796155">
                <a:moveTo>
                  <a:pt x="6992384" y="0"/>
                </a:moveTo>
                <a:lnTo>
                  <a:pt x="205721" y="0"/>
                </a:lnTo>
                <a:lnTo>
                  <a:pt x="183482" y="58947"/>
                </a:lnTo>
                <a:lnTo>
                  <a:pt x="104598" y="331632"/>
                </a:lnTo>
                <a:lnTo>
                  <a:pt x="47105" y="612741"/>
                </a:lnTo>
                <a:lnTo>
                  <a:pt x="11930" y="901348"/>
                </a:lnTo>
                <a:lnTo>
                  <a:pt x="0" y="1196526"/>
                </a:lnTo>
                <a:lnTo>
                  <a:pt x="11930" y="1491704"/>
                </a:lnTo>
                <a:lnTo>
                  <a:pt x="47105" y="1780311"/>
                </a:lnTo>
                <a:lnTo>
                  <a:pt x="104598" y="2061420"/>
                </a:lnTo>
                <a:lnTo>
                  <a:pt x="183482" y="2334105"/>
                </a:lnTo>
                <a:lnTo>
                  <a:pt x="282831" y="2597440"/>
                </a:lnTo>
                <a:lnTo>
                  <a:pt x="401719" y="2850498"/>
                </a:lnTo>
                <a:lnTo>
                  <a:pt x="539220" y="3092354"/>
                </a:lnTo>
                <a:lnTo>
                  <a:pt x="694408" y="3322080"/>
                </a:lnTo>
                <a:lnTo>
                  <a:pt x="866356" y="3538751"/>
                </a:lnTo>
                <a:lnTo>
                  <a:pt x="1054138" y="3741441"/>
                </a:lnTo>
                <a:lnTo>
                  <a:pt x="1256827" y="3929223"/>
                </a:lnTo>
                <a:lnTo>
                  <a:pt x="1473498" y="4101171"/>
                </a:lnTo>
                <a:lnTo>
                  <a:pt x="1703225" y="4256358"/>
                </a:lnTo>
                <a:lnTo>
                  <a:pt x="1945080" y="4393859"/>
                </a:lnTo>
                <a:lnTo>
                  <a:pt x="2198139" y="4512748"/>
                </a:lnTo>
                <a:lnTo>
                  <a:pt x="2461473" y="4612097"/>
                </a:lnTo>
                <a:lnTo>
                  <a:pt x="2734158" y="4690981"/>
                </a:lnTo>
                <a:lnTo>
                  <a:pt x="3015267" y="4748474"/>
                </a:lnTo>
                <a:lnTo>
                  <a:pt x="3303874" y="4783648"/>
                </a:lnTo>
                <a:lnTo>
                  <a:pt x="3599053" y="4795579"/>
                </a:lnTo>
                <a:lnTo>
                  <a:pt x="3894231" y="4783648"/>
                </a:lnTo>
                <a:lnTo>
                  <a:pt x="4182838" y="4748474"/>
                </a:lnTo>
                <a:lnTo>
                  <a:pt x="4463947" y="4690981"/>
                </a:lnTo>
                <a:lnTo>
                  <a:pt x="4736632" y="4612097"/>
                </a:lnTo>
                <a:lnTo>
                  <a:pt x="4999966" y="4512748"/>
                </a:lnTo>
                <a:lnTo>
                  <a:pt x="5253025" y="4393859"/>
                </a:lnTo>
                <a:lnTo>
                  <a:pt x="5494880" y="4256358"/>
                </a:lnTo>
                <a:lnTo>
                  <a:pt x="5724607" y="4101171"/>
                </a:lnTo>
                <a:lnTo>
                  <a:pt x="5941278" y="3929223"/>
                </a:lnTo>
                <a:lnTo>
                  <a:pt x="6143967" y="3741441"/>
                </a:lnTo>
                <a:lnTo>
                  <a:pt x="6331749" y="3538751"/>
                </a:lnTo>
                <a:lnTo>
                  <a:pt x="6503697" y="3322080"/>
                </a:lnTo>
                <a:lnTo>
                  <a:pt x="6658885" y="3092354"/>
                </a:lnTo>
                <a:lnTo>
                  <a:pt x="6796386" y="2850498"/>
                </a:lnTo>
                <a:lnTo>
                  <a:pt x="6915274" y="2597440"/>
                </a:lnTo>
                <a:lnTo>
                  <a:pt x="7014623" y="2334105"/>
                </a:lnTo>
                <a:lnTo>
                  <a:pt x="7093507" y="2061420"/>
                </a:lnTo>
                <a:lnTo>
                  <a:pt x="7151000" y="1780311"/>
                </a:lnTo>
                <a:lnTo>
                  <a:pt x="7186175" y="1491704"/>
                </a:lnTo>
                <a:lnTo>
                  <a:pt x="7198106" y="1196526"/>
                </a:lnTo>
                <a:lnTo>
                  <a:pt x="7186175" y="901348"/>
                </a:lnTo>
                <a:lnTo>
                  <a:pt x="7151000" y="612741"/>
                </a:lnTo>
                <a:lnTo>
                  <a:pt x="7093507" y="331632"/>
                </a:lnTo>
                <a:lnTo>
                  <a:pt x="7014623" y="58947"/>
                </a:lnTo>
                <a:lnTo>
                  <a:pt x="699238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6" name="object 3"/>
          <p:cNvSpPr/>
          <p:nvPr userDrawn="1"/>
        </p:nvSpPr>
        <p:spPr>
          <a:xfrm>
            <a:off x="5559362" y="3040401"/>
            <a:ext cx="2049145" cy="2049145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7" name="object 8"/>
          <p:cNvSpPr txBox="1"/>
          <p:nvPr userDrawn="1"/>
        </p:nvSpPr>
        <p:spPr>
          <a:xfrm>
            <a:off x="5907214" y="1625721"/>
            <a:ext cx="12954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95"/>
              </a:lnSpc>
            </a:pPr>
            <a:r>
              <a:rPr lang="de-DE" sz="20000" b="1" dirty="0">
                <a:solidFill>
                  <a:srgbClr val="BFBFBF"/>
                </a:solidFill>
                <a:latin typeface="Arial"/>
                <a:cs typeface="Arial"/>
              </a:rPr>
              <a:t>„</a:t>
            </a:r>
            <a:endParaRPr lang="de-DE" sz="20000" dirty="0">
              <a:latin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936000"/>
            <a:ext cx="4834626" cy="1852276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0" y="3024000"/>
            <a:ext cx="3805721" cy="46399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0" y="5089525"/>
            <a:ext cx="9144000" cy="625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6725" y="1597025"/>
            <a:ext cx="3960000" cy="3492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463F-ED4F-444A-908F-24B7B78CBDDC}" type="datetime1">
              <a:rPr lang="de-DE" smtClean="0"/>
              <a:t>15.05.2018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 smtClean="0"/>
              <a:t>Titel der Präsentation | Name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7999" y="716400"/>
            <a:ext cx="6789011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715688" y="1597025"/>
            <a:ext cx="3960000" cy="26455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 hasCustomPrompt="1"/>
          </p:nvPr>
        </p:nvSpPr>
        <p:spPr>
          <a:xfrm>
            <a:off x="4715688" y="4414838"/>
            <a:ext cx="1139352" cy="674687"/>
          </a:xfrm>
          <a:noFill/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Partnerlogo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8313" y="396000"/>
            <a:ext cx="6788698" cy="278290"/>
          </a:xfrm>
        </p:spPr>
        <p:txBody>
          <a:bodyPr/>
          <a:lstStyle/>
          <a:p>
            <a:r>
              <a:rPr lang="de-DE" dirty="0"/>
              <a:t>Projektakronym – Projekttitel durch Klicken bearbeiten</a:t>
            </a:r>
          </a:p>
        </p:txBody>
      </p:sp>
      <p:sp>
        <p:nvSpPr>
          <p:cNvPr id="9" name="Bildplatzhalter 8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7724775" y="391479"/>
            <a:ext cx="950913" cy="601146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Logo einfügen</a:t>
            </a:r>
          </a:p>
        </p:txBody>
      </p:sp>
      <p:sp>
        <p:nvSpPr>
          <p:cNvPr id="12" name="Bildplatzhalter 9"/>
          <p:cNvSpPr>
            <a:spLocks noGrp="1"/>
          </p:cNvSpPr>
          <p:nvPr>
            <p:ph type="pic" sz="quarter" idx="17" hasCustomPrompt="1"/>
          </p:nvPr>
        </p:nvSpPr>
        <p:spPr>
          <a:xfrm>
            <a:off x="6062357" y="4414838"/>
            <a:ext cx="1139352" cy="674687"/>
          </a:xfrm>
          <a:noFill/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Partnerlogo</a:t>
            </a:r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8" hasCustomPrompt="1"/>
          </p:nvPr>
        </p:nvSpPr>
        <p:spPr>
          <a:xfrm>
            <a:off x="7409027" y="4414838"/>
            <a:ext cx="1266661" cy="674687"/>
          </a:xfrm>
          <a:noFill/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Partnerlogo</a:t>
            </a:r>
          </a:p>
        </p:txBody>
      </p:sp>
    </p:spTree>
    <p:extLst>
      <p:ext uri="{BB962C8B-B14F-4D97-AF65-F5344CB8AC3E}">
        <p14:creationId xmlns:p14="http://schemas.microsoft.com/office/powerpoint/2010/main" val="14412058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3960000" cy="3492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1597025"/>
            <a:ext cx="3960000" cy="349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7CF8-BC19-4742-8A27-5495E05B7229}" type="datetime1">
              <a:rPr lang="de-DE" smtClean="0"/>
              <a:t>15.05.2018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 smtClean="0"/>
              <a:t>Titel der Präsentation | Name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2628000" cy="3492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8000" y="1597212"/>
            <a:ext cx="2628000" cy="349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6016-7C21-47CF-81C8-F86C7C19B0B8}" type="datetime1">
              <a:rPr lang="de-DE" smtClean="0"/>
              <a:t>15.05.2018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 smtClean="0"/>
              <a:t>Titel der Präsentation | Name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5"/>
          </p:nvPr>
        </p:nvSpPr>
        <p:spPr>
          <a:xfrm>
            <a:off x="3258000" y="1596900"/>
            <a:ext cx="2628000" cy="3492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30735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9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9" y="5309349"/>
            <a:ext cx="1149427" cy="24141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396000"/>
            <a:ext cx="8207375" cy="27829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3" y="1598400"/>
            <a:ext cx="8207375" cy="3492500"/>
          </a:xfrm>
          <a:prstGeom prst="rect">
            <a:avLst/>
          </a:prstGeom>
        </p:spPr>
        <p:txBody>
          <a:bodyPr vert="horz" lIns="0" tIns="0" rIns="0" bIns="0" spcCol="28800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59619" y="5547037"/>
            <a:ext cx="532800" cy="92333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580" smtClean="0"/>
            </a:lvl1pPr>
          </a:lstStyle>
          <a:p>
            <a:fld id="{987324F3-2207-4681-8C3F-12BD0A34A148}" type="datetime1">
              <a:rPr lang="de-DE" smtClean="0"/>
              <a:t>15.05.2018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313" y="5379747"/>
            <a:ext cx="5161442" cy="10772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b="1" smtClean="0"/>
              <a:t>Titel der Präsentation | Name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8313" y="5212456"/>
            <a:ext cx="223200" cy="10772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468313" y="5547037"/>
            <a:ext cx="1257706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580" b="0" dirty="0"/>
              <a:t>©</a:t>
            </a:r>
            <a:r>
              <a:rPr lang="de-DE" sz="580" b="0" baseline="0" dirty="0"/>
              <a:t> ISW Universität Stuttgart </a:t>
            </a:r>
            <a:endParaRPr lang="de-DE" sz="580" b="0" dirty="0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468313" y="5153247"/>
            <a:ext cx="8207375" cy="0"/>
          </a:xfrm>
          <a:prstGeom prst="line">
            <a:avLst/>
          </a:prstGeom>
          <a:ln w="9525">
            <a:solidFill>
              <a:srgbClr val="E51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385" y="5485092"/>
            <a:ext cx="218303" cy="10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1" r:id="rId2"/>
    <p:sldLayoutId id="2147483662" r:id="rId3"/>
    <p:sldLayoutId id="2147483663" r:id="rId4"/>
    <p:sldLayoutId id="2147483676" r:id="rId5"/>
    <p:sldLayoutId id="2147483680" r:id="rId6"/>
    <p:sldLayoutId id="2147483689" r:id="rId7"/>
    <p:sldLayoutId id="2147483664" r:id="rId8"/>
    <p:sldLayoutId id="2147483692" r:id="rId9"/>
    <p:sldLayoutId id="2147483703" r:id="rId10"/>
    <p:sldLayoutId id="2147483665" r:id="rId11"/>
    <p:sldLayoutId id="2147483693" r:id="rId12"/>
    <p:sldLayoutId id="2147483704" r:id="rId13"/>
    <p:sldLayoutId id="2147483677" r:id="rId14"/>
    <p:sldLayoutId id="2147483696" r:id="rId15"/>
    <p:sldLayoutId id="2147483678" r:id="rId16"/>
    <p:sldLayoutId id="2147483679" r:id="rId17"/>
    <p:sldLayoutId id="2147483684" r:id="rId18"/>
    <p:sldLayoutId id="2147483690" r:id="rId19"/>
    <p:sldLayoutId id="2147483695" r:id="rId20"/>
    <p:sldLayoutId id="2147483697" r:id="rId21"/>
    <p:sldLayoutId id="2147483685" r:id="rId22"/>
    <p:sldLayoutId id="2147483694" r:id="rId23"/>
    <p:sldLayoutId id="2147483681" r:id="rId24"/>
    <p:sldLayoutId id="2147483683" r:id="rId25"/>
    <p:sldLayoutId id="2147483687" r:id="rId26"/>
    <p:sldLayoutId id="2147483686" r:id="rId27"/>
    <p:sldLayoutId id="2147483701" r:id="rId28"/>
    <p:sldLayoutId id="2147483702" r:id="rId29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06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3206" userDrawn="1">
          <p15:clr>
            <a:srgbClr val="F26B43"/>
          </p15:clr>
        </p15:guide>
        <p15:guide id="4" pos="5465" userDrawn="1">
          <p15:clr>
            <a:srgbClr val="F26B43"/>
          </p15:clr>
        </p15:guide>
        <p15:guide id="5" orient="horz" pos="426" userDrawn="1">
          <p15:clr>
            <a:srgbClr val="F26B43"/>
          </p15:clr>
        </p15:guide>
        <p15:guide id="6" orient="horz" pos="2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8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39D1-6CAF-4600-A586-A72C893D9FA6}" type="datetime1">
              <a:rPr lang="de-DE" smtClean="0"/>
              <a:t>15.05.2018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Präsentation | Name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10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" b="98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" b="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30493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1CAA-6D5C-4E4E-91A3-35145CACF7E8}" type="datetime1">
              <a:rPr lang="de-DE" smtClean="0"/>
              <a:t>15.05.2018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Präsentation | Name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11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" b="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74549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B2EA-8CF5-4B04-A32D-EFB70BFBBABF}" type="datetime1">
              <a:rPr lang="de-DE" smtClean="0"/>
              <a:t>15.05.2018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Präsentation | Name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" name="Picture Placeholder 22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>
            <a:fillRect/>
          </a:stretch>
        </p:blipFill>
        <p:spPr/>
      </p:pic>
      <p:pic>
        <p:nvPicPr>
          <p:cNvPr id="24" name="Picture Placeholder 23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>
            <a:fillRect/>
          </a:stretch>
        </p:blipFill>
        <p:spPr/>
      </p:pic>
      <p:pic>
        <p:nvPicPr>
          <p:cNvPr id="22" name="Picture Placeholder 21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29117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0ABD-8DC3-4E60-A9AC-3AE83AA2DB14}" type="datetime1">
              <a:rPr lang="de-DE" smtClean="0"/>
              <a:t>15.05.2018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Präsentation | Name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" name="Picture Placeholder 20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>
            <a:fillRect/>
          </a:stretch>
        </p:blipFill>
        <p:spPr/>
      </p:pic>
      <p:pic>
        <p:nvPicPr>
          <p:cNvPr id="20" name="Picture Placeholder 19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>
            <a:fillRect/>
          </a:stretch>
        </p:blipFill>
        <p:spPr/>
      </p:pic>
      <p:pic>
        <p:nvPicPr>
          <p:cNvPr id="23" name="Picture Placeholder 22"/>
          <p:cNvPicPr>
            <a:picLocks noGrp="1" noChangeAspect="1"/>
          </p:cNvPicPr>
          <p:nvPr>
            <p:ph type="pic"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>
            <a:fillRect/>
          </a:stretch>
        </p:blipFill>
        <p:spPr/>
      </p:pic>
      <p:pic>
        <p:nvPicPr>
          <p:cNvPr id="22" name="Picture Placeholder 21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80084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20DA5-D71A-4702-B1A0-264711991389}" type="datetime1">
              <a:rPr lang="de-DE" smtClean="0"/>
              <a:t>15.05.2018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Präsentation | Name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" name="Picture Placeholder 20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" b="187"/>
          <a:stretch>
            <a:fillRect/>
          </a:stretch>
        </p:blipFill>
        <p:spPr/>
      </p:pic>
      <p:pic>
        <p:nvPicPr>
          <p:cNvPr id="22" name="Picture Placeholder 21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" b="187"/>
          <a:stretch>
            <a:fillRect/>
          </a:stretch>
        </p:blipFill>
        <p:spPr/>
      </p:pic>
      <p:pic>
        <p:nvPicPr>
          <p:cNvPr id="23" name="Picture Placeholder 22"/>
          <p:cNvPicPr>
            <a:picLocks noGrp="1" noChangeAspect="1"/>
          </p:cNvPicPr>
          <p:nvPr>
            <p:ph type="pic"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" b="187"/>
          <a:stretch>
            <a:fillRect/>
          </a:stretch>
        </p:blipFill>
        <p:spPr/>
      </p:pic>
      <p:pic>
        <p:nvPicPr>
          <p:cNvPr id="20" name="Picture Placeholder 19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" b="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88021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00AC-06C3-438D-8977-BFEF6F29CEB8}" type="datetime1">
              <a:rPr lang="de-DE" smtClean="0"/>
              <a:t>15.05.2018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Präsentation | Name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15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" b="106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" b="1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76993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BE72-B26B-4ECA-B479-98A54DD90916}" type="datetime1">
              <a:rPr lang="de-DE" smtClean="0"/>
              <a:t>15.05.2018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Präsentation | Name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" r="158"/>
          <a:stretch>
            <a:fillRect/>
          </a:stretch>
        </p:blipFill>
        <p:spPr/>
      </p:pic>
      <p:pic>
        <p:nvPicPr>
          <p:cNvPr id="21" name="Picture Placeholder 20"/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" r="158"/>
          <a:stretch>
            <a:fillRect/>
          </a:stretch>
        </p:blipFill>
        <p:spPr/>
      </p:pic>
      <p:pic>
        <p:nvPicPr>
          <p:cNvPr id="19" name="Picture Placeholder 1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" r="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05873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" y="0"/>
            <a:ext cx="913444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5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xmlns="" id="{34449115-6E49-40A7-ADBC-D57030B262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B7AC7CA-F867-4B40-8BA9-BE5D27CBB4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7B6138-D023-4DAD-A83E-27EB6D3872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DF5C50C-0CBF-4CF9-9555-DF892D9B7FE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77D7F390-6ABE-4864-90F9-31D71696AD8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3411C52-FD64-42FC-8B5F-11A7A3793E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14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564C74-D5A3-4BAB-853A-B3AC4808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27FA-F6F9-40BF-916C-2E23BFAE3670}" type="datetime1">
              <a:rPr lang="de-DE" smtClean="0"/>
              <a:t>15.05.2018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5E97A5-F3D0-490C-9D60-88529516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Titel der Präsentation |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9C9B7F-636C-463B-B9D3-B716833F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</a:t>
            </a:fld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B2DA4898-754B-417C-8928-2DD10AFDA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837A65B0-99A2-4C1E-B72E-9D9E507C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6" name="Content Placeholder 2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41" y="1598613"/>
            <a:ext cx="8194519" cy="3492500"/>
          </a:xfrm>
        </p:spPr>
      </p:pic>
    </p:spTree>
    <p:extLst>
      <p:ext uri="{BB962C8B-B14F-4D97-AF65-F5344CB8AC3E}">
        <p14:creationId xmlns:p14="http://schemas.microsoft.com/office/powerpoint/2010/main" val="337191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01" y="1597025"/>
            <a:ext cx="5285560" cy="3492500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148" y="1597025"/>
            <a:ext cx="2623766" cy="34925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6016-7C21-47CF-81C8-F86C7C19B0B8}" type="datetime1">
              <a:rPr lang="de-DE" smtClean="0"/>
              <a:t>15.05.2018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Präsentation | Name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3</a:t>
            </a:fld>
            <a:endParaRPr lang="de-DE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4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7CF8-BC19-4742-8A27-5495E05B7229}" type="datetime1">
              <a:rPr lang="de-DE" smtClean="0"/>
              <a:t>15.05.2018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Präsentation | Name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4</a:t>
            </a:fld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" name="Content Placeholder 2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94" y="1597025"/>
            <a:ext cx="3954663" cy="3492500"/>
          </a:xfrm>
        </p:spPr>
      </p:pic>
      <p:pic>
        <p:nvPicPr>
          <p:cNvPr id="28" name="Content Placeholder 2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744" y="1597025"/>
            <a:ext cx="3954663" cy="3492500"/>
          </a:xfrm>
        </p:spPr>
      </p:pic>
    </p:spTree>
    <p:extLst>
      <p:ext uri="{BB962C8B-B14F-4D97-AF65-F5344CB8AC3E}">
        <p14:creationId xmlns:p14="http://schemas.microsoft.com/office/powerpoint/2010/main" val="402847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6016-7C21-47CF-81C8-F86C7C19B0B8}" type="datetime1">
              <a:rPr lang="de-DE" smtClean="0"/>
              <a:t>15.05.2018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Präsentation | Name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5</a:t>
            </a:fld>
            <a:endParaRPr lang="de-DE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" name="Content Placeholder 23"/>
          <p:cNvPicPr>
            <a:picLocks noGrp="1" noChangeAspect="1"/>
          </p:cNvPicPr>
          <p:nvPr>
            <p:ph sz="half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117" y="1597025"/>
            <a:ext cx="2623766" cy="3492500"/>
          </a:xfrm>
        </p:spPr>
      </p:pic>
      <p:pic>
        <p:nvPicPr>
          <p:cNvPr id="22" name="Content Placeholder 2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86" y="1597025"/>
            <a:ext cx="2623766" cy="3492500"/>
          </a:xfrm>
        </p:spPr>
      </p:pic>
      <p:pic>
        <p:nvPicPr>
          <p:cNvPr id="23" name="Content Placeholder 2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148" y="1597025"/>
            <a:ext cx="2623766" cy="3492500"/>
          </a:xfrm>
        </p:spPr>
      </p:pic>
    </p:spTree>
    <p:extLst>
      <p:ext uri="{BB962C8B-B14F-4D97-AF65-F5344CB8AC3E}">
        <p14:creationId xmlns:p14="http://schemas.microsoft.com/office/powerpoint/2010/main" val="165839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4DE4-3984-4210-B780-252A5B36C41B}" type="datetime1">
              <a:rPr lang="de-DE" smtClean="0"/>
              <a:t>15.05.2018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Präsentation | Name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6</a:t>
            </a:fld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4" y="1909763"/>
            <a:ext cx="3956282" cy="3179762"/>
          </a:xfrm>
        </p:spPr>
      </p:pic>
      <p:pic>
        <p:nvPicPr>
          <p:cNvPr id="16" name="Content Placeholder 15"/>
          <p:cNvPicPr>
            <a:picLocks noGrp="1" noChangeAspect="1"/>
          </p:cNvPicPr>
          <p:nvPr>
            <p:ph sz="half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934" y="1909763"/>
            <a:ext cx="3956282" cy="3179762"/>
          </a:xfrm>
        </p:spPr>
      </p:pic>
    </p:spTree>
    <p:extLst>
      <p:ext uri="{BB962C8B-B14F-4D97-AF65-F5344CB8AC3E}">
        <p14:creationId xmlns:p14="http://schemas.microsoft.com/office/powerpoint/2010/main" val="399572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19" y="1909763"/>
            <a:ext cx="5287724" cy="317976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A80D-06C6-4291-B261-9D5725F3D8E1}" type="datetime1">
              <a:rPr lang="de-DE" smtClean="0"/>
              <a:t>15.05.2018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Präsentation | Name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7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11" y="1909763"/>
            <a:ext cx="2624841" cy="3179762"/>
          </a:xfrm>
        </p:spPr>
      </p:pic>
    </p:spTree>
    <p:extLst>
      <p:ext uri="{BB962C8B-B14F-4D97-AF65-F5344CB8AC3E}">
        <p14:creationId xmlns:p14="http://schemas.microsoft.com/office/powerpoint/2010/main" val="147727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A80D-06C6-4291-B261-9D5725F3D8E1}" type="datetime1">
              <a:rPr lang="de-DE" smtClean="0"/>
              <a:t>15.05.2018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Präsentation | Name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8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sz="half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579" y="1909763"/>
            <a:ext cx="2624841" cy="3179762"/>
          </a:xfrm>
        </p:spPr>
      </p:pic>
      <p:pic>
        <p:nvPicPr>
          <p:cNvPr id="21" name="Content Placeholder 20"/>
          <p:cNvPicPr>
            <a:picLocks noGrp="1" noChangeAspect="1"/>
          </p:cNvPicPr>
          <p:nvPr>
            <p:ph sz="half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11" y="1909763"/>
            <a:ext cx="2624841" cy="3179762"/>
          </a:xfrm>
        </p:spPr>
      </p:pic>
      <p:pic>
        <p:nvPicPr>
          <p:cNvPr id="19" name="Content Placeholder 1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48" y="1909763"/>
            <a:ext cx="2624841" cy="3179762"/>
          </a:xfrm>
        </p:spPr>
      </p:pic>
    </p:spTree>
    <p:extLst>
      <p:ext uri="{BB962C8B-B14F-4D97-AF65-F5344CB8AC3E}">
        <p14:creationId xmlns:p14="http://schemas.microsoft.com/office/powerpoint/2010/main" val="3490302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C2CB-FA26-401F-B093-3D001A564785}" type="datetime1">
              <a:rPr lang="de-DE" smtClean="0"/>
              <a:t>15.05.2018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Präsentation | Name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9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" b="106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" b="1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38942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f13582b3-d0ec-4024-8287-9a1e59dcf5c8"/>
</p:tagLst>
</file>

<file path=ppt/theme/theme1.xml><?xml version="1.0" encoding="utf-8"?>
<a:theme xmlns:a="http://schemas.openxmlformats.org/drawingml/2006/main" name="ISW Uni Stuttgart">
  <a:themeElements>
    <a:clrScheme name="US Bright Accent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A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prstClr val="black"/>
          </a:solidFill>
        </a:ln>
      </a:spPr>
      <a:bodyPr rot="0" spcFirstLastPara="0" vertOverflow="overflow" horzOverflow="overflow" vert="horz" wrap="none" lIns="0" tIns="114300" rIns="0" bIns="1143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spcBef>
            <a:spcPct val="0"/>
          </a:spcBef>
          <a:spcAft>
            <a:spcPct val="0"/>
          </a:spcAft>
          <a:buAutoNum type="arabicPeriod"/>
          <a:defRPr sz="2400" smtClean="0">
            <a:solidFill>
              <a:schemeClr val="tx1">
                <a:lumMod val="100000"/>
              </a:schemeClr>
            </a:solidFill>
            <a:latin typeface="Arial (Headings)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spcCol="288000" rtlCol="0">
        <a:no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SW.potx" id="{00FF278D-F3F0-48AB-BCCA-469DCEF11EC9}" vid="{B4308DF2-DF25-4448-9122-5A7FC32AFAB4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ISW</Template>
  <TotalTime>0</TotalTime>
  <Words>105</Words>
  <Application>Microsoft Office PowerPoint</Application>
  <PresentationFormat>On-screen Show (16:10)</PresentationFormat>
  <Paragraphs>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ISW Uni Stuttgart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2018-05-15T12:45:49Z</dcterms:created>
  <dcterms:modified xsi:type="dcterms:W3CDTF">2018-05-15T14:37:30Z</dcterms:modified>
</cp:coreProperties>
</file>