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16" r:id="rId2"/>
  </p:sldMasterIdLst>
  <p:notesMasterIdLst>
    <p:notesMasterId r:id="rId10"/>
  </p:notesMasterIdLst>
  <p:handoutMasterIdLst>
    <p:handoutMasterId r:id="rId11"/>
  </p:handoutMasterIdLst>
  <p:sldIdLst>
    <p:sldId id="814" r:id="rId3"/>
    <p:sldId id="813" r:id="rId4"/>
    <p:sldId id="823" r:id="rId5"/>
    <p:sldId id="820" r:id="rId6"/>
    <p:sldId id="822" r:id="rId7"/>
    <p:sldId id="824" r:id="rId8"/>
    <p:sldId id="821" r:id="rId9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pos="3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CDC"/>
    <a:srgbClr val="569CD6"/>
    <a:srgbClr val="3E3E42"/>
    <a:srgbClr val="252526"/>
    <a:srgbClr val="121212"/>
    <a:srgbClr val="474D4E"/>
    <a:srgbClr val="51070F"/>
    <a:srgbClr val="BE091E"/>
    <a:srgbClr val="B5001F"/>
    <a:srgbClr val="C8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4844" autoAdjust="0"/>
  </p:normalViewPr>
  <p:slideViewPr>
    <p:cSldViewPr showGuides="1">
      <p:cViewPr varScale="1">
        <p:scale>
          <a:sx n="156" d="100"/>
          <a:sy n="156" d="100"/>
        </p:scale>
        <p:origin x="324" y="132"/>
      </p:cViewPr>
      <p:guideLst>
        <p:guide orient="horz" pos="307"/>
        <p:guide pos="3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669C-582A-8F4D-880D-A98694DEA6C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10F53-EA34-2B43-9991-41EBC83E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A05784-F4F7-4492-A427-B582041C80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816973"/>
            <a:ext cx="9144000" cy="255058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     					         Drag image -&gt;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 hasCustomPrompt="1"/>
          </p:nvPr>
        </p:nvSpPr>
        <p:spPr>
          <a:xfrm>
            <a:off x="0" y="817273"/>
            <a:ext cx="6912260" cy="1980220"/>
          </a:xfrm>
          <a:solidFill>
            <a:srgbClr val="121212">
              <a:alpha val="50000"/>
            </a:srgbClr>
          </a:solidFill>
          <a:ln>
            <a:noFill/>
          </a:ln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                              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215521" y="997300"/>
            <a:ext cx="6553485" cy="480219"/>
          </a:xfrm>
        </p:spPr>
        <p:txBody>
          <a:bodyPr/>
          <a:lstStyle>
            <a:lvl1pPr marL="0" indent="0">
              <a:buNone/>
              <a:defRPr baseline="0">
                <a:latin typeface="Museo Sans 300"/>
                <a:cs typeface="Museo Sans 300"/>
              </a:defRPr>
            </a:lvl1pPr>
          </a:lstStyle>
          <a:p>
            <a:pPr lvl="0"/>
            <a:r>
              <a:rPr lang="en-US" dirty="0"/>
              <a:t>CLIENT COMPANY NAME (UPPERCASE)!!!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15516" y="1537354"/>
            <a:ext cx="6552728" cy="930103"/>
          </a:xfrm>
        </p:spPr>
        <p:txBody>
          <a:bodyPr/>
          <a:lstStyle>
            <a:lvl1pPr>
              <a:defRPr sz="3200" baseline="0"/>
            </a:lvl1pPr>
          </a:lstStyle>
          <a:p>
            <a:pPr eaLnBrk="1" hangingPunct="1"/>
            <a:r>
              <a:rPr lang="da-DK" altLang="en-US" sz="3200" dirty="0">
                <a:solidFill>
                  <a:schemeClr val="bg1"/>
                </a:solidFill>
                <a:latin typeface="Museo Sans 100"/>
                <a:cs typeface="Museo Sans 100"/>
              </a:rPr>
              <a:t>HEADLINE FOR </a:t>
            </a:r>
            <a:br>
              <a:rPr lang="da-DK" altLang="en-US" sz="3200" dirty="0">
                <a:solidFill>
                  <a:schemeClr val="bg1"/>
                </a:solidFill>
                <a:latin typeface="Museo Sans 100"/>
                <a:cs typeface="Museo Sans 100"/>
              </a:rPr>
            </a:br>
            <a:r>
              <a:rPr lang="da-DK" altLang="en-US" sz="3200" dirty="0">
                <a:solidFill>
                  <a:schemeClr val="bg1"/>
                </a:solidFill>
                <a:latin typeface="Museo Sans 100"/>
                <a:cs typeface="Museo Sans 100"/>
              </a:rPr>
              <a:t>PROJECT </a:t>
            </a:r>
            <a:r>
              <a:rPr lang="en-US" dirty="0"/>
              <a:t>(UPPERCASE)!!!</a:t>
            </a:r>
            <a:endParaRPr lang="da-DK" altLang="en-US" sz="3200" dirty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503660" y="5377460"/>
            <a:ext cx="1836092" cy="210343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14. marts 2014</a:t>
            </a:r>
          </a:p>
        </p:txBody>
      </p:sp>
    </p:spTree>
    <p:extLst>
      <p:ext uri="{BB962C8B-B14F-4D97-AF65-F5344CB8AC3E}">
        <p14:creationId xmlns:p14="http://schemas.microsoft.com/office/powerpoint/2010/main" val="2737431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945885"/>
            <a:ext cx="8229600" cy="4371888"/>
          </a:xfrm>
          <a:effectLst/>
        </p:spPr>
        <p:txBody>
          <a:bodyPr/>
          <a:lstStyle>
            <a:lvl1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16368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03064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den kryptoni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86063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71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1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195920"/>
            <a:ext cx="3008313" cy="3909219"/>
          </a:xfrm>
        </p:spPr>
        <p:txBody>
          <a:bodyPr/>
          <a:lstStyle>
            <a:lvl1pPr marL="0" indent="0">
              <a:buNone/>
              <a:defRPr sz="1400">
                <a:latin typeface="Museo Sans 100"/>
                <a:cs typeface="Museo Sans 10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92338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714205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u="none">
                <a:uFill>
                  <a:solidFill>
                    <a:srgbClr val="C8001F"/>
                  </a:solidFill>
                </a:uFill>
              </a:defRPr>
            </a:lvl1pPr>
            <a:lvl2pPr>
              <a:defRPr u="none">
                <a:uFill>
                  <a:solidFill>
                    <a:srgbClr val="C8001F"/>
                  </a:solidFill>
                </a:uFill>
              </a:defRPr>
            </a:lvl2pPr>
            <a:lvl3pPr>
              <a:defRPr u="none">
                <a:uFill>
                  <a:solidFill>
                    <a:srgbClr val="C8001F"/>
                  </a:solidFill>
                </a:uFill>
              </a:defRPr>
            </a:lvl3pPr>
            <a:lvl4pPr>
              <a:defRPr u="none">
                <a:uFill>
                  <a:solidFill>
                    <a:srgbClr val="C8001F"/>
                  </a:solidFill>
                </a:uFill>
              </a:defRPr>
            </a:lvl4pPr>
            <a:lvl5pPr>
              <a:defRPr u="none">
                <a:uFill>
                  <a:solidFill>
                    <a:srgbClr val="C8001F"/>
                  </a:solidFill>
                </a:u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46902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67500" y="248709"/>
            <a:ext cx="2057400" cy="446881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725" y="248709"/>
            <a:ext cx="6021387" cy="4468813"/>
          </a:xfrm>
        </p:spPr>
        <p:txBody>
          <a:bodyPr vert="eaVert"/>
          <a:lstStyle>
            <a:lvl1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81823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with plat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0"/>
          <p:cNvSpPr>
            <a:spLocks noGrp="1"/>
          </p:cNvSpPr>
          <p:nvPr>
            <p:ph sz="quarter" idx="34" hasCustomPrompt="1"/>
          </p:nvPr>
        </p:nvSpPr>
        <p:spPr>
          <a:xfrm>
            <a:off x="4716025" y="18785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35" hasCustomPrompt="1"/>
          </p:nvPr>
        </p:nvSpPr>
        <p:spPr>
          <a:xfrm>
            <a:off x="6840258" y="18785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33" hasCustomPrompt="1"/>
          </p:nvPr>
        </p:nvSpPr>
        <p:spPr>
          <a:xfrm>
            <a:off x="2555881" y="18785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395536" y="187204"/>
            <a:ext cx="1872208" cy="1110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2735796" y="30721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4896036" y="30721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7056276" y="30721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67" name="Content Placeholder 60"/>
          <p:cNvSpPr>
            <a:spLocks noGrp="1"/>
          </p:cNvSpPr>
          <p:nvPr>
            <p:ph sz="quarter" idx="36" hasCustomPrompt="1"/>
          </p:nvPr>
        </p:nvSpPr>
        <p:spPr>
          <a:xfrm>
            <a:off x="4716025" y="15380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8" name="Content Placeholder 60"/>
          <p:cNvSpPr>
            <a:spLocks noGrp="1"/>
          </p:cNvSpPr>
          <p:nvPr>
            <p:ph sz="quarter" idx="37" hasCustomPrompt="1"/>
          </p:nvPr>
        </p:nvSpPr>
        <p:spPr>
          <a:xfrm>
            <a:off x="6840258" y="15380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9" name="Content Placeholder 60"/>
          <p:cNvSpPr>
            <a:spLocks noGrp="1"/>
          </p:cNvSpPr>
          <p:nvPr>
            <p:ph sz="quarter" idx="38" hasCustomPrompt="1"/>
          </p:nvPr>
        </p:nvSpPr>
        <p:spPr>
          <a:xfrm>
            <a:off x="2555881" y="15380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70" name="Picture Placeholder 20"/>
          <p:cNvSpPr>
            <a:spLocks noGrp="1"/>
          </p:cNvSpPr>
          <p:nvPr>
            <p:ph type="pic" sz="quarter" idx="39"/>
          </p:nvPr>
        </p:nvSpPr>
        <p:spPr>
          <a:xfrm>
            <a:off x="2735796" y="16573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1" name="Picture Placeholder 20"/>
          <p:cNvSpPr>
            <a:spLocks noGrp="1"/>
          </p:cNvSpPr>
          <p:nvPr>
            <p:ph type="pic" sz="quarter" idx="40"/>
          </p:nvPr>
        </p:nvSpPr>
        <p:spPr>
          <a:xfrm>
            <a:off x="4896036" y="1657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72" name="Picture Placeholder 20"/>
          <p:cNvSpPr>
            <a:spLocks noGrp="1"/>
          </p:cNvSpPr>
          <p:nvPr>
            <p:ph type="pic" sz="quarter" idx="41"/>
          </p:nvPr>
        </p:nvSpPr>
        <p:spPr>
          <a:xfrm>
            <a:off x="7056276" y="1657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74" name="Content Placeholder 60"/>
          <p:cNvSpPr>
            <a:spLocks noGrp="1"/>
          </p:cNvSpPr>
          <p:nvPr>
            <p:ph sz="quarter" idx="43" hasCustomPrompt="1"/>
          </p:nvPr>
        </p:nvSpPr>
        <p:spPr>
          <a:xfrm>
            <a:off x="395647" y="15380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75" name="Picture Placeholder 20"/>
          <p:cNvSpPr>
            <a:spLocks noGrp="1"/>
          </p:cNvSpPr>
          <p:nvPr>
            <p:ph type="pic" sz="quarter" idx="44"/>
          </p:nvPr>
        </p:nvSpPr>
        <p:spPr>
          <a:xfrm>
            <a:off x="575556" y="16573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7" name="Content Placeholder 60"/>
          <p:cNvSpPr>
            <a:spLocks noGrp="1"/>
          </p:cNvSpPr>
          <p:nvPr>
            <p:ph sz="quarter" idx="45" hasCustomPrompt="1"/>
          </p:nvPr>
        </p:nvSpPr>
        <p:spPr>
          <a:xfrm>
            <a:off x="4716025" y="28875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78" name="Content Placeholder 60"/>
          <p:cNvSpPr>
            <a:spLocks noGrp="1"/>
          </p:cNvSpPr>
          <p:nvPr>
            <p:ph sz="quarter" idx="46" hasCustomPrompt="1"/>
          </p:nvPr>
        </p:nvSpPr>
        <p:spPr>
          <a:xfrm>
            <a:off x="6840258" y="28875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79" name="Content Placeholder 60"/>
          <p:cNvSpPr>
            <a:spLocks noGrp="1"/>
          </p:cNvSpPr>
          <p:nvPr>
            <p:ph sz="quarter" idx="47" hasCustomPrompt="1"/>
          </p:nvPr>
        </p:nvSpPr>
        <p:spPr>
          <a:xfrm>
            <a:off x="2555881" y="28875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80" name="Picture Placeholder 20"/>
          <p:cNvSpPr>
            <a:spLocks noGrp="1"/>
          </p:cNvSpPr>
          <p:nvPr>
            <p:ph type="pic" sz="quarter" idx="48"/>
          </p:nvPr>
        </p:nvSpPr>
        <p:spPr>
          <a:xfrm>
            <a:off x="2735796" y="30068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1" name="Picture Placeholder 20"/>
          <p:cNvSpPr>
            <a:spLocks noGrp="1"/>
          </p:cNvSpPr>
          <p:nvPr>
            <p:ph type="pic" sz="quarter" idx="49"/>
          </p:nvPr>
        </p:nvSpPr>
        <p:spPr>
          <a:xfrm>
            <a:off x="4896036" y="30068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82" name="Picture Placeholder 20"/>
          <p:cNvSpPr>
            <a:spLocks noGrp="1"/>
          </p:cNvSpPr>
          <p:nvPr>
            <p:ph type="pic" sz="quarter" idx="50"/>
          </p:nvPr>
        </p:nvSpPr>
        <p:spPr>
          <a:xfrm>
            <a:off x="7056276" y="30068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83" name="Content Placeholder 60"/>
          <p:cNvSpPr>
            <a:spLocks noGrp="1"/>
          </p:cNvSpPr>
          <p:nvPr>
            <p:ph sz="quarter" idx="51" hasCustomPrompt="1"/>
          </p:nvPr>
        </p:nvSpPr>
        <p:spPr>
          <a:xfrm>
            <a:off x="395647" y="28875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84" name="Picture Placeholder 20"/>
          <p:cNvSpPr>
            <a:spLocks noGrp="1"/>
          </p:cNvSpPr>
          <p:nvPr>
            <p:ph type="pic" sz="quarter" idx="52"/>
          </p:nvPr>
        </p:nvSpPr>
        <p:spPr>
          <a:xfrm>
            <a:off x="575556" y="30068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Content Placeholder 60"/>
          <p:cNvSpPr>
            <a:spLocks noGrp="1"/>
          </p:cNvSpPr>
          <p:nvPr>
            <p:ph sz="quarter" idx="54" hasCustomPrompt="1"/>
          </p:nvPr>
        </p:nvSpPr>
        <p:spPr>
          <a:xfrm>
            <a:off x="4716025" y="4237003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87" name="Content Placeholder 60"/>
          <p:cNvSpPr>
            <a:spLocks noGrp="1"/>
          </p:cNvSpPr>
          <p:nvPr>
            <p:ph sz="quarter" idx="55" hasCustomPrompt="1"/>
          </p:nvPr>
        </p:nvSpPr>
        <p:spPr>
          <a:xfrm>
            <a:off x="6840258" y="4237003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88" name="Content Placeholder 60"/>
          <p:cNvSpPr>
            <a:spLocks noGrp="1"/>
          </p:cNvSpPr>
          <p:nvPr>
            <p:ph sz="quarter" idx="56" hasCustomPrompt="1"/>
          </p:nvPr>
        </p:nvSpPr>
        <p:spPr>
          <a:xfrm>
            <a:off x="2555881" y="4237003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89" name="Picture Placeholder 20"/>
          <p:cNvSpPr>
            <a:spLocks noGrp="1"/>
          </p:cNvSpPr>
          <p:nvPr>
            <p:ph type="pic" sz="quarter" idx="57"/>
          </p:nvPr>
        </p:nvSpPr>
        <p:spPr>
          <a:xfrm>
            <a:off x="2735796" y="43563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0" name="Picture Placeholder 20"/>
          <p:cNvSpPr>
            <a:spLocks noGrp="1"/>
          </p:cNvSpPr>
          <p:nvPr>
            <p:ph type="pic" sz="quarter" idx="58"/>
          </p:nvPr>
        </p:nvSpPr>
        <p:spPr>
          <a:xfrm>
            <a:off x="4896036" y="4356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91" name="Picture Placeholder 20"/>
          <p:cNvSpPr>
            <a:spLocks noGrp="1"/>
          </p:cNvSpPr>
          <p:nvPr>
            <p:ph type="pic" sz="quarter" idx="59"/>
          </p:nvPr>
        </p:nvSpPr>
        <p:spPr>
          <a:xfrm>
            <a:off x="7056276" y="4356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92" name="Content Placeholder 60"/>
          <p:cNvSpPr>
            <a:spLocks noGrp="1"/>
          </p:cNvSpPr>
          <p:nvPr>
            <p:ph sz="quarter" idx="60" hasCustomPrompt="1"/>
          </p:nvPr>
        </p:nvSpPr>
        <p:spPr>
          <a:xfrm>
            <a:off x="395647" y="4237003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93" name="Picture Placeholder 20"/>
          <p:cNvSpPr>
            <a:spLocks noGrp="1"/>
          </p:cNvSpPr>
          <p:nvPr>
            <p:ph type="pic" sz="quarter" idx="61"/>
          </p:nvPr>
        </p:nvSpPr>
        <p:spPr>
          <a:xfrm>
            <a:off x="575556" y="4356367"/>
            <a:ext cx="1467406" cy="8700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0699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0"/>
          <p:cNvSpPr>
            <a:spLocks noGrp="1"/>
          </p:cNvSpPr>
          <p:nvPr>
            <p:ph sz="quarter" idx="34" hasCustomPrompt="1"/>
          </p:nvPr>
        </p:nvSpPr>
        <p:spPr>
          <a:xfrm>
            <a:off x="4716025" y="18785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35" hasCustomPrompt="1"/>
          </p:nvPr>
        </p:nvSpPr>
        <p:spPr>
          <a:xfrm>
            <a:off x="6840258" y="18785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33" hasCustomPrompt="1"/>
          </p:nvPr>
        </p:nvSpPr>
        <p:spPr>
          <a:xfrm>
            <a:off x="2555881" y="18785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2735796" y="30721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4896036" y="30721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7056276" y="30721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67" name="Content Placeholder 60"/>
          <p:cNvSpPr>
            <a:spLocks noGrp="1"/>
          </p:cNvSpPr>
          <p:nvPr>
            <p:ph sz="quarter" idx="36" hasCustomPrompt="1"/>
          </p:nvPr>
        </p:nvSpPr>
        <p:spPr>
          <a:xfrm>
            <a:off x="4716025" y="15380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8" name="Content Placeholder 60"/>
          <p:cNvSpPr>
            <a:spLocks noGrp="1"/>
          </p:cNvSpPr>
          <p:nvPr>
            <p:ph sz="quarter" idx="37" hasCustomPrompt="1"/>
          </p:nvPr>
        </p:nvSpPr>
        <p:spPr>
          <a:xfrm>
            <a:off x="6840258" y="15380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69" name="Content Placeholder 60"/>
          <p:cNvSpPr>
            <a:spLocks noGrp="1"/>
          </p:cNvSpPr>
          <p:nvPr>
            <p:ph sz="quarter" idx="38" hasCustomPrompt="1"/>
          </p:nvPr>
        </p:nvSpPr>
        <p:spPr>
          <a:xfrm>
            <a:off x="2555881" y="15380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70" name="Picture Placeholder 20"/>
          <p:cNvSpPr>
            <a:spLocks noGrp="1"/>
          </p:cNvSpPr>
          <p:nvPr>
            <p:ph type="pic" sz="quarter" idx="39"/>
          </p:nvPr>
        </p:nvSpPr>
        <p:spPr>
          <a:xfrm>
            <a:off x="2735796" y="16573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1" name="Picture Placeholder 20"/>
          <p:cNvSpPr>
            <a:spLocks noGrp="1"/>
          </p:cNvSpPr>
          <p:nvPr>
            <p:ph type="pic" sz="quarter" idx="40"/>
          </p:nvPr>
        </p:nvSpPr>
        <p:spPr>
          <a:xfrm>
            <a:off x="4896036" y="1657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72" name="Picture Placeholder 20"/>
          <p:cNvSpPr>
            <a:spLocks noGrp="1"/>
          </p:cNvSpPr>
          <p:nvPr>
            <p:ph type="pic" sz="quarter" idx="41"/>
          </p:nvPr>
        </p:nvSpPr>
        <p:spPr>
          <a:xfrm>
            <a:off x="7056276" y="1657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74" name="Content Placeholder 60"/>
          <p:cNvSpPr>
            <a:spLocks noGrp="1"/>
          </p:cNvSpPr>
          <p:nvPr>
            <p:ph sz="quarter" idx="43" hasCustomPrompt="1"/>
          </p:nvPr>
        </p:nvSpPr>
        <p:spPr>
          <a:xfrm>
            <a:off x="395647" y="15380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75" name="Picture Placeholder 20"/>
          <p:cNvSpPr>
            <a:spLocks noGrp="1"/>
          </p:cNvSpPr>
          <p:nvPr>
            <p:ph type="pic" sz="quarter" idx="44"/>
          </p:nvPr>
        </p:nvSpPr>
        <p:spPr>
          <a:xfrm>
            <a:off x="575556" y="16573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7" name="Content Placeholder 60"/>
          <p:cNvSpPr>
            <a:spLocks noGrp="1"/>
          </p:cNvSpPr>
          <p:nvPr>
            <p:ph sz="quarter" idx="45" hasCustomPrompt="1"/>
          </p:nvPr>
        </p:nvSpPr>
        <p:spPr>
          <a:xfrm>
            <a:off x="4716025" y="28875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78" name="Content Placeholder 60"/>
          <p:cNvSpPr>
            <a:spLocks noGrp="1"/>
          </p:cNvSpPr>
          <p:nvPr>
            <p:ph sz="quarter" idx="46" hasCustomPrompt="1"/>
          </p:nvPr>
        </p:nvSpPr>
        <p:spPr>
          <a:xfrm>
            <a:off x="6840258" y="2887504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79" name="Content Placeholder 60"/>
          <p:cNvSpPr>
            <a:spLocks noGrp="1"/>
          </p:cNvSpPr>
          <p:nvPr>
            <p:ph sz="quarter" idx="47" hasCustomPrompt="1"/>
          </p:nvPr>
        </p:nvSpPr>
        <p:spPr>
          <a:xfrm>
            <a:off x="2555881" y="28875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80" name="Picture Placeholder 20"/>
          <p:cNvSpPr>
            <a:spLocks noGrp="1"/>
          </p:cNvSpPr>
          <p:nvPr>
            <p:ph type="pic" sz="quarter" idx="48"/>
          </p:nvPr>
        </p:nvSpPr>
        <p:spPr>
          <a:xfrm>
            <a:off x="2735796" y="30068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1" name="Picture Placeholder 20"/>
          <p:cNvSpPr>
            <a:spLocks noGrp="1"/>
          </p:cNvSpPr>
          <p:nvPr>
            <p:ph type="pic" sz="quarter" idx="49"/>
          </p:nvPr>
        </p:nvSpPr>
        <p:spPr>
          <a:xfrm>
            <a:off x="4896036" y="30068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82" name="Picture Placeholder 20"/>
          <p:cNvSpPr>
            <a:spLocks noGrp="1"/>
          </p:cNvSpPr>
          <p:nvPr>
            <p:ph type="pic" sz="quarter" idx="50"/>
          </p:nvPr>
        </p:nvSpPr>
        <p:spPr>
          <a:xfrm>
            <a:off x="7056276" y="30068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83" name="Content Placeholder 60"/>
          <p:cNvSpPr>
            <a:spLocks noGrp="1"/>
          </p:cNvSpPr>
          <p:nvPr>
            <p:ph sz="quarter" idx="51" hasCustomPrompt="1"/>
          </p:nvPr>
        </p:nvSpPr>
        <p:spPr>
          <a:xfrm>
            <a:off x="395647" y="28875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84" name="Picture Placeholder 20"/>
          <p:cNvSpPr>
            <a:spLocks noGrp="1"/>
          </p:cNvSpPr>
          <p:nvPr>
            <p:ph type="pic" sz="quarter" idx="52"/>
          </p:nvPr>
        </p:nvSpPr>
        <p:spPr>
          <a:xfrm>
            <a:off x="575556" y="30068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Content Placeholder 60"/>
          <p:cNvSpPr>
            <a:spLocks noGrp="1"/>
          </p:cNvSpPr>
          <p:nvPr>
            <p:ph sz="quarter" idx="54" hasCustomPrompt="1"/>
          </p:nvPr>
        </p:nvSpPr>
        <p:spPr>
          <a:xfrm>
            <a:off x="4716025" y="4237003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87" name="Content Placeholder 60"/>
          <p:cNvSpPr>
            <a:spLocks noGrp="1"/>
          </p:cNvSpPr>
          <p:nvPr>
            <p:ph sz="quarter" idx="55" hasCustomPrompt="1"/>
          </p:nvPr>
        </p:nvSpPr>
        <p:spPr>
          <a:xfrm>
            <a:off x="6840258" y="4237003"/>
            <a:ext cx="1871663" cy="110992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BG</a:t>
            </a:r>
          </a:p>
        </p:txBody>
      </p:sp>
      <p:sp>
        <p:nvSpPr>
          <p:cNvPr id="88" name="Content Placeholder 60"/>
          <p:cNvSpPr>
            <a:spLocks noGrp="1"/>
          </p:cNvSpPr>
          <p:nvPr>
            <p:ph sz="quarter" idx="56" hasCustomPrompt="1"/>
          </p:nvPr>
        </p:nvSpPr>
        <p:spPr>
          <a:xfrm>
            <a:off x="2555881" y="4237003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89" name="Picture Placeholder 20"/>
          <p:cNvSpPr>
            <a:spLocks noGrp="1"/>
          </p:cNvSpPr>
          <p:nvPr>
            <p:ph type="pic" sz="quarter" idx="57"/>
          </p:nvPr>
        </p:nvSpPr>
        <p:spPr>
          <a:xfrm>
            <a:off x="2735796" y="43563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0" name="Picture Placeholder 20"/>
          <p:cNvSpPr>
            <a:spLocks noGrp="1"/>
          </p:cNvSpPr>
          <p:nvPr>
            <p:ph type="pic" sz="quarter" idx="58"/>
          </p:nvPr>
        </p:nvSpPr>
        <p:spPr>
          <a:xfrm>
            <a:off x="4896036" y="4356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91" name="Picture Placeholder 20"/>
          <p:cNvSpPr>
            <a:spLocks noGrp="1"/>
          </p:cNvSpPr>
          <p:nvPr>
            <p:ph type="pic" sz="quarter" idx="59"/>
          </p:nvPr>
        </p:nvSpPr>
        <p:spPr>
          <a:xfrm>
            <a:off x="7056276" y="4356367"/>
            <a:ext cx="1467406" cy="870097"/>
          </a:xfrm>
        </p:spPr>
        <p:txBody>
          <a:bodyPr/>
          <a:lstStyle/>
          <a:p>
            <a:endParaRPr lang="en-US"/>
          </a:p>
        </p:txBody>
      </p:sp>
      <p:sp>
        <p:nvSpPr>
          <p:cNvPr id="92" name="Content Placeholder 60"/>
          <p:cNvSpPr>
            <a:spLocks noGrp="1"/>
          </p:cNvSpPr>
          <p:nvPr>
            <p:ph sz="quarter" idx="60" hasCustomPrompt="1"/>
          </p:nvPr>
        </p:nvSpPr>
        <p:spPr>
          <a:xfrm>
            <a:off x="395647" y="4237003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93" name="Picture Placeholder 20"/>
          <p:cNvSpPr>
            <a:spLocks noGrp="1"/>
          </p:cNvSpPr>
          <p:nvPr>
            <p:ph type="pic" sz="quarter" idx="61"/>
          </p:nvPr>
        </p:nvSpPr>
        <p:spPr>
          <a:xfrm>
            <a:off x="575556" y="4356367"/>
            <a:ext cx="1467406" cy="870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Content Placeholder 60"/>
          <p:cNvSpPr>
            <a:spLocks noGrp="1"/>
          </p:cNvSpPr>
          <p:nvPr>
            <p:ph sz="quarter" idx="62" hasCustomPrompt="1"/>
          </p:nvPr>
        </p:nvSpPr>
        <p:spPr>
          <a:xfrm>
            <a:off x="395647" y="187204"/>
            <a:ext cx="1871663" cy="110992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BG</a:t>
            </a:r>
          </a:p>
        </p:txBody>
      </p:sp>
      <p:sp>
        <p:nvSpPr>
          <p:cNvPr id="41" name="Picture Placeholder 20"/>
          <p:cNvSpPr>
            <a:spLocks noGrp="1"/>
          </p:cNvSpPr>
          <p:nvPr>
            <p:ph type="pic" sz="quarter" idx="63"/>
          </p:nvPr>
        </p:nvSpPr>
        <p:spPr>
          <a:xfrm>
            <a:off x="575556" y="306567"/>
            <a:ext cx="1467406" cy="8700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157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578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60"/>
          <p:cNvSpPr>
            <a:spLocks noGrp="1"/>
          </p:cNvSpPr>
          <p:nvPr>
            <p:ph sz="quarter" idx="43" hasCustomPrompt="1"/>
          </p:nvPr>
        </p:nvSpPr>
        <p:spPr>
          <a:xfrm>
            <a:off x="503548" y="147734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493713" y="248710"/>
            <a:ext cx="8229600" cy="6601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7" name="Content Placeholder 60"/>
          <p:cNvSpPr>
            <a:spLocks noGrp="1"/>
          </p:cNvSpPr>
          <p:nvPr>
            <p:ph sz="quarter" idx="69" hasCustomPrompt="1"/>
          </p:nvPr>
        </p:nvSpPr>
        <p:spPr>
          <a:xfrm>
            <a:off x="2231740" y="147734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08" name="Content Placeholder 60"/>
          <p:cNvSpPr>
            <a:spLocks noGrp="1"/>
          </p:cNvSpPr>
          <p:nvPr>
            <p:ph sz="quarter" idx="70" hasCustomPrompt="1"/>
          </p:nvPr>
        </p:nvSpPr>
        <p:spPr>
          <a:xfrm>
            <a:off x="3959932" y="147734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09" name="Content Placeholder 60"/>
          <p:cNvSpPr>
            <a:spLocks noGrp="1"/>
          </p:cNvSpPr>
          <p:nvPr>
            <p:ph sz="quarter" idx="71" hasCustomPrompt="1"/>
          </p:nvPr>
        </p:nvSpPr>
        <p:spPr>
          <a:xfrm>
            <a:off x="5688124" y="147734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10" name="Content Placeholder 60"/>
          <p:cNvSpPr>
            <a:spLocks noGrp="1"/>
          </p:cNvSpPr>
          <p:nvPr>
            <p:ph sz="quarter" idx="72" hasCustomPrompt="1"/>
          </p:nvPr>
        </p:nvSpPr>
        <p:spPr>
          <a:xfrm>
            <a:off x="7416316" y="1477349"/>
            <a:ext cx="1332148" cy="1110123"/>
          </a:xfrm>
          <a:noFill/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SzTx/>
              <a:buFont typeface="Wingdings" charset="2"/>
              <a:buChar char="§"/>
              <a:tabLst/>
              <a:defRPr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IMG</a:t>
            </a:r>
          </a:p>
          <a:p>
            <a:pPr lvl="0"/>
            <a:endParaRPr lang="en-US" dirty="0"/>
          </a:p>
        </p:txBody>
      </p:sp>
      <p:sp>
        <p:nvSpPr>
          <p:cNvPr id="111" name="Content Placeholder 60"/>
          <p:cNvSpPr>
            <a:spLocks noGrp="1"/>
          </p:cNvSpPr>
          <p:nvPr>
            <p:ph sz="quarter" idx="73" hasCustomPrompt="1"/>
          </p:nvPr>
        </p:nvSpPr>
        <p:spPr>
          <a:xfrm>
            <a:off x="7416316" y="291750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12" name="Content Placeholder 60"/>
          <p:cNvSpPr>
            <a:spLocks noGrp="1"/>
          </p:cNvSpPr>
          <p:nvPr>
            <p:ph sz="quarter" idx="74" hasCustomPrompt="1"/>
          </p:nvPr>
        </p:nvSpPr>
        <p:spPr>
          <a:xfrm>
            <a:off x="5688124" y="291750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13" name="Content Placeholder 60"/>
          <p:cNvSpPr>
            <a:spLocks noGrp="1"/>
          </p:cNvSpPr>
          <p:nvPr>
            <p:ph sz="quarter" idx="75" hasCustomPrompt="1"/>
          </p:nvPr>
        </p:nvSpPr>
        <p:spPr>
          <a:xfrm>
            <a:off x="3959932" y="291750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14" name="Content Placeholder 60"/>
          <p:cNvSpPr>
            <a:spLocks noGrp="1"/>
          </p:cNvSpPr>
          <p:nvPr>
            <p:ph sz="quarter" idx="76" hasCustomPrompt="1"/>
          </p:nvPr>
        </p:nvSpPr>
        <p:spPr>
          <a:xfrm>
            <a:off x="2231740" y="291750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15" name="Content Placeholder 60"/>
          <p:cNvSpPr>
            <a:spLocks noGrp="1"/>
          </p:cNvSpPr>
          <p:nvPr>
            <p:ph sz="quarter" idx="77" hasCustomPrompt="1"/>
          </p:nvPr>
        </p:nvSpPr>
        <p:spPr>
          <a:xfrm>
            <a:off x="503548" y="2917509"/>
            <a:ext cx="1332148" cy="1110123"/>
          </a:xfrm>
          <a:noFill/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SzTx/>
              <a:buFont typeface="Wingdings" charset="2"/>
              <a:buChar char="§"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  <a:p>
            <a:pPr lvl="0"/>
            <a:endParaRPr lang="en-US" dirty="0"/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503548" y="360758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231740" y="360758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3959932" y="3607583"/>
            <a:ext cx="1332148" cy="420047"/>
          </a:xfrm>
        </p:spPr>
        <p:txBody>
          <a:bodyPr anchor="b"/>
          <a:lstStyle>
            <a:lvl1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SzTx/>
              <a:buFont typeface="Wingdings" charset="2"/>
              <a:buNone/>
              <a:tabLst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5688124" y="360758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7416316" y="360758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503548" y="216742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5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2231740" y="216742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6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959932" y="216742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7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688124" y="216742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8" name="Text Placeholder 7"/>
          <p:cNvSpPr>
            <a:spLocks noGrp="1"/>
          </p:cNvSpPr>
          <p:nvPr>
            <p:ph type="body" sz="quarter" idx="88" hasCustomPrompt="1"/>
          </p:nvPr>
        </p:nvSpPr>
        <p:spPr>
          <a:xfrm>
            <a:off x="7416316" y="216742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29" name="Content Placeholder 60"/>
          <p:cNvSpPr>
            <a:spLocks noGrp="1"/>
          </p:cNvSpPr>
          <p:nvPr>
            <p:ph sz="quarter" idx="89" hasCustomPrompt="1"/>
          </p:nvPr>
        </p:nvSpPr>
        <p:spPr>
          <a:xfrm>
            <a:off x="503548" y="435766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30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503548" y="504774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35" name="Content Placeholder 60"/>
          <p:cNvSpPr>
            <a:spLocks noGrp="1"/>
          </p:cNvSpPr>
          <p:nvPr>
            <p:ph sz="quarter" idx="91" hasCustomPrompt="1"/>
          </p:nvPr>
        </p:nvSpPr>
        <p:spPr>
          <a:xfrm>
            <a:off x="7380312" y="435766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36" name="Content Placeholder 60"/>
          <p:cNvSpPr>
            <a:spLocks noGrp="1"/>
          </p:cNvSpPr>
          <p:nvPr>
            <p:ph sz="quarter" idx="92" hasCustomPrompt="1"/>
          </p:nvPr>
        </p:nvSpPr>
        <p:spPr>
          <a:xfrm>
            <a:off x="5652120" y="435766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37" name="Content Placeholder 60"/>
          <p:cNvSpPr>
            <a:spLocks noGrp="1"/>
          </p:cNvSpPr>
          <p:nvPr>
            <p:ph sz="quarter" idx="93" hasCustomPrompt="1"/>
          </p:nvPr>
        </p:nvSpPr>
        <p:spPr>
          <a:xfrm>
            <a:off x="3959932" y="435766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38" name="Content Placeholder 60"/>
          <p:cNvSpPr>
            <a:spLocks noGrp="1"/>
          </p:cNvSpPr>
          <p:nvPr>
            <p:ph sz="quarter" idx="94" hasCustomPrompt="1"/>
          </p:nvPr>
        </p:nvSpPr>
        <p:spPr>
          <a:xfrm>
            <a:off x="2231740" y="4357669"/>
            <a:ext cx="1332148" cy="1110123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95" hasCustomPrompt="1"/>
          </p:nvPr>
        </p:nvSpPr>
        <p:spPr>
          <a:xfrm>
            <a:off x="2231740" y="504774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40" name="Text Placeholder 7"/>
          <p:cNvSpPr>
            <a:spLocks noGrp="1"/>
          </p:cNvSpPr>
          <p:nvPr>
            <p:ph type="body" sz="quarter" idx="96" hasCustomPrompt="1"/>
          </p:nvPr>
        </p:nvSpPr>
        <p:spPr>
          <a:xfrm>
            <a:off x="3959932" y="504774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97" hasCustomPrompt="1"/>
          </p:nvPr>
        </p:nvSpPr>
        <p:spPr>
          <a:xfrm>
            <a:off x="5652120" y="5047743"/>
            <a:ext cx="1332148" cy="420047"/>
          </a:xfrm>
        </p:spPr>
        <p:txBody>
          <a:bodyPr anchor="b"/>
          <a:lstStyle>
            <a:lvl1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SzTx/>
              <a:buFont typeface="Wingdings" charset="2"/>
              <a:buNone/>
              <a:tabLst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98" hasCustomPrompt="1"/>
          </p:nvPr>
        </p:nvSpPr>
        <p:spPr>
          <a:xfrm>
            <a:off x="7380312" y="5047743"/>
            <a:ext cx="1332148" cy="420047"/>
          </a:xfrm>
        </p:spPr>
        <p:txBody>
          <a:bodyPr anchor="b"/>
          <a:lstStyle>
            <a:lvl1pPr marL="0" indent="0" algn="ctr">
              <a:buNone/>
              <a:defRPr sz="800">
                <a:latin typeface="Museo Sans 500"/>
                <a:cs typeface="Museo Sans 500"/>
              </a:defRPr>
            </a:lvl1pPr>
          </a:lstStyle>
          <a:p>
            <a:pPr lvl="0"/>
            <a:r>
              <a:rPr lang="da-DK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063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60"/>
          <p:cNvSpPr>
            <a:spLocks noGrp="1"/>
          </p:cNvSpPr>
          <p:nvPr>
            <p:ph sz="quarter" idx="43" hasCustomPrompt="1"/>
          </p:nvPr>
        </p:nvSpPr>
        <p:spPr>
          <a:xfrm>
            <a:off x="503548" y="1297327"/>
            <a:ext cx="1656184" cy="166818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68" name="Content Placeholder 60"/>
          <p:cNvSpPr>
            <a:spLocks noGrp="1"/>
          </p:cNvSpPr>
          <p:nvPr>
            <p:ph sz="quarter" idx="85" hasCustomPrompt="1"/>
          </p:nvPr>
        </p:nvSpPr>
        <p:spPr>
          <a:xfrm>
            <a:off x="4824028" y="1297327"/>
            <a:ext cx="1656184" cy="166818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493713" y="248710"/>
            <a:ext cx="8229600" cy="6601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4" name="Picture 53" descr="dsc_323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6" y="2213134"/>
            <a:ext cx="0" cy="0"/>
          </a:xfrm>
          <a:prstGeom prst="rect">
            <a:avLst/>
          </a:prstGeom>
        </p:spPr>
      </p:pic>
      <p:sp>
        <p:nvSpPr>
          <p:cNvPr id="70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4824028" y="2461456"/>
            <a:ext cx="1656184" cy="420048"/>
          </a:xfrm>
        </p:spPr>
        <p:txBody>
          <a:bodyPr anchor="b"/>
          <a:lstStyle>
            <a:lvl1pPr marL="0" indent="0" algn="ctr">
              <a:buNone/>
              <a:defRPr sz="1100">
                <a:latin typeface="Museo Sans 300"/>
                <a:cs typeface="Museo Sans 300"/>
              </a:defRPr>
            </a:lvl1pPr>
          </a:lstStyle>
          <a:p>
            <a:pPr lvl="0"/>
            <a:r>
              <a:rPr lang="da-DK" dirty="0"/>
              <a:t>NAME</a:t>
            </a:r>
            <a:br>
              <a:rPr lang="da-DK" dirty="0"/>
            </a:br>
            <a:r>
              <a:rPr lang="da-DK" dirty="0"/>
              <a:t>POSITION</a:t>
            </a:r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503548" y="2461456"/>
            <a:ext cx="1656184" cy="420048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100">
                <a:latin typeface="Museo Sans 300"/>
                <a:cs typeface="Museo Sans 300"/>
              </a:defRPr>
            </a:lvl1pPr>
          </a:lstStyle>
          <a:p>
            <a:pPr lvl="0"/>
            <a:r>
              <a:rPr lang="da-DK" dirty="0"/>
              <a:t>NAME</a:t>
            </a:r>
            <a:br>
              <a:rPr lang="da-DK" dirty="0"/>
            </a:br>
            <a:r>
              <a:rPr lang="da-DK" dirty="0"/>
              <a:t>POSITION</a:t>
            </a:r>
            <a:endParaRPr lang="en-US" dirty="0"/>
          </a:p>
        </p:txBody>
      </p:sp>
      <p:pic>
        <p:nvPicPr>
          <p:cNvPr id="69" name="Picture 68" descr="dsc_323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66" y="2213134"/>
            <a:ext cx="0" cy="0"/>
          </a:xfrm>
          <a:prstGeom prst="rect">
            <a:avLst/>
          </a:prstGeom>
        </p:spPr>
      </p:pic>
      <p:sp>
        <p:nvSpPr>
          <p:cNvPr id="78" name="Text Placeholder 7"/>
          <p:cNvSpPr>
            <a:spLocks noGrp="1"/>
          </p:cNvSpPr>
          <p:nvPr>
            <p:ph type="body" sz="quarter" idx="91" hasCustomPrompt="1"/>
          </p:nvPr>
        </p:nvSpPr>
        <p:spPr>
          <a:xfrm>
            <a:off x="2303748" y="1297326"/>
            <a:ext cx="2268252" cy="1668185"/>
          </a:xfrm>
        </p:spPr>
        <p:txBody>
          <a:bodyPr anchor="ctr"/>
          <a:lstStyle>
            <a:lvl1pPr marL="0" indent="0" algn="l">
              <a:buNone/>
              <a:defRPr sz="1100">
                <a:latin typeface="Museo Sans 300"/>
                <a:cs typeface="Museo Sans 300"/>
              </a:defRPr>
            </a:lvl1pPr>
          </a:lstStyle>
          <a:p>
            <a:r>
              <a:rPr lang="da-DK" sz="1100" dirty="0">
                <a:latin typeface="Museo Sans 100" panose="02000000000000000000" pitchFamily="50" charset="0"/>
              </a:rPr>
              <a:t>Rolle: Projektleder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dirty="0">
                <a:latin typeface="Museo Sans 100" panose="02000000000000000000" pitchFamily="50" charset="0"/>
              </a:rPr>
              <a:t>Lars er certificeret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7 udvikler og har bl.a. været projektleder på implementering af Industriens Pension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website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http://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www.kraftvaerk.com</a:t>
            </a:r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laen</a:t>
            </a:r>
            <a:endParaRPr lang="da-DK" sz="1100" u="sng" dirty="0">
              <a:solidFill>
                <a:schemeClr val="bg1"/>
              </a:solidFill>
              <a:uFill>
                <a:solidFill>
                  <a:schemeClr val="accent1"/>
                </a:solidFill>
              </a:uFill>
              <a:latin typeface="Museo Sans 100" panose="02000000000000000000" pitchFamily="50" charset="0"/>
            </a:endParaRP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94" hasCustomPrompt="1"/>
          </p:nvPr>
        </p:nvSpPr>
        <p:spPr>
          <a:xfrm>
            <a:off x="6624228" y="1297326"/>
            <a:ext cx="2268252" cy="1668185"/>
          </a:xfrm>
        </p:spPr>
        <p:txBody>
          <a:bodyPr anchor="ctr"/>
          <a:lstStyle>
            <a:lvl1pPr marL="0" indent="0" algn="l">
              <a:buNone/>
              <a:defRPr sz="1100">
                <a:latin typeface="Museo Sans 300"/>
                <a:cs typeface="Museo Sans 300"/>
              </a:defRPr>
            </a:lvl1pPr>
          </a:lstStyle>
          <a:p>
            <a:r>
              <a:rPr lang="da-DK" sz="1100" dirty="0">
                <a:latin typeface="Museo Sans 100" panose="02000000000000000000" pitchFamily="50" charset="0"/>
              </a:rPr>
              <a:t>Rolle: Projektleder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dirty="0">
                <a:latin typeface="Museo Sans 100" panose="02000000000000000000" pitchFamily="50" charset="0"/>
              </a:rPr>
              <a:t>Lars er certificeret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7 udvikler og har bl.a. været projektleder på implementering af Industriens Pension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website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http://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www.kraftvaerk.com</a:t>
            </a:r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laen</a:t>
            </a:r>
            <a:endParaRPr lang="da-DK" sz="1100" u="sng" dirty="0">
              <a:solidFill>
                <a:schemeClr val="bg1"/>
              </a:solidFill>
              <a:uFill>
                <a:solidFill>
                  <a:schemeClr val="accent1"/>
                </a:solidFill>
              </a:uFill>
              <a:latin typeface="Museo Sans 100" panose="02000000000000000000" pitchFamily="50" charset="0"/>
            </a:endParaRPr>
          </a:p>
        </p:txBody>
      </p:sp>
      <p:sp>
        <p:nvSpPr>
          <p:cNvPr id="34" name="Content Placeholder 60"/>
          <p:cNvSpPr>
            <a:spLocks noGrp="1"/>
          </p:cNvSpPr>
          <p:nvPr>
            <p:ph sz="quarter" idx="95" hasCustomPrompt="1"/>
          </p:nvPr>
        </p:nvSpPr>
        <p:spPr>
          <a:xfrm>
            <a:off x="503548" y="3253544"/>
            <a:ext cx="1656184" cy="166818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sp>
        <p:nvSpPr>
          <p:cNvPr id="35" name="Content Placeholder 60"/>
          <p:cNvSpPr>
            <a:spLocks noGrp="1"/>
          </p:cNvSpPr>
          <p:nvPr>
            <p:ph sz="quarter" idx="96" hasCustomPrompt="1"/>
          </p:nvPr>
        </p:nvSpPr>
        <p:spPr>
          <a:xfrm>
            <a:off x="4824028" y="3253544"/>
            <a:ext cx="1656184" cy="166818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IMG</a:t>
            </a:r>
          </a:p>
        </p:txBody>
      </p:sp>
      <p:pic>
        <p:nvPicPr>
          <p:cNvPr id="37" name="Picture 36" descr="dsc_323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6" y="4169351"/>
            <a:ext cx="0" cy="0"/>
          </a:xfrm>
          <a:prstGeom prst="rect">
            <a:avLst/>
          </a:prstGeom>
        </p:spPr>
      </p:pic>
      <p:sp>
        <p:nvSpPr>
          <p:cNvPr id="38" name="Text Placeholder 7"/>
          <p:cNvSpPr>
            <a:spLocks noGrp="1"/>
          </p:cNvSpPr>
          <p:nvPr>
            <p:ph type="body" sz="quarter" idx="97" hasCustomPrompt="1"/>
          </p:nvPr>
        </p:nvSpPr>
        <p:spPr>
          <a:xfrm>
            <a:off x="4824028" y="4417673"/>
            <a:ext cx="1656184" cy="420048"/>
          </a:xfrm>
        </p:spPr>
        <p:txBody>
          <a:bodyPr anchor="b"/>
          <a:lstStyle>
            <a:lvl1pPr marL="0" indent="0" algn="ctr">
              <a:buNone/>
              <a:defRPr sz="1100">
                <a:latin typeface="Museo Sans 300"/>
                <a:cs typeface="Museo Sans 300"/>
              </a:defRPr>
            </a:lvl1pPr>
          </a:lstStyle>
          <a:p>
            <a:pPr lvl="0"/>
            <a:r>
              <a:rPr lang="da-DK" dirty="0"/>
              <a:t>NAME</a:t>
            </a:r>
            <a:br>
              <a:rPr lang="da-DK" dirty="0"/>
            </a:br>
            <a:r>
              <a:rPr lang="da-DK" dirty="0"/>
              <a:t>POSITION</a:t>
            </a:r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98" hasCustomPrompt="1"/>
          </p:nvPr>
        </p:nvSpPr>
        <p:spPr>
          <a:xfrm>
            <a:off x="503548" y="4417673"/>
            <a:ext cx="1656184" cy="420048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100">
                <a:latin typeface="Museo Sans 300"/>
                <a:cs typeface="Museo Sans 300"/>
              </a:defRPr>
            </a:lvl1pPr>
          </a:lstStyle>
          <a:p>
            <a:pPr lvl="0"/>
            <a:r>
              <a:rPr lang="da-DK" dirty="0"/>
              <a:t>NAME</a:t>
            </a:r>
            <a:br>
              <a:rPr lang="da-DK" dirty="0"/>
            </a:br>
            <a:r>
              <a:rPr lang="da-DK" dirty="0"/>
              <a:t>POSITION</a:t>
            </a:r>
            <a:endParaRPr lang="en-US" dirty="0"/>
          </a:p>
        </p:txBody>
      </p:sp>
      <p:pic>
        <p:nvPicPr>
          <p:cNvPr id="40" name="Picture 39" descr="dsc_323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66" y="4169351"/>
            <a:ext cx="0" cy="0"/>
          </a:xfrm>
          <a:prstGeom prst="rect">
            <a:avLst/>
          </a:prstGeom>
        </p:spPr>
      </p:pic>
      <p:sp>
        <p:nvSpPr>
          <p:cNvPr id="41" name="Text Placeholder 7"/>
          <p:cNvSpPr>
            <a:spLocks noGrp="1"/>
          </p:cNvSpPr>
          <p:nvPr>
            <p:ph type="body" sz="quarter" idx="99" hasCustomPrompt="1"/>
          </p:nvPr>
        </p:nvSpPr>
        <p:spPr>
          <a:xfrm>
            <a:off x="2303748" y="3253543"/>
            <a:ext cx="2268252" cy="1668185"/>
          </a:xfrm>
        </p:spPr>
        <p:txBody>
          <a:bodyPr anchor="ctr"/>
          <a:lstStyle>
            <a:lvl1pPr marL="0" indent="0" algn="l">
              <a:buNone/>
              <a:defRPr sz="1100">
                <a:latin typeface="Museo Sans 300"/>
                <a:cs typeface="Museo Sans 300"/>
              </a:defRPr>
            </a:lvl1pPr>
          </a:lstStyle>
          <a:p>
            <a:r>
              <a:rPr lang="da-DK" sz="1100" dirty="0">
                <a:latin typeface="Museo Sans 100" panose="02000000000000000000" pitchFamily="50" charset="0"/>
              </a:rPr>
              <a:t>Rolle: Projektleder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dirty="0">
                <a:latin typeface="Museo Sans 100" panose="02000000000000000000" pitchFamily="50" charset="0"/>
              </a:rPr>
              <a:t>Lars er certificeret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7 udvikler og har bl.a. været projektleder på implementering af Industriens Pension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website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http://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www.kraftvaerk.com</a:t>
            </a:r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laen</a:t>
            </a:r>
            <a:endParaRPr lang="da-DK" sz="1100" u="sng" dirty="0">
              <a:solidFill>
                <a:schemeClr val="bg1"/>
              </a:solidFill>
              <a:uFill>
                <a:solidFill>
                  <a:schemeClr val="accent1"/>
                </a:solidFill>
              </a:uFill>
              <a:latin typeface="Museo Sans 100" panose="02000000000000000000" pitchFamily="50" charset="0"/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00" hasCustomPrompt="1"/>
          </p:nvPr>
        </p:nvSpPr>
        <p:spPr>
          <a:xfrm>
            <a:off x="6624228" y="3253543"/>
            <a:ext cx="2268252" cy="1668185"/>
          </a:xfrm>
        </p:spPr>
        <p:txBody>
          <a:bodyPr anchor="ctr"/>
          <a:lstStyle>
            <a:lvl1pPr marL="0" indent="0" algn="l">
              <a:buNone/>
              <a:defRPr sz="1100">
                <a:latin typeface="Museo Sans 300"/>
                <a:cs typeface="Museo Sans 300"/>
              </a:defRPr>
            </a:lvl1pPr>
          </a:lstStyle>
          <a:p>
            <a:r>
              <a:rPr lang="da-DK" sz="1100" dirty="0">
                <a:latin typeface="Museo Sans 100" panose="02000000000000000000" pitchFamily="50" charset="0"/>
              </a:rPr>
              <a:t>Rolle: Projektleder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dirty="0">
                <a:latin typeface="Museo Sans 100" panose="02000000000000000000" pitchFamily="50" charset="0"/>
              </a:rPr>
              <a:t>Lars er certificeret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7 udvikler og har bl.a. været projektleder på implementering af Industriens Pension </a:t>
            </a:r>
            <a:r>
              <a:rPr lang="da-DK" sz="1100" dirty="0" err="1">
                <a:latin typeface="Museo Sans 100" panose="02000000000000000000" pitchFamily="50" charset="0"/>
              </a:rPr>
              <a:t>Sitecore</a:t>
            </a:r>
            <a:r>
              <a:rPr lang="da-DK" sz="1100" dirty="0">
                <a:latin typeface="Museo Sans 100" panose="02000000000000000000" pitchFamily="50" charset="0"/>
              </a:rPr>
              <a:t> website</a:t>
            </a:r>
          </a:p>
          <a:p>
            <a:endParaRPr lang="da-DK" sz="1100" dirty="0">
              <a:latin typeface="Museo Sans 100" panose="02000000000000000000" pitchFamily="50" charset="0"/>
            </a:endParaRPr>
          </a:p>
          <a:p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http://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www.kraftvaerk.com</a:t>
            </a:r>
            <a:r>
              <a:rPr lang="da-DK" sz="1100" u="sng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/</a:t>
            </a:r>
            <a:r>
              <a:rPr lang="da-DK" sz="1100" u="sng" dirty="0" err="1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  <a:latin typeface="Museo Sans 100" panose="02000000000000000000" pitchFamily="50" charset="0"/>
              </a:rPr>
              <a:t>laen</a:t>
            </a:r>
            <a:endParaRPr lang="da-DK" sz="1100" u="sng" dirty="0">
              <a:solidFill>
                <a:schemeClr val="bg1"/>
              </a:solidFill>
              <a:uFill>
                <a:solidFill>
                  <a:schemeClr val="accent1"/>
                </a:solidFill>
              </a:uFill>
              <a:latin typeface="Museo Sans 1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22171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uden kryptoni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7966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45886"/>
            <a:ext cx="8229600" cy="1581578"/>
          </a:xfrm>
        </p:spPr>
        <p:txBody>
          <a:bodyPr/>
          <a:lstStyle>
            <a:lvl1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03558" y="3517574"/>
            <a:ext cx="2518693" cy="1581578"/>
          </a:xfrm>
        </p:spPr>
        <p:txBody>
          <a:bodyPr/>
          <a:lstStyle>
            <a:lvl1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49452" y="3517574"/>
            <a:ext cx="2518693" cy="1581578"/>
          </a:xfrm>
        </p:spPr>
        <p:txBody>
          <a:bodyPr/>
          <a:lstStyle>
            <a:lvl1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192180" y="3517574"/>
            <a:ext cx="2518693" cy="1581578"/>
          </a:xfrm>
        </p:spPr>
        <p:txBody>
          <a:bodyPr/>
          <a:lstStyle>
            <a:lvl1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lnSpc>
                <a:spcPct val="200000"/>
              </a:lnSpc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03548" y="2977823"/>
            <a:ext cx="6227762" cy="539750"/>
          </a:xfr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a-DK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95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3713" y="277816"/>
            <a:ext cx="7772400" cy="6006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950" y="1120514"/>
            <a:ext cx="6400800" cy="108082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i="0">
                <a:latin typeface="Museo Sans 100"/>
                <a:cs typeface="Museo Sans 10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01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573" y="2407389"/>
            <a:ext cx="7776864" cy="1260203"/>
          </a:xfrm>
        </p:spPr>
        <p:txBody>
          <a:bodyPr anchor="b"/>
          <a:lstStyle>
            <a:lvl1pPr>
              <a:defRPr u="sng">
                <a:uFill>
                  <a:solidFill>
                    <a:srgbClr val="C8001F"/>
                  </a:solidFill>
                </a:uFill>
              </a:defRPr>
            </a:lvl1pPr>
          </a:lstStyle>
          <a:p>
            <a:r>
              <a:rPr lang="da-DK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345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latin typeface="Museo Sans 100"/>
                <a:cs typeface="Museo Sans 10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40657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945888"/>
            <a:ext cx="4038600" cy="3771635"/>
          </a:xfrm>
        </p:spPr>
        <p:txBody>
          <a:bodyPr/>
          <a:lstStyle>
            <a:lvl1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45888"/>
            <a:ext cx="4038600" cy="3771635"/>
          </a:xfrm>
        </p:spPr>
        <p:txBody>
          <a:bodyPr/>
          <a:lstStyle>
            <a:lvl1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35941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000" b="1">
                <a:latin typeface="Museo Sans 100"/>
                <a:cs typeface="Museo Sans 1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000" b="1">
                <a:latin typeface="Museo Sans 100"/>
                <a:cs typeface="Museo Sans 1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1pPr>
            <a:lvl2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>
              <a:defRPr sz="1800" u="none"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821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06874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3" y="248710"/>
            <a:ext cx="8229600" cy="66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45888"/>
            <a:ext cx="8229600" cy="377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331491" y="4890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1191" y="49451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Kraftvaerk_logo_white.png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" t="37577" r="10160" b="45058"/>
          <a:stretch/>
        </p:blipFill>
        <p:spPr>
          <a:xfrm>
            <a:off x="7704356" y="5373160"/>
            <a:ext cx="1239627" cy="1892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189" r:id="rId2"/>
    <p:sldLayoutId id="2147484215" r:id="rId3"/>
    <p:sldLayoutId id="2147484199" r:id="rId4"/>
    <p:sldLayoutId id="2147484213" r:id="rId5"/>
    <p:sldLayoutId id="2147484190" r:id="rId6"/>
    <p:sldLayoutId id="2147484191" r:id="rId7"/>
    <p:sldLayoutId id="2147484192" r:id="rId8"/>
    <p:sldLayoutId id="2147484193" r:id="rId9"/>
    <p:sldLayoutId id="2147484221" r:id="rId10"/>
    <p:sldLayoutId id="2147484194" r:id="rId11"/>
    <p:sldLayoutId id="2147484223" r:id="rId12"/>
    <p:sldLayoutId id="2147484214" r:id="rId13"/>
    <p:sldLayoutId id="2147484195" r:id="rId14"/>
    <p:sldLayoutId id="2147484196" r:id="rId15"/>
    <p:sldLayoutId id="2147484197" r:id="rId16"/>
    <p:sldLayoutId id="2147484198" r:id="rId17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rgbClr val="FFFFFF"/>
          </a:solidFill>
          <a:latin typeface="Museo Sans 100"/>
          <a:ea typeface="+mj-ea"/>
          <a:cs typeface="Museo Sans 10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Font typeface="Wingdings" charset="2"/>
        <a:buChar char="§"/>
        <a:defRPr sz="1800" u="none">
          <a:solidFill>
            <a:schemeClr val="tx1"/>
          </a:solidFill>
          <a:effectLst/>
          <a:uFill>
            <a:solidFill>
              <a:srgbClr val="C8001F"/>
            </a:solidFill>
          </a:uFill>
          <a:latin typeface="Museo Sans 100"/>
          <a:ea typeface="+mn-ea"/>
          <a:cs typeface="Museo Sans 100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Font typeface="Wingdings" charset="2"/>
        <a:buChar char="§"/>
        <a:defRPr sz="1800" u="none">
          <a:solidFill>
            <a:schemeClr val="tx1"/>
          </a:solidFill>
          <a:effectLst/>
          <a:uFill>
            <a:solidFill>
              <a:srgbClr val="C8001F"/>
            </a:solidFill>
          </a:uFill>
          <a:latin typeface="Museo Sans 100"/>
          <a:cs typeface="Museo Sans 100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Font typeface="Wingdings" pitchFamily="2" charset="2"/>
        <a:buChar char="§"/>
        <a:defRPr sz="1800" u="none">
          <a:solidFill>
            <a:schemeClr val="tx1"/>
          </a:solidFill>
          <a:effectLst/>
          <a:uFill>
            <a:solidFill>
              <a:srgbClr val="C8001F"/>
            </a:solidFill>
          </a:uFill>
          <a:latin typeface="Museo Sans 100"/>
          <a:cs typeface="Museo Sans 100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Char char="–"/>
        <a:defRPr sz="1800" u="none">
          <a:solidFill>
            <a:schemeClr val="tx1"/>
          </a:solidFill>
          <a:effectLst/>
          <a:uFill>
            <a:solidFill>
              <a:srgbClr val="C8001F"/>
            </a:solidFill>
          </a:uFill>
          <a:latin typeface="Museo Sans 100"/>
          <a:cs typeface="Museo Sans 100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Char char="»"/>
        <a:defRPr sz="1800" u="none">
          <a:solidFill>
            <a:schemeClr val="tx1"/>
          </a:solidFill>
          <a:effectLst/>
          <a:uFill>
            <a:solidFill>
              <a:srgbClr val="C8001F"/>
            </a:solidFill>
          </a:uFill>
          <a:latin typeface="Museo Sans 100"/>
          <a:cs typeface="Museo Sans 10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3" y="248710"/>
            <a:ext cx="8229600" cy="66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45888"/>
            <a:ext cx="8229600" cy="377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331491" y="48904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1191" y="49451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4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20" r:id="rId2"/>
    <p:sldLayoutId id="2147484222" r:id="rId3"/>
    <p:sldLayoutId id="2147484226" r:id="rId4"/>
    <p:sldLayoutId id="2147484225" r:id="rId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rgbClr val="FFFFFF"/>
          </a:solidFill>
          <a:latin typeface="Museo Sans 100"/>
          <a:ea typeface="+mj-ea"/>
          <a:cs typeface="Museo Sans 10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AD2018"/>
          </a:solidFill>
          <a:latin typeface="ConduitITC TT" pitchFamily="2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Font typeface="Wingdings" charset="2"/>
        <a:buChar char="§"/>
        <a:defRPr sz="1800" u="none">
          <a:solidFill>
            <a:schemeClr val="tx1"/>
          </a:solidFill>
          <a:uFill>
            <a:solidFill>
              <a:srgbClr val="C8001F"/>
            </a:solidFill>
          </a:uFill>
          <a:latin typeface="Museo Sans 100"/>
          <a:ea typeface="+mn-ea"/>
          <a:cs typeface="Museo Sans 100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Font typeface="Wingdings" charset="2"/>
        <a:buChar char="§"/>
        <a:defRPr sz="1800" u="none">
          <a:solidFill>
            <a:schemeClr val="tx1"/>
          </a:solidFill>
          <a:uFill>
            <a:solidFill>
              <a:srgbClr val="C8001F"/>
            </a:solidFill>
          </a:uFill>
          <a:latin typeface="Museo Sans 100"/>
          <a:cs typeface="Museo Sans 100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Font typeface="Wingdings" pitchFamily="2" charset="2"/>
        <a:buChar char="§"/>
        <a:defRPr sz="1800" u="none">
          <a:solidFill>
            <a:schemeClr val="tx1"/>
          </a:solidFill>
          <a:uFill>
            <a:solidFill>
              <a:srgbClr val="C8001F"/>
            </a:solidFill>
          </a:uFill>
          <a:latin typeface="Museo Sans 100"/>
          <a:cs typeface="Museo Sans 100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Char char="–"/>
        <a:defRPr sz="1800" u="none">
          <a:solidFill>
            <a:schemeClr val="tx1"/>
          </a:solidFill>
          <a:uFill>
            <a:solidFill>
              <a:srgbClr val="C8001F"/>
            </a:solidFill>
          </a:uFill>
          <a:latin typeface="Museo Sans 100"/>
          <a:cs typeface="Museo Sans 100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C8001F"/>
        </a:buClr>
        <a:buChar char="»"/>
        <a:defRPr sz="1800" u="none">
          <a:solidFill>
            <a:schemeClr val="tx1"/>
          </a:solidFill>
          <a:uFill>
            <a:solidFill>
              <a:srgbClr val="C8001F"/>
            </a:solidFill>
          </a:uFill>
          <a:latin typeface="Museo Sans 100"/>
          <a:cs typeface="Museo Sans 10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1515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A3zdYA" TargetMode="External"/><Relationship Id="rId2" Type="http://schemas.openxmlformats.org/officeDocument/2006/relationships/hyperlink" Target="https://goo.gl/hppDD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etup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vPwUO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dirty="0">
                <a:solidFill>
                  <a:schemeClr val="bg1"/>
                </a:solidFill>
              </a:rPr>
              <a:t>C# 7 – and </a:t>
            </a:r>
            <a:r>
              <a:rPr lang="da-DK" altLang="en-US" dirty="0" err="1">
                <a:solidFill>
                  <a:schemeClr val="bg1"/>
                </a:solidFill>
              </a:rPr>
              <a:t>beyond</a:t>
            </a:r>
            <a:r>
              <a:rPr lang="da-DK" altLang="en-US" dirty="0">
                <a:solidFill>
                  <a:schemeClr val="bg1"/>
                </a:solidFill>
              </a:rPr>
              <a:t>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14. October 2016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a-DK" dirty="0"/>
              <a:t>CHRISTIAN KNUDSEN</a:t>
            </a:r>
          </a:p>
        </p:txBody>
      </p:sp>
    </p:spTree>
    <p:extLst>
      <p:ext uri="{BB962C8B-B14F-4D97-AF65-F5344CB8AC3E}">
        <p14:creationId xmlns:p14="http://schemas.microsoft.com/office/powerpoint/2010/main" val="27434121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>
                <a:ea typeface="Calibri" pitchFamily="34" charset="0"/>
              </a:rPr>
              <a:t>C# 7 – and </a:t>
            </a:r>
            <a:r>
              <a:rPr lang="da-DK" altLang="en-US" dirty="0" err="1">
                <a:ea typeface="Calibri" pitchFamily="34" charset="0"/>
              </a:rPr>
              <a:t>beyond</a:t>
            </a:r>
            <a:r>
              <a:rPr lang="da-DK" altLang="en-US" dirty="0">
                <a:ea typeface="Calibri" pitchFamily="34" charset="0"/>
              </a:rPr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45886"/>
            <a:ext cx="8229600" cy="1839606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US" altLang="en-US" dirty="0"/>
              <a:t>Mads Torgersen, Microsoft</a:t>
            </a:r>
          </a:p>
          <a:p>
            <a:pPr>
              <a:tabLst>
                <a:tab pos="355600" algn="l"/>
              </a:tabLst>
            </a:pPr>
            <a:r>
              <a:rPr lang="en-US" altLang="en-US" dirty="0"/>
              <a:t>Meetup @ Microsoft (</a:t>
            </a:r>
            <a:r>
              <a:rPr lang="en-US" altLang="en-US" dirty="0" err="1"/>
              <a:t>Lyngby</a:t>
            </a:r>
            <a:r>
              <a:rPr lang="en-US" altLang="en-US" dirty="0"/>
              <a:t>), hosted by </a:t>
            </a:r>
            <a:r>
              <a:rPr lang="en-US" altLang="en-US" i="1" dirty="0"/>
              <a:t>Copenhagen </a:t>
            </a:r>
            <a:r>
              <a:rPr lang="en-US" altLang="en-US" i="1" dirty="0" err="1"/>
              <a:t>.Net</a:t>
            </a:r>
            <a:r>
              <a:rPr lang="en-US" altLang="en-US" i="1" dirty="0"/>
              <a:t> User Group</a:t>
            </a:r>
          </a:p>
          <a:p>
            <a:pPr>
              <a:tabLst>
                <a:tab pos="355600" algn="l"/>
              </a:tabLst>
            </a:pPr>
            <a:r>
              <a:rPr lang="en-US" altLang="en-US" dirty="0"/>
              <a:t>Signup on www.meetup.com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7" y="2929508"/>
            <a:ext cx="5430987" cy="2236289"/>
          </a:xfrm>
        </p:spPr>
      </p:pic>
    </p:spTree>
    <p:extLst>
      <p:ext uri="{BB962C8B-B14F-4D97-AF65-F5344CB8AC3E}">
        <p14:creationId xmlns:p14="http://schemas.microsoft.com/office/powerpoint/2010/main" val="285929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Roslyn</a:t>
            </a:r>
            <a:r>
              <a:rPr lang="da-DK" dirty="0"/>
              <a:t>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Come</a:t>
            </a:r>
            <a:r>
              <a:rPr lang="da-DK" dirty="0"/>
              <a:t> to a point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it…</a:t>
            </a:r>
          </a:p>
          <a:p>
            <a:r>
              <a:rPr lang="da-DK" dirty="0"/>
              <a:t>If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company</a:t>
            </a:r>
            <a:r>
              <a:rPr lang="da-DK" dirty="0"/>
              <a:t> have </a:t>
            </a:r>
            <a:r>
              <a:rPr lang="da-DK" dirty="0" err="1"/>
              <a:t>certain</a:t>
            </a:r>
            <a:r>
              <a:rPr lang="da-DK" dirty="0"/>
              <a:t> style guidelines for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…</a:t>
            </a:r>
          </a:p>
          <a:p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analyzers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run on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give live feedback</a:t>
            </a:r>
          </a:p>
          <a:p>
            <a:endParaRPr lang="da-DK" dirty="0"/>
          </a:p>
          <a:p>
            <a:r>
              <a:rPr lang="da-DK" dirty="0"/>
              <a:t>Watch Mads </a:t>
            </a:r>
            <a:r>
              <a:rPr lang="da-DK" dirty="0" err="1"/>
              <a:t>Torgersens</a:t>
            </a:r>
            <a:r>
              <a:rPr lang="da-DK" dirty="0"/>
              <a:t> talk </a:t>
            </a:r>
            <a:r>
              <a:rPr lang="da-DK" dirty="0" err="1"/>
              <a:t>here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https://goo.gl/hppDD1</a:t>
            </a:r>
            <a:endParaRPr lang="da-DK" dirty="0"/>
          </a:p>
          <a:p>
            <a:r>
              <a:rPr lang="da-DK" dirty="0"/>
              <a:t>Read </a:t>
            </a:r>
            <a:r>
              <a:rPr lang="da-DK" dirty="0" err="1"/>
              <a:t>about</a:t>
            </a:r>
            <a:r>
              <a:rPr lang="da-DK" dirty="0"/>
              <a:t> C# 7 </a:t>
            </a:r>
            <a:r>
              <a:rPr lang="da-DK"/>
              <a:t>features: </a:t>
            </a:r>
            <a:r>
              <a:rPr lang="da-DK">
                <a:hlinkClick r:id="rId3"/>
              </a:rPr>
              <a:t>https</a:t>
            </a:r>
            <a:r>
              <a:rPr lang="da-DK">
                <a:hlinkClick r:id="rId3"/>
              </a:rPr>
              <a:t>://goo.gl/A3zdYA</a:t>
            </a:r>
            <a:r>
              <a:rPr lang="da-DK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1337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800" dirty="0">
                <a:solidFill>
                  <a:srgbClr val="FFFFFF"/>
                </a:solidFill>
                <a:latin typeface="Museo Sans 100"/>
                <a:cs typeface="Museo Sans 100"/>
              </a:rPr>
              <a:t>DEMO TIME!</a:t>
            </a:r>
            <a:endParaRPr lang="en-US" sz="2800" dirty="0">
              <a:solidFill>
                <a:srgbClr val="FFFFFF"/>
              </a:solidFill>
              <a:latin typeface="Museo Sans 100"/>
              <a:cs typeface="Museo Sans 10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91586" y="3667590"/>
            <a:ext cx="3420889" cy="0"/>
          </a:xfrm>
          <a:prstGeom prst="line">
            <a:avLst/>
          </a:prstGeom>
          <a:ln>
            <a:solidFill>
              <a:srgbClr val="C8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22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713" y="908846"/>
            <a:ext cx="8229600" cy="4144898"/>
          </a:xfrm>
          <a:prstGeom prst="rect">
            <a:avLst/>
          </a:prstGeom>
          <a:solidFill>
            <a:srgbClr val="252526"/>
          </a:solidFill>
          <a:ln>
            <a:solidFill>
              <a:srgbClr val="3E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45888"/>
            <a:ext cx="8229600" cy="41078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? n;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Nullable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reference type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 s; 	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Non-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nullable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reference type</a:t>
            </a:r>
          </a:p>
          <a:p>
            <a:pPr>
              <a:lnSpc>
                <a:spcPct val="100000"/>
              </a:lnSpc>
            </a:pP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n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	// Sure;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it’s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nullable</a:t>
            </a: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s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 	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Warning!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Shouldn’t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s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= n;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Warning!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Really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s.Length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Sure;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it’s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n.Length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Warning!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Could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a-DK" dirty="0" err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(n != </a:t>
            </a:r>
            <a:r>
              <a:rPr lang="da-DK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) { </a:t>
            </a: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n.Length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); }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Sure;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you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checked</a:t>
            </a: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WriteLine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(n!.</a:t>
            </a:r>
            <a:r>
              <a:rPr lang="da-DK" dirty="0" err="1">
                <a:solidFill>
                  <a:srgbClr val="DCDCDC"/>
                </a:solidFill>
                <a:latin typeface="Consolas" panose="020B0609020204030204" pitchFamily="49" charset="0"/>
              </a:rPr>
              <a:t>Length</a:t>
            </a:r>
            <a:r>
              <a:rPr lang="da-DK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		      // Ok,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you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insist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da-DK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da-DK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Future: </a:t>
            </a:r>
            <a:r>
              <a:rPr lang="da-DK" dirty="0" err="1"/>
              <a:t>Nullable</a:t>
            </a:r>
            <a:r>
              <a:rPr lang="da-DK" dirty="0"/>
              <a:t>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33639967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2800" dirty="0">
                <a:solidFill>
                  <a:srgbClr val="FFFFFF"/>
                </a:solidFill>
                <a:latin typeface="Museo Sans 100"/>
                <a:cs typeface="Museo Sans 100"/>
              </a:rPr>
              <a:t>SITECORE MEETUP</a:t>
            </a:r>
            <a:endParaRPr lang="en-US" sz="2800" dirty="0">
              <a:solidFill>
                <a:srgbClr val="FFFFFF"/>
              </a:solidFill>
              <a:latin typeface="Museo Sans 100"/>
              <a:cs typeface="Museo Sans 10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91586" y="3667590"/>
            <a:ext cx="3420889" cy="0"/>
          </a:xfrm>
          <a:prstGeom prst="line">
            <a:avLst/>
          </a:prstGeom>
          <a:ln>
            <a:solidFill>
              <a:srgbClr val="C800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22313" y="3731580"/>
            <a:ext cx="7772400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Font typeface="Wingdings" charset="2"/>
              <a:buNone/>
              <a:defRPr sz="2000" u="none">
                <a:solidFill>
                  <a:schemeClr val="tx1"/>
                </a:solidFill>
                <a:effectLst/>
                <a:uFill>
                  <a:solidFill>
                    <a:srgbClr val="C8001F"/>
                  </a:solidFill>
                </a:uFill>
                <a:latin typeface="Museo Sans 100"/>
                <a:ea typeface="+mn-ea"/>
                <a:cs typeface="Museo Sans 100"/>
              </a:defRPr>
            </a:lvl1pPr>
            <a:lvl2pPr marL="457200" indent="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Font typeface="Wingdings" charset="2"/>
              <a:buNone/>
              <a:defRPr sz="1800" u="none">
                <a:solidFill>
                  <a:schemeClr val="tx1"/>
                </a:solidFill>
                <a:effectLst/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2pPr>
            <a:lvl3pPr marL="914400" indent="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Font typeface="Wingdings" pitchFamily="2" charset="2"/>
              <a:buNone/>
              <a:defRPr sz="1600" u="none">
                <a:solidFill>
                  <a:schemeClr val="tx1"/>
                </a:solidFill>
                <a:effectLst/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3pPr>
            <a:lvl4pPr marL="1371600" indent="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None/>
              <a:defRPr sz="1400" u="none">
                <a:solidFill>
                  <a:schemeClr val="tx1"/>
                </a:solidFill>
                <a:effectLst/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4pPr>
            <a:lvl5pPr marL="1828800" indent="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8001F"/>
              </a:buClr>
              <a:buNone/>
              <a:defRPr sz="1400" u="none">
                <a:solidFill>
                  <a:schemeClr val="tx1"/>
                </a:solidFill>
                <a:effectLst/>
                <a:uFill>
                  <a:solidFill>
                    <a:srgbClr val="C8001F"/>
                  </a:solidFill>
                </a:uFill>
                <a:latin typeface="Museo Sans 100"/>
                <a:cs typeface="Museo Sans 100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91515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91515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91515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991515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a-DK" kern="0" dirty="0" err="1"/>
              <a:t>Pentia</a:t>
            </a:r>
            <a:r>
              <a:rPr lang="da-DK" kern="0" dirty="0"/>
              <a:t> (</a:t>
            </a:r>
            <a:r>
              <a:rPr lang="da-DK" dirty="0"/>
              <a:t>Islands Brygge 55, Copenhagen)</a:t>
            </a:r>
          </a:p>
          <a:p>
            <a:r>
              <a:rPr lang="en-US" dirty="0"/>
              <a:t>Tuesday, November 15, 2016 - 5:30 PM to 8:30 PM</a:t>
            </a:r>
          </a:p>
          <a:p>
            <a:r>
              <a:rPr lang="en-US" kern="0" dirty="0"/>
              <a:t>Sign up @ </a:t>
            </a:r>
            <a:r>
              <a:rPr lang="en-US" kern="0" dirty="0">
                <a:hlinkClick r:id="rId2"/>
              </a:rPr>
              <a:t>www.meetup.com</a:t>
            </a:r>
            <a:r>
              <a:rPr lang="en-US" kern="0" dirty="0"/>
              <a:t> </a:t>
            </a:r>
            <a:endParaRPr lang="da-DK" kern="0" dirty="0"/>
          </a:p>
        </p:txBody>
      </p:sp>
      <p:pic>
        <p:nvPicPr>
          <p:cNvPr id="6" name="Content Placeholder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7" y="315571"/>
            <a:ext cx="5430987" cy="22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Questions</a:t>
            </a:r>
            <a:r>
              <a:rPr lang="da-DK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Find demo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https://git.io/vPwUO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1748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raftvaerk 2014 design">
  <a:themeElements>
    <a:clrScheme name="Kraftvaerk 2014">
      <a:dk1>
        <a:srgbClr val="FFFFFF"/>
      </a:dk1>
      <a:lt1>
        <a:srgbClr val="FFFFFF"/>
      </a:lt1>
      <a:dk2>
        <a:srgbClr val="363C3B"/>
      </a:dk2>
      <a:lt2>
        <a:srgbClr val="373C3B"/>
      </a:lt2>
      <a:accent1>
        <a:srgbClr val="C50021"/>
      </a:accent1>
      <a:accent2>
        <a:srgbClr val="51050F"/>
      </a:accent2>
      <a:accent3>
        <a:srgbClr val="34FED5"/>
      </a:accent3>
      <a:accent4>
        <a:srgbClr val="167069"/>
      </a:accent4>
      <a:accent5>
        <a:srgbClr val="F620F8"/>
      </a:accent5>
      <a:accent6>
        <a:srgbClr val="680D6B"/>
      </a:accent6>
      <a:hlink>
        <a:srgbClr val="FFFFFF"/>
      </a:hlink>
      <a:folHlink>
        <a:srgbClr val="FFFFFF"/>
      </a:folHlink>
    </a:clrScheme>
    <a:fontScheme name="Default Design">
      <a:majorFont>
        <a:latin typeface="ConduitITC TT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raftvaerk 2014 without logo">
  <a:themeElements>
    <a:clrScheme name="Kraftvaerk 2014">
      <a:dk1>
        <a:srgbClr val="FFFFFF"/>
      </a:dk1>
      <a:lt1>
        <a:srgbClr val="FFFFFF"/>
      </a:lt1>
      <a:dk2>
        <a:srgbClr val="363C3B"/>
      </a:dk2>
      <a:lt2>
        <a:srgbClr val="373C3B"/>
      </a:lt2>
      <a:accent1>
        <a:srgbClr val="C50021"/>
      </a:accent1>
      <a:accent2>
        <a:srgbClr val="51050F"/>
      </a:accent2>
      <a:accent3>
        <a:srgbClr val="34FED5"/>
      </a:accent3>
      <a:accent4>
        <a:srgbClr val="167069"/>
      </a:accent4>
      <a:accent5>
        <a:srgbClr val="F620F8"/>
      </a:accent5>
      <a:accent6>
        <a:srgbClr val="680D6B"/>
      </a:accent6>
      <a:hlink>
        <a:srgbClr val="FFFFFF"/>
      </a:hlink>
      <a:folHlink>
        <a:srgbClr val="FFFFFF"/>
      </a:folHlink>
    </a:clrScheme>
    <a:fontScheme name="Default Design">
      <a:majorFont>
        <a:latin typeface="ConduitITC TT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10315</TotalTime>
  <Words>134</Words>
  <Application>Microsoft Office PowerPoint</Application>
  <PresentationFormat>On-screen Show (16:10)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ConduitITC TT</vt:lpstr>
      <vt:lpstr>Consolas</vt:lpstr>
      <vt:lpstr>Museo Sans 100</vt:lpstr>
      <vt:lpstr>Museo Sans 300</vt:lpstr>
      <vt:lpstr>Museo Sans 500</vt:lpstr>
      <vt:lpstr>Trebuchet MS</vt:lpstr>
      <vt:lpstr>Wingdings</vt:lpstr>
      <vt:lpstr>Kraftvaerk 2014 design</vt:lpstr>
      <vt:lpstr>Kraftvaerk 2014 without logo</vt:lpstr>
      <vt:lpstr>C# 7 – and beyond!</vt:lpstr>
      <vt:lpstr>C# 7 – and beyond!</vt:lpstr>
      <vt:lpstr>Roslyn Analyzer</vt:lpstr>
      <vt:lpstr>PowerPoint Presentation</vt:lpstr>
      <vt:lpstr>Future: Nullable reference types</vt:lpstr>
      <vt:lpstr>PowerPoint Presentation</vt:lpstr>
      <vt:lpstr>Questions?</vt:lpstr>
    </vt:vector>
  </TitlesOfParts>
  <Company>KRAFTVAERK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Otto.Andersen@kraftvaerk.net</dc:creator>
  <cp:lastModifiedBy>Christian Knudsen</cp:lastModifiedBy>
  <cp:revision>900</cp:revision>
  <dcterms:created xsi:type="dcterms:W3CDTF">2005-10-04T18:42:31Z</dcterms:created>
  <dcterms:modified xsi:type="dcterms:W3CDTF">2016-10-14T09:56:28Z</dcterms:modified>
</cp:coreProperties>
</file>