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tian Lanx"/>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7BCDFC-E492-4EF5-B89D-DAECC67D4E24}">
  <a:tblStyle styleId="{E67BCDFC-E492-4EF5-B89D-DAECC67D4E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commentAuthors" Target="commentAuthors.xml"/><Relationship Id="rId19" Type="http://schemas.openxmlformats.org/officeDocument/2006/relationships/font" Target="fonts/ArialBlack-regular.fntdata"/><Relationship Id="rId6" Type="http://schemas.openxmlformats.org/officeDocument/2006/relationships/slideMaster" Target="slideMasters/slideMaster1.xml"/><Relationship Id="rId18" Type="http://schemas.openxmlformats.org/officeDocument/2006/relationships/slide" Target="slides/slide10.xml"/><Relationship Id="rId7" Type="http://schemas.openxmlformats.org/officeDocument/2006/relationships/slideMaster" Target="slideMasters/slideMaster2.xml"/><Relationship Id="rId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30T22:02:24.299">
    <p:pos x="196" y="342"/>
    <p:text>add references to all images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10c9eba0d_0_106: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 name="Google Shape;83;g2d10c9eba0d_0_106: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t/>
            </a:r>
            <a:endParaRPr/>
          </a:p>
        </p:txBody>
      </p:sp>
      <p:sp>
        <p:nvSpPr>
          <p:cNvPr id="84" name="Google Shape;84;g2d10c9eba0d_0_106: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0fef2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00fef2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0c9eba0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10c9eba0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0c9eba0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0c9eba0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Vitis AI is a development environment to accelerate AI inference on AMD hardware platforms. The framework includes optimized IP cores, tools, libraries, models and reference designs. Supports mainstream networks, like Pytorch and Tensorflow. </a:t>
            </a:r>
            <a:endParaRPr/>
          </a:p>
          <a:p>
            <a:pPr indent="-298450" lvl="0" marL="457200" rtl="0" algn="l">
              <a:spcBef>
                <a:spcPts val="0"/>
              </a:spcBef>
              <a:spcAft>
                <a:spcPts val="0"/>
              </a:spcAft>
              <a:buSzPts val="1100"/>
              <a:buChar char="●"/>
            </a:pPr>
            <a:r>
              <a:rPr lang="en"/>
              <a:t>Vitis AI has a zoo of pre optimized models you can run. You may also want to bring your own model, as we have done with mobilenet</a:t>
            </a:r>
            <a:endParaRPr/>
          </a:p>
          <a:p>
            <a:pPr indent="-298450" lvl="0" marL="457200" rtl="0" algn="l">
              <a:spcBef>
                <a:spcPts val="0"/>
              </a:spcBef>
              <a:spcAft>
                <a:spcPts val="0"/>
              </a:spcAft>
              <a:buSzPts val="1100"/>
              <a:buChar char="●"/>
            </a:pPr>
            <a:r>
              <a:rPr lang="en"/>
              <a:t>AI Optimizer: Prunes the model to reduce complexity with minimal loss of accuracy. </a:t>
            </a:r>
            <a:endParaRPr/>
          </a:p>
          <a:p>
            <a:pPr indent="-298450" lvl="0" marL="457200" rtl="0" algn="l">
              <a:spcBef>
                <a:spcPts val="0"/>
              </a:spcBef>
              <a:spcAft>
                <a:spcPts val="0"/>
              </a:spcAft>
              <a:buSzPts val="1100"/>
              <a:buChar char="●"/>
            </a:pPr>
            <a:r>
              <a:rPr lang="en"/>
              <a:t>AI Quantizer: converts from floating point to fixed point formats, optimizing for reduced memory bandwidth, faster processing, and power efficiency</a:t>
            </a:r>
            <a:endParaRPr/>
          </a:p>
          <a:p>
            <a:pPr indent="-298450" lvl="0" marL="457200" rtl="0" algn="l">
              <a:spcBef>
                <a:spcPts val="0"/>
              </a:spcBef>
              <a:spcAft>
                <a:spcPts val="0"/>
              </a:spcAft>
              <a:buSzPts val="1100"/>
              <a:buChar char="●"/>
            </a:pPr>
            <a:r>
              <a:rPr lang="en"/>
              <a:t>AI Compiler: Maps the AI model to the DPU instruction set and dataflow model. Additional optimizations specific to the AMD hardware</a:t>
            </a:r>
            <a:endParaRPr/>
          </a:p>
          <a:p>
            <a:pPr indent="-298450" lvl="0" marL="457200" rtl="0" algn="l">
              <a:spcBef>
                <a:spcPts val="0"/>
              </a:spcBef>
              <a:spcAft>
                <a:spcPts val="0"/>
              </a:spcAft>
              <a:buSzPts val="1100"/>
              <a:buChar char="●"/>
            </a:pPr>
            <a:r>
              <a:rPr lang="en"/>
              <a:t>Vitis AI library and runtime: apis for submission and collection of jobs from the accelerator, multithreading and multiprocess execution</a:t>
            </a:r>
            <a:endParaRPr/>
          </a:p>
          <a:p>
            <a:pPr indent="-298450" lvl="0" marL="457200" rtl="0" algn="l">
              <a:spcBef>
                <a:spcPts val="0"/>
              </a:spcBef>
              <a:spcAft>
                <a:spcPts val="0"/>
              </a:spcAft>
              <a:buSzPts val="1100"/>
              <a:buChar char="●"/>
            </a:pPr>
            <a:r>
              <a:rPr lang="en"/>
              <a:t>So basically we are bringing our own custom model to be accelerated on the Ultra96. We run it through the Vitis AI framework in order to produce a binary output which can then be run on any DPU enabled system. Next we need a system to run it 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Pynq is a hardware/software framework for Zynq SoCs that enables running ml apps on programmable hardware. It is distributed as a board image file and contains a bitfile to instantiate a system containing the Pynq-DPU IP, as well as a suite of python tools that simplify the use of the Vitis AI APIs in order to run our model on the Ultra96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10c9eba0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10c9eba0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Christian - </a:t>
            </a:r>
            <a:endParaRPr/>
          </a:p>
          <a:p>
            <a:pPr indent="-298450" lvl="0" marL="457200" rtl="0" algn="l">
              <a:spcBef>
                <a:spcPts val="0"/>
              </a:spcBef>
              <a:spcAft>
                <a:spcPts val="0"/>
              </a:spcAft>
              <a:buSzPts val="1100"/>
              <a:buChar char="●"/>
            </a:pPr>
            <a:r>
              <a:rPr lang="en"/>
              <a:t>DPU is a general purpose AI inference accelerator. One DPU can run multiple neural nets simultaneously. Multiple DPU instances can be instantiated per device. DPU can be scaled in size</a:t>
            </a:r>
            <a:endParaRPr/>
          </a:p>
          <a:p>
            <a:pPr indent="-298450" lvl="0" marL="457200" rtl="0" algn="l">
              <a:spcBef>
                <a:spcPts val="0"/>
              </a:spcBef>
              <a:spcAft>
                <a:spcPts val="0"/>
              </a:spcAft>
              <a:buSzPts val="1100"/>
              <a:buChar char="●"/>
            </a:pPr>
            <a:r>
              <a:rPr lang="en"/>
              <a:t>The dpu is a matrix of heterogenous processing engines. It’s similar to a systolic array. The DPU is a microcoded processor with its own ISA.</a:t>
            </a:r>
            <a:endParaRPr/>
          </a:p>
          <a:p>
            <a:pPr indent="-298450" lvl="0" marL="457200" rtl="0" algn="l">
              <a:spcBef>
                <a:spcPts val="0"/>
              </a:spcBef>
              <a:spcAft>
                <a:spcPts val="0"/>
              </a:spcAft>
              <a:buSzPts val="1100"/>
              <a:buChar char="●"/>
            </a:pPr>
            <a:r>
              <a:rPr lang="en"/>
              <a:t>Xmodel executable is the output of the vitis ai compiler. The vitis ai runtime handles scheduling tasks, with support for running multiple networks or multiple dpu instances simultaneously.</a:t>
            </a:r>
            <a:endParaRPr/>
          </a:p>
          <a:p>
            <a:pPr indent="-298450" lvl="0" marL="457200" rtl="0" algn="l">
              <a:spcBef>
                <a:spcPts val="0"/>
              </a:spcBef>
              <a:spcAft>
                <a:spcPts val="0"/>
              </a:spcAft>
              <a:buSzPts val="1100"/>
              <a:buChar char="●"/>
            </a:pPr>
            <a:r>
              <a:rPr lang="en"/>
              <a:t>There is no need to reload the bitfile when running a new network, the DPU enabled system serves as a general purpose inference engine for running any Xmodel.</a:t>
            </a:r>
            <a:endParaRPr/>
          </a:p>
          <a:p>
            <a:pPr indent="-298450" lvl="0" marL="457200" rtl="0" algn="l">
              <a:spcBef>
                <a:spcPts val="0"/>
              </a:spcBef>
              <a:spcAft>
                <a:spcPts val="0"/>
              </a:spcAft>
              <a:buSzPts val="1100"/>
              <a:buChar char="●"/>
            </a:pPr>
            <a:r>
              <a:rPr lang="en"/>
              <a:t>DPU IP is distributed via download as a reference implementation, which can then be integrated into existing designs or further modified and tuned for a developers </a:t>
            </a:r>
            <a:r>
              <a:rPr lang="en"/>
              <a:t>application</a:t>
            </a:r>
            <a:r>
              <a:rPr lang="en"/>
              <a:t>. We obtained the DPU as part of the Pynq board image which is a prepackaged implementation suitable for running most models.</a:t>
            </a:r>
            <a:endParaRPr/>
          </a:p>
          <a:p>
            <a:pPr indent="-298450" lvl="0" marL="457200" rtl="0" algn="l">
              <a:spcBef>
                <a:spcPts val="0"/>
              </a:spcBef>
              <a:spcAft>
                <a:spcPts val="0"/>
              </a:spcAft>
              <a:buSzPts val="1100"/>
              <a:buChar char="●"/>
            </a:pPr>
            <a:r>
              <a:rPr lang="en"/>
              <a:t>DPU support is available for Vivado, though it is not found in the standard repository, as shown in the diagram on the right, and interfaces with the PS and RAM via standard AXI interfaces.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10c9eba0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10c9eba0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10c9eba0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10c9eba0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10c9eba0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10c9eba0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10c9eba0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10c9eba0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10c9eba0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10c9eba0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lt2"/>
              </a:buClr>
              <a:buSzPts val="4000"/>
              <a:buFont typeface="Arial"/>
              <a:buNone/>
              <a:defRPr b="1" sz="4000" cap="none">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chemeClr val="lt2"/>
              </a:buClr>
              <a:buSzPts val="2000"/>
              <a:buNone/>
              <a:defRPr sz="2000">
                <a:solidFill>
                  <a:schemeClr val="lt2"/>
                </a:solidFill>
                <a:latin typeface="Arial"/>
                <a:ea typeface="Arial"/>
                <a:cs typeface="Arial"/>
                <a:sym typeface="Arial"/>
              </a:defRPr>
            </a:lvl1pPr>
            <a:lvl2pPr indent="-228600" lvl="1" marL="914400" rtl="0" algn="l">
              <a:spcBef>
                <a:spcPts val="1200"/>
              </a:spcBef>
              <a:spcAft>
                <a:spcPts val="0"/>
              </a:spcAft>
              <a:buClr>
                <a:srgbClr val="D19888"/>
              </a:buClr>
              <a:buSzPts val="1800"/>
              <a:buNone/>
              <a:defRPr sz="1800">
                <a:solidFill>
                  <a:srgbClr val="D19888"/>
                </a:solidFill>
              </a:defRPr>
            </a:lvl2pPr>
            <a:lvl3pPr indent="-228600" lvl="2" marL="1371600" rtl="0" algn="l">
              <a:spcBef>
                <a:spcPts val="1200"/>
              </a:spcBef>
              <a:spcAft>
                <a:spcPts val="0"/>
              </a:spcAft>
              <a:buClr>
                <a:srgbClr val="D19888"/>
              </a:buClr>
              <a:buSzPts val="1600"/>
              <a:buNone/>
              <a:defRPr sz="1600">
                <a:solidFill>
                  <a:srgbClr val="D19888"/>
                </a:solidFill>
              </a:defRPr>
            </a:lvl3pPr>
            <a:lvl4pPr indent="-228600" lvl="3" marL="1828800" rtl="0" algn="l">
              <a:spcBef>
                <a:spcPts val="1200"/>
              </a:spcBef>
              <a:spcAft>
                <a:spcPts val="0"/>
              </a:spcAft>
              <a:buClr>
                <a:srgbClr val="D19888"/>
              </a:buClr>
              <a:buSzPts val="1400"/>
              <a:buNone/>
              <a:defRPr sz="1400">
                <a:solidFill>
                  <a:srgbClr val="D19888"/>
                </a:solidFill>
              </a:defRPr>
            </a:lvl4pPr>
            <a:lvl5pPr indent="-228600" lvl="4" marL="2286000" rtl="0" algn="l">
              <a:spcBef>
                <a:spcPts val="1200"/>
              </a:spcBef>
              <a:spcAft>
                <a:spcPts val="0"/>
              </a:spcAft>
              <a:buClr>
                <a:srgbClr val="D19888"/>
              </a:buClr>
              <a:buSzPts val="1400"/>
              <a:buNone/>
              <a:defRPr sz="1400">
                <a:solidFill>
                  <a:srgbClr val="D19888"/>
                </a:solidFill>
              </a:defRPr>
            </a:lvl5pPr>
            <a:lvl6pPr indent="-228600" lvl="5" marL="2743200" rtl="0" algn="l">
              <a:spcBef>
                <a:spcPts val="1200"/>
              </a:spcBef>
              <a:spcAft>
                <a:spcPts val="0"/>
              </a:spcAft>
              <a:buClr>
                <a:srgbClr val="D19888"/>
              </a:buClr>
              <a:buSzPts val="1400"/>
              <a:buNone/>
              <a:defRPr sz="1400">
                <a:solidFill>
                  <a:srgbClr val="D19888"/>
                </a:solidFill>
              </a:defRPr>
            </a:lvl6pPr>
            <a:lvl7pPr indent="-228600" lvl="6" marL="3200400" rtl="0" algn="l">
              <a:spcBef>
                <a:spcPts val="1200"/>
              </a:spcBef>
              <a:spcAft>
                <a:spcPts val="0"/>
              </a:spcAft>
              <a:buClr>
                <a:srgbClr val="D19888"/>
              </a:buClr>
              <a:buSzPts val="1400"/>
              <a:buNone/>
              <a:defRPr sz="1400">
                <a:solidFill>
                  <a:srgbClr val="D19888"/>
                </a:solidFill>
              </a:defRPr>
            </a:lvl7pPr>
            <a:lvl8pPr indent="-228600" lvl="7" marL="3657600" rtl="0" algn="l">
              <a:spcBef>
                <a:spcPts val="1200"/>
              </a:spcBef>
              <a:spcAft>
                <a:spcPts val="0"/>
              </a:spcAft>
              <a:buClr>
                <a:srgbClr val="D19888"/>
              </a:buClr>
              <a:buSzPts val="1400"/>
              <a:buNone/>
              <a:defRPr sz="1400">
                <a:solidFill>
                  <a:srgbClr val="D19888"/>
                </a:solidFill>
              </a:defRPr>
            </a:lvl8pPr>
            <a:lvl9pPr indent="-228600" lvl="8" marL="4114800" rtl="0" algn="l">
              <a:spcBef>
                <a:spcPts val="1200"/>
              </a:spcBef>
              <a:spcAft>
                <a:spcPts val="1200"/>
              </a:spcAft>
              <a:buClr>
                <a:srgbClr val="D19888"/>
              </a:buClr>
              <a:buSzPts val="1400"/>
              <a:buNone/>
              <a:defRPr sz="1400">
                <a:solidFill>
                  <a:srgbClr val="D19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lt2"/>
              </a:buClr>
              <a:buSzPts val="4000"/>
              <a:buFont typeface="Arial"/>
              <a:buNone/>
              <a:defRPr b="1" sz="40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5"/>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chemeClr val="lt2"/>
              </a:buClr>
              <a:buSzPts val="2000"/>
              <a:buNone/>
              <a:defRPr sz="2000">
                <a:solidFill>
                  <a:schemeClr val="lt2"/>
                </a:solidFill>
                <a:latin typeface="Arial"/>
                <a:ea typeface="Arial"/>
                <a:cs typeface="Arial"/>
                <a:sym typeface="Arial"/>
              </a:defRPr>
            </a:lvl1pPr>
            <a:lvl2pPr indent="-228600" lvl="1" marL="914400" rtl="0" algn="l">
              <a:spcBef>
                <a:spcPts val="360"/>
              </a:spcBef>
              <a:spcAft>
                <a:spcPts val="0"/>
              </a:spcAft>
              <a:buClr>
                <a:srgbClr val="D19888"/>
              </a:buClr>
              <a:buSzPts val="1800"/>
              <a:buNone/>
              <a:defRPr sz="1800">
                <a:solidFill>
                  <a:srgbClr val="D19888"/>
                </a:solidFill>
              </a:defRPr>
            </a:lvl2pPr>
            <a:lvl3pPr indent="-228600" lvl="2" marL="1371600" rtl="0" algn="l">
              <a:spcBef>
                <a:spcPts val="320"/>
              </a:spcBef>
              <a:spcAft>
                <a:spcPts val="0"/>
              </a:spcAft>
              <a:buClr>
                <a:srgbClr val="D19888"/>
              </a:buClr>
              <a:buSzPts val="1600"/>
              <a:buNone/>
              <a:defRPr sz="1600">
                <a:solidFill>
                  <a:srgbClr val="D19888"/>
                </a:solidFill>
              </a:defRPr>
            </a:lvl3pPr>
            <a:lvl4pPr indent="-228600" lvl="3" marL="1828800" rtl="0" algn="l">
              <a:spcBef>
                <a:spcPts val="280"/>
              </a:spcBef>
              <a:spcAft>
                <a:spcPts val="0"/>
              </a:spcAft>
              <a:buClr>
                <a:srgbClr val="D19888"/>
              </a:buClr>
              <a:buSzPts val="1400"/>
              <a:buNone/>
              <a:defRPr sz="1400">
                <a:solidFill>
                  <a:srgbClr val="D19888"/>
                </a:solidFill>
              </a:defRPr>
            </a:lvl4pPr>
            <a:lvl5pPr indent="-228600" lvl="4" marL="2286000" rtl="0" algn="l">
              <a:spcBef>
                <a:spcPts val="280"/>
              </a:spcBef>
              <a:spcAft>
                <a:spcPts val="0"/>
              </a:spcAft>
              <a:buClr>
                <a:srgbClr val="D19888"/>
              </a:buClr>
              <a:buSzPts val="1400"/>
              <a:buNone/>
              <a:defRPr sz="1400">
                <a:solidFill>
                  <a:srgbClr val="D19888"/>
                </a:solidFill>
              </a:defRPr>
            </a:lvl5pPr>
            <a:lvl6pPr indent="-228600" lvl="5" marL="2743200" rtl="0" algn="l">
              <a:spcBef>
                <a:spcPts val="280"/>
              </a:spcBef>
              <a:spcAft>
                <a:spcPts val="0"/>
              </a:spcAft>
              <a:buClr>
                <a:srgbClr val="D19888"/>
              </a:buClr>
              <a:buSzPts val="1400"/>
              <a:buNone/>
              <a:defRPr sz="1400">
                <a:solidFill>
                  <a:srgbClr val="D19888"/>
                </a:solidFill>
              </a:defRPr>
            </a:lvl6pPr>
            <a:lvl7pPr indent="-228600" lvl="6" marL="3200400" rtl="0" algn="l">
              <a:spcBef>
                <a:spcPts val="280"/>
              </a:spcBef>
              <a:spcAft>
                <a:spcPts val="0"/>
              </a:spcAft>
              <a:buClr>
                <a:srgbClr val="D19888"/>
              </a:buClr>
              <a:buSzPts val="1400"/>
              <a:buNone/>
              <a:defRPr sz="1400">
                <a:solidFill>
                  <a:srgbClr val="D19888"/>
                </a:solidFill>
              </a:defRPr>
            </a:lvl7pPr>
            <a:lvl8pPr indent="-228600" lvl="7" marL="3657600" rtl="0" algn="l">
              <a:spcBef>
                <a:spcPts val="280"/>
              </a:spcBef>
              <a:spcAft>
                <a:spcPts val="0"/>
              </a:spcAft>
              <a:buClr>
                <a:srgbClr val="D19888"/>
              </a:buClr>
              <a:buSzPts val="1400"/>
              <a:buNone/>
              <a:defRPr sz="1400">
                <a:solidFill>
                  <a:srgbClr val="D19888"/>
                </a:solidFill>
              </a:defRPr>
            </a:lvl8pPr>
            <a:lvl9pPr indent="-228600" lvl="8" marL="4114800" rtl="0" algn="l">
              <a:spcBef>
                <a:spcPts val="280"/>
              </a:spcBef>
              <a:spcAft>
                <a:spcPts val="0"/>
              </a:spcAft>
              <a:buClr>
                <a:srgbClr val="D19888"/>
              </a:buClr>
              <a:buSzPts val="1400"/>
              <a:buNone/>
              <a:defRPr sz="1400">
                <a:solidFill>
                  <a:srgbClr val="D1988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6"/>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6"/>
          <p:cNvSpPr txBox="1"/>
          <p:nvPr>
            <p:ph idx="1" type="body"/>
          </p:nvPr>
        </p:nvSpPr>
        <p:spPr>
          <a:xfrm>
            <a:off x="457200" y="1682496"/>
            <a:ext cx="8229600" cy="2914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lt2"/>
              </a:buClr>
              <a:buSzPts val="1800"/>
              <a:buChar char="•"/>
              <a:defRPr/>
            </a:lvl1pPr>
            <a:lvl2pPr indent="-342900" lvl="1" marL="914400" rtl="0" algn="l">
              <a:spcBef>
                <a:spcPts val="360"/>
              </a:spcBef>
              <a:spcAft>
                <a:spcPts val="0"/>
              </a:spcAft>
              <a:buClr>
                <a:schemeClr val="lt2"/>
              </a:buClr>
              <a:buSzPts val="1800"/>
              <a:buChar char="–"/>
              <a:defRPr/>
            </a:lvl2pPr>
            <a:lvl3pPr indent="-342900" lvl="2" marL="1371600" rtl="0" algn="l">
              <a:spcBef>
                <a:spcPts val="360"/>
              </a:spcBef>
              <a:spcAft>
                <a:spcPts val="0"/>
              </a:spcAft>
              <a:buClr>
                <a:schemeClr val="lt2"/>
              </a:buClr>
              <a:buSzPts val="1800"/>
              <a:buChar char="•"/>
              <a:defRPr/>
            </a:lvl3pPr>
            <a:lvl4pPr indent="-342900" lvl="3" marL="1828800" rtl="0" algn="l">
              <a:spcBef>
                <a:spcPts val="360"/>
              </a:spcBef>
              <a:spcAft>
                <a:spcPts val="0"/>
              </a:spcAft>
              <a:buClr>
                <a:schemeClr val="lt2"/>
              </a:buClr>
              <a:buSzPts val="1800"/>
              <a:buChar char="–"/>
              <a:defRPr/>
            </a:lvl4pPr>
            <a:lvl5pPr indent="-342900" lvl="4" marL="2286000" rtl="0" algn="l">
              <a:spcBef>
                <a:spcPts val="360"/>
              </a:spcBef>
              <a:spcAft>
                <a:spcPts val="0"/>
              </a:spcAft>
              <a:buClr>
                <a:schemeClr val="lt2"/>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2" name="Shape 62"/>
        <p:cNvGrpSpPr/>
        <p:nvPr/>
      </p:nvGrpSpPr>
      <p:grpSpPr>
        <a:xfrm>
          <a:off x="0" y="0"/>
          <a:ext cx="0" cy="0"/>
          <a:chOff x="0" y="0"/>
          <a:chExt cx="0" cy="0"/>
        </a:xfrm>
      </p:grpSpPr>
      <p:sp>
        <p:nvSpPr>
          <p:cNvPr id="63" name="Google Shape;63;p1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7"/>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chemeClr val="lt2"/>
              </a:buClr>
              <a:buSzPts val="3200"/>
              <a:buNone/>
              <a:defRPr>
                <a:solidFill>
                  <a:schemeClr val="lt2"/>
                </a:solidFill>
              </a:defRPr>
            </a:lvl1pPr>
            <a:lvl2pPr lvl="1" rtl="0" algn="ctr">
              <a:spcBef>
                <a:spcPts val="560"/>
              </a:spcBef>
              <a:spcAft>
                <a:spcPts val="0"/>
              </a:spcAft>
              <a:buClr>
                <a:srgbClr val="D19888"/>
              </a:buClr>
              <a:buSzPts val="2800"/>
              <a:buNone/>
              <a:defRPr>
                <a:solidFill>
                  <a:srgbClr val="D19888"/>
                </a:solidFill>
              </a:defRPr>
            </a:lvl2pPr>
            <a:lvl3pPr lvl="2" rtl="0" algn="ctr">
              <a:spcBef>
                <a:spcPts val="480"/>
              </a:spcBef>
              <a:spcAft>
                <a:spcPts val="0"/>
              </a:spcAft>
              <a:buClr>
                <a:srgbClr val="D19888"/>
              </a:buClr>
              <a:buSzPts val="2400"/>
              <a:buNone/>
              <a:defRPr>
                <a:solidFill>
                  <a:srgbClr val="D19888"/>
                </a:solidFill>
              </a:defRPr>
            </a:lvl3pPr>
            <a:lvl4pPr lvl="3" rtl="0" algn="ctr">
              <a:spcBef>
                <a:spcPts val="400"/>
              </a:spcBef>
              <a:spcAft>
                <a:spcPts val="0"/>
              </a:spcAft>
              <a:buClr>
                <a:srgbClr val="D19888"/>
              </a:buClr>
              <a:buSzPts val="2000"/>
              <a:buNone/>
              <a:defRPr>
                <a:solidFill>
                  <a:srgbClr val="D19888"/>
                </a:solidFill>
              </a:defRPr>
            </a:lvl4pPr>
            <a:lvl5pPr lvl="4" rtl="0" algn="ctr">
              <a:spcBef>
                <a:spcPts val="400"/>
              </a:spcBef>
              <a:spcAft>
                <a:spcPts val="0"/>
              </a:spcAft>
              <a:buClr>
                <a:srgbClr val="D19888"/>
              </a:buClr>
              <a:buSzPts val="2000"/>
              <a:buNone/>
              <a:defRPr>
                <a:solidFill>
                  <a:srgbClr val="D19888"/>
                </a:solidFill>
              </a:defRPr>
            </a:lvl5pPr>
            <a:lvl6pPr lvl="5" rtl="0" algn="ctr">
              <a:spcBef>
                <a:spcPts val="400"/>
              </a:spcBef>
              <a:spcAft>
                <a:spcPts val="0"/>
              </a:spcAft>
              <a:buClr>
                <a:srgbClr val="D19888"/>
              </a:buClr>
              <a:buSzPts val="2000"/>
              <a:buNone/>
              <a:defRPr>
                <a:solidFill>
                  <a:srgbClr val="D19888"/>
                </a:solidFill>
              </a:defRPr>
            </a:lvl6pPr>
            <a:lvl7pPr lvl="6" rtl="0" algn="ctr">
              <a:spcBef>
                <a:spcPts val="400"/>
              </a:spcBef>
              <a:spcAft>
                <a:spcPts val="0"/>
              </a:spcAft>
              <a:buClr>
                <a:srgbClr val="D19888"/>
              </a:buClr>
              <a:buSzPts val="2000"/>
              <a:buNone/>
              <a:defRPr>
                <a:solidFill>
                  <a:srgbClr val="D19888"/>
                </a:solidFill>
              </a:defRPr>
            </a:lvl7pPr>
            <a:lvl8pPr lvl="7" rtl="0" algn="ctr">
              <a:spcBef>
                <a:spcPts val="400"/>
              </a:spcBef>
              <a:spcAft>
                <a:spcPts val="0"/>
              </a:spcAft>
              <a:buClr>
                <a:srgbClr val="D19888"/>
              </a:buClr>
              <a:buSzPts val="2000"/>
              <a:buNone/>
              <a:defRPr>
                <a:solidFill>
                  <a:srgbClr val="D19888"/>
                </a:solidFill>
              </a:defRPr>
            </a:lvl8pPr>
            <a:lvl9pPr lvl="8" rtl="0" algn="ctr">
              <a:spcBef>
                <a:spcPts val="400"/>
              </a:spcBef>
              <a:spcAft>
                <a:spcPts val="0"/>
              </a:spcAft>
              <a:buClr>
                <a:srgbClr val="D19888"/>
              </a:buClr>
              <a:buSzPts val="2000"/>
              <a:buNone/>
              <a:defRPr>
                <a:solidFill>
                  <a:srgbClr val="D19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8"/>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8"/>
          <p:cNvSpPr txBox="1"/>
          <p:nvPr>
            <p:ph idx="1" type="body"/>
          </p:nvPr>
        </p:nvSpPr>
        <p:spPr>
          <a:xfrm>
            <a:off x="457200" y="1682496"/>
            <a:ext cx="4038600" cy="31086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lt2"/>
              </a:buClr>
              <a:buSzPts val="2800"/>
              <a:buChar char="•"/>
              <a:defRPr sz="2800"/>
            </a:lvl1pPr>
            <a:lvl2pPr indent="-381000" lvl="1" marL="914400" rtl="0" algn="l">
              <a:spcBef>
                <a:spcPts val="480"/>
              </a:spcBef>
              <a:spcAft>
                <a:spcPts val="0"/>
              </a:spcAft>
              <a:buClr>
                <a:schemeClr val="lt2"/>
              </a:buClr>
              <a:buSzPts val="2400"/>
              <a:buChar char="–"/>
              <a:defRPr sz="2400"/>
            </a:lvl2pPr>
            <a:lvl3pPr indent="-355600" lvl="2" marL="1371600" rtl="0" algn="l">
              <a:spcBef>
                <a:spcPts val="400"/>
              </a:spcBef>
              <a:spcAft>
                <a:spcPts val="0"/>
              </a:spcAft>
              <a:buClr>
                <a:schemeClr val="lt2"/>
              </a:buClr>
              <a:buSzPts val="2000"/>
              <a:buChar char="•"/>
              <a:defRPr sz="2000"/>
            </a:lvl3pPr>
            <a:lvl4pPr indent="-342900" lvl="3" marL="1828800" rtl="0" algn="l">
              <a:spcBef>
                <a:spcPts val="360"/>
              </a:spcBef>
              <a:spcAft>
                <a:spcPts val="0"/>
              </a:spcAft>
              <a:buClr>
                <a:schemeClr val="lt2"/>
              </a:buClr>
              <a:buSzPts val="1800"/>
              <a:buChar char="–"/>
              <a:defRPr sz="1800"/>
            </a:lvl4pPr>
            <a:lvl5pPr indent="-342900" lvl="4" marL="2286000" rtl="0" algn="l">
              <a:spcBef>
                <a:spcPts val="360"/>
              </a:spcBef>
              <a:spcAft>
                <a:spcPts val="0"/>
              </a:spcAft>
              <a:buClr>
                <a:schemeClr val="lt2"/>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68" name="Google Shape;68;p18"/>
          <p:cNvSpPr txBox="1"/>
          <p:nvPr>
            <p:ph idx="2" type="body"/>
          </p:nvPr>
        </p:nvSpPr>
        <p:spPr>
          <a:xfrm>
            <a:off x="4648200" y="1682496"/>
            <a:ext cx="4038600" cy="31086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lt2"/>
              </a:buClr>
              <a:buSzPts val="2800"/>
              <a:buChar char="•"/>
              <a:defRPr sz="2800"/>
            </a:lvl1pPr>
            <a:lvl2pPr indent="-381000" lvl="1" marL="914400" rtl="0" algn="l">
              <a:spcBef>
                <a:spcPts val="480"/>
              </a:spcBef>
              <a:spcAft>
                <a:spcPts val="0"/>
              </a:spcAft>
              <a:buClr>
                <a:schemeClr val="lt2"/>
              </a:buClr>
              <a:buSzPts val="2400"/>
              <a:buChar char="–"/>
              <a:defRPr sz="2400"/>
            </a:lvl2pPr>
            <a:lvl3pPr indent="-355600" lvl="2" marL="1371600" rtl="0" algn="l">
              <a:spcBef>
                <a:spcPts val="400"/>
              </a:spcBef>
              <a:spcAft>
                <a:spcPts val="0"/>
              </a:spcAft>
              <a:buClr>
                <a:schemeClr val="lt2"/>
              </a:buClr>
              <a:buSzPts val="2000"/>
              <a:buChar char="•"/>
              <a:defRPr sz="2000"/>
            </a:lvl3pPr>
            <a:lvl4pPr indent="-342900" lvl="3" marL="1828800" rtl="0" algn="l">
              <a:spcBef>
                <a:spcPts val="360"/>
              </a:spcBef>
              <a:spcAft>
                <a:spcPts val="0"/>
              </a:spcAft>
              <a:buClr>
                <a:schemeClr val="lt2"/>
              </a:buClr>
              <a:buSzPts val="1800"/>
              <a:buChar char="–"/>
              <a:defRPr sz="1800"/>
            </a:lvl4pPr>
            <a:lvl5pPr indent="-342900" lvl="4" marL="2286000" rtl="0" algn="l">
              <a:spcBef>
                <a:spcPts val="360"/>
              </a:spcBef>
              <a:spcAft>
                <a:spcPts val="0"/>
              </a:spcAft>
              <a:buClr>
                <a:schemeClr val="lt2"/>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9" name="Shape 69"/>
        <p:cNvGrpSpPr/>
        <p:nvPr/>
      </p:nvGrpSpPr>
      <p:grpSpPr>
        <a:xfrm>
          <a:off x="0" y="0"/>
          <a:ext cx="0" cy="0"/>
          <a:chOff x="0" y="0"/>
          <a:chExt cx="0" cy="0"/>
        </a:xfrm>
      </p:grpSpPr>
      <p:sp>
        <p:nvSpPr>
          <p:cNvPr id="70" name="Google Shape;70;p19"/>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9"/>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lt2"/>
              </a:buClr>
              <a:buSzPts val="3200"/>
              <a:buChar char="•"/>
              <a:defRPr sz="3200"/>
            </a:lvl1pPr>
            <a:lvl2pPr indent="-406400" lvl="1" marL="914400" rtl="0" algn="l">
              <a:spcBef>
                <a:spcPts val="560"/>
              </a:spcBef>
              <a:spcAft>
                <a:spcPts val="0"/>
              </a:spcAft>
              <a:buClr>
                <a:schemeClr val="lt2"/>
              </a:buClr>
              <a:buSzPts val="2800"/>
              <a:buChar char="–"/>
              <a:defRPr sz="2800"/>
            </a:lvl2pPr>
            <a:lvl3pPr indent="-381000" lvl="2" marL="1371600" rtl="0" algn="l">
              <a:spcBef>
                <a:spcPts val="480"/>
              </a:spcBef>
              <a:spcAft>
                <a:spcPts val="0"/>
              </a:spcAft>
              <a:buClr>
                <a:schemeClr val="lt2"/>
              </a:buClr>
              <a:buSzPts val="2400"/>
              <a:buChar char="•"/>
              <a:defRPr sz="2400"/>
            </a:lvl3pPr>
            <a:lvl4pPr indent="-355600" lvl="3" marL="1828800" rtl="0" algn="l">
              <a:spcBef>
                <a:spcPts val="400"/>
              </a:spcBef>
              <a:spcAft>
                <a:spcPts val="0"/>
              </a:spcAft>
              <a:buClr>
                <a:schemeClr val="lt2"/>
              </a:buClr>
              <a:buSzPts val="2000"/>
              <a:buChar char="–"/>
              <a:defRPr sz="2000"/>
            </a:lvl4pPr>
            <a:lvl5pPr indent="-355600" lvl="4" marL="2286000" rtl="0" algn="l">
              <a:spcBef>
                <a:spcPts val="400"/>
              </a:spcBef>
              <a:spcAft>
                <a:spcPts val="0"/>
              </a:spcAft>
              <a:buClr>
                <a:schemeClr val="lt2"/>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72" name="Google Shape;72;p19"/>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lt2"/>
              </a:buClr>
              <a:buSzPts val="1400"/>
              <a:buNone/>
              <a:defRPr sz="1400"/>
            </a:lvl1pPr>
            <a:lvl2pPr indent="-228600" lvl="1" marL="914400" rtl="0" algn="l">
              <a:spcBef>
                <a:spcPts val="240"/>
              </a:spcBef>
              <a:spcAft>
                <a:spcPts val="0"/>
              </a:spcAft>
              <a:buClr>
                <a:schemeClr val="lt2"/>
              </a:buClr>
              <a:buSzPts val="1200"/>
              <a:buNone/>
              <a:defRPr sz="1200"/>
            </a:lvl2pPr>
            <a:lvl3pPr indent="-228600" lvl="2" marL="1371600" rtl="0" algn="l">
              <a:spcBef>
                <a:spcPts val="200"/>
              </a:spcBef>
              <a:spcAft>
                <a:spcPts val="0"/>
              </a:spcAft>
              <a:buClr>
                <a:schemeClr val="lt2"/>
              </a:buClr>
              <a:buSzPts val="1000"/>
              <a:buNone/>
              <a:defRPr sz="1000"/>
            </a:lvl3pPr>
            <a:lvl4pPr indent="-228600" lvl="3" marL="1828800" rtl="0" algn="l">
              <a:spcBef>
                <a:spcPts val="180"/>
              </a:spcBef>
              <a:spcAft>
                <a:spcPts val="0"/>
              </a:spcAft>
              <a:buClr>
                <a:schemeClr val="lt2"/>
              </a:buClr>
              <a:buSzPts val="900"/>
              <a:buNone/>
              <a:defRPr sz="900"/>
            </a:lvl4pPr>
            <a:lvl5pPr indent="-228600" lvl="4" marL="2286000" rtl="0" algn="l">
              <a:spcBef>
                <a:spcPts val="180"/>
              </a:spcBef>
              <a:spcAft>
                <a:spcPts val="0"/>
              </a:spcAft>
              <a:buClr>
                <a:schemeClr val="lt2"/>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3" name="Shape 73"/>
        <p:cNvGrpSpPr/>
        <p:nvPr/>
      </p:nvGrpSpPr>
      <p:grpSpPr>
        <a:xfrm>
          <a:off x="0" y="0"/>
          <a:ext cx="0" cy="0"/>
          <a:chOff x="0" y="0"/>
          <a:chExt cx="0" cy="0"/>
        </a:xfrm>
      </p:grpSpPr>
      <p:sp>
        <p:nvSpPr>
          <p:cNvPr id="74" name="Google Shape;74;p20"/>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20"/>
          <p:cNvSpPr/>
          <p:nvPr>
            <p:ph idx="2" type="pic"/>
          </p:nvPr>
        </p:nvSpPr>
        <p:spPr>
          <a:xfrm>
            <a:off x="1792288" y="685800"/>
            <a:ext cx="5486400" cy="3086100"/>
          </a:xfrm>
          <a:prstGeom prst="rect">
            <a:avLst/>
          </a:prstGeom>
          <a:noFill/>
          <a:ln>
            <a:noFill/>
          </a:ln>
        </p:spPr>
      </p:sp>
      <p:sp>
        <p:nvSpPr>
          <p:cNvPr id="76" name="Google Shape;76;p20"/>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lt2"/>
              </a:buClr>
              <a:buSzPts val="1400"/>
              <a:buNone/>
              <a:defRPr sz="1400"/>
            </a:lvl1pPr>
            <a:lvl2pPr indent="-228600" lvl="1" marL="914400" rtl="0" algn="l">
              <a:spcBef>
                <a:spcPts val="240"/>
              </a:spcBef>
              <a:spcAft>
                <a:spcPts val="0"/>
              </a:spcAft>
              <a:buClr>
                <a:schemeClr val="lt2"/>
              </a:buClr>
              <a:buSzPts val="1200"/>
              <a:buNone/>
              <a:defRPr sz="1200"/>
            </a:lvl2pPr>
            <a:lvl3pPr indent="-228600" lvl="2" marL="1371600" rtl="0" algn="l">
              <a:spcBef>
                <a:spcPts val="200"/>
              </a:spcBef>
              <a:spcAft>
                <a:spcPts val="0"/>
              </a:spcAft>
              <a:buClr>
                <a:schemeClr val="lt2"/>
              </a:buClr>
              <a:buSzPts val="1000"/>
              <a:buNone/>
              <a:defRPr sz="1000"/>
            </a:lvl3pPr>
            <a:lvl4pPr indent="-228600" lvl="3" marL="1828800" rtl="0" algn="l">
              <a:spcBef>
                <a:spcPts val="180"/>
              </a:spcBef>
              <a:spcAft>
                <a:spcPts val="0"/>
              </a:spcAft>
              <a:buClr>
                <a:schemeClr val="lt2"/>
              </a:buClr>
              <a:buSzPts val="900"/>
              <a:buNone/>
              <a:defRPr sz="900"/>
            </a:lvl4pPr>
            <a:lvl5pPr indent="-228600" lvl="4" marL="2286000" rtl="0" algn="l">
              <a:spcBef>
                <a:spcPts val="180"/>
              </a:spcBef>
              <a:spcAft>
                <a:spcPts val="0"/>
              </a:spcAft>
              <a:buClr>
                <a:schemeClr val="lt2"/>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21"/>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21"/>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355600" lvl="0" marL="457200" rtl="0">
              <a:spcBef>
                <a:spcPts val="640"/>
              </a:spcBef>
              <a:spcAft>
                <a:spcPts val="0"/>
              </a:spcAft>
              <a:buSzPts val="2000"/>
              <a:buChar char="•"/>
              <a:defRPr/>
            </a:lvl1pPr>
            <a:lvl2pPr indent="-355600" lvl="1" marL="914400" rtl="0">
              <a:spcBef>
                <a:spcPts val="560"/>
              </a:spcBef>
              <a:spcAft>
                <a:spcPts val="0"/>
              </a:spcAft>
              <a:buSzPts val="2000"/>
              <a:buChar char="–"/>
              <a:defRPr/>
            </a:lvl2pPr>
            <a:lvl3pPr indent="-355600" lvl="2" marL="1371600" rtl="0">
              <a:spcBef>
                <a:spcPts val="480"/>
              </a:spcBef>
              <a:spcAft>
                <a:spcPts val="0"/>
              </a:spcAft>
              <a:buSzPts val="20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0" name="Google Shape;8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Calibri"/>
              <a:buNone/>
              <a:defRPr i="0" sz="4400" u="none" cap="none" strike="noStrike">
                <a:solidFill>
                  <a:schemeClr val="lt2"/>
                </a:solidFill>
                <a:latin typeface="Calibri"/>
                <a:ea typeface="Calibri"/>
                <a:cs typeface="Calibri"/>
                <a:sym typeface="Calibri"/>
              </a:defRPr>
            </a:lvl1pPr>
            <a:lvl2pPr lvl="1" rtl="0">
              <a:spcBef>
                <a:spcPts val="0"/>
              </a:spcBef>
              <a:spcAft>
                <a:spcPts val="0"/>
              </a:spcAft>
              <a:buSzPts val="1400"/>
              <a:buFont typeface="Calibri"/>
              <a:buNone/>
              <a:defRPr sz="1800">
                <a:latin typeface="Calibri"/>
                <a:ea typeface="Calibri"/>
                <a:cs typeface="Calibri"/>
                <a:sym typeface="Calibri"/>
              </a:defRPr>
            </a:lvl2pPr>
            <a:lvl3pPr lvl="2" rtl="0">
              <a:spcBef>
                <a:spcPts val="0"/>
              </a:spcBef>
              <a:spcAft>
                <a:spcPts val="0"/>
              </a:spcAft>
              <a:buSzPts val="1400"/>
              <a:buFont typeface="Calibri"/>
              <a:buNone/>
              <a:defRPr sz="1800">
                <a:latin typeface="Calibri"/>
                <a:ea typeface="Calibri"/>
                <a:cs typeface="Calibri"/>
                <a:sym typeface="Calibri"/>
              </a:defRPr>
            </a:lvl3pPr>
            <a:lvl4pPr lvl="3" rtl="0">
              <a:spcBef>
                <a:spcPts val="0"/>
              </a:spcBef>
              <a:spcAft>
                <a:spcPts val="0"/>
              </a:spcAft>
              <a:buSzPts val="1400"/>
              <a:buFont typeface="Calibri"/>
              <a:buNone/>
              <a:defRPr sz="1800">
                <a:latin typeface="Calibri"/>
                <a:ea typeface="Calibri"/>
                <a:cs typeface="Calibri"/>
                <a:sym typeface="Calibri"/>
              </a:defRPr>
            </a:lvl4pPr>
            <a:lvl5pPr lvl="4" rtl="0">
              <a:spcBef>
                <a:spcPts val="0"/>
              </a:spcBef>
              <a:spcAft>
                <a:spcPts val="0"/>
              </a:spcAft>
              <a:buSzPts val="1400"/>
              <a:buFont typeface="Calibri"/>
              <a:buNone/>
              <a:defRPr sz="1800">
                <a:latin typeface="Calibri"/>
                <a:ea typeface="Calibri"/>
                <a:cs typeface="Calibri"/>
                <a:sym typeface="Calibri"/>
              </a:defRPr>
            </a:lvl5pPr>
            <a:lvl6pPr lvl="5" rtl="0">
              <a:spcBef>
                <a:spcPts val="0"/>
              </a:spcBef>
              <a:spcAft>
                <a:spcPts val="0"/>
              </a:spcAft>
              <a:buSzPts val="1400"/>
              <a:buFont typeface="Calibri"/>
              <a:buNone/>
              <a:defRPr sz="1800">
                <a:latin typeface="Calibri"/>
                <a:ea typeface="Calibri"/>
                <a:cs typeface="Calibri"/>
                <a:sym typeface="Calibri"/>
              </a:defRPr>
            </a:lvl6pPr>
            <a:lvl7pPr lvl="6" rtl="0">
              <a:spcBef>
                <a:spcPts val="0"/>
              </a:spcBef>
              <a:spcAft>
                <a:spcPts val="0"/>
              </a:spcAft>
              <a:buSzPts val="1400"/>
              <a:buFont typeface="Calibri"/>
              <a:buNone/>
              <a:defRPr sz="1800">
                <a:latin typeface="Calibri"/>
                <a:ea typeface="Calibri"/>
                <a:cs typeface="Calibri"/>
                <a:sym typeface="Calibri"/>
              </a:defRPr>
            </a:lvl7pPr>
            <a:lvl8pPr lvl="7" rtl="0">
              <a:spcBef>
                <a:spcPts val="0"/>
              </a:spcBef>
              <a:spcAft>
                <a:spcPts val="0"/>
              </a:spcAft>
              <a:buSzPts val="1400"/>
              <a:buFont typeface="Calibri"/>
              <a:buNone/>
              <a:defRPr sz="1800">
                <a:latin typeface="Calibri"/>
                <a:ea typeface="Calibri"/>
                <a:cs typeface="Calibri"/>
                <a:sym typeface="Calibri"/>
              </a:defRPr>
            </a:lvl8pPr>
            <a:lvl9pPr lvl="8" rtl="0">
              <a:spcBef>
                <a:spcPts val="0"/>
              </a:spcBef>
              <a:spcAft>
                <a:spcPts val="0"/>
              </a:spcAft>
              <a:buSzPts val="1400"/>
              <a:buFont typeface="Calibri"/>
              <a:buNone/>
              <a:defRPr sz="1800">
                <a:latin typeface="Calibri"/>
                <a:ea typeface="Calibri"/>
                <a:cs typeface="Calibri"/>
                <a:sym typeface="Calibri"/>
              </a:defRPr>
            </a:lvl9pPr>
          </a:lstStyle>
          <a:p/>
        </p:txBody>
      </p:sp>
      <p:sp>
        <p:nvSpPr>
          <p:cNvPr id="55" name="Google Shape;55;p14"/>
          <p:cNvSpPr txBox="1"/>
          <p:nvPr>
            <p:ph idx="1" type="body"/>
          </p:nvPr>
        </p:nvSpPr>
        <p:spPr>
          <a:xfrm>
            <a:off x="457200" y="1679972"/>
            <a:ext cx="8229600" cy="29148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640"/>
              </a:spcBef>
              <a:spcAft>
                <a:spcPts val="0"/>
              </a:spcAft>
              <a:buClr>
                <a:schemeClr val="lt2"/>
              </a:buClr>
              <a:buSzPts val="2000"/>
              <a:buFont typeface="Calibri"/>
              <a:buChar char="•"/>
              <a:defRPr i="0" sz="2000" u="none" cap="none" strike="noStrike">
                <a:solidFill>
                  <a:schemeClr val="lt2"/>
                </a:solidFill>
                <a:latin typeface="Calibri"/>
                <a:ea typeface="Calibri"/>
                <a:cs typeface="Calibri"/>
                <a:sym typeface="Calibri"/>
              </a:defRPr>
            </a:lvl1pPr>
            <a:lvl2pPr indent="-355600" lvl="1" marL="914400" marR="0" rtl="0" algn="l">
              <a:spcBef>
                <a:spcPts val="560"/>
              </a:spcBef>
              <a:spcAft>
                <a:spcPts val="0"/>
              </a:spcAft>
              <a:buClr>
                <a:schemeClr val="lt2"/>
              </a:buClr>
              <a:buSzPts val="2000"/>
              <a:buFont typeface="Calibri"/>
              <a:buChar char="–"/>
              <a:defRPr i="0" sz="2000" u="none" cap="none" strike="noStrike">
                <a:solidFill>
                  <a:schemeClr val="lt2"/>
                </a:solidFill>
                <a:latin typeface="Calibri"/>
                <a:ea typeface="Calibri"/>
                <a:cs typeface="Calibri"/>
                <a:sym typeface="Calibri"/>
              </a:defRPr>
            </a:lvl2pPr>
            <a:lvl3pPr indent="-355600" lvl="2" marL="1371600" marR="0" rtl="0" algn="l">
              <a:spcBef>
                <a:spcPts val="480"/>
              </a:spcBef>
              <a:spcAft>
                <a:spcPts val="0"/>
              </a:spcAft>
              <a:buClr>
                <a:schemeClr val="lt2"/>
              </a:buClr>
              <a:buSzPts val="2000"/>
              <a:buFont typeface="Calibri"/>
              <a:buChar char="•"/>
              <a:defRPr i="0" sz="2000" u="none" cap="none" strike="noStrike">
                <a:solidFill>
                  <a:schemeClr val="lt2"/>
                </a:solidFill>
                <a:latin typeface="Calibri"/>
                <a:ea typeface="Calibri"/>
                <a:cs typeface="Calibri"/>
                <a:sym typeface="Calibri"/>
              </a:defRPr>
            </a:lvl3pPr>
            <a:lvl4pPr indent="-355600" lvl="3" marL="1828800" marR="0" rtl="0" algn="l">
              <a:spcBef>
                <a:spcPts val="400"/>
              </a:spcBef>
              <a:spcAft>
                <a:spcPts val="0"/>
              </a:spcAft>
              <a:buClr>
                <a:schemeClr val="lt2"/>
              </a:buClr>
              <a:buSzPts val="2000"/>
              <a:buFont typeface="Calibri"/>
              <a:buChar char="–"/>
              <a:defRPr i="0" sz="2000" u="none" cap="none" strike="noStrike">
                <a:solidFill>
                  <a:schemeClr val="lt2"/>
                </a:solidFill>
                <a:latin typeface="Calibri"/>
                <a:ea typeface="Calibri"/>
                <a:cs typeface="Calibri"/>
                <a:sym typeface="Calibri"/>
              </a:defRPr>
            </a:lvl4pPr>
            <a:lvl5pPr indent="-355600" lvl="4" marL="2286000" marR="0" rtl="0" algn="l">
              <a:spcBef>
                <a:spcPts val="400"/>
              </a:spcBef>
              <a:spcAft>
                <a:spcPts val="0"/>
              </a:spcAft>
              <a:buClr>
                <a:schemeClr val="lt2"/>
              </a:buClr>
              <a:buSzPts val="2000"/>
              <a:buFont typeface="Calibri"/>
              <a:buChar char="»"/>
              <a:defRPr i="0" sz="2000" u="none" cap="none" strike="noStrike">
                <a:solidFill>
                  <a:schemeClr val="lt2"/>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Calibri"/>
              <a:buChar char="•"/>
              <a:defRPr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Calibri"/>
              <a:buChar char="•"/>
              <a:defRPr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Calibri"/>
              <a:buChar char="•"/>
              <a:defRPr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Calibri"/>
              <a:buChar char="•"/>
              <a:defRPr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5700"/>
        </a:solidFill>
      </p:bgPr>
    </p:bg>
    <p:spTree>
      <p:nvGrpSpPr>
        <p:cNvPr id="85" name="Shape 85"/>
        <p:cNvGrpSpPr/>
        <p:nvPr/>
      </p:nvGrpSpPr>
      <p:grpSpPr>
        <a:xfrm>
          <a:off x="0" y="0"/>
          <a:ext cx="0" cy="0"/>
          <a:chOff x="0" y="0"/>
          <a:chExt cx="0" cy="0"/>
        </a:xfrm>
      </p:grpSpPr>
      <p:cxnSp>
        <p:nvCxnSpPr>
          <p:cNvPr id="86" name="Google Shape;86;p22"/>
          <p:cNvCxnSpPr/>
          <p:nvPr/>
        </p:nvCxnSpPr>
        <p:spPr>
          <a:xfrm>
            <a:off x="628650" y="3105150"/>
            <a:ext cx="56199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2"/>
          <p:cNvSpPr txBox="1"/>
          <p:nvPr/>
        </p:nvSpPr>
        <p:spPr>
          <a:xfrm>
            <a:off x="548640" y="4114800"/>
            <a:ext cx="7886700" cy="457200"/>
          </a:xfrm>
          <a:prstGeom prst="rect">
            <a:avLst/>
          </a:prstGeom>
          <a:noFill/>
          <a:ln>
            <a:noFill/>
          </a:ln>
        </p:spPr>
        <p:txBody>
          <a:bodyPr anchorCtr="0" anchor="b" bIns="45700" lIns="91425" spcFirstLastPara="1" rIns="91425" wrap="square" tIns="45700">
            <a:noAutofit/>
          </a:bodyPr>
          <a:lstStyle/>
          <a:p>
            <a:pPr indent="0" lvl="0" marL="0" marR="0" rtl="0" algn="l">
              <a:lnSpc>
                <a:spcPct val="50000"/>
              </a:lnSpc>
              <a:spcBef>
                <a:spcPts val="0"/>
              </a:spcBef>
              <a:spcAft>
                <a:spcPts val="0"/>
              </a:spcAft>
              <a:buClr>
                <a:schemeClr val="lt1"/>
              </a:buClr>
              <a:buSzPts val="2000"/>
              <a:buFont typeface="Arial"/>
              <a:buNone/>
            </a:pPr>
            <a:r>
              <a:rPr lang="en" sz="2000">
                <a:solidFill>
                  <a:schemeClr val="lt1"/>
                </a:solidFill>
                <a:latin typeface="Arial Black"/>
                <a:ea typeface="Arial Black"/>
                <a:cs typeface="Arial Black"/>
                <a:sym typeface="Arial Black"/>
              </a:rPr>
              <a:t>Christian Lancaster, Reva Vaidya, William Avery</a:t>
            </a:r>
            <a:endParaRPr/>
          </a:p>
        </p:txBody>
      </p:sp>
      <p:sp>
        <p:nvSpPr>
          <p:cNvPr id="88" name="Google Shape;88;p22"/>
          <p:cNvSpPr txBox="1"/>
          <p:nvPr/>
        </p:nvSpPr>
        <p:spPr>
          <a:xfrm>
            <a:off x="502920" y="1200150"/>
            <a:ext cx="7886700" cy="1752600"/>
          </a:xfrm>
          <a:prstGeom prst="rect">
            <a:avLst/>
          </a:prstGeom>
          <a:noFill/>
          <a:ln>
            <a:noFill/>
          </a:ln>
        </p:spPr>
        <p:txBody>
          <a:bodyPr anchorCtr="0" anchor="b" bIns="45700" lIns="91425" spcFirstLastPara="1" rIns="91425" wrap="square" tIns="45700">
            <a:noAutofit/>
          </a:bodyPr>
          <a:lstStyle/>
          <a:p>
            <a:pPr indent="0" lvl="0" marL="0" marR="0" rtl="0" algn="l">
              <a:lnSpc>
                <a:spcPct val="125000"/>
              </a:lnSpc>
              <a:spcBef>
                <a:spcPts val="0"/>
              </a:spcBef>
              <a:spcAft>
                <a:spcPts val="0"/>
              </a:spcAft>
              <a:buClr>
                <a:schemeClr val="lt1"/>
              </a:buClr>
              <a:buSzPts val="3200"/>
              <a:buFont typeface="Arial Black"/>
              <a:buNone/>
            </a:pPr>
            <a:r>
              <a:rPr b="1" lang="en" sz="3200">
                <a:solidFill>
                  <a:schemeClr val="lt1"/>
                </a:solidFill>
                <a:latin typeface="Arial Black"/>
                <a:ea typeface="Arial Black"/>
                <a:cs typeface="Arial Black"/>
                <a:sym typeface="Arial Black"/>
              </a:rPr>
              <a:t>MobileNet DPU Accelerated Inference System</a:t>
            </a:r>
            <a:endParaRPr/>
          </a:p>
        </p:txBody>
      </p:sp>
      <p:sp>
        <p:nvSpPr>
          <p:cNvPr id="89" name="Google Shape;89;p22"/>
          <p:cNvSpPr txBox="1"/>
          <p:nvPr/>
        </p:nvSpPr>
        <p:spPr>
          <a:xfrm>
            <a:off x="548640" y="3333749"/>
            <a:ext cx="7886700" cy="4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
                <a:solidFill>
                  <a:schemeClr val="lt1"/>
                </a:solidFill>
              </a:rPr>
              <a:t>EE382N-4 Advanced Embedded Systems Spring 2024</a:t>
            </a:r>
            <a:endParaRPr/>
          </a:p>
        </p:txBody>
      </p:sp>
      <p:pic>
        <p:nvPicPr>
          <p:cNvPr id="90" name="Google Shape;90;p22"/>
          <p:cNvPicPr preferRelativeResize="0"/>
          <p:nvPr/>
        </p:nvPicPr>
        <p:blipFill rotWithShape="1">
          <a:blip r:embed="rId3">
            <a:alphaModFix/>
          </a:blip>
          <a:srcRect b="0" l="0" r="0" t="0"/>
          <a:stretch/>
        </p:blipFill>
        <p:spPr>
          <a:xfrm>
            <a:off x="6978699" y="320040"/>
            <a:ext cx="1877397"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References</a:t>
            </a:r>
            <a:endParaRPr/>
          </a:p>
        </p:txBody>
      </p:sp>
      <p:sp>
        <p:nvSpPr>
          <p:cNvPr id="156" name="Google Shape;156;p31"/>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[1] Vitis AI: https://www.xilinx.com/products/design-tools/vitis/vitis-ai.html</a:t>
            </a:r>
            <a:endParaRPr/>
          </a:p>
          <a:p>
            <a:pPr indent="0" lvl="0" marL="0" rtl="0" algn="l">
              <a:spcBef>
                <a:spcPts val="640"/>
              </a:spcBef>
              <a:spcAft>
                <a:spcPts val="0"/>
              </a:spcAft>
              <a:buNone/>
            </a:pPr>
            <a:r>
              <a:rPr lang="en"/>
              <a:t>[2] AMD PYNQ: https://www.pynq.io/</a:t>
            </a:r>
            <a:endParaRPr/>
          </a:p>
          <a:p>
            <a:pPr indent="0" lvl="0" marL="0" rtl="0" algn="l">
              <a:spcBef>
                <a:spcPts val="640"/>
              </a:spcBef>
              <a:spcAft>
                <a:spcPts val="0"/>
              </a:spcAft>
              <a:buNone/>
            </a:pPr>
            <a:r>
              <a:rPr lang="en"/>
              <a:t>[3] DPU-PYNQ: https://github.com/Xilinx/DPU-PYNQ</a:t>
            </a:r>
            <a:endParaRPr/>
          </a:p>
          <a:p>
            <a:pPr indent="0" lvl="0" marL="0" rtl="0" algn="l">
              <a:spcBef>
                <a:spcPts val="640"/>
              </a:spcBef>
              <a:spcAft>
                <a:spcPts val="0"/>
              </a:spcAft>
              <a:buNone/>
            </a:pPr>
            <a:r>
              <a:rPr lang="en"/>
              <a:t>[4] MPII Human Pose Database: http://human-pose.mpi-inf.mpg.de/</a:t>
            </a:r>
            <a:endParaRPr/>
          </a:p>
          <a:p>
            <a:pPr indent="0" lvl="0" marL="0" rtl="0" algn="l">
              <a:spcBef>
                <a:spcPts val="640"/>
              </a:spcBef>
              <a:spcAft>
                <a:spcPts val="0"/>
              </a:spcAft>
              <a:buNone/>
            </a:pPr>
            <a:r>
              <a:rPr lang="en"/>
              <a:t>[5] Mo</a:t>
            </a:r>
            <a:r>
              <a:rPr lang="en"/>
              <a:t>b</a:t>
            </a:r>
            <a:r>
              <a:rPr lang="en"/>
              <a:t>ilePose: https://github.com/YuliangXiu/MobilePose</a:t>
            </a:r>
            <a:endParaRPr/>
          </a:p>
          <a:p>
            <a:pPr indent="0" lvl="0" marL="0" rtl="0" algn="l">
              <a:spcBef>
                <a:spcPts val="640"/>
              </a:spcBef>
              <a:spcAft>
                <a:spcPts val="0"/>
              </a:spcAft>
              <a:buNone/>
            </a:pPr>
            <a:r>
              <a:rPr lang="en"/>
              <a:t>[6] MobileNetV2: https://arxiv.org/abs/1801.04381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3"/>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Problem Statement</a:t>
            </a:r>
            <a:endParaRPr sz="3200"/>
          </a:p>
        </p:txBody>
      </p:sp>
      <p:sp>
        <p:nvSpPr>
          <p:cNvPr id="96" name="Google Shape;96;p23"/>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381000" lvl="0" marL="457200" rtl="0" algn="l">
              <a:spcBef>
                <a:spcPts val="640"/>
              </a:spcBef>
              <a:spcAft>
                <a:spcPts val="0"/>
              </a:spcAft>
              <a:buSzPts val="2400"/>
              <a:buChar char="•"/>
            </a:pPr>
            <a:r>
              <a:rPr lang="en" sz="2400"/>
              <a:t>Accelerating deep neural networks for pose estimation using the Zynq Deep Learning Processing Unit (DPU)</a:t>
            </a:r>
            <a:endParaRPr sz="2400"/>
          </a:p>
          <a:p>
            <a:pPr indent="-381000" lvl="1" marL="914400" rtl="0" algn="l">
              <a:spcBef>
                <a:spcPts val="0"/>
              </a:spcBef>
              <a:spcAft>
                <a:spcPts val="0"/>
              </a:spcAft>
              <a:buSzPts val="2400"/>
              <a:buChar char="–"/>
            </a:pPr>
            <a:r>
              <a:rPr lang="en" sz="2400"/>
              <a:t>Optimizing for the split between CPU and DPU utilization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4"/>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Technologies Used: Vitis AI &amp; AMD Pynq</a:t>
            </a:r>
            <a:endParaRPr sz="3200"/>
          </a:p>
        </p:txBody>
      </p:sp>
      <p:pic>
        <p:nvPicPr>
          <p:cNvPr id="102" name="Google Shape;102;p24"/>
          <p:cNvPicPr preferRelativeResize="0"/>
          <p:nvPr/>
        </p:nvPicPr>
        <p:blipFill rotWithShape="1">
          <a:blip r:embed="rId3">
            <a:alphaModFix/>
          </a:blip>
          <a:srcRect b="0" l="0" r="15931" t="4406"/>
          <a:stretch/>
        </p:blipFill>
        <p:spPr>
          <a:xfrm>
            <a:off x="4764925" y="1614525"/>
            <a:ext cx="4167726" cy="2705625"/>
          </a:xfrm>
          <a:prstGeom prst="rect">
            <a:avLst/>
          </a:prstGeom>
          <a:noFill/>
          <a:ln>
            <a:noFill/>
          </a:ln>
        </p:spPr>
      </p:pic>
      <p:pic>
        <p:nvPicPr>
          <p:cNvPr id="103" name="Google Shape;103;p24"/>
          <p:cNvPicPr preferRelativeResize="0"/>
          <p:nvPr/>
        </p:nvPicPr>
        <p:blipFill>
          <a:blip r:embed="rId4">
            <a:alphaModFix/>
          </a:blip>
          <a:stretch>
            <a:fillRect/>
          </a:stretch>
        </p:blipFill>
        <p:spPr>
          <a:xfrm>
            <a:off x="100775" y="1666650"/>
            <a:ext cx="4664150" cy="2558033"/>
          </a:xfrm>
          <a:prstGeom prst="rect">
            <a:avLst/>
          </a:prstGeom>
          <a:noFill/>
          <a:ln>
            <a:noFill/>
          </a:ln>
        </p:spPr>
      </p:pic>
      <p:sp>
        <p:nvSpPr>
          <p:cNvPr id="104" name="Google Shape;104;p24"/>
          <p:cNvSpPr txBox="1"/>
          <p:nvPr/>
        </p:nvSpPr>
        <p:spPr>
          <a:xfrm>
            <a:off x="1078625" y="1171813"/>
            <a:ext cx="25155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Calibri"/>
                <a:ea typeface="Calibri"/>
                <a:cs typeface="Calibri"/>
                <a:sym typeface="Calibri"/>
              </a:rPr>
              <a:t>Vitis AI</a:t>
            </a:r>
            <a:endParaRPr sz="2000">
              <a:solidFill>
                <a:schemeClr val="lt2"/>
              </a:solidFill>
              <a:latin typeface="Calibri"/>
              <a:ea typeface="Calibri"/>
              <a:cs typeface="Calibri"/>
              <a:sym typeface="Calibri"/>
            </a:endParaRPr>
          </a:p>
        </p:txBody>
      </p:sp>
      <p:sp>
        <p:nvSpPr>
          <p:cNvPr id="105" name="Google Shape;105;p24"/>
          <p:cNvSpPr txBox="1"/>
          <p:nvPr/>
        </p:nvSpPr>
        <p:spPr>
          <a:xfrm>
            <a:off x="5591038" y="1175025"/>
            <a:ext cx="25155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2"/>
                </a:solidFill>
                <a:latin typeface="Calibri"/>
                <a:ea typeface="Calibri"/>
                <a:cs typeface="Calibri"/>
                <a:sym typeface="Calibri"/>
              </a:rPr>
              <a:t>PYNQ</a:t>
            </a:r>
            <a:endParaRPr sz="2000">
              <a:solidFill>
                <a:schemeClr val="lt2"/>
              </a:solidFill>
              <a:latin typeface="Calibri"/>
              <a:ea typeface="Calibri"/>
              <a:cs typeface="Calibri"/>
              <a:sym typeface="Calibri"/>
            </a:endParaRPr>
          </a:p>
        </p:txBody>
      </p:sp>
      <p:sp>
        <p:nvSpPr>
          <p:cNvPr id="106" name="Google Shape;106;p24"/>
          <p:cNvSpPr txBox="1"/>
          <p:nvPr/>
        </p:nvSpPr>
        <p:spPr>
          <a:xfrm>
            <a:off x="2591100" y="4835700"/>
            <a:ext cx="3961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https://www.xilinx.com/applications/medical/healthcare-ai.html</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solidFill>
                  <a:srgbClr val="000000"/>
                </a:solidFill>
                <a:latin typeface="Arial"/>
                <a:ea typeface="Arial"/>
                <a:cs typeface="Arial"/>
                <a:sym typeface="Arial"/>
              </a:rPr>
              <a:t>Deep Learning Processing Unit</a:t>
            </a:r>
            <a:endParaRPr sz="3200"/>
          </a:p>
        </p:txBody>
      </p:sp>
      <p:pic>
        <p:nvPicPr>
          <p:cNvPr id="112" name="Google Shape;112;p25"/>
          <p:cNvPicPr preferRelativeResize="0"/>
          <p:nvPr/>
        </p:nvPicPr>
        <p:blipFill>
          <a:blip r:embed="rId4">
            <a:alphaModFix/>
          </a:blip>
          <a:stretch>
            <a:fillRect/>
          </a:stretch>
        </p:blipFill>
        <p:spPr>
          <a:xfrm>
            <a:off x="160800" y="1156363"/>
            <a:ext cx="5235152" cy="3595176"/>
          </a:xfrm>
          <a:prstGeom prst="rect">
            <a:avLst/>
          </a:prstGeom>
          <a:noFill/>
          <a:ln>
            <a:noFill/>
          </a:ln>
        </p:spPr>
      </p:pic>
      <p:pic>
        <p:nvPicPr>
          <p:cNvPr id="113" name="Google Shape;113;p25"/>
          <p:cNvPicPr preferRelativeResize="0"/>
          <p:nvPr/>
        </p:nvPicPr>
        <p:blipFill rotWithShape="1">
          <a:blip r:embed="rId5">
            <a:alphaModFix/>
          </a:blip>
          <a:srcRect b="16313" l="63322" r="6118" t="42259"/>
          <a:stretch/>
        </p:blipFill>
        <p:spPr>
          <a:xfrm>
            <a:off x="5534100" y="1731749"/>
            <a:ext cx="3437151" cy="2444401"/>
          </a:xfrm>
          <a:prstGeom prst="rect">
            <a:avLst/>
          </a:prstGeom>
          <a:noFill/>
          <a:ln>
            <a:noFill/>
          </a:ln>
        </p:spPr>
      </p:pic>
      <p:cxnSp>
        <p:nvCxnSpPr>
          <p:cNvPr id="114" name="Google Shape;114;p25"/>
          <p:cNvCxnSpPr/>
          <p:nvPr/>
        </p:nvCxnSpPr>
        <p:spPr>
          <a:xfrm flipH="1" rot="10800000">
            <a:off x="4814450" y="4191925"/>
            <a:ext cx="4159200" cy="501300"/>
          </a:xfrm>
          <a:prstGeom prst="straightConnector1">
            <a:avLst/>
          </a:prstGeom>
          <a:noFill/>
          <a:ln cap="flat" cmpd="sng" w="38100">
            <a:solidFill>
              <a:schemeClr val="accent5"/>
            </a:solidFill>
            <a:prstDash val="solid"/>
            <a:round/>
            <a:headEnd len="med" w="med" type="none"/>
            <a:tailEnd len="med" w="med" type="none"/>
          </a:ln>
        </p:spPr>
      </p:cxnSp>
      <p:cxnSp>
        <p:nvCxnSpPr>
          <p:cNvPr id="115" name="Google Shape;115;p25"/>
          <p:cNvCxnSpPr/>
          <p:nvPr/>
        </p:nvCxnSpPr>
        <p:spPr>
          <a:xfrm flipH="1" rot="10800000">
            <a:off x="4814450" y="4148850"/>
            <a:ext cx="729900" cy="562800"/>
          </a:xfrm>
          <a:prstGeom prst="straightConnector1">
            <a:avLst/>
          </a:prstGeom>
          <a:noFill/>
          <a:ln cap="flat" cmpd="sng" w="38100">
            <a:solidFill>
              <a:schemeClr val="accent5"/>
            </a:solidFill>
            <a:prstDash val="solid"/>
            <a:round/>
            <a:headEnd len="med" w="med" type="none"/>
            <a:tailEnd len="med" w="med" type="none"/>
          </a:ln>
        </p:spPr>
      </p:cxnSp>
      <p:sp>
        <p:nvSpPr>
          <p:cNvPr id="116" name="Google Shape;116;p25"/>
          <p:cNvSpPr txBox="1"/>
          <p:nvPr/>
        </p:nvSpPr>
        <p:spPr>
          <a:xfrm>
            <a:off x="5401675" y="4791425"/>
            <a:ext cx="370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https://xilinx.github.io/Vitis-AI/3.0/html/docs/workflow-system-integration.html</a:t>
            </a:r>
            <a:endParaRPr sz="800"/>
          </a:p>
        </p:txBody>
      </p:sp>
      <p:sp>
        <p:nvSpPr>
          <p:cNvPr id="117" name="Google Shape;117;p25"/>
          <p:cNvSpPr txBox="1"/>
          <p:nvPr/>
        </p:nvSpPr>
        <p:spPr>
          <a:xfrm>
            <a:off x="852975" y="4791450"/>
            <a:ext cx="3850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https://docs.amd.com/r/en-US/pg338-dpu/MPSoC-Integration-Example</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Mobile Pose Inference</a:t>
            </a:r>
            <a:endParaRPr sz="3200"/>
          </a:p>
        </p:txBody>
      </p:sp>
      <p:sp>
        <p:nvSpPr>
          <p:cNvPr id="123" name="Google Shape;123;p26"/>
          <p:cNvSpPr txBox="1"/>
          <p:nvPr>
            <p:ph idx="1" type="body"/>
          </p:nvPr>
        </p:nvSpPr>
        <p:spPr>
          <a:xfrm>
            <a:off x="311700" y="1152475"/>
            <a:ext cx="4037400" cy="3416400"/>
          </a:xfrm>
          <a:prstGeom prst="rect">
            <a:avLst/>
          </a:prstGeom>
        </p:spPr>
        <p:txBody>
          <a:bodyPr anchorCtr="0" anchor="ctr" bIns="45700" lIns="91425" spcFirstLastPara="1" rIns="91425" wrap="square" tIns="45700">
            <a:normAutofit/>
          </a:bodyPr>
          <a:lstStyle/>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MobileNetV2 backbone with dense upsampling convolutions</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Downstream pose estimation with dense upsampling convolutions and differentiable spatial to numerical transformations</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Trained using the MobilePose library and the MPII human pose dataset on a single A100 GPU</a:t>
            </a:r>
            <a:endParaRPr/>
          </a:p>
        </p:txBody>
      </p:sp>
      <p:pic>
        <p:nvPicPr>
          <p:cNvPr id="124" name="Google Shape;124;p26"/>
          <p:cNvPicPr preferRelativeResize="0"/>
          <p:nvPr/>
        </p:nvPicPr>
        <p:blipFill>
          <a:blip r:embed="rId3">
            <a:alphaModFix/>
          </a:blip>
          <a:stretch>
            <a:fillRect/>
          </a:stretch>
        </p:blipFill>
        <p:spPr>
          <a:xfrm>
            <a:off x="4248337" y="1666150"/>
            <a:ext cx="4799825" cy="2389050"/>
          </a:xfrm>
          <a:prstGeom prst="rect">
            <a:avLst/>
          </a:prstGeom>
          <a:noFill/>
          <a:ln>
            <a:noFill/>
          </a:ln>
        </p:spPr>
      </p:pic>
      <p:sp>
        <p:nvSpPr>
          <p:cNvPr id="125" name="Google Shape;125;p26"/>
          <p:cNvSpPr txBox="1"/>
          <p:nvPr/>
        </p:nvSpPr>
        <p:spPr>
          <a:xfrm>
            <a:off x="4152538" y="4055200"/>
            <a:ext cx="4991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83838"/>
                </a:solidFill>
                <a:highlight>
                  <a:srgbClr val="FFFFFF"/>
                </a:highlight>
              </a:rPr>
              <a:t>https://www.analyticsvidhya.com/blog/2021/10/human-pose-estimation-using-machine-learning-in-python/</a:t>
            </a:r>
            <a:endParaRPr sz="1800">
              <a:solidFill>
                <a:schemeClr val="lt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Key Results</a:t>
            </a:r>
            <a:endParaRPr sz="3200"/>
          </a:p>
        </p:txBody>
      </p:sp>
      <p:graphicFrame>
        <p:nvGraphicFramePr>
          <p:cNvPr id="131" name="Google Shape;131;p27"/>
          <p:cNvGraphicFramePr/>
          <p:nvPr/>
        </p:nvGraphicFramePr>
        <p:xfrm>
          <a:off x="311688" y="1205225"/>
          <a:ext cx="3000000" cy="3000000"/>
        </p:xfrm>
        <a:graphic>
          <a:graphicData uri="http://schemas.openxmlformats.org/drawingml/2006/table">
            <a:tbl>
              <a:tblPr>
                <a:noFill/>
                <a:tableStyleId>{E67BCDFC-E492-4EF5-B89D-DAECC67D4E24}</a:tableStyleId>
              </a:tblPr>
              <a:tblGrid>
                <a:gridCol w="2684700"/>
                <a:gridCol w="1223200"/>
                <a:gridCol w="1465725"/>
                <a:gridCol w="1693800"/>
                <a:gridCol w="1453175"/>
              </a:tblGrid>
              <a:tr h="415575">
                <a:tc>
                  <a:txBody>
                    <a:bodyPr/>
                    <a:lstStyle/>
                    <a:p>
                      <a:pPr indent="0" lvl="0" marL="0" rtl="0" algn="l">
                        <a:spcBef>
                          <a:spcPts val="0"/>
                        </a:spcBef>
                        <a:spcAft>
                          <a:spcPts val="0"/>
                        </a:spcAft>
                        <a:buNone/>
                      </a:pPr>
                      <a:r>
                        <a:rPr lang="en"/>
                        <a:t>Hardware</a:t>
                      </a:r>
                      <a:endParaRPr/>
                    </a:p>
                  </a:txBody>
                  <a:tcPr marT="91425" marB="91425" marR="91425" marL="91425"/>
                </a:tc>
                <a:tc>
                  <a:txBody>
                    <a:bodyPr/>
                    <a:lstStyle/>
                    <a:p>
                      <a:pPr indent="0" lvl="0" marL="0" rtl="0" algn="l">
                        <a:spcBef>
                          <a:spcPts val="0"/>
                        </a:spcBef>
                        <a:spcAft>
                          <a:spcPts val="0"/>
                        </a:spcAft>
                        <a:buNone/>
                      </a:pPr>
                      <a:r>
                        <a:rPr lang="en"/>
                        <a:t>Static INT8 Quantization</a:t>
                      </a:r>
                      <a:endParaRPr/>
                    </a:p>
                  </a:txBody>
                  <a:tcPr marT="91425" marB="91425" marR="91425" marL="91425"/>
                </a:tc>
                <a:tc>
                  <a:txBody>
                    <a:bodyPr/>
                    <a:lstStyle/>
                    <a:p>
                      <a:pPr indent="0" lvl="0" marL="0" rtl="0" algn="l">
                        <a:spcBef>
                          <a:spcPts val="0"/>
                        </a:spcBef>
                        <a:spcAft>
                          <a:spcPts val="0"/>
                        </a:spcAft>
                        <a:buNone/>
                      </a:pPr>
                      <a:r>
                        <a:rPr lang="en"/>
                        <a:t>Euclidean</a:t>
                      </a:r>
                      <a:r>
                        <a:rPr lang="en"/>
                        <a:t> Loss </a:t>
                      </a:r>
                      <a:endParaRPr/>
                    </a:p>
                    <a:p>
                      <a:pPr indent="0" lvl="0" marL="0" rtl="0" algn="l">
                        <a:spcBef>
                          <a:spcPts val="0"/>
                        </a:spcBef>
                        <a:spcAft>
                          <a:spcPts val="0"/>
                        </a:spcAft>
                        <a:buNone/>
                      </a:pPr>
                      <a:r>
                        <a:rPr lang="en"/>
                        <a:t>(Pixels)</a:t>
                      </a:r>
                      <a:endParaRPr/>
                    </a:p>
                  </a:txBody>
                  <a:tcPr marT="91425" marB="91425" marR="91425" marL="91425"/>
                </a:tc>
                <a:tc>
                  <a:txBody>
                    <a:bodyPr/>
                    <a:lstStyle/>
                    <a:p>
                      <a:pPr indent="0" lvl="0" marL="0" rtl="0" algn="l">
                        <a:spcBef>
                          <a:spcPts val="0"/>
                        </a:spcBef>
                        <a:spcAft>
                          <a:spcPts val="0"/>
                        </a:spcAft>
                        <a:buNone/>
                      </a:pPr>
                      <a:r>
                        <a:rPr lang="en"/>
                        <a:t>Jenson-Shannon Divergence</a:t>
                      </a:r>
                      <a:endParaRPr/>
                    </a:p>
                  </a:txBody>
                  <a:tcPr marT="91425" marB="91425" marR="91425" marL="91425"/>
                </a:tc>
                <a:tc>
                  <a:txBody>
                    <a:bodyPr/>
                    <a:lstStyle/>
                    <a:p>
                      <a:pPr indent="0" lvl="0" marL="0" rtl="0" algn="l">
                        <a:spcBef>
                          <a:spcPts val="0"/>
                        </a:spcBef>
                        <a:spcAft>
                          <a:spcPts val="0"/>
                        </a:spcAft>
                        <a:buNone/>
                      </a:pPr>
                      <a:r>
                        <a:rPr lang="en"/>
                        <a:t>Framerate (FPS)</a:t>
                      </a:r>
                      <a:endParaRPr/>
                    </a:p>
                  </a:txBody>
                  <a:tcPr marT="91425" marB="91425" marR="91425" marL="91425"/>
                </a:tc>
              </a:tr>
              <a:tr h="562325">
                <a:tc>
                  <a:txBody>
                    <a:bodyPr/>
                    <a:lstStyle/>
                    <a:p>
                      <a:pPr indent="0" lvl="0" marL="0" rtl="0" algn="l">
                        <a:spcBef>
                          <a:spcPts val="0"/>
                        </a:spcBef>
                        <a:spcAft>
                          <a:spcPts val="0"/>
                        </a:spcAft>
                        <a:buNone/>
                      </a:pPr>
                      <a:r>
                        <a:rPr lang="en"/>
                        <a:t>DPU (Vitis-AI) + CPU (ONNX)</a:t>
                      </a:r>
                      <a:endParaRPr/>
                    </a:p>
                  </a:txBody>
                  <a:tcPr marT="91425" marB="91425" marR="91425" marL="91425"/>
                </a:tc>
                <a:tc>
                  <a:txBody>
                    <a:bodyPr/>
                    <a:lstStyle/>
                    <a:p>
                      <a:pPr indent="0" lvl="0" marL="0" rtl="0" algn="l">
                        <a:spcBef>
                          <a:spcPts val="0"/>
                        </a:spcBef>
                        <a:spcAft>
                          <a:spcPts val="0"/>
                        </a:spcAft>
                        <a:buNone/>
                      </a:pPr>
                      <a:r>
                        <a:rPr lang="en"/>
                        <a:t>Y+Y</a:t>
                      </a:r>
                      <a:endParaRPr/>
                    </a:p>
                  </a:txBody>
                  <a:tcPr marT="91425" marB="91425" marR="91425" marL="91425"/>
                </a:tc>
                <a:tc>
                  <a:txBody>
                    <a:bodyPr/>
                    <a:lstStyle/>
                    <a:p>
                      <a:pPr indent="0" lvl="0" marL="0" rtl="0" algn="l">
                        <a:spcBef>
                          <a:spcPts val="0"/>
                        </a:spcBef>
                        <a:spcAft>
                          <a:spcPts val="0"/>
                        </a:spcAft>
                        <a:buNone/>
                      </a:pPr>
                      <a:r>
                        <a:rPr lang="en"/>
                        <a:t>0.093</a:t>
                      </a:r>
                      <a:endParaRPr/>
                    </a:p>
                  </a:txBody>
                  <a:tcPr marT="91425" marB="91425" marR="91425" marL="91425"/>
                </a:tc>
                <a:tc>
                  <a:txBody>
                    <a:bodyPr/>
                    <a:lstStyle/>
                    <a:p>
                      <a:pPr indent="0" lvl="0" marL="0" rtl="0" algn="l">
                        <a:spcBef>
                          <a:spcPts val="0"/>
                        </a:spcBef>
                        <a:spcAft>
                          <a:spcPts val="0"/>
                        </a:spcAft>
                        <a:buNone/>
                      </a:pPr>
                      <a:r>
                        <a:rPr lang="en"/>
                        <a:t>0.26</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3.1383</a:t>
                      </a:r>
                      <a:endParaRPr/>
                    </a:p>
                  </a:txBody>
                  <a:tcPr marT="91425" marB="91425" marR="91425" marL="91425"/>
                </a:tc>
              </a:tr>
              <a:tr h="554475">
                <a:tc>
                  <a:txBody>
                    <a:bodyPr/>
                    <a:lstStyle/>
                    <a:p>
                      <a:pPr indent="0" lvl="0" marL="0" rtl="0" algn="l">
                        <a:spcBef>
                          <a:spcPts val="0"/>
                        </a:spcBef>
                        <a:spcAft>
                          <a:spcPts val="0"/>
                        </a:spcAft>
                        <a:buNone/>
                      </a:pPr>
                      <a:r>
                        <a:rPr lang="en"/>
                        <a:t>DPU (Vitis-AI) + CPU (ONNX)</a:t>
                      </a:r>
                      <a:endParaRPr/>
                    </a:p>
                  </a:txBody>
                  <a:tcPr marT="91425" marB="91425" marR="91425" marL="91425"/>
                </a:tc>
                <a:tc>
                  <a:txBody>
                    <a:bodyPr/>
                    <a:lstStyle/>
                    <a:p>
                      <a:pPr indent="0" lvl="0" marL="0" rtl="0" algn="l">
                        <a:spcBef>
                          <a:spcPts val="0"/>
                        </a:spcBef>
                        <a:spcAft>
                          <a:spcPts val="0"/>
                        </a:spcAft>
                        <a:buNone/>
                      </a:pPr>
                      <a:r>
                        <a:rPr lang="en"/>
                        <a:t>Y+N</a:t>
                      </a:r>
                      <a:endParaRPr/>
                    </a:p>
                  </a:txBody>
                  <a:tcPr marT="91425" marB="91425" marR="91425" marL="91425"/>
                </a:tc>
                <a:tc>
                  <a:txBody>
                    <a:bodyPr/>
                    <a:lstStyle/>
                    <a:p>
                      <a:pPr indent="0" lvl="0" marL="0" rtl="0" algn="l">
                        <a:spcBef>
                          <a:spcPts val="0"/>
                        </a:spcBef>
                        <a:spcAft>
                          <a:spcPts val="0"/>
                        </a:spcAft>
                        <a:buNone/>
                      </a:pPr>
                      <a:r>
                        <a:rPr lang="en"/>
                        <a:t>0.093</a:t>
                      </a:r>
                      <a:endParaRPr/>
                    </a:p>
                  </a:txBody>
                  <a:tcPr marT="91425" marB="91425" marR="91425" marL="91425"/>
                </a:tc>
                <a:tc>
                  <a:txBody>
                    <a:bodyPr/>
                    <a:lstStyle/>
                    <a:p>
                      <a:pPr indent="0" lvl="0" marL="0" rtl="0" algn="l">
                        <a:spcBef>
                          <a:spcPts val="0"/>
                        </a:spcBef>
                        <a:spcAft>
                          <a:spcPts val="0"/>
                        </a:spcAft>
                        <a:buNone/>
                      </a:pPr>
                      <a:r>
                        <a:rPr lang="en"/>
                        <a:t>0.26</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7.4450</a:t>
                      </a:r>
                      <a:endParaRPr/>
                    </a:p>
                  </a:txBody>
                  <a:tcPr marT="91425" marB="91425" marR="91425" marL="91425"/>
                </a:tc>
              </a:tr>
              <a:tr h="523025">
                <a:tc>
                  <a:txBody>
                    <a:bodyPr/>
                    <a:lstStyle/>
                    <a:p>
                      <a:pPr indent="0" lvl="0" marL="0" rtl="0" algn="l">
                        <a:spcBef>
                          <a:spcPts val="0"/>
                        </a:spcBef>
                        <a:spcAft>
                          <a:spcPts val="0"/>
                        </a:spcAft>
                        <a:buNone/>
                      </a:pPr>
                      <a:r>
                        <a:rPr lang="en"/>
                        <a:t>CPU (ONNX)</a:t>
                      </a:r>
                      <a:endParaRPr/>
                    </a:p>
                  </a:txBody>
                  <a:tcPr marT="91425" marB="91425" marR="91425" marL="91425"/>
                </a:tc>
                <a:tc>
                  <a:txBody>
                    <a:bodyPr/>
                    <a:lstStyle/>
                    <a:p>
                      <a:pPr indent="0" lvl="0" marL="0" rtl="0" algn="l">
                        <a:spcBef>
                          <a:spcPts val="0"/>
                        </a:spcBef>
                        <a:spcAft>
                          <a:spcPts val="0"/>
                        </a:spcAft>
                        <a:buNone/>
                      </a:pPr>
                      <a:r>
                        <a:rPr lang="en"/>
                        <a:t>Y</a:t>
                      </a:r>
                      <a:endParaRPr/>
                    </a:p>
                  </a:txBody>
                  <a:tcPr marT="91425" marB="91425" marR="91425" marL="91425"/>
                </a:tc>
                <a:tc>
                  <a:txBody>
                    <a:bodyPr/>
                    <a:lstStyle/>
                    <a:p>
                      <a:pPr indent="0" lvl="0" marL="0" rtl="0" algn="l">
                        <a:spcBef>
                          <a:spcPts val="0"/>
                        </a:spcBef>
                        <a:spcAft>
                          <a:spcPts val="0"/>
                        </a:spcAft>
                        <a:buNone/>
                      </a:pPr>
                      <a:r>
                        <a:rPr lang="en"/>
                        <a:t>0.092</a:t>
                      </a:r>
                      <a:endParaRPr/>
                    </a:p>
                  </a:txBody>
                  <a:tcPr marT="91425" marB="91425" marR="91425" marL="91425"/>
                </a:tc>
                <a:tc>
                  <a:txBody>
                    <a:bodyPr/>
                    <a:lstStyle/>
                    <a:p>
                      <a:pPr indent="0" lvl="0" marL="0" rtl="0" algn="l">
                        <a:spcBef>
                          <a:spcPts val="0"/>
                        </a:spcBef>
                        <a:spcAft>
                          <a:spcPts val="0"/>
                        </a:spcAft>
                        <a:buNone/>
                      </a:pPr>
                      <a:r>
                        <a:rPr lang="en"/>
                        <a:t>0.25</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9.7242</a:t>
                      </a:r>
                      <a:endParaRPr/>
                    </a:p>
                  </a:txBody>
                  <a:tcPr marT="91425" marB="91425" marR="91425" marL="91425"/>
                </a:tc>
              </a:tr>
              <a:tr h="436350">
                <a:tc>
                  <a:txBody>
                    <a:bodyPr/>
                    <a:lstStyle/>
                    <a:p>
                      <a:pPr indent="0" lvl="0" marL="0" rtl="0" algn="l">
                        <a:spcBef>
                          <a:spcPts val="0"/>
                        </a:spcBef>
                        <a:spcAft>
                          <a:spcPts val="0"/>
                        </a:spcAft>
                        <a:buNone/>
                      </a:pPr>
                      <a:r>
                        <a:rPr lang="en"/>
                        <a:t>CPU (ONNX)</a:t>
                      </a:r>
                      <a:endParaRPr/>
                    </a:p>
                  </a:txBody>
                  <a:tcPr marT="91425" marB="91425" marR="91425" marL="91425"/>
                </a:tc>
                <a:tc>
                  <a:txBody>
                    <a:bodyPr/>
                    <a:lstStyle/>
                    <a:p>
                      <a:pPr indent="0" lvl="0" marL="0" rtl="0" algn="l">
                        <a:spcBef>
                          <a:spcPts val="0"/>
                        </a:spcBef>
                        <a:spcAft>
                          <a:spcPts val="0"/>
                        </a:spcAft>
                        <a:buNone/>
                      </a:pPr>
                      <a:r>
                        <a:rPr lang="en"/>
                        <a:t>N</a:t>
                      </a:r>
                      <a:endParaRPr/>
                    </a:p>
                  </a:txBody>
                  <a:tcPr marT="91425" marB="91425" marR="91425" marL="91425"/>
                </a:tc>
                <a:tc>
                  <a:txBody>
                    <a:bodyPr/>
                    <a:lstStyle/>
                    <a:p>
                      <a:pPr indent="0" lvl="0" marL="0" rtl="0" algn="l">
                        <a:spcBef>
                          <a:spcPts val="0"/>
                        </a:spcBef>
                        <a:spcAft>
                          <a:spcPts val="0"/>
                        </a:spcAft>
                        <a:buNone/>
                      </a:pPr>
                      <a:r>
                        <a:rPr lang="en"/>
                        <a:t>0.090</a:t>
                      </a:r>
                      <a:endParaRPr/>
                    </a:p>
                  </a:txBody>
                  <a:tcPr marT="91425" marB="91425" marR="91425" marL="91425"/>
                </a:tc>
                <a:tc>
                  <a:txBody>
                    <a:bodyPr/>
                    <a:lstStyle/>
                    <a:p>
                      <a:pPr indent="0" lvl="0" marL="0" rtl="0" algn="l">
                        <a:spcBef>
                          <a:spcPts val="0"/>
                        </a:spcBef>
                        <a:spcAft>
                          <a:spcPts val="0"/>
                        </a:spcAft>
                        <a:buNone/>
                      </a:pPr>
                      <a:r>
                        <a:rPr lang="en"/>
                        <a:t>0.25</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11.6259</a:t>
                      </a:r>
                      <a:endParaRPr>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132" name="Google Shape;132;p27"/>
          <p:cNvSpPr txBox="1"/>
          <p:nvPr>
            <p:ph idx="1" type="body"/>
          </p:nvPr>
        </p:nvSpPr>
        <p:spPr>
          <a:xfrm>
            <a:off x="311700" y="3867450"/>
            <a:ext cx="8520600" cy="1327200"/>
          </a:xfrm>
          <a:prstGeom prst="rect">
            <a:avLst/>
          </a:prstGeom>
        </p:spPr>
        <p:txBody>
          <a:bodyPr anchorCtr="0" anchor="ctr" bIns="45700" lIns="91425" spcFirstLastPara="1" rIns="91425" wrap="square" tIns="45700">
            <a:normAutofit/>
          </a:bodyPr>
          <a:lstStyle/>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Euclidean Loss: distance between predicted pose and true pose</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Jenson-Shannond Divergence: similarity between heatmaps</a:t>
            </a:r>
            <a:endParaRPr sz="1800">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What went well</a:t>
            </a:r>
            <a:endParaRPr sz="3200"/>
          </a:p>
        </p:txBody>
      </p:sp>
      <p:sp>
        <p:nvSpPr>
          <p:cNvPr id="138" name="Google Shape;138;p28"/>
          <p:cNvSpPr txBox="1"/>
          <p:nvPr>
            <p:ph idx="1" type="body"/>
          </p:nvPr>
        </p:nvSpPr>
        <p:spPr>
          <a:xfrm>
            <a:off x="311700" y="1039250"/>
            <a:ext cx="8520600" cy="2770500"/>
          </a:xfrm>
          <a:prstGeom prst="rect">
            <a:avLst/>
          </a:prstGeom>
        </p:spPr>
        <p:txBody>
          <a:bodyPr anchorCtr="0" anchor="ctr" bIns="45700" lIns="91425" spcFirstLastPara="1" rIns="91425" wrap="square" tIns="45700">
            <a:normAutofit/>
          </a:bodyPr>
          <a:lstStyle/>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Remote training and inference system</a:t>
            </a:r>
            <a:endParaRPr sz="1800">
              <a:solidFill>
                <a:srgbClr val="595959"/>
              </a:solidFill>
              <a:latin typeface="Arial"/>
              <a:ea typeface="Arial"/>
              <a:cs typeface="Arial"/>
              <a:sym typeface="Arial"/>
            </a:endParaRPr>
          </a:p>
          <a:p>
            <a:pPr indent="-196850" lvl="1" marL="742950" rtl="0" algn="l">
              <a:lnSpc>
                <a:spcPct val="115000"/>
              </a:lnSpc>
              <a:spcBef>
                <a:spcPts val="0"/>
              </a:spcBef>
              <a:spcAft>
                <a:spcPts val="0"/>
              </a:spcAft>
              <a:buClr>
                <a:srgbClr val="595959"/>
              </a:buClr>
              <a:buSzPts val="1400"/>
              <a:buFont typeface="Arial"/>
              <a:buChar char="○"/>
            </a:pPr>
            <a:r>
              <a:rPr lang="en" sz="1400">
                <a:solidFill>
                  <a:srgbClr val="595959"/>
                </a:solidFill>
                <a:latin typeface="Arial"/>
                <a:ea typeface="Arial"/>
                <a:cs typeface="Arial"/>
                <a:sym typeface="Arial"/>
              </a:rPr>
              <a:t>We were able to work effectively over the internet using own resources</a:t>
            </a:r>
            <a:endParaRPr sz="14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Support of Xilinx PYNQ framework</a:t>
            </a:r>
            <a:endParaRPr sz="1800">
              <a:solidFill>
                <a:srgbClr val="595959"/>
              </a:solidFill>
              <a:latin typeface="Arial"/>
              <a:ea typeface="Arial"/>
              <a:cs typeface="Arial"/>
              <a:sym typeface="Arial"/>
            </a:endParaRPr>
          </a:p>
          <a:p>
            <a:pPr indent="-196850" lvl="1" marL="742950" rtl="0" algn="l">
              <a:lnSpc>
                <a:spcPct val="115000"/>
              </a:lnSpc>
              <a:spcBef>
                <a:spcPts val="0"/>
              </a:spcBef>
              <a:spcAft>
                <a:spcPts val="0"/>
              </a:spcAft>
              <a:buClr>
                <a:srgbClr val="595959"/>
              </a:buClr>
              <a:buSzPts val="1400"/>
              <a:buFont typeface="Arial"/>
              <a:buChar char="○"/>
            </a:pPr>
            <a:r>
              <a:rPr lang="en" sz="1400">
                <a:solidFill>
                  <a:srgbClr val="595959"/>
                </a:solidFill>
                <a:latin typeface="Arial"/>
                <a:ea typeface="Arial"/>
                <a:cs typeface="Arial"/>
                <a:sym typeface="Arial"/>
              </a:rPr>
              <a:t>Documentation </a:t>
            </a:r>
            <a:endParaRPr sz="1400">
              <a:solidFill>
                <a:srgbClr val="595959"/>
              </a:solidFill>
              <a:latin typeface="Arial"/>
              <a:ea typeface="Arial"/>
              <a:cs typeface="Arial"/>
              <a:sym typeface="Arial"/>
            </a:endParaRPr>
          </a:p>
          <a:p>
            <a:pPr indent="-196850" lvl="1" marL="742950" rtl="0" algn="l">
              <a:lnSpc>
                <a:spcPct val="115000"/>
              </a:lnSpc>
              <a:spcBef>
                <a:spcPts val="0"/>
              </a:spcBef>
              <a:spcAft>
                <a:spcPts val="0"/>
              </a:spcAft>
              <a:buClr>
                <a:srgbClr val="595959"/>
              </a:buClr>
              <a:buSzPts val="1400"/>
              <a:buFont typeface="Arial"/>
              <a:buChar char="○"/>
            </a:pPr>
            <a:r>
              <a:rPr lang="en" sz="1400">
                <a:solidFill>
                  <a:srgbClr val="595959"/>
                </a:solidFill>
                <a:latin typeface="Arial"/>
                <a:ea typeface="Arial"/>
                <a:cs typeface="Arial"/>
                <a:sym typeface="Arial"/>
              </a:rPr>
              <a:t>Jupyter Notebook programming interface</a:t>
            </a:r>
            <a:endParaRPr sz="1400">
              <a:solidFill>
                <a:srgbClr val="595959"/>
              </a:solidFill>
              <a:latin typeface="Arial"/>
              <a:ea typeface="Arial"/>
              <a:cs typeface="Arial"/>
              <a:sym typeface="Arial"/>
            </a:endParaRPr>
          </a:p>
          <a:p>
            <a:pPr indent="-196850" lvl="1" marL="742950" rtl="0" algn="l">
              <a:lnSpc>
                <a:spcPct val="115000"/>
              </a:lnSpc>
              <a:spcBef>
                <a:spcPts val="0"/>
              </a:spcBef>
              <a:spcAft>
                <a:spcPts val="0"/>
              </a:spcAft>
              <a:buClr>
                <a:srgbClr val="595959"/>
              </a:buClr>
              <a:buSzPts val="1400"/>
              <a:buFont typeface="Arial"/>
              <a:buChar char="○"/>
            </a:pPr>
            <a:r>
              <a:rPr lang="en" sz="1400">
                <a:solidFill>
                  <a:srgbClr val="595959"/>
                </a:solidFill>
                <a:latin typeface="Arial"/>
                <a:ea typeface="Arial"/>
                <a:cs typeface="Arial"/>
                <a:sym typeface="Arial"/>
              </a:rPr>
              <a:t>Built in DPU-PYNQ support for Ultra96V2</a:t>
            </a:r>
            <a:endParaRPr sz="14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Camera interfacing fully supported by PYNQ</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What did not go well</a:t>
            </a:r>
            <a:endParaRPr sz="3200"/>
          </a:p>
        </p:txBody>
      </p:sp>
      <p:sp>
        <p:nvSpPr>
          <p:cNvPr id="144" name="Google Shape;144;p29"/>
          <p:cNvSpPr txBox="1"/>
          <p:nvPr>
            <p:ph idx="1" type="body"/>
          </p:nvPr>
        </p:nvSpPr>
        <p:spPr>
          <a:xfrm>
            <a:off x="311700" y="1116475"/>
            <a:ext cx="8277900" cy="26658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 sz="1800">
                <a:solidFill>
                  <a:srgbClr val="595959"/>
                </a:solidFill>
                <a:latin typeface="Arial"/>
                <a:ea typeface="Arial"/>
                <a:cs typeface="Arial"/>
                <a:sym typeface="Arial"/>
              </a:rPr>
              <a:t>Xilinx documentation was limited and varies between Vitis AI major versions</a:t>
            </a:r>
            <a:endParaRPr sz="1800">
              <a:solidFill>
                <a:srgbClr val="595959"/>
              </a:solidFill>
              <a:latin typeface="Arial"/>
              <a:ea typeface="Arial"/>
              <a:cs typeface="Arial"/>
              <a:sym typeface="Arial"/>
            </a:endParaRPr>
          </a:p>
          <a:p>
            <a:pPr indent="-254000" lvl="0" marL="342900" rtl="0" algn="l">
              <a:lnSpc>
                <a:spcPct val="115000"/>
              </a:lnSpc>
              <a:spcBef>
                <a:spcPts val="1200"/>
              </a:spcBef>
              <a:spcAft>
                <a:spcPts val="0"/>
              </a:spcAft>
              <a:buClr>
                <a:srgbClr val="595959"/>
              </a:buClr>
              <a:buSzPts val="1800"/>
              <a:buFont typeface="Arial"/>
              <a:buChar char="●"/>
            </a:pPr>
            <a:r>
              <a:rPr lang="en" sz="1800">
                <a:solidFill>
                  <a:srgbClr val="595959"/>
                </a:solidFill>
                <a:latin typeface="Arial"/>
                <a:ea typeface="Arial"/>
                <a:cs typeface="Arial"/>
                <a:sym typeface="Arial"/>
              </a:rPr>
              <a:t>Many operations not supported by the DPU</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Sparse documentation on extending compiler and DPU to support custom IP</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Validating the quantized model</a:t>
            </a:r>
            <a:endParaRPr sz="1800">
              <a:solidFill>
                <a:srgbClr val="595959"/>
              </a:solidFill>
              <a:latin typeface="Arial"/>
              <a:ea typeface="Arial"/>
              <a:cs typeface="Arial"/>
              <a:sym typeface="Arial"/>
            </a:endParaRPr>
          </a:p>
          <a:p>
            <a:pPr indent="-222250" lvl="1" marL="74295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This just took a long time due to discrepancies between Vitis AI documentation and what actually happens</a:t>
            </a:r>
            <a:endParaRPr sz="1800">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5437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200"/>
              <a:t>What would we do differently</a:t>
            </a:r>
            <a:endParaRPr sz="3200"/>
          </a:p>
        </p:txBody>
      </p:sp>
      <p:sp>
        <p:nvSpPr>
          <p:cNvPr id="150" name="Google Shape;150;p30"/>
          <p:cNvSpPr txBox="1"/>
          <p:nvPr>
            <p:ph idx="1" type="body"/>
          </p:nvPr>
        </p:nvSpPr>
        <p:spPr>
          <a:xfrm>
            <a:off x="311700" y="863550"/>
            <a:ext cx="7949400" cy="3416400"/>
          </a:xfrm>
          <a:prstGeom prst="rect">
            <a:avLst/>
          </a:prstGeom>
        </p:spPr>
        <p:txBody>
          <a:bodyPr anchorCtr="0" anchor="ctr" bIns="45700" lIns="91425" spcFirstLastPara="1" rIns="91425" wrap="square" tIns="45700">
            <a:normAutofit/>
          </a:bodyPr>
          <a:lstStyle/>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Pivoted several times due to limitations of the Vitis AI ecosystem</a:t>
            </a:r>
            <a:endParaRPr sz="1800">
              <a:solidFill>
                <a:srgbClr val="595959"/>
              </a:solidFill>
              <a:latin typeface="Arial"/>
              <a:ea typeface="Arial"/>
              <a:cs typeface="Arial"/>
              <a:sym typeface="Arial"/>
            </a:endParaRPr>
          </a:p>
          <a:p>
            <a:pPr indent="-222250" lvl="1" marL="74295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Board support, custom op support, model support</a:t>
            </a:r>
            <a:endParaRPr sz="1800">
              <a:solidFill>
                <a:srgbClr val="595959"/>
              </a:solidFill>
              <a:latin typeface="Arial"/>
              <a:ea typeface="Arial"/>
              <a:cs typeface="Arial"/>
              <a:sym typeface="Arial"/>
            </a:endParaRPr>
          </a:p>
          <a:p>
            <a:pPr indent="-222250" lvl="1" marL="74295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We only found PYNQ at a late stage in the project</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Accelerate a proprietary model with cutting edge operations optimized for mobile architecture</a:t>
            </a:r>
            <a:endParaRPr sz="1800">
              <a:solidFill>
                <a:srgbClr val="595959"/>
              </a:solidFill>
              <a:latin typeface="Arial"/>
              <a:ea typeface="Arial"/>
              <a:cs typeface="Arial"/>
              <a:sym typeface="Arial"/>
            </a:endParaRPr>
          </a:p>
          <a:p>
            <a:pPr indent="-222250" lvl="1" marL="74295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Knowing what we have learned now, we could likely achieve this</a:t>
            </a:r>
            <a:endParaRPr sz="1800">
              <a:solidFill>
                <a:srgbClr val="595959"/>
              </a:solidFill>
              <a:latin typeface="Arial"/>
              <a:ea typeface="Arial"/>
              <a:cs typeface="Arial"/>
              <a:sym typeface="Arial"/>
            </a:endParaRPr>
          </a:p>
          <a:p>
            <a:pPr indent="-254000" lvl="0" marL="342900" rtl="0" algn="l">
              <a:lnSpc>
                <a:spcPct val="115000"/>
              </a:lnSpc>
              <a:spcBef>
                <a:spcPts val="0"/>
              </a:spcBef>
              <a:spcAft>
                <a:spcPts val="0"/>
              </a:spcAft>
              <a:buClr>
                <a:srgbClr val="595959"/>
              </a:buClr>
              <a:buSzPts val="1800"/>
              <a:buFont typeface="Arial"/>
              <a:buChar char="●"/>
            </a:pPr>
            <a:r>
              <a:rPr lang="en" sz="1800">
                <a:solidFill>
                  <a:srgbClr val="595959"/>
                </a:solidFill>
                <a:latin typeface="Arial"/>
                <a:ea typeface="Arial"/>
                <a:cs typeface="Arial"/>
                <a:sym typeface="Arial"/>
              </a:rPr>
              <a:t>Possibly explore the design of a custom system using Vivado</a:t>
            </a:r>
            <a:endParaRPr sz="1800">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6-9 White Backgrou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