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64" r:id="rId8"/>
    <p:sldId id="262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231B-F605-4685-A8A3-A7FFB2D72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B5BD4-D5F6-4203-BFA8-86275D73F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E1962-564E-43B0-8274-D05CB1A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E725-2EE2-4941-AF72-06FEDB00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BE5F-BD56-464C-A61A-F7C40932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952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45F0-FB82-40D3-8D04-6E6DB3B1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12E3A-430A-4B67-A236-A8520678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0D46-1CAB-4C14-BD98-D55970C1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86BB-D9CD-413B-A92F-196CF817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7051-8BB7-4A83-8F6C-755AFD76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537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1BF27-BF79-49EE-9622-539CCCDD8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7DBC-73B5-46ED-85F1-FFA30350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E7B5-5AB2-47B6-8A03-443F41EB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8B5B-03DF-499C-8579-0373DFE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74CC-16A3-4C47-AC02-06A293A5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862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D2E6-22A8-4FDE-9759-0C32E28B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DB29-5A4A-4BD8-831A-BC5CAA47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A0EE-A0AD-4214-9D62-0465940A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D389-2C92-4703-ABAC-7C5C0BAD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770F-0BF3-469F-AB47-453870BF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58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2804-9711-4A5A-9BBC-A68523C0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2342-20BB-4196-9C63-717B1F12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299E-4F05-43B9-8748-9C44C24C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E12E-BFD2-4EE4-A7F8-B25C1354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47C9-0C06-405E-A23A-0C2B636B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71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1A46-17FA-4CDF-B7D3-62A9E6A0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DBF8-191F-4538-B740-D8DF89B87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0D86-AEB0-48CC-AFA9-219E2B4B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A8297-F066-4DFE-9EFE-8FB7CC98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18C9-4ED2-45C5-A3D9-2305B4DF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7F14-D1D7-4700-9CC0-F31F5152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3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233C-E0BF-4775-8803-5C46B1B0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026CC-1964-4868-AF6C-4B02E7E6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3CCBB-7838-40F2-9A2A-671A05B8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D61CD-CB06-4F3F-9C04-BED54127B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2810F-4165-4BF5-808E-8B2370667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267B6-9C6A-401F-9253-F9573061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0AAF8-7CBE-4772-B05C-E01129AA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9CF9E-D3D8-45F6-BDFD-87A2E618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602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7A19-A43A-4A47-85EF-ABA208AE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D869A-D066-436C-92C9-EE9EA5B4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33A04-523E-4AC2-AF4A-A496FC1F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99B47-F0DD-4BF7-80F3-92D3C9F7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115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93AA1-D8BF-47D7-8ADC-347DBF5F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EC2C3-CB2F-42D3-BF31-BD4ACB4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1B83-6E34-498A-A3B7-F01AD07A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02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22CF-9718-4CF5-9184-1D502B16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BCAA-91C6-43D8-90BF-A68EDD7A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39F69-340F-4B07-AAAE-61B84C77E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823D-BAF4-415E-9EF4-3E99A96C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2DD40-5D73-461F-9076-110B9769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01FC8-E451-4A1F-B8A0-FFB25A79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873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D44D-CADE-43DD-8481-877E8130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E5464-05CB-4A13-AEDB-3DF081EA6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70951-4162-4D44-B7B1-3C4DEA7E7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3AEA-F804-42AA-8885-4469A4E9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E072A-ED2D-4286-B907-40B360B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9C79E-1B58-48AD-B87C-D026173E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020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C9155-77B8-49D7-844C-180105CC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08C76-F443-45F5-B9E8-3FAD9672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1700-AA18-4E94-8E53-74C6A3826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D39A-4E80-47F8-9F7F-60858142F238}" type="datetimeFigureOut">
              <a:rPr lang="en-NZ" smtClean="0"/>
              <a:t>15/07/2022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557A-C8F9-4E50-80EE-8D1A4919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999B-6282-43A0-8351-1E64F933E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5CBFD-5BB5-480B-A98E-DD7598AF06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42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B90E00D-BD55-4C4B-92AC-58CB96113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7984"/>
            <a:ext cx="5291339" cy="400203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ADE025C-BE23-4474-82CB-4AC3B6FE6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3" y="1427984"/>
            <a:ext cx="5233427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4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DBF80EDE-7452-426D-A1FC-A699E13CF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" y="1403600"/>
            <a:ext cx="5394971" cy="405080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ACE8426-A6B2-40D4-9646-269E679B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83" y="1452368"/>
            <a:ext cx="5291339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AD59C48-3CC3-47AC-AB9D-F2E37DD2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70" y="324760"/>
            <a:ext cx="9819259" cy="62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3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AD59C48-3CC3-47AC-AB9D-F2E37DD2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70" y="324760"/>
            <a:ext cx="9819259" cy="6208480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18ABA449-6853-4FD9-8202-3BA1E879E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97" y="324760"/>
            <a:ext cx="9878131" cy="61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0A665FE-5E32-4A64-8420-213D20C6C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9" y="1136094"/>
            <a:ext cx="11535373" cy="42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0A665FE-5E32-4A64-8420-213D20C6C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9" y="1136094"/>
            <a:ext cx="11535373" cy="4236005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4DCC798-D932-488F-979A-7B77128C2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8" y="1096085"/>
            <a:ext cx="11535373" cy="42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8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2CC799F-A8F6-4182-A137-61A8B2F4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70" y="514999"/>
            <a:ext cx="7686683" cy="56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2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3092D4E-9F06-4199-A619-FE66E7DB0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83" y="338360"/>
            <a:ext cx="8225233" cy="61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9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Lewis</dc:creator>
  <cp:lastModifiedBy>Christian Lewis</cp:lastModifiedBy>
  <cp:revision>3</cp:revision>
  <cp:lastPrinted>2022-07-15T02:36:31Z</cp:lastPrinted>
  <dcterms:created xsi:type="dcterms:W3CDTF">2022-07-15T00:33:23Z</dcterms:created>
  <dcterms:modified xsi:type="dcterms:W3CDTF">2022-07-15T02:40:23Z</dcterms:modified>
</cp:coreProperties>
</file>