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3" r:id="rId4"/>
    <p:sldMasterId id="2147483716" r:id="rId5"/>
  </p:sldMasterIdLst>
  <p:notesMasterIdLst>
    <p:notesMasterId r:id="rId44"/>
  </p:notesMasterIdLst>
  <p:sldIdLst>
    <p:sldId id="362" r:id="rId6"/>
    <p:sldId id="363" r:id="rId7"/>
    <p:sldId id="365" r:id="rId8"/>
    <p:sldId id="378" r:id="rId9"/>
    <p:sldId id="373" r:id="rId10"/>
    <p:sldId id="374" r:id="rId11"/>
    <p:sldId id="375" r:id="rId12"/>
    <p:sldId id="376" r:id="rId13"/>
    <p:sldId id="377" r:id="rId14"/>
    <p:sldId id="384" r:id="rId15"/>
    <p:sldId id="364" r:id="rId16"/>
    <p:sldId id="388" r:id="rId17"/>
    <p:sldId id="389" r:id="rId18"/>
    <p:sldId id="387" r:id="rId19"/>
    <p:sldId id="366" r:id="rId20"/>
    <p:sldId id="394" r:id="rId21"/>
    <p:sldId id="396" r:id="rId22"/>
    <p:sldId id="398" r:id="rId23"/>
    <p:sldId id="399" r:id="rId24"/>
    <p:sldId id="397" r:id="rId25"/>
    <p:sldId id="400" r:id="rId26"/>
    <p:sldId id="401" r:id="rId27"/>
    <p:sldId id="404" r:id="rId28"/>
    <p:sldId id="402" r:id="rId29"/>
    <p:sldId id="403" r:id="rId30"/>
    <p:sldId id="405" r:id="rId31"/>
    <p:sldId id="406" r:id="rId32"/>
    <p:sldId id="367" r:id="rId33"/>
    <p:sldId id="380" r:id="rId34"/>
    <p:sldId id="381" r:id="rId35"/>
    <p:sldId id="382" r:id="rId36"/>
    <p:sldId id="368" r:id="rId37"/>
    <p:sldId id="390" r:id="rId38"/>
    <p:sldId id="391" r:id="rId39"/>
    <p:sldId id="392" r:id="rId40"/>
    <p:sldId id="393" r:id="rId41"/>
    <p:sldId id="395" r:id="rId42"/>
    <p:sldId id="38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0066"/>
    <a:srgbClr val="A6E22E"/>
    <a:srgbClr val="8B4735"/>
    <a:srgbClr val="2E2E2E"/>
    <a:srgbClr val="C8CD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67"/>
    <p:restoredTop sz="65617" autoAdjust="0"/>
  </p:normalViewPr>
  <p:slideViewPr>
    <p:cSldViewPr snapToGrid="0">
      <p:cViewPr varScale="1">
        <p:scale>
          <a:sx n="72" d="100"/>
          <a:sy n="72" d="100"/>
        </p:scale>
        <p:origin x="2094" y="72"/>
      </p:cViewPr>
      <p:guideLst/>
    </p:cSldViewPr>
  </p:slideViewPr>
  <p:outlineViewPr>
    <p:cViewPr>
      <p:scale>
        <a:sx n="33" d="100"/>
        <a:sy n="33" d="100"/>
      </p:scale>
      <p:origin x="0" y="-133256"/>
    </p:cViewPr>
  </p:outlineViewPr>
  <p:notesTextViewPr>
    <p:cViewPr>
      <p:scale>
        <a:sx n="3" d="2"/>
        <a:sy n="3" d="2"/>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D1BEEC-AE89-4BF3-B1DD-E5E66C71E228}" type="doc">
      <dgm:prSet loTypeId="urn:microsoft.com/office/officeart/2005/8/layout/vList2" loCatId="list" qsTypeId="urn:microsoft.com/office/officeart/2005/8/quickstyle/simple4" qsCatId="simple" csTypeId="urn:microsoft.com/office/officeart/2005/8/colors/colorful4" csCatId="colorful" phldr="1"/>
      <dgm:spPr/>
      <dgm:t>
        <a:bodyPr/>
        <a:lstStyle/>
        <a:p>
          <a:endParaRPr lang="en-US"/>
        </a:p>
      </dgm:t>
    </dgm:pt>
    <dgm:pt modelId="{5AEFD81C-EBC2-46F6-A5B2-F1B2EBB63C4E}">
      <dgm:prSet phldrT="[Text]" custT="1"/>
      <dgm:spPr/>
      <dgm:t>
        <a:bodyPr/>
        <a:lstStyle/>
        <a:p>
          <a:r>
            <a:rPr lang="en-US" sz="3600" b="1" dirty="0"/>
            <a:t>Transactions in MongoDB</a:t>
          </a:r>
          <a:endParaRPr lang="en-US" sz="3600" dirty="0"/>
        </a:p>
      </dgm:t>
    </dgm:pt>
    <dgm:pt modelId="{BD2BB9CA-CFFA-49BF-BBF4-0CE3DAD95B69}" type="parTrans" cxnId="{5C653208-1D79-4586-9FAB-35C93A2AC093}">
      <dgm:prSet/>
      <dgm:spPr/>
      <dgm:t>
        <a:bodyPr/>
        <a:lstStyle/>
        <a:p>
          <a:endParaRPr lang="en-US" sz="3600"/>
        </a:p>
      </dgm:t>
    </dgm:pt>
    <dgm:pt modelId="{2E877F23-E26A-4E69-B8C3-A11171F99468}" type="sibTrans" cxnId="{5C653208-1D79-4586-9FAB-35C93A2AC093}">
      <dgm:prSet/>
      <dgm:spPr/>
      <dgm:t>
        <a:bodyPr/>
        <a:lstStyle/>
        <a:p>
          <a:endParaRPr lang="en-US" sz="3600"/>
        </a:p>
      </dgm:t>
    </dgm:pt>
    <dgm:pt modelId="{ECD69960-71EB-466A-B938-15F1EB95978E}">
      <dgm:prSet phldrT="[Text]" custT="1"/>
      <dgm:spPr/>
      <dgm:t>
        <a:bodyPr/>
        <a:lstStyle/>
        <a:p>
          <a:r>
            <a:rPr lang="en-US" sz="3600" b="1" dirty="0"/>
            <a:t>Schema Validation</a:t>
          </a:r>
          <a:endParaRPr lang="en-US" sz="3600" dirty="0"/>
        </a:p>
      </dgm:t>
    </dgm:pt>
    <dgm:pt modelId="{FF0E26A8-991F-4984-8183-5C2387954D8A}" type="parTrans" cxnId="{042AB67D-F2B8-49C7-9AFC-5E611138D7AF}">
      <dgm:prSet/>
      <dgm:spPr/>
      <dgm:t>
        <a:bodyPr/>
        <a:lstStyle/>
        <a:p>
          <a:endParaRPr lang="en-US" sz="3600"/>
        </a:p>
      </dgm:t>
    </dgm:pt>
    <dgm:pt modelId="{C992C319-00C1-4148-8707-F9EAA8E7DC41}" type="sibTrans" cxnId="{042AB67D-F2B8-49C7-9AFC-5E611138D7AF}">
      <dgm:prSet/>
      <dgm:spPr/>
      <dgm:t>
        <a:bodyPr/>
        <a:lstStyle/>
        <a:p>
          <a:endParaRPr lang="en-US" sz="3600"/>
        </a:p>
      </dgm:t>
    </dgm:pt>
    <dgm:pt modelId="{EF26231D-1981-4B7F-990B-7810829B7865}">
      <dgm:prSet phldrT="[Text]" custT="1"/>
      <dgm:spPr/>
      <dgm:t>
        <a:bodyPr/>
        <a:lstStyle/>
        <a:p>
          <a:r>
            <a:rPr lang="en-US" sz="3600" b="1" dirty="0"/>
            <a:t>Aggregation Framework</a:t>
          </a:r>
          <a:endParaRPr lang="en-US" sz="3600" dirty="0"/>
        </a:p>
      </dgm:t>
    </dgm:pt>
    <dgm:pt modelId="{DEA744C3-5C07-4776-9D38-A949C7AA819D}" type="parTrans" cxnId="{778FBB8F-D672-4163-ADA9-BF641115FBB0}">
      <dgm:prSet/>
      <dgm:spPr/>
      <dgm:t>
        <a:bodyPr/>
        <a:lstStyle/>
        <a:p>
          <a:endParaRPr lang="en-US" sz="3600"/>
        </a:p>
      </dgm:t>
    </dgm:pt>
    <dgm:pt modelId="{E7156338-19EC-4736-B37B-12A66D52F33B}" type="sibTrans" cxnId="{778FBB8F-D672-4163-ADA9-BF641115FBB0}">
      <dgm:prSet/>
      <dgm:spPr/>
      <dgm:t>
        <a:bodyPr/>
        <a:lstStyle/>
        <a:p>
          <a:endParaRPr lang="en-US" sz="3600"/>
        </a:p>
      </dgm:t>
    </dgm:pt>
    <dgm:pt modelId="{FA021C3D-4E70-42EC-931C-4B588563F6B9}">
      <dgm:prSet phldrT="[Text]" custT="1"/>
      <dgm:spPr/>
      <dgm:t>
        <a:bodyPr/>
        <a:lstStyle/>
        <a:p>
          <a:pPr>
            <a:buSzPts val="1000"/>
            <a:buFont typeface="Symbol" panose="05050102010706020507" pitchFamily="18" charset="2"/>
            <a:buChar char=""/>
          </a:pPr>
          <a:r>
            <a:rPr lang="en-US" sz="3600" b="1" dirty="0"/>
            <a:t>Data Modeling</a:t>
          </a:r>
          <a:endParaRPr lang="en-US" sz="3600" dirty="0"/>
        </a:p>
      </dgm:t>
    </dgm:pt>
    <dgm:pt modelId="{2529432C-1C3D-4FFC-B4FE-EBFF73E27C68}" type="parTrans" cxnId="{28D571EE-4140-45C3-8F21-344E9ACFFF75}">
      <dgm:prSet/>
      <dgm:spPr/>
      <dgm:t>
        <a:bodyPr/>
        <a:lstStyle/>
        <a:p>
          <a:endParaRPr lang="en-US" sz="3600"/>
        </a:p>
      </dgm:t>
    </dgm:pt>
    <dgm:pt modelId="{0DD7CA64-A468-414C-AAE6-A54AEE727552}" type="sibTrans" cxnId="{28D571EE-4140-45C3-8F21-344E9ACFFF75}">
      <dgm:prSet/>
      <dgm:spPr/>
      <dgm:t>
        <a:bodyPr/>
        <a:lstStyle/>
        <a:p>
          <a:endParaRPr lang="en-US" sz="3600"/>
        </a:p>
      </dgm:t>
    </dgm:pt>
    <dgm:pt modelId="{7EBE6044-52A7-4059-B7B8-D90A82006FDB}">
      <dgm:prSet phldrT="[Text]" custT="1"/>
      <dgm:spPr/>
      <dgm:t>
        <a:bodyPr/>
        <a:lstStyle/>
        <a:p>
          <a:pPr>
            <a:buSzPts val="1000"/>
            <a:buFont typeface="Symbol" panose="05050102010706020507" pitchFamily="18" charset="2"/>
            <a:buChar char=""/>
          </a:pPr>
          <a:r>
            <a:rPr lang="en-US" sz="3600" b="1" dirty="0"/>
            <a:t>Indexes</a:t>
          </a:r>
          <a:endParaRPr lang="en-US" sz="3600" dirty="0"/>
        </a:p>
      </dgm:t>
    </dgm:pt>
    <dgm:pt modelId="{48D3ECC4-25FF-4672-B9BF-57CB804DF15F}" type="parTrans" cxnId="{CD7D2DC9-9CC4-48A9-92A4-AE7A9E602D92}">
      <dgm:prSet/>
      <dgm:spPr/>
    </dgm:pt>
    <dgm:pt modelId="{BDD5FAF7-1A5D-4FD4-8E60-B6D3712C030E}" type="sibTrans" cxnId="{CD7D2DC9-9CC4-48A9-92A4-AE7A9E602D92}">
      <dgm:prSet/>
      <dgm:spPr/>
    </dgm:pt>
    <dgm:pt modelId="{553615BC-74D8-4488-BD2B-5030E3BC9BFD}" type="pres">
      <dgm:prSet presAssocID="{8CD1BEEC-AE89-4BF3-B1DD-E5E66C71E228}" presName="linear" presStyleCnt="0">
        <dgm:presLayoutVars>
          <dgm:animLvl val="lvl"/>
          <dgm:resizeHandles val="exact"/>
        </dgm:presLayoutVars>
      </dgm:prSet>
      <dgm:spPr/>
    </dgm:pt>
    <dgm:pt modelId="{ECD397FD-F776-4F51-960F-D2076FEBC76A}" type="pres">
      <dgm:prSet presAssocID="{7EBE6044-52A7-4059-B7B8-D90A82006FDB}" presName="parentText" presStyleLbl="node1" presStyleIdx="0" presStyleCnt="5">
        <dgm:presLayoutVars>
          <dgm:chMax val="0"/>
          <dgm:bulletEnabled val="1"/>
        </dgm:presLayoutVars>
      </dgm:prSet>
      <dgm:spPr/>
    </dgm:pt>
    <dgm:pt modelId="{487AD906-FBAF-4E43-A597-BE7B8E11FB01}" type="pres">
      <dgm:prSet presAssocID="{BDD5FAF7-1A5D-4FD4-8E60-B6D3712C030E}" presName="spacer" presStyleCnt="0"/>
      <dgm:spPr/>
    </dgm:pt>
    <dgm:pt modelId="{9389AC7D-CB2B-47DF-B439-BD0826B99E9B}" type="pres">
      <dgm:prSet presAssocID="{5AEFD81C-EBC2-46F6-A5B2-F1B2EBB63C4E}" presName="parentText" presStyleLbl="node1" presStyleIdx="1" presStyleCnt="5">
        <dgm:presLayoutVars>
          <dgm:chMax val="0"/>
          <dgm:bulletEnabled val="1"/>
        </dgm:presLayoutVars>
      </dgm:prSet>
      <dgm:spPr/>
    </dgm:pt>
    <dgm:pt modelId="{14066AC5-4D36-4B81-B157-A44539D02C2B}" type="pres">
      <dgm:prSet presAssocID="{2E877F23-E26A-4E69-B8C3-A11171F99468}" presName="spacer" presStyleCnt="0"/>
      <dgm:spPr/>
    </dgm:pt>
    <dgm:pt modelId="{D25B8B44-0EB8-4042-BAD5-88CBDC74FB09}" type="pres">
      <dgm:prSet presAssocID="{EF26231D-1981-4B7F-990B-7810829B7865}" presName="parentText" presStyleLbl="node1" presStyleIdx="2" presStyleCnt="5">
        <dgm:presLayoutVars>
          <dgm:chMax val="0"/>
          <dgm:bulletEnabled val="1"/>
        </dgm:presLayoutVars>
      </dgm:prSet>
      <dgm:spPr/>
    </dgm:pt>
    <dgm:pt modelId="{91C78750-B59C-49C6-A4CC-F7BA5F8AA764}" type="pres">
      <dgm:prSet presAssocID="{E7156338-19EC-4736-B37B-12A66D52F33B}" presName="spacer" presStyleCnt="0"/>
      <dgm:spPr/>
    </dgm:pt>
    <dgm:pt modelId="{CA8CEF85-C71B-422A-A8E6-4671C7AA0D32}" type="pres">
      <dgm:prSet presAssocID="{FA021C3D-4E70-42EC-931C-4B588563F6B9}" presName="parentText" presStyleLbl="node1" presStyleIdx="3" presStyleCnt="5">
        <dgm:presLayoutVars>
          <dgm:chMax val="0"/>
          <dgm:bulletEnabled val="1"/>
        </dgm:presLayoutVars>
      </dgm:prSet>
      <dgm:spPr/>
    </dgm:pt>
    <dgm:pt modelId="{022EA127-00D7-4FAA-97C1-E881E961D9C4}" type="pres">
      <dgm:prSet presAssocID="{0DD7CA64-A468-414C-AAE6-A54AEE727552}" presName="spacer" presStyleCnt="0"/>
      <dgm:spPr/>
    </dgm:pt>
    <dgm:pt modelId="{2E0C364B-27E8-491F-B9ED-494D988ABB35}" type="pres">
      <dgm:prSet presAssocID="{ECD69960-71EB-466A-B938-15F1EB95978E}" presName="parentText" presStyleLbl="node1" presStyleIdx="4" presStyleCnt="5">
        <dgm:presLayoutVars>
          <dgm:chMax val="0"/>
          <dgm:bulletEnabled val="1"/>
        </dgm:presLayoutVars>
      </dgm:prSet>
      <dgm:spPr/>
    </dgm:pt>
  </dgm:ptLst>
  <dgm:cxnLst>
    <dgm:cxn modelId="{5C653208-1D79-4586-9FAB-35C93A2AC093}" srcId="{8CD1BEEC-AE89-4BF3-B1DD-E5E66C71E228}" destId="{5AEFD81C-EBC2-46F6-A5B2-F1B2EBB63C4E}" srcOrd="1" destOrd="0" parTransId="{BD2BB9CA-CFFA-49BF-BBF4-0CE3DAD95B69}" sibTransId="{2E877F23-E26A-4E69-B8C3-A11171F99468}"/>
    <dgm:cxn modelId="{F0996643-7E0B-49AD-A63A-EF7F8A397E59}" type="presOf" srcId="{ECD69960-71EB-466A-B938-15F1EB95978E}" destId="{2E0C364B-27E8-491F-B9ED-494D988ABB35}" srcOrd="0" destOrd="0" presId="urn:microsoft.com/office/officeart/2005/8/layout/vList2"/>
    <dgm:cxn modelId="{4FC5AF49-9FD8-4605-902C-6E1904005CF8}" type="presOf" srcId="{5AEFD81C-EBC2-46F6-A5B2-F1B2EBB63C4E}" destId="{9389AC7D-CB2B-47DF-B439-BD0826B99E9B}" srcOrd="0" destOrd="0" presId="urn:microsoft.com/office/officeart/2005/8/layout/vList2"/>
    <dgm:cxn modelId="{9236B249-02DC-46C3-9267-8915623CD077}" type="presOf" srcId="{7EBE6044-52A7-4059-B7B8-D90A82006FDB}" destId="{ECD397FD-F776-4F51-960F-D2076FEBC76A}" srcOrd="0" destOrd="0" presId="urn:microsoft.com/office/officeart/2005/8/layout/vList2"/>
    <dgm:cxn modelId="{042AB67D-F2B8-49C7-9AFC-5E611138D7AF}" srcId="{8CD1BEEC-AE89-4BF3-B1DD-E5E66C71E228}" destId="{ECD69960-71EB-466A-B938-15F1EB95978E}" srcOrd="4" destOrd="0" parTransId="{FF0E26A8-991F-4984-8183-5C2387954D8A}" sibTransId="{C992C319-00C1-4148-8707-F9EAA8E7DC41}"/>
    <dgm:cxn modelId="{C1194080-4FA3-4906-B563-CA2C0EE6C66D}" type="presOf" srcId="{FA021C3D-4E70-42EC-931C-4B588563F6B9}" destId="{CA8CEF85-C71B-422A-A8E6-4671C7AA0D32}" srcOrd="0" destOrd="0" presId="urn:microsoft.com/office/officeart/2005/8/layout/vList2"/>
    <dgm:cxn modelId="{89D39E82-54AA-4325-9FB6-C01CFDBED204}" type="presOf" srcId="{8CD1BEEC-AE89-4BF3-B1DD-E5E66C71E228}" destId="{553615BC-74D8-4488-BD2B-5030E3BC9BFD}" srcOrd="0" destOrd="0" presId="urn:microsoft.com/office/officeart/2005/8/layout/vList2"/>
    <dgm:cxn modelId="{778FBB8F-D672-4163-ADA9-BF641115FBB0}" srcId="{8CD1BEEC-AE89-4BF3-B1DD-E5E66C71E228}" destId="{EF26231D-1981-4B7F-990B-7810829B7865}" srcOrd="2" destOrd="0" parTransId="{DEA744C3-5C07-4776-9D38-A949C7AA819D}" sibTransId="{E7156338-19EC-4736-B37B-12A66D52F33B}"/>
    <dgm:cxn modelId="{32C47FA9-24EE-43AC-86BE-A0DC84D4E47D}" type="presOf" srcId="{EF26231D-1981-4B7F-990B-7810829B7865}" destId="{D25B8B44-0EB8-4042-BAD5-88CBDC74FB09}" srcOrd="0" destOrd="0" presId="urn:microsoft.com/office/officeart/2005/8/layout/vList2"/>
    <dgm:cxn modelId="{CD7D2DC9-9CC4-48A9-92A4-AE7A9E602D92}" srcId="{8CD1BEEC-AE89-4BF3-B1DD-E5E66C71E228}" destId="{7EBE6044-52A7-4059-B7B8-D90A82006FDB}" srcOrd="0" destOrd="0" parTransId="{48D3ECC4-25FF-4672-B9BF-57CB804DF15F}" sibTransId="{BDD5FAF7-1A5D-4FD4-8E60-B6D3712C030E}"/>
    <dgm:cxn modelId="{28D571EE-4140-45C3-8F21-344E9ACFFF75}" srcId="{8CD1BEEC-AE89-4BF3-B1DD-E5E66C71E228}" destId="{FA021C3D-4E70-42EC-931C-4B588563F6B9}" srcOrd="3" destOrd="0" parTransId="{2529432C-1C3D-4FFC-B4FE-EBFF73E27C68}" sibTransId="{0DD7CA64-A468-414C-AAE6-A54AEE727552}"/>
    <dgm:cxn modelId="{89023EB1-679A-4F82-83FF-6871C4D677A0}" type="presParOf" srcId="{553615BC-74D8-4488-BD2B-5030E3BC9BFD}" destId="{ECD397FD-F776-4F51-960F-D2076FEBC76A}" srcOrd="0" destOrd="0" presId="urn:microsoft.com/office/officeart/2005/8/layout/vList2"/>
    <dgm:cxn modelId="{DAAD2F97-3650-4F4A-91BF-6A1A6BF72373}" type="presParOf" srcId="{553615BC-74D8-4488-BD2B-5030E3BC9BFD}" destId="{487AD906-FBAF-4E43-A597-BE7B8E11FB01}" srcOrd="1" destOrd="0" presId="urn:microsoft.com/office/officeart/2005/8/layout/vList2"/>
    <dgm:cxn modelId="{AD7CADDB-0250-456B-9C7C-AADB6C1A6126}" type="presParOf" srcId="{553615BC-74D8-4488-BD2B-5030E3BC9BFD}" destId="{9389AC7D-CB2B-47DF-B439-BD0826B99E9B}" srcOrd="2" destOrd="0" presId="urn:microsoft.com/office/officeart/2005/8/layout/vList2"/>
    <dgm:cxn modelId="{28767A6E-465C-445A-85B4-DB4B68F37C34}" type="presParOf" srcId="{553615BC-74D8-4488-BD2B-5030E3BC9BFD}" destId="{14066AC5-4D36-4B81-B157-A44539D02C2B}" srcOrd="3" destOrd="0" presId="urn:microsoft.com/office/officeart/2005/8/layout/vList2"/>
    <dgm:cxn modelId="{A7935336-2A54-4607-A249-30731C7A382A}" type="presParOf" srcId="{553615BC-74D8-4488-BD2B-5030E3BC9BFD}" destId="{D25B8B44-0EB8-4042-BAD5-88CBDC74FB09}" srcOrd="4" destOrd="0" presId="urn:microsoft.com/office/officeart/2005/8/layout/vList2"/>
    <dgm:cxn modelId="{E90D802E-0731-4D24-9EE9-A14045EA8773}" type="presParOf" srcId="{553615BC-74D8-4488-BD2B-5030E3BC9BFD}" destId="{91C78750-B59C-49C6-A4CC-F7BA5F8AA764}" srcOrd="5" destOrd="0" presId="urn:microsoft.com/office/officeart/2005/8/layout/vList2"/>
    <dgm:cxn modelId="{C530894F-DA4A-40B3-8ADA-880BFDF7DB75}" type="presParOf" srcId="{553615BC-74D8-4488-BD2B-5030E3BC9BFD}" destId="{CA8CEF85-C71B-422A-A8E6-4671C7AA0D32}" srcOrd="6" destOrd="0" presId="urn:microsoft.com/office/officeart/2005/8/layout/vList2"/>
    <dgm:cxn modelId="{D4CA81C2-F102-4558-85A8-0C4BC4A910A4}" type="presParOf" srcId="{553615BC-74D8-4488-BD2B-5030E3BC9BFD}" destId="{022EA127-00D7-4FAA-97C1-E881E961D9C4}" srcOrd="7" destOrd="0" presId="urn:microsoft.com/office/officeart/2005/8/layout/vList2"/>
    <dgm:cxn modelId="{866EA408-1D97-43D6-8142-5365D88F5C89}" type="presParOf" srcId="{553615BC-74D8-4488-BD2B-5030E3BC9BFD}" destId="{2E0C364B-27E8-491F-B9ED-494D988ABB35}"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D397FD-F776-4F51-960F-D2076FEBC76A}">
      <dsp:nvSpPr>
        <dsp:cNvPr id="0" name=""/>
        <dsp:cNvSpPr/>
      </dsp:nvSpPr>
      <dsp:spPr>
        <a:xfrm>
          <a:off x="0" y="8257"/>
          <a:ext cx="8128000" cy="899144"/>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SzPts val="1000"/>
            <a:buFont typeface="Symbol" panose="05050102010706020507" pitchFamily="18" charset="2"/>
            <a:buNone/>
          </a:pPr>
          <a:r>
            <a:rPr lang="en-US" sz="3600" b="1" kern="1200" dirty="0"/>
            <a:t>Indexes</a:t>
          </a:r>
          <a:endParaRPr lang="en-US" sz="3600" kern="1200" dirty="0"/>
        </a:p>
      </dsp:txBody>
      <dsp:txXfrm>
        <a:off x="43893" y="52150"/>
        <a:ext cx="8040214" cy="811358"/>
      </dsp:txXfrm>
    </dsp:sp>
    <dsp:sp modelId="{9389AC7D-CB2B-47DF-B439-BD0826B99E9B}">
      <dsp:nvSpPr>
        <dsp:cNvPr id="0" name=""/>
        <dsp:cNvSpPr/>
      </dsp:nvSpPr>
      <dsp:spPr>
        <a:xfrm>
          <a:off x="0" y="990922"/>
          <a:ext cx="8128000" cy="899144"/>
        </a:xfrm>
        <a:prstGeom prst="roundRect">
          <a:avLst/>
        </a:prstGeom>
        <a:gradFill rotWithShape="0">
          <a:gsLst>
            <a:gs pos="0">
              <a:schemeClr val="accent4">
                <a:hueOff val="29981"/>
                <a:satOff val="114"/>
                <a:lumOff val="4411"/>
                <a:alphaOff val="0"/>
                <a:satMod val="103000"/>
                <a:lumMod val="102000"/>
                <a:tint val="94000"/>
              </a:schemeClr>
            </a:gs>
            <a:gs pos="50000">
              <a:schemeClr val="accent4">
                <a:hueOff val="29981"/>
                <a:satOff val="114"/>
                <a:lumOff val="4411"/>
                <a:alphaOff val="0"/>
                <a:satMod val="110000"/>
                <a:lumMod val="100000"/>
                <a:shade val="100000"/>
              </a:schemeClr>
            </a:gs>
            <a:gs pos="100000">
              <a:schemeClr val="accent4">
                <a:hueOff val="29981"/>
                <a:satOff val="114"/>
                <a:lumOff val="441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dirty="0"/>
            <a:t>Transactions in MongoDB</a:t>
          </a:r>
          <a:endParaRPr lang="en-US" sz="3600" kern="1200" dirty="0"/>
        </a:p>
      </dsp:txBody>
      <dsp:txXfrm>
        <a:off x="43893" y="1034815"/>
        <a:ext cx="8040214" cy="811358"/>
      </dsp:txXfrm>
    </dsp:sp>
    <dsp:sp modelId="{D25B8B44-0EB8-4042-BAD5-88CBDC74FB09}">
      <dsp:nvSpPr>
        <dsp:cNvPr id="0" name=""/>
        <dsp:cNvSpPr/>
      </dsp:nvSpPr>
      <dsp:spPr>
        <a:xfrm>
          <a:off x="0" y="1973587"/>
          <a:ext cx="8128000" cy="899144"/>
        </a:xfrm>
        <a:prstGeom prst="roundRect">
          <a:avLst/>
        </a:prstGeom>
        <a:gradFill rotWithShape="0">
          <a:gsLst>
            <a:gs pos="0">
              <a:schemeClr val="accent4">
                <a:hueOff val="59961"/>
                <a:satOff val="227"/>
                <a:lumOff val="8823"/>
                <a:alphaOff val="0"/>
                <a:satMod val="103000"/>
                <a:lumMod val="102000"/>
                <a:tint val="94000"/>
              </a:schemeClr>
            </a:gs>
            <a:gs pos="50000">
              <a:schemeClr val="accent4">
                <a:hueOff val="59961"/>
                <a:satOff val="227"/>
                <a:lumOff val="8823"/>
                <a:alphaOff val="0"/>
                <a:satMod val="110000"/>
                <a:lumMod val="100000"/>
                <a:shade val="100000"/>
              </a:schemeClr>
            </a:gs>
            <a:gs pos="100000">
              <a:schemeClr val="accent4">
                <a:hueOff val="59961"/>
                <a:satOff val="227"/>
                <a:lumOff val="882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dirty="0"/>
            <a:t>Aggregation Framework</a:t>
          </a:r>
          <a:endParaRPr lang="en-US" sz="3600" kern="1200" dirty="0"/>
        </a:p>
      </dsp:txBody>
      <dsp:txXfrm>
        <a:off x="43893" y="2017480"/>
        <a:ext cx="8040214" cy="811358"/>
      </dsp:txXfrm>
    </dsp:sp>
    <dsp:sp modelId="{CA8CEF85-C71B-422A-A8E6-4671C7AA0D32}">
      <dsp:nvSpPr>
        <dsp:cNvPr id="0" name=""/>
        <dsp:cNvSpPr/>
      </dsp:nvSpPr>
      <dsp:spPr>
        <a:xfrm>
          <a:off x="0" y="2956252"/>
          <a:ext cx="8128000" cy="899144"/>
        </a:xfrm>
        <a:prstGeom prst="roundRect">
          <a:avLst/>
        </a:prstGeom>
        <a:gradFill rotWithShape="0">
          <a:gsLst>
            <a:gs pos="0">
              <a:schemeClr val="accent4">
                <a:hueOff val="89942"/>
                <a:satOff val="341"/>
                <a:lumOff val="13234"/>
                <a:alphaOff val="0"/>
                <a:satMod val="103000"/>
                <a:lumMod val="102000"/>
                <a:tint val="94000"/>
              </a:schemeClr>
            </a:gs>
            <a:gs pos="50000">
              <a:schemeClr val="accent4">
                <a:hueOff val="89942"/>
                <a:satOff val="341"/>
                <a:lumOff val="13234"/>
                <a:alphaOff val="0"/>
                <a:satMod val="110000"/>
                <a:lumMod val="100000"/>
                <a:shade val="100000"/>
              </a:schemeClr>
            </a:gs>
            <a:gs pos="100000">
              <a:schemeClr val="accent4">
                <a:hueOff val="89942"/>
                <a:satOff val="341"/>
                <a:lumOff val="1323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SzPts val="1000"/>
            <a:buFont typeface="Symbol" panose="05050102010706020507" pitchFamily="18" charset="2"/>
            <a:buNone/>
          </a:pPr>
          <a:r>
            <a:rPr lang="en-US" sz="3600" b="1" kern="1200" dirty="0"/>
            <a:t>Data Modeling</a:t>
          </a:r>
          <a:endParaRPr lang="en-US" sz="3600" kern="1200" dirty="0"/>
        </a:p>
      </dsp:txBody>
      <dsp:txXfrm>
        <a:off x="43893" y="3000145"/>
        <a:ext cx="8040214" cy="811358"/>
      </dsp:txXfrm>
    </dsp:sp>
    <dsp:sp modelId="{2E0C364B-27E8-491F-B9ED-494D988ABB35}">
      <dsp:nvSpPr>
        <dsp:cNvPr id="0" name=""/>
        <dsp:cNvSpPr/>
      </dsp:nvSpPr>
      <dsp:spPr>
        <a:xfrm>
          <a:off x="0" y="3938917"/>
          <a:ext cx="8128000" cy="899144"/>
        </a:xfrm>
        <a:prstGeom prst="roundRect">
          <a:avLst/>
        </a:prstGeom>
        <a:gradFill rotWithShape="0">
          <a:gsLst>
            <a:gs pos="0">
              <a:schemeClr val="accent4">
                <a:hueOff val="119922"/>
                <a:satOff val="454"/>
                <a:lumOff val="17646"/>
                <a:alphaOff val="0"/>
                <a:satMod val="103000"/>
                <a:lumMod val="102000"/>
                <a:tint val="94000"/>
              </a:schemeClr>
            </a:gs>
            <a:gs pos="50000">
              <a:schemeClr val="accent4">
                <a:hueOff val="119922"/>
                <a:satOff val="454"/>
                <a:lumOff val="17646"/>
                <a:alphaOff val="0"/>
                <a:satMod val="110000"/>
                <a:lumMod val="100000"/>
                <a:shade val="100000"/>
              </a:schemeClr>
            </a:gs>
            <a:gs pos="100000">
              <a:schemeClr val="accent4">
                <a:hueOff val="119922"/>
                <a:satOff val="454"/>
                <a:lumOff val="1764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dirty="0"/>
            <a:t>Schema Validation</a:t>
          </a:r>
          <a:endParaRPr lang="en-US" sz="3600" kern="1200" dirty="0"/>
        </a:p>
      </dsp:txBody>
      <dsp:txXfrm>
        <a:off x="43893" y="3982810"/>
        <a:ext cx="8040214" cy="81135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C5B31EDB-2B11-1F43-A71F-A8DF542F5DAA}" type="datetimeFigureOut">
              <a:rPr lang="en-GB" smtClean="0"/>
              <a:pPr/>
              <a:t>11/03/2025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75681A11-3955-4C4A-B883-8F3EA58F0D8B}" type="slidenum">
              <a:rPr lang="en-GB" smtClean="0"/>
              <a:pPr/>
              <a:t>‹#›</a:t>
            </a:fld>
            <a:endParaRPr lang="en-GB" dirty="0"/>
          </a:p>
        </p:txBody>
      </p:sp>
    </p:spTree>
    <p:extLst>
      <p:ext uri="{BB962C8B-B14F-4D97-AF65-F5344CB8AC3E}">
        <p14:creationId xmlns:p14="http://schemas.microsoft.com/office/powerpoint/2010/main" val="297589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9EE7F-CD23-4682-8F91-DA6CF7DE67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BFA1A5-FF9B-3BB8-502B-347D1F7505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8F3356-C906-DD42-DC6D-4D73A862464D}"/>
              </a:ext>
            </a:extLst>
          </p:cNvPr>
          <p:cNvSpPr>
            <a:spLocks noGrp="1"/>
          </p:cNvSpPr>
          <p:nvPr>
            <p:ph type="body" idx="1"/>
          </p:nvPr>
        </p:nvSpPr>
        <p:spPr/>
        <p:txBody>
          <a:bodyPr/>
          <a:lstStyle/>
          <a:p>
            <a:r>
              <a:rPr lang="en-US"/>
              <a:t>Introduction: 1 minute</a:t>
            </a:r>
          </a:p>
        </p:txBody>
      </p:sp>
      <p:sp>
        <p:nvSpPr>
          <p:cNvPr id="4" name="Slide Number Placeholder 3">
            <a:extLst>
              <a:ext uri="{FF2B5EF4-FFF2-40B4-BE49-F238E27FC236}">
                <a16:creationId xmlns:a16="http://schemas.microsoft.com/office/drawing/2014/main" id="{5A4C601F-EDD1-76EC-263F-F25E5745B910}"/>
              </a:ext>
            </a:extLst>
          </p:cNvPr>
          <p:cNvSpPr>
            <a:spLocks noGrp="1"/>
          </p:cNvSpPr>
          <p:nvPr>
            <p:ph type="sldNum" sz="quarter" idx="5"/>
          </p:nvPr>
        </p:nvSpPr>
        <p:spPr/>
        <p:txBody>
          <a:bodyPr/>
          <a:lstStyle/>
          <a:p>
            <a:fld id="{75681A11-3955-4C4A-B883-8F3EA58F0D8B}" type="slidenum">
              <a:rPr lang="en-GB" smtClean="0"/>
              <a:pPr/>
              <a:t>2</a:t>
            </a:fld>
            <a:endParaRPr lang="en-GB"/>
          </a:p>
        </p:txBody>
      </p:sp>
    </p:spTree>
    <p:extLst>
      <p:ext uri="{BB962C8B-B14F-4D97-AF65-F5344CB8AC3E}">
        <p14:creationId xmlns:p14="http://schemas.microsoft.com/office/powerpoint/2010/main" val="4045784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3BB860-F702-1463-5B3A-2787614B4E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D09465-7238-5A19-A549-70EEE56B31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957BCC-11BD-C547-A6AA-33260DEE404D}"/>
              </a:ext>
            </a:extLst>
          </p:cNvPr>
          <p:cNvSpPr>
            <a:spLocks noGrp="1"/>
          </p:cNvSpPr>
          <p:nvPr>
            <p:ph type="body" idx="1"/>
          </p:nvPr>
        </p:nvSpPr>
        <p:spPr/>
        <p:txBody>
          <a:bodyPr/>
          <a:lstStyle/>
          <a:p>
            <a:r>
              <a:rPr lang="en-US" dirty="0"/>
              <a:t>Transactions are critical in databases to ensure </a:t>
            </a:r>
            <a:r>
              <a:rPr lang="en-US" b="1" dirty="0"/>
              <a:t>data consistency, integrity, and reliability</a:t>
            </a:r>
            <a:r>
              <a:rPr lang="en-US" dirty="0"/>
              <a:t>. They allow multiple operations to be grouped together so that either </a:t>
            </a:r>
            <a:r>
              <a:rPr lang="en-US" b="1" dirty="0"/>
              <a:t>all succeed (commit)</a:t>
            </a:r>
            <a:r>
              <a:rPr lang="en-US" dirty="0"/>
              <a:t> or </a:t>
            </a:r>
            <a:r>
              <a:rPr lang="en-US" b="1" dirty="0"/>
              <a:t>none take effect (rollback)</a:t>
            </a:r>
            <a:r>
              <a:rPr lang="en-US" dirty="0"/>
              <a:t> in case of failure.</a:t>
            </a:r>
          </a:p>
          <a:p>
            <a:r>
              <a:rPr lang="en-US" b="1" dirty="0"/>
              <a:t>Key Transaction Properties (ACID):</a:t>
            </a:r>
          </a:p>
          <a:p>
            <a:pPr>
              <a:buFont typeface="Arial" panose="020B0604020202020204" pitchFamily="34" charset="0"/>
              <a:buChar char="•"/>
            </a:pPr>
            <a:r>
              <a:rPr lang="en-US" b="1" dirty="0"/>
              <a:t>Atomicity</a:t>
            </a:r>
            <a:r>
              <a:rPr lang="en-US" dirty="0"/>
              <a:t> – All operations in a transaction succeed or fail together.</a:t>
            </a:r>
          </a:p>
          <a:p>
            <a:pPr>
              <a:buFont typeface="Arial" panose="020B0604020202020204" pitchFamily="34" charset="0"/>
              <a:buChar char="•"/>
            </a:pPr>
            <a:r>
              <a:rPr lang="en-US" b="1" dirty="0"/>
              <a:t>Consistency</a:t>
            </a:r>
            <a:r>
              <a:rPr lang="en-US" dirty="0"/>
              <a:t> – The database remains in a valid state before and after the transaction.</a:t>
            </a:r>
          </a:p>
          <a:p>
            <a:pPr>
              <a:buFont typeface="Arial" panose="020B0604020202020204" pitchFamily="34" charset="0"/>
              <a:buChar char="•"/>
            </a:pPr>
            <a:r>
              <a:rPr lang="en-US" b="1" dirty="0"/>
              <a:t>Isolation</a:t>
            </a:r>
            <a:r>
              <a:rPr lang="en-US" dirty="0"/>
              <a:t> – Transactions don’t interfere with each other.</a:t>
            </a:r>
          </a:p>
        </p:txBody>
      </p:sp>
      <p:sp>
        <p:nvSpPr>
          <p:cNvPr id="4" name="Slide Number Placeholder 3">
            <a:extLst>
              <a:ext uri="{FF2B5EF4-FFF2-40B4-BE49-F238E27FC236}">
                <a16:creationId xmlns:a16="http://schemas.microsoft.com/office/drawing/2014/main" id="{46A8D44F-9092-7C17-7FB0-B4ADBBF41C84}"/>
              </a:ext>
            </a:extLst>
          </p:cNvPr>
          <p:cNvSpPr>
            <a:spLocks noGrp="1"/>
          </p:cNvSpPr>
          <p:nvPr>
            <p:ph type="sldNum" sz="quarter" idx="5"/>
          </p:nvPr>
        </p:nvSpPr>
        <p:spPr/>
        <p:txBody>
          <a:bodyPr/>
          <a:lstStyle/>
          <a:p>
            <a:fld id="{75681A11-3955-4C4A-B883-8F3EA58F0D8B}" type="slidenum">
              <a:rPr lang="en-GB" smtClean="0"/>
              <a:pPr/>
              <a:t>11</a:t>
            </a:fld>
            <a:endParaRPr lang="en-GB"/>
          </a:p>
        </p:txBody>
      </p:sp>
    </p:spTree>
    <p:extLst>
      <p:ext uri="{BB962C8B-B14F-4D97-AF65-F5344CB8AC3E}">
        <p14:creationId xmlns:p14="http://schemas.microsoft.com/office/powerpoint/2010/main" val="2984874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327BA8-7153-EA13-BF73-55BD4DCCB0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C235E3-EAFC-0BCC-48F7-B8AD5F0BA9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1FD768-2CBA-40B0-E78C-5B26A6454390}"/>
              </a:ext>
            </a:extLst>
          </p:cNvPr>
          <p:cNvSpPr>
            <a:spLocks noGrp="1"/>
          </p:cNvSpPr>
          <p:nvPr>
            <p:ph type="body" idx="1"/>
          </p:nvPr>
        </p:nvSpPr>
        <p:spPr/>
        <p:txBody>
          <a:bodyPr/>
          <a:lstStyle/>
          <a:p>
            <a:r>
              <a:rPr lang="en-US" dirty="0"/>
              <a:t>Transactions are critical in databases to ensure </a:t>
            </a:r>
            <a:r>
              <a:rPr lang="en-US" b="1" dirty="0"/>
              <a:t>data consistency, integrity, and reliability</a:t>
            </a:r>
            <a:r>
              <a:rPr lang="en-US" dirty="0"/>
              <a:t>. They allow multiple operations to be grouped together so that either </a:t>
            </a:r>
            <a:r>
              <a:rPr lang="en-US" b="1" dirty="0"/>
              <a:t>all succeed (commit)</a:t>
            </a:r>
            <a:r>
              <a:rPr lang="en-US" dirty="0"/>
              <a:t> or </a:t>
            </a:r>
            <a:r>
              <a:rPr lang="en-US" b="1" dirty="0"/>
              <a:t>none take effect (rollback)</a:t>
            </a:r>
            <a:r>
              <a:rPr lang="en-US" dirty="0"/>
              <a:t> in case of failure.</a:t>
            </a:r>
          </a:p>
          <a:p>
            <a:r>
              <a:rPr lang="en-US" b="1" dirty="0"/>
              <a:t>Key Transaction Properties (ACID):</a:t>
            </a:r>
          </a:p>
          <a:p>
            <a:pPr>
              <a:buFont typeface="Arial" panose="020B0604020202020204" pitchFamily="34" charset="0"/>
              <a:buChar char="•"/>
            </a:pPr>
            <a:r>
              <a:rPr lang="en-US" b="1" dirty="0"/>
              <a:t>Atomicity</a:t>
            </a:r>
            <a:r>
              <a:rPr lang="en-US" dirty="0"/>
              <a:t> – All operations in a transaction succeed or fail together.</a:t>
            </a:r>
          </a:p>
          <a:p>
            <a:pPr>
              <a:buFont typeface="Arial" panose="020B0604020202020204" pitchFamily="34" charset="0"/>
              <a:buChar char="•"/>
            </a:pPr>
            <a:r>
              <a:rPr lang="en-US" b="1" dirty="0"/>
              <a:t>Consistency</a:t>
            </a:r>
            <a:r>
              <a:rPr lang="en-US" dirty="0"/>
              <a:t> – The database remains in a valid state before and after the transaction.</a:t>
            </a:r>
          </a:p>
          <a:p>
            <a:pPr>
              <a:buFont typeface="Arial" panose="020B0604020202020204" pitchFamily="34" charset="0"/>
              <a:buChar char="•"/>
            </a:pPr>
            <a:r>
              <a:rPr lang="en-US" b="1" dirty="0"/>
              <a:t>Isolation</a:t>
            </a:r>
            <a:r>
              <a:rPr lang="en-US" dirty="0"/>
              <a:t> – Transactions don’t interfere with each other.</a:t>
            </a:r>
          </a:p>
        </p:txBody>
      </p:sp>
      <p:sp>
        <p:nvSpPr>
          <p:cNvPr id="4" name="Slide Number Placeholder 3">
            <a:extLst>
              <a:ext uri="{FF2B5EF4-FFF2-40B4-BE49-F238E27FC236}">
                <a16:creationId xmlns:a16="http://schemas.microsoft.com/office/drawing/2014/main" id="{A73CAC36-1417-CAFD-79A8-5A5A6F35FA23}"/>
              </a:ext>
            </a:extLst>
          </p:cNvPr>
          <p:cNvSpPr>
            <a:spLocks noGrp="1"/>
          </p:cNvSpPr>
          <p:nvPr>
            <p:ph type="sldNum" sz="quarter" idx="5"/>
          </p:nvPr>
        </p:nvSpPr>
        <p:spPr/>
        <p:txBody>
          <a:bodyPr/>
          <a:lstStyle/>
          <a:p>
            <a:fld id="{75681A11-3955-4C4A-B883-8F3EA58F0D8B}" type="slidenum">
              <a:rPr lang="en-GB" smtClean="0"/>
              <a:pPr/>
              <a:t>12</a:t>
            </a:fld>
            <a:endParaRPr lang="en-GB"/>
          </a:p>
        </p:txBody>
      </p:sp>
    </p:spTree>
    <p:extLst>
      <p:ext uri="{BB962C8B-B14F-4D97-AF65-F5344CB8AC3E}">
        <p14:creationId xmlns:p14="http://schemas.microsoft.com/office/powerpoint/2010/main" val="1774947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7739B-AFCA-7463-3D1A-F6C8D0AF17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EA1490-6168-362F-C1D6-796DBD1897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F8D534-E6E4-FE5B-0A02-BDFA13ECE1E3}"/>
              </a:ext>
            </a:extLst>
          </p:cNvPr>
          <p:cNvSpPr>
            <a:spLocks noGrp="1"/>
          </p:cNvSpPr>
          <p:nvPr>
            <p:ph type="body" idx="1"/>
          </p:nvPr>
        </p:nvSpPr>
        <p:spPr/>
        <p:txBody>
          <a:bodyPr/>
          <a:lstStyle/>
          <a:p>
            <a:r>
              <a:rPr lang="en-US" dirty="0"/>
              <a:t>Transactions are critical in databases to ensure </a:t>
            </a:r>
            <a:r>
              <a:rPr lang="en-US" b="1" dirty="0"/>
              <a:t>data consistency, integrity, and reliability</a:t>
            </a:r>
            <a:r>
              <a:rPr lang="en-US" dirty="0"/>
              <a:t>. They allow multiple operations to be grouped together so that either </a:t>
            </a:r>
            <a:r>
              <a:rPr lang="en-US" b="1" dirty="0"/>
              <a:t>all succeed (commit)</a:t>
            </a:r>
            <a:r>
              <a:rPr lang="en-US" dirty="0"/>
              <a:t> or </a:t>
            </a:r>
            <a:r>
              <a:rPr lang="en-US" b="1" dirty="0"/>
              <a:t>none take effect (rollback)</a:t>
            </a:r>
            <a:r>
              <a:rPr lang="en-US" dirty="0"/>
              <a:t> in case of failure.</a:t>
            </a:r>
          </a:p>
          <a:p>
            <a:r>
              <a:rPr lang="en-US" b="1" dirty="0"/>
              <a:t>Key Transaction Properties (ACID):</a:t>
            </a:r>
          </a:p>
          <a:p>
            <a:pPr>
              <a:buFont typeface="Arial" panose="020B0604020202020204" pitchFamily="34" charset="0"/>
              <a:buChar char="•"/>
            </a:pPr>
            <a:r>
              <a:rPr lang="en-US" b="1" dirty="0"/>
              <a:t>Atomicity</a:t>
            </a:r>
            <a:r>
              <a:rPr lang="en-US" dirty="0"/>
              <a:t> – All operations in a transaction succeed or fail together.</a:t>
            </a:r>
          </a:p>
          <a:p>
            <a:pPr>
              <a:buFont typeface="Arial" panose="020B0604020202020204" pitchFamily="34" charset="0"/>
              <a:buChar char="•"/>
            </a:pPr>
            <a:r>
              <a:rPr lang="en-US" b="1" dirty="0"/>
              <a:t>Consistency</a:t>
            </a:r>
            <a:r>
              <a:rPr lang="en-US" dirty="0"/>
              <a:t> – The database remains in a valid state before and after the transaction.</a:t>
            </a:r>
          </a:p>
          <a:p>
            <a:pPr>
              <a:buFont typeface="Arial" panose="020B0604020202020204" pitchFamily="34" charset="0"/>
              <a:buChar char="•"/>
            </a:pPr>
            <a:r>
              <a:rPr lang="en-US" b="1" dirty="0"/>
              <a:t>Isolation</a:t>
            </a:r>
            <a:r>
              <a:rPr lang="en-US" dirty="0"/>
              <a:t> – Transactions don’t interfere with each other.</a:t>
            </a:r>
          </a:p>
        </p:txBody>
      </p:sp>
      <p:sp>
        <p:nvSpPr>
          <p:cNvPr id="4" name="Slide Number Placeholder 3">
            <a:extLst>
              <a:ext uri="{FF2B5EF4-FFF2-40B4-BE49-F238E27FC236}">
                <a16:creationId xmlns:a16="http://schemas.microsoft.com/office/drawing/2014/main" id="{A966708A-E465-E490-15B1-9A7093D7BF66}"/>
              </a:ext>
            </a:extLst>
          </p:cNvPr>
          <p:cNvSpPr>
            <a:spLocks noGrp="1"/>
          </p:cNvSpPr>
          <p:nvPr>
            <p:ph type="sldNum" sz="quarter" idx="5"/>
          </p:nvPr>
        </p:nvSpPr>
        <p:spPr/>
        <p:txBody>
          <a:bodyPr/>
          <a:lstStyle/>
          <a:p>
            <a:fld id="{75681A11-3955-4C4A-B883-8F3EA58F0D8B}" type="slidenum">
              <a:rPr lang="en-GB" smtClean="0"/>
              <a:pPr/>
              <a:t>13</a:t>
            </a:fld>
            <a:endParaRPr lang="en-GB"/>
          </a:p>
        </p:txBody>
      </p:sp>
    </p:spTree>
    <p:extLst>
      <p:ext uri="{BB962C8B-B14F-4D97-AF65-F5344CB8AC3E}">
        <p14:creationId xmlns:p14="http://schemas.microsoft.com/office/powerpoint/2010/main" val="1080182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ABB9A-A89C-146B-9CD9-8F55630B3F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58A9DB-AACB-1DD1-2654-5EAF1FD30A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79DEB8-C889-C6F3-182C-DE974B4DC8E0}"/>
              </a:ext>
            </a:extLst>
          </p:cNvPr>
          <p:cNvSpPr>
            <a:spLocks noGrp="1"/>
          </p:cNvSpPr>
          <p:nvPr>
            <p:ph type="body" idx="1"/>
          </p:nvPr>
        </p:nvSpPr>
        <p:spPr/>
        <p:txBody>
          <a:bodyPr/>
          <a:lstStyle/>
          <a:p>
            <a:r>
              <a:rPr lang="en-US" dirty="0"/>
              <a:t>Transactions are critical in databases to ensure </a:t>
            </a:r>
            <a:r>
              <a:rPr lang="en-US" b="1" dirty="0"/>
              <a:t>data consistency, integrity, and reliability</a:t>
            </a:r>
            <a:r>
              <a:rPr lang="en-US" dirty="0"/>
              <a:t>. They allow multiple operations to be grouped together so that either </a:t>
            </a:r>
            <a:r>
              <a:rPr lang="en-US" b="1" dirty="0"/>
              <a:t>all succeed (commit)</a:t>
            </a:r>
            <a:r>
              <a:rPr lang="en-US" dirty="0"/>
              <a:t> or </a:t>
            </a:r>
            <a:r>
              <a:rPr lang="en-US" b="1" dirty="0"/>
              <a:t>none take effect (rollback)</a:t>
            </a:r>
            <a:r>
              <a:rPr lang="en-US" dirty="0"/>
              <a:t> in case of failure.</a:t>
            </a:r>
          </a:p>
          <a:p>
            <a:r>
              <a:rPr lang="en-US" b="1" dirty="0"/>
              <a:t>Key Transaction Properties (ACID):</a:t>
            </a:r>
          </a:p>
          <a:p>
            <a:pPr>
              <a:buFont typeface="Arial" panose="020B0604020202020204" pitchFamily="34" charset="0"/>
              <a:buChar char="•"/>
            </a:pPr>
            <a:r>
              <a:rPr lang="en-US" b="1" dirty="0"/>
              <a:t>Atomicity</a:t>
            </a:r>
            <a:r>
              <a:rPr lang="en-US" dirty="0"/>
              <a:t> – All operations in a transaction succeed or fail together.</a:t>
            </a:r>
          </a:p>
          <a:p>
            <a:pPr>
              <a:buFont typeface="Arial" panose="020B0604020202020204" pitchFamily="34" charset="0"/>
              <a:buChar char="•"/>
            </a:pPr>
            <a:r>
              <a:rPr lang="en-US" b="1" dirty="0"/>
              <a:t>Consistency</a:t>
            </a:r>
            <a:r>
              <a:rPr lang="en-US" dirty="0"/>
              <a:t> – The database remains in a valid state before and after the transaction.</a:t>
            </a:r>
          </a:p>
          <a:p>
            <a:pPr>
              <a:buFont typeface="Arial" panose="020B0604020202020204" pitchFamily="34" charset="0"/>
              <a:buChar char="•"/>
            </a:pPr>
            <a:r>
              <a:rPr lang="en-US" b="1" dirty="0"/>
              <a:t>Isolation</a:t>
            </a:r>
            <a:r>
              <a:rPr lang="en-US" dirty="0"/>
              <a:t> – Transactions don’t interfere with each other.</a:t>
            </a:r>
          </a:p>
        </p:txBody>
      </p:sp>
      <p:sp>
        <p:nvSpPr>
          <p:cNvPr id="4" name="Slide Number Placeholder 3">
            <a:extLst>
              <a:ext uri="{FF2B5EF4-FFF2-40B4-BE49-F238E27FC236}">
                <a16:creationId xmlns:a16="http://schemas.microsoft.com/office/drawing/2014/main" id="{44C53DF7-27FC-6F6C-B1C5-37B3256342D7}"/>
              </a:ext>
            </a:extLst>
          </p:cNvPr>
          <p:cNvSpPr>
            <a:spLocks noGrp="1"/>
          </p:cNvSpPr>
          <p:nvPr>
            <p:ph type="sldNum" sz="quarter" idx="5"/>
          </p:nvPr>
        </p:nvSpPr>
        <p:spPr/>
        <p:txBody>
          <a:bodyPr/>
          <a:lstStyle/>
          <a:p>
            <a:fld id="{75681A11-3955-4C4A-B883-8F3EA58F0D8B}" type="slidenum">
              <a:rPr lang="en-GB" smtClean="0"/>
              <a:pPr/>
              <a:t>14</a:t>
            </a:fld>
            <a:endParaRPr lang="en-GB"/>
          </a:p>
        </p:txBody>
      </p:sp>
    </p:spTree>
    <p:extLst>
      <p:ext uri="{BB962C8B-B14F-4D97-AF65-F5344CB8AC3E}">
        <p14:creationId xmlns:p14="http://schemas.microsoft.com/office/powerpoint/2010/main" val="455254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086BA-D9A5-B928-1BC9-CA06D20F89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17BBDF-69F6-EEFB-060E-B076731C41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BFA605-BE08-0B76-35C3-F41FF3D08EF0}"/>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5E90D252-7BF4-3790-7A1D-A250AD1A959B}"/>
              </a:ext>
            </a:extLst>
          </p:cNvPr>
          <p:cNvSpPr>
            <a:spLocks noGrp="1"/>
          </p:cNvSpPr>
          <p:nvPr>
            <p:ph type="sldNum" sz="quarter" idx="5"/>
          </p:nvPr>
        </p:nvSpPr>
        <p:spPr/>
        <p:txBody>
          <a:bodyPr/>
          <a:lstStyle/>
          <a:p>
            <a:fld id="{75681A11-3955-4C4A-B883-8F3EA58F0D8B}" type="slidenum">
              <a:rPr lang="en-GB" smtClean="0"/>
              <a:pPr/>
              <a:t>15</a:t>
            </a:fld>
            <a:endParaRPr lang="en-GB"/>
          </a:p>
        </p:txBody>
      </p:sp>
    </p:spTree>
    <p:extLst>
      <p:ext uri="{BB962C8B-B14F-4D97-AF65-F5344CB8AC3E}">
        <p14:creationId xmlns:p14="http://schemas.microsoft.com/office/powerpoint/2010/main" val="919240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612B6-3CD7-B135-9CF3-6C3F9F47F3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4E9948-C599-2DB7-94EA-7182D66056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92885F-1EAE-DEEC-EE40-B711BF5AFED6}"/>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F1D50828-75C9-92DC-9B8B-6080AC0B401C}"/>
              </a:ext>
            </a:extLst>
          </p:cNvPr>
          <p:cNvSpPr>
            <a:spLocks noGrp="1"/>
          </p:cNvSpPr>
          <p:nvPr>
            <p:ph type="sldNum" sz="quarter" idx="5"/>
          </p:nvPr>
        </p:nvSpPr>
        <p:spPr/>
        <p:txBody>
          <a:bodyPr/>
          <a:lstStyle/>
          <a:p>
            <a:fld id="{75681A11-3955-4C4A-B883-8F3EA58F0D8B}" type="slidenum">
              <a:rPr lang="en-GB" smtClean="0"/>
              <a:pPr/>
              <a:t>16</a:t>
            </a:fld>
            <a:endParaRPr lang="en-GB"/>
          </a:p>
        </p:txBody>
      </p:sp>
    </p:spTree>
    <p:extLst>
      <p:ext uri="{BB962C8B-B14F-4D97-AF65-F5344CB8AC3E}">
        <p14:creationId xmlns:p14="http://schemas.microsoft.com/office/powerpoint/2010/main" val="1610742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BA9373-1377-BAE2-D7DF-70CA9A753C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DD8DAE-F6E9-8897-034D-53A3597C69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C8AF48-5C33-4D40-D6D7-BFEEF15A5B67}"/>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B5FAA022-893D-D110-9C7D-A9F5F42B2867}"/>
              </a:ext>
            </a:extLst>
          </p:cNvPr>
          <p:cNvSpPr>
            <a:spLocks noGrp="1"/>
          </p:cNvSpPr>
          <p:nvPr>
            <p:ph type="sldNum" sz="quarter" idx="5"/>
          </p:nvPr>
        </p:nvSpPr>
        <p:spPr/>
        <p:txBody>
          <a:bodyPr/>
          <a:lstStyle/>
          <a:p>
            <a:fld id="{75681A11-3955-4C4A-B883-8F3EA58F0D8B}" type="slidenum">
              <a:rPr lang="en-GB" smtClean="0"/>
              <a:pPr/>
              <a:t>17</a:t>
            </a:fld>
            <a:endParaRPr lang="en-GB"/>
          </a:p>
        </p:txBody>
      </p:sp>
    </p:spTree>
    <p:extLst>
      <p:ext uri="{BB962C8B-B14F-4D97-AF65-F5344CB8AC3E}">
        <p14:creationId xmlns:p14="http://schemas.microsoft.com/office/powerpoint/2010/main" val="196186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69BEE-66DB-83C5-EE10-63E3B58CF2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DC75AC-6CE1-EA16-4C11-8255988035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0076D4-91B9-AC95-BB22-101E080F500B}"/>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0604581C-167D-D7D3-9DC4-0CAD776C02EB}"/>
              </a:ext>
            </a:extLst>
          </p:cNvPr>
          <p:cNvSpPr>
            <a:spLocks noGrp="1"/>
          </p:cNvSpPr>
          <p:nvPr>
            <p:ph type="sldNum" sz="quarter" idx="5"/>
          </p:nvPr>
        </p:nvSpPr>
        <p:spPr/>
        <p:txBody>
          <a:bodyPr/>
          <a:lstStyle/>
          <a:p>
            <a:fld id="{75681A11-3955-4C4A-B883-8F3EA58F0D8B}" type="slidenum">
              <a:rPr lang="en-GB" smtClean="0"/>
              <a:pPr/>
              <a:t>18</a:t>
            </a:fld>
            <a:endParaRPr lang="en-GB"/>
          </a:p>
        </p:txBody>
      </p:sp>
    </p:spTree>
    <p:extLst>
      <p:ext uri="{BB962C8B-B14F-4D97-AF65-F5344CB8AC3E}">
        <p14:creationId xmlns:p14="http://schemas.microsoft.com/office/powerpoint/2010/main" val="1224502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E299FC-7BEC-710D-3646-F0E53B6E31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0F8F90-175A-4647-4F0B-F0E65716E2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36E45D-47AA-D7B4-D6C0-8CED58642374}"/>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129ED874-830F-2701-421D-29CDCEAC1E16}"/>
              </a:ext>
            </a:extLst>
          </p:cNvPr>
          <p:cNvSpPr>
            <a:spLocks noGrp="1"/>
          </p:cNvSpPr>
          <p:nvPr>
            <p:ph type="sldNum" sz="quarter" idx="5"/>
          </p:nvPr>
        </p:nvSpPr>
        <p:spPr/>
        <p:txBody>
          <a:bodyPr/>
          <a:lstStyle/>
          <a:p>
            <a:fld id="{75681A11-3955-4C4A-B883-8F3EA58F0D8B}" type="slidenum">
              <a:rPr lang="en-GB" smtClean="0"/>
              <a:pPr/>
              <a:t>19</a:t>
            </a:fld>
            <a:endParaRPr lang="en-GB"/>
          </a:p>
        </p:txBody>
      </p:sp>
    </p:spTree>
    <p:extLst>
      <p:ext uri="{BB962C8B-B14F-4D97-AF65-F5344CB8AC3E}">
        <p14:creationId xmlns:p14="http://schemas.microsoft.com/office/powerpoint/2010/main" val="4402306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8325EB-C302-037F-87D2-3B0BA1DB1C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78348F-68E9-8180-EE67-BF4E1A339F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E0EF8D-C804-3F18-CA2F-6EEFBC1258C3}"/>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BEECF427-6B8B-6DF0-185F-38B822C2C792}"/>
              </a:ext>
            </a:extLst>
          </p:cNvPr>
          <p:cNvSpPr>
            <a:spLocks noGrp="1"/>
          </p:cNvSpPr>
          <p:nvPr>
            <p:ph type="sldNum" sz="quarter" idx="5"/>
          </p:nvPr>
        </p:nvSpPr>
        <p:spPr/>
        <p:txBody>
          <a:bodyPr/>
          <a:lstStyle/>
          <a:p>
            <a:fld id="{75681A11-3955-4C4A-B883-8F3EA58F0D8B}" type="slidenum">
              <a:rPr lang="en-GB" smtClean="0"/>
              <a:pPr/>
              <a:t>20</a:t>
            </a:fld>
            <a:endParaRPr lang="en-GB"/>
          </a:p>
        </p:txBody>
      </p:sp>
    </p:spTree>
    <p:extLst>
      <p:ext uri="{BB962C8B-B14F-4D97-AF65-F5344CB8AC3E}">
        <p14:creationId xmlns:p14="http://schemas.microsoft.com/office/powerpoint/2010/main" val="1539645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0E5A3-3569-A8A4-4F1D-EBC9DB5E45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69FA6E-E360-FFFC-85E9-19A07DAA8F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329C78-D249-C238-053C-DAE7274E175F}"/>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846BC094-A228-9729-6003-2E0068E64BF1}"/>
              </a:ext>
            </a:extLst>
          </p:cNvPr>
          <p:cNvSpPr>
            <a:spLocks noGrp="1"/>
          </p:cNvSpPr>
          <p:nvPr>
            <p:ph type="sldNum" sz="quarter" idx="5"/>
          </p:nvPr>
        </p:nvSpPr>
        <p:spPr/>
        <p:txBody>
          <a:bodyPr/>
          <a:lstStyle/>
          <a:p>
            <a:fld id="{75681A11-3955-4C4A-B883-8F3EA58F0D8B}" type="slidenum">
              <a:rPr lang="en-GB" smtClean="0"/>
              <a:pPr/>
              <a:t>3</a:t>
            </a:fld>
            <a:endParaRPr lang="en-GB"/>
          </a:p>
        </p:txBody>
      </p:sp>
    </p:spTree>
    <p:extLst>
      <p:ext uri="{BB962C8B-B14F-4D97-AF65-F5344CB8AC3E}">
        <p14:creationId xmlns:p14="http://schemas.microsoft.com/office/powerpoint/2010/main" val="152980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A6D0D-C99B-C74B-10E5-27903C6CE3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B3C0FF-17F7-920C-6BE7-6D74982C5F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434D7B-6799-8C75-FA97-42291F3F483C}"/>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2D707766-562F-6755-2C24-CCA048E6D794}"/>
              </a:ext>
            </a:extLst>
          </p:cNvPr>
          <p:cNvSpPr>
            <a:spLocks noGrp="1"/>
          </p:cNvSpPr>
          <p:nvPr>
            <p:ph type="sldNum" sz="quarter" idx="5"/>
          </p:nvPr>
        </p:nvSpPr>
        <p:spPr/>
        <p:txBody>
          <a:bodyPr/>
          <a:lstStyle/>
          <a:p>
            <a:fld id="{75681A11-3955-4C4A-B883-8F3EA58F0D8B}" type="slidenum">
              <a:rPr lang="en-GB" smtClean="0"/>
              <a:pPr/>
              <a:t>21</a:t>
            </a:fld>
            <a:endParaRPr lang="en-GB"/>
          </a:p>
        </p:txBody>
      </p:sp>
    </p:spTree>
    <p:extLst>
      <p:ext uri="{BB962C8B-B14F-4D97-AF65-F5344CB8AC3E}">
        <p14:creationId xmlns:p14="http://schemas.microsoft.com/office/powerpoint/2010/main" val="187788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7E507-B742-F4B4-6B40-107680CA50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253214-43D0-A72A-B0A7-1533E33D0C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772127-B55E-FD64-6F7B-5830F2883222}"/>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B470DB20-BCE0-5433-7505-76233E6EDBEF}"/>
              </a:ext>
            </a:extLst>
          </p:cNvPr>
          <p:cNvSpPr>
            <a:spLocks noGrp="1"/>
          </p:cNvSpPr>
          <p:nvPr>
            <p:ph type="sldNum" sz="quarter" idx="5"/>
          </p:nvPr>
        </p:nvSpPr>
        <p:spPr/>
        <p:txBody>
          <a:bodyPr/>
          <a:lstStyle/>
          <a:p>
            <a:fld id="{75681A11-3955-4C4A-B883-8F3EA58F0D8B}" type="slidenum">
              <a:rPr lang="en-GB" smtClean="0"/>
              <a:pPr/>
              <a:t>22</a:t>
            </a:fld>
            <a:endParaRPr lang="en-GB"/>
          </a:p>
        </p:txBody>
      </p:sp>
    </p:spTree>
    <p:extLst>
      <p:ext uri="{BB962C8B-B14F-4D97-AF65-F5344CB8AC3E}">
        <p14:creationId xmlns:p14="http://schemas.microsoft.com/office/powerpoint/2010/main" val="1292618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C7D92-D85C-3DA8-82B4-27F65C1EF0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D1BA9C-18F1-2C78-AFDC-6443E6AAA9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785638-4F54-5711-246E-7AD86E31C779}"/>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26E18F77-B350-535F-E924-ACA9861A8B33}"/>
              </a:ext>
            </a:extLst>
          </p:cNvPr>
          <p:cNvSpPr>
            <a:spLocks noGrp="1"/>
          </p:cNvSpPr>
          <p:nvPr>
            <p:ph type="sldNum" sz="quarter" idx="5"/>
          </p:nvPr>
        </p:nvSpPr>
        <p:spPr/>
        <p:txBody>
          <a:bodyPr/>
          <a:lstStyle/>
          <a:p>
            <a:fld id="{75681A11-3955-4C4A-B883-8F3EA58F0D8B}" type="slidenum">
              <a:rPr lang="en-GB" smtClean="0"/>
              <a:pPr/>
              <a:t>23</a:t>
            </a:fld>
            <a:endParaRPr lang="en-GB"/>
          </a:p>
        </p:txBody>
      </p:sp>
    </p:spTree>
    <p:extLst>
      <p:ext uri="{BB962C8B-B14F-4D97-AF65-F5344CB8AC3E}">
        <p14:creationId xmlns:p14="http://schemas.microsoft.com/office/powerpoint/2010/main" val="25548032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2040F1-2109-865C-A8A8-2522BF4A9D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2133BB-14E4-14B1-451E-C4D343F24B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4CB102-0BA8-7ADA-CB53-A376289CA413}"/>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95B2883E-749A-E269-B6D6-56DFDC0F7D55}"/>
              </a:ext>
            </a:extLst>
          </p:cNvPr>
          <p:cNvSpPr>
            <a:spLocks noGrp="1"/>
          </p:cNvSpPr>
          <p:nvPr>
            <p:ph type="sldNum" sz="quarter" idx="5"/>
          </p:nvPr>
        </p:nvSpPr>
        <p:spPr/>
        <p:txBody>
          <a:bodyPr/>
          <a:lstStyle/>
          <a:p>
            <a:fld id="{75681A11-3955-4C4A-B883-8F3EA58F0D8B}" type="slidenum">
              <a:rPr lang="en-GB" smtClean="0"/>
              <a:pPr/>
              <a:t>24</a:t>
            </a:fld>
            <a:endParaRPr lang="en-GB"/>
          </a:p>
        </p:txBody>
      </p:sp>
    </p:spTree>
    <p:extLst>
      <p:ext uri="{BB962C8B-B14F-4D97-AF65-F5344CB8AC3E}">
        <p14:creationId xmlns:p14="http://schemas.microsoft.com/office/powerpoint/2010/main" val="32705674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1EA190-244B-1383-3E58-6037E278D2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E5EB67-93B7-CBCC-7361-55DFEFD71B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B29323-2877-66D2-048B-3C7B463A28CA}"/>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CFD40C52-2530-5195-3676-97F8CBB037E8}"/>
              </a:ext>
            </a:extLst>
          </p:cNvPr>
          <p:cNvSpPr>
            <a:spLocks noGrp="1"/>
          </p:cNvSpPr>
          <p:nvPr>
            <p:ph type="sldNum" sz="quarter" idx="5"/>
          </p:nvPr>
        </p:nvSpPr>
        <p:spPr/>
        <p:txBody>
          <a:bodyPr/>
          <a:lstStyle/>
          <a:p>
            <a:fld id="{75681A11-3955-4C4A-B883-8F3EA58F0D8B}" type="slidenum">
              <a:rPr lang="en-GB" smtClean="0"/>
              <a:pPr/>
              <a:t>25</a:t>
            </a:fld>
            <a:endParaRPr lang="en-GB"/>
          </a:p>
        </p:txBody>
      </p:sp>
    </p:spTree>
    <p:extLst>
      <p:ext uri="{BB962C8B-B14F-4D97-AF65-F5344CB8AC3E}">
        <p14:creationId xmlns:p14="http://schemas.microsoft.com/office/powerpoint/2010/main" val="21925299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5D68FB-9552-72AB-6A33-9AEE04EFAF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FAB0F7-465A-7A67-BE52-8EC8403DD2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C78A0E-7902-0334-3553-1B9932226F72}"/>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473BCB22-FD4A-C281-5CEC-111B506E3AD7}"/>
              </a:ext>
            </a:extLst>
          </p:cNvPr>
          <p:cNvSpPr>
            <a:spLocks noGrp="1"/>
          </p:cNvSpPr>
          <p:nvPr>
            <p:ph type="sldNum" sz="quarter" idx="5"/>
          </p:nvPr>
        </p:nvSpPr>
        <p:spPr/>
        <p:txBody>
          <a:bodyPr/>
          <a:lstStyle/>
          <a:p>
            <a:fld id="{75681A11-3955-4C4A-B883-8F3EA58F0D8B}" type="slidenum">
              <a:rPr lang="en-GB" smtClean="0"/>
              <a:pPr/>
              <a:t>26</a:t>
            </a:fld>
            <a:endParaRPr lang="en-GB"/>
          </a:p>
        </p:txBody>
      </p:sp>
    </p:spTree>
    <p:extLst>
      <p:ext uri="{BB962C8B-B14F-4D97-AF65-F5344CB8AC3E}">
        <p14:creationId xmlns:p14="http://schemas.microsoft.com/office/powerpoint/2010/main" val="701344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AC3BF-F474-6C2E-A277-7F9570F5DD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15C1D4-528C-CE5F-B5B4-3DB926F418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977217-28AD-F0EF-3823-C2D7310A8B37}"/>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361C9597-1FAC-BB44-C872-AE1D73F77957}"/>
              </a:ext>
            </a:extLst>
          </p:cNvPr>
          <p:cNvSpPr>
            <a:spLocks noGrp="1"/>
          </p:cNvSpPr>
          <p:nvPr>
            <p:ph type="sldNum" sz="quarter" idx="5"/>
          </p:nvPr>
        </p:nvSpPr>
        <p:spPr/>
        <p:txBody>
          <a:bodyPr/>
          <a:lstStyle/>
          <a:p>
            <a:fld id="{75681A11-3955-4C4A-B883-8F3EA58F0D8B}" type="slidenum">
              <a:rPr lang="en-GB" smtClean="0"/>
              <a:pPr/>
              <a:t>27</a:t>
            </a:fld>
            <a:endParaRPr lang="en-GB"/>
          </a:p>
        </p:txBody>
      </p:sp>
    </p:spTree>
    <p:extLst>
      <p:ext uri="{BB962C8B-B14F-4D97-AF65-F5344CB8AC3E}">
        <p14:creationId xmlns:p14="http://schemas.microsoft.com/office/powerpoint/2010/main" val="5577712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D0B53F-E4C5-3D78-A068-AC60A2F7D7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1B0D30-E3A4-CF7A-A7F4-E10120FB66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BC1964-5B87-D815-6760-7A6DA4B0A50B}"/>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CFD99355-6A41-4336-941C-885E09C7BF7B}"/>
              </a:ext>
            </a:extLst>
          </p:cNvPr>
          <p:cNvSpPr>
            <a:spLocks noGrp="1"/>
          </p:cNvSpPr>
          <p:nvPr>
            <p:ph type="sldNum" sz="quarter" idx="5"/>
          </p:nvPr>
        </p:nvSpPr>
        <p:spPr/>
        <p:txBody>
          <a:bodyPr/>
          <a:lstStyle/>
          <a:p>
            <a:fld id="{75681A11-3955-4C4A-B883-8F3EA58F0D8B}" type="slidenum">
              <a:rPr lang="en-GB" smtClean="0"/>
              <a:pPr/>
              <a:t>28</a:t>
            </a:fld>
            <a:endParaRPr lang="en-GB"/>
          </a:p>
        </p:txBody>
      </p:sp>
    </p:spTree>
    <p:extLst>
      <p:ext uri="{BB962C8B-B14F-4D97-AF65-F5344CB8AC3E}">
        <p14:creationId xmlns:p14="http://schemas.microsoft.com/office/powerpoint/2010/main" val="7151199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7F8F2-D62C-0C02-82B4-BD1358109A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55555A-8D25-096E-204C-199AD843E7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0FF00D-F799-428B-29F1-33EA6B520F36}"/>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0F255A29-CA16-D94B-CFF4-1AA7AA14A1FB}"/>
              </a:ext>
            </a:extLst>
          </p:cNvPr>
          <p:cNvSpPr>
            <a:spLocks noGrp="1"/>
          </p:cNvSpPr>
          <p:nvPr>
            <p:ph type="sldNum" sz="quarter" idx="5"/>
          </p:nvPr>
        </p:nvSpPr>
        <p:spPr/>
        <p:txBody>
          <a:bodyPr/>
          <a:lstStyle/>
          <a:p>
            <a:fld id="{75681A11-3955-4C4A-B883-8F3EA58F0D8B}" type="slidenum">
              <a:rPr lang="en-GB" smtClean="0"/>
              <a:pPr/>
              <a:t>29</a:t>
            </a:fld>
            <a:endParaRPr lang="en-GB"/>
          </a:p>
        </p:txBody>
      </p:sp>
    </p:spTree>
    <p:extLst>
      <p:ext uri="{BB962C8B-B14F-4D97-AF65-F5344CB8AC3E}">
        <p14:creationId xmlns:p14="http://schemas.microsoft.com/office/powerpoint/2010/main" val="21458263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ECD6A-C603-803F-22EC-66514601A2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71E052-CB39-65D5-B55F-3D0832F535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475954-AEA5-40DC-C1BF-3B33C1DDB908}"/>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3F51E075-7783-11DC-F652-2F0E445DF6AA}"/>
              </a:ext>
            </a:extLst>
          </p:cNvPr>
          <p:cNvSpPr>
            <a:spLocks noGrp="1"/>
          </p:cNvSpPr>
          <p:nvPr>
            <p:ph type="sldNum" sz="quarter" idx="5"/>
          </p:nvPr>
        </p:nvSpPr>
        <p:spPr/>
        <p:txBody>
          <a:bodyPr/>
          <a:lstStyle/>
          <a:p>
            <a:fld id="{75681A11-3955-4C4A-B883-8F3EA58F0D8B}" type="slidenum">
              <a:rPr lang="en-GB" smtClean="0"/>
              <a:pPr/>
              <a:t>30</a:t>
            </a:fld>
            <a:endParaRPr lang="en-GB"/>
          </a:p>
        </p:txBody>
      </p:sp>
    </p:spTree>
    <p:extLst>
      <p:ext uri="{BB962C8B-B14F-4D97-AF65-F5344CB8AC3E}">
        <p14:creationId xmlns:p14="http://schemas.microsoft.com/office/powerpoint/2010/main" val="662245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D7EDDC-A742-14BC-4DC1-6A18873779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910A0D-4F41-07D5-8A6B-22F1AD961F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D231BE-B0B7-4C60-3B1A-4A26056F8226}"/>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9BCA0874-1E66-B2ED-13DC-0B7067C166F8}"/>
              </a:ext>
            </a:extLst>
          </p:cNvPr>
          <p:cNvSpPr>
            <a:spLocks noGrp="1"/>
          </p:cNvSpPr>
          <p:nvPr>
            <p:ph type="sldNum" sz="quarter" idx="5"/>
          </p:nvPr>
        </p:nvSpPr>
        <p:spPr/>
        <p:txBody>
          <a:bodyPr/>
          <a:lstStyle/>
          <a:p>
            <a:fld id="{75681A11-3955-4C4A-B883-8F3EA58F0D8B}" type="slidenum">
              <a:rPr lang="en-GB" smtClean="0"/>
              <a:pPr/>
              <a:t>4</a:t>
            </a:fld>
            <a:endParaRPr lang="en-GB"/>
          </a:p>
        </p:txBody>
      </p:sp>
    </p:spTree>
    <p:extLst>
      <p:ext uri="{BB962C8B-B14F-4D97-AF65-F5344CB8AC3E}">
        <p14:creationId xmlns:p14="http://schemas.microsoft.com/office/powerpoint/2010/main" val="27844388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9ABB5-57A3-4ACD-9B44-656C46C780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D37B1A-FA33-49CA-536C-531382B4EA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4E625D-325D-D7B1-2C1F-03DF3BC07FFE}"/>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D4347355-C0B7-CC44-C080-38418F0F0E97}"/>
              </a:ext>
            </a:extLst>
          </p:cNvPr>
          <p:cNvSpPr>
            <a:spLocks noGrp="1"/>
          </p:cNvSpPr>
          <p:nvPr>
            <p:ph type="sldNum" sz="quarter" idx="5"/>
          </p:nvPr>
        </p:nvSpPr>
        <p:spPr/>
        <p:txBody>
          <a:bodyPr/>
          <a:lstStyle/>
          <a:p>
            <a:fld id="{75681A11-3955-4C4A-B883-8F3EA58F0D8B}" type="slidenum">
              <a:rPr lang="en-GB" smtClean="0"/>
              <a:pPr/>
              <a:t>31</a:t>
            </a:fld>
            <a:endParaRPr lang="en-GB"/>
          </a:p>
        </p:txBody>
      </p:sp>
    </p:spTree>
    <p:extLst>
      <p:ext uri="{BB962C8B-B14F-4D97-AF65-F5344CB8AC3E}">
        <p14:creationId xmlns:p14="http://schemas.microsoft.com/office/powerpoint/2010/main" val="36217187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2A966-03D7-FC4A-9358-F3BB7FA3C0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F01784-C431-6F92-8BA3-DF73EA6A8F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DB90A1-6295-82DB-7286-B5A295E624C9}"/>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0C3761E6-E4C3-C41B-E0D9-18B3F718FC59}"/>
              </a:ext>
            </a:extLst>
          </p:cNvPr>
          <p:cNvSpPr>
            <a:spLocks noGrp="1"/>
          </p:cNvSpPr>
          <p:nvPr>
            <p:ph type="sldNum" sz="quarter" idx="5"/>
          </p:nvPr>
        </p:nvSpPr>
        <p:spPr/>
        <p:txBody>
          <a:bodyPr/>
          <a:lstStyle/>
          <a:p>
            <a:fld id="{75681A11-3955-4C4A-B883-8F3EA58F0D8B}" type="slidenum">
              <a:rPr lang="en-GB" smtClean="0"/>
              <a:pPr/>
              <a:t>32</a:t>
            </a:fld>
            <a:endParaRPr lang="en-GB"/>
          </a:p>
        </p:txBody>
      </p:sp>
    </p:spTree>
    <p:extLst>
      <p:ext uri="{BB962C8B-B14F-4D97-AF65-F5344CB8AC3E}">
        <p14:creationId xmlns:p14="http://schemas.microsoft.com/office/powerpoint/2010/main" val="18360736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115F7D-30B2-7335-EB57-5EB81F13BB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284361-14B9-3332-7F7A-BEC55B7C8C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4B62B0-B236-7A17-1F1D-E9C8990AC212}"/>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2775BA05-3E1E-4747-F1E7-41DA5132122E}"/>
              </a:ext>
            </a:extLst>
          </p:cNvPr>
          <p:cNvSpPr>
            <a:spLocks noGrp="1"/>
          </p:cNvSpPr>
          <p:nvPr>
            <p:ph type="sldNum" sz="quarter" idx="5"/>
          </p:nvPr>
        </p:nvSpPr>
        <p:spPr/>
        <p:txBody>
          <a:bodyPr/>
          <a:lstStyle/>
          <a:p>
            <a:fld id="{75681A11-3955-4C4A-B883-8F3EA58F0D8B}" type="slidenum">
              <a:rPr lang="en-GB" smtClean="0"/>
              <a:pPr/>
              <a:t>33</a:t>
            </a:fld>
            <a:endParaRPr lang="en-GB"/>
          </a:p>
        </p:txBody>
      </p:sp>
    </p:spTree>
    <p:extLst>
      <p:ext uri="{BB962C8B-B14F-4D97-AF65-F5344CB8AC3E}">
        <p14:creationId xmlns:p14="http://schemas.microsoft.com/office/powerpoint/2010/main" val="28243347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E4E20-90EF-43DA-B4AB-066808EA61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FB5B9B-400E-3F1A-3ADE-1C988D6BB1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3BE89D-9199-06D4-CC38-FDEF12223B9C}"/>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86B87942-600F-15C5-45BD-F53F35DD74F5}"/>
              </a:ext>
            </a:extLst>
          </p:cNvPr>
          <p:cNvSpPr>
            <a:spLocks noGrp="1"/>
          </p:cNvSpPr>
          <p:nvPr>
            <p:ph type="sldNum" sz="quarter" idx="5"/>
          </p:nvPr>
        </p:nvSpPr>
        <p:spPr/>
        <p:txBody>
          <a:bodyPr/>
          <a:lstStyle/>
          <a:p>
            <a:fld id="{75681A11-3955-4C4A-B883-8F3EA58F0D8B}" type="slidenum">
              <a:rPr lang="en-GB" smtClean="0"/>
              <a:pPr/>
              <a:t>34</a:t>
            </a:fld>
            <a:endParaRPr lang="en-GB"/>
          </a:p>
        </p:txBody>
      </p:sp>
    </p:spTree>
    <p:extLst>
      <p:ext uri="{BB962C8B-B14F-4D97-AF65-F5344CB8AC3E}">
        <p14:creationId xmlns:p14="http://schemas.microsoft.com/office/powerpoint/2010/main" val="35337626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00CCBA-C30C-E4B2-D494-3E1D0233AB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9C92EC-8B2B-090E-A846-8B12292C2B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C883E1-CB67-E691-5464-E65211E0EBA1}"/>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A982B0E0-36C1-C6DC-09F8-E56399F107AE}"/>
              </a:ext>
            </a:extLst>
          </p:cNvPr>
          <p:cNvSpPr>
            <a:spLocks noGrp="1"/>
          </p:cNvSpPr>
          <p:nvPr>
            <p:ph type="sldNum" sz="quarter" idx="5"/>
          </p:nvPr>
        </p:nvSpPr>
        <p:spPr/>
        <p:txBody>
          <a:bodyPr/>
          <a:lstStyle/>
          <a:p>
            <a:fld id="{75681A11-3955-4C4A-B883-8F3EA58F0D8B}" type="slidenum">
              <a:rPr lang="en-GB" smtClean="0"/>
              <a:pPr/>
              <a:t>35</a:t>
            </a:fld>
            <a:endParaRPr lang="en-GB"/>
          </a:p>
        </p:txBody>
      </p:sp>
    </p:spTree>
    <p:extLst>
      <p:ext uri="{BB962C8B-B14F-4D97-AF65-F5344CB8AC3E}">
        <p14:creationId xmlns:p14="http://schemas.microsoft.com/office/powerpoint/2010/main" val="29498542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15D89E-592F-24FB-3429-BEEBB21E1B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67D208-3A8C-4924-B88D-234C83C2DF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A73713-7FEC-4B67-4773-275C6B5D57DB}"/>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8A8E2A43-02F3-5EB7-A35E-6F2DB0A6F3F6}"/>
              </a:ext>
            </a:extLst>
          </p:cNvPr>
          <p:cNvSpPr>
            <a:spLocks noGrp="1"/>
          </p:cNvSpPr>
          <p:nvPr>
            <p:ph type="sldNum" sz="quarter" idx="5"/>
          </p:nvPr>
        </p:nvSpPr>
        <p:spPr/>
        <p:txBody>
          <a:bodyPr/>
          <a:lstStyle/>
          <a:p>
            <a:fld id="{75681A11-3955-4C4A-B883-8F3EA58F0D8B}" type="slidenum">
              <a:rPr lang="en-GB" smtClean="0"/>
              <a:pPr/>
              <a:t>36</a:t>
            </a:fld>
            <a:endParaRPr lang="en-GB"/>
          </a:p>
        </p:txBody>
      </p:sp>
    </p:spTree>
    <p:extLst>
      <p:ext uri="{BB962C8B-B14F-4D97-AF65-F5344CB8AC3E}">
        <p14:creationId xmlns:p14="http://schemas.microsoft.com/office/powerpoint/2010/main" val="14461769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3DC247-DF57-FF36-75C0-DAC6E243AA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743257-0DA3-0C57-D00D-9A9832B74C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ECAA2D-6A19-517B-9DB9-4260453F53A3}"/>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4A91658C-067A-D63B-51A8-487E4E328530}"/>
              </a:ext>
            </a:extLst>
          </p:cNvPr>
          <p:cNvSpPr>
            <a:spLocks noGrp="1"/>
          </p:cNvSpPr>
          <p:nvPr>
            <p:ph type="sldNum" sz="quarter" idx="5"/>
          </p:nvPr>
        </p:nvSpPr>
        <p:spPr/>
        <p:txBody>
          <a:bodyPr/>
          <a:lstStyle/>
          <a:p>
            <a:fld id="{75681A11-3955-4C4A-B883-8F3EA58F0D8B}" type="slidenum">
              <a:rPr lang="en-GB" smtClean="0"/>
              <a:pPr/>
              <a:t>37</a:t>
            </a:fld>
            <a:endParaRPr lang="en-GB"/>
          </a:p>
        </p:txBody>
      </p:sp>
    </p:spTree>
    <p:extLst>
      <p:ext uri="{BB962C8B-B14F-4D97-AF65-F5344CB8AC3E}">
        <p14:creationId xmlns:p14="http://schemas.microsoft.com/office/powerpoint/2010/main" val="4219276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02757-DA08-36B3-0644-3DBB908725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E276E6-6CD2-EDD3-4681-CDF54E18C6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F543D2-BBE2-B4B3-5D99-0A367A41EBA2}"/>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67FBF55C-AFD0-A44F-DCF0-9F49CF37EB68}"/>
              </a:ext>
            </a:extLst>
          </p:cNvPr>
          <p:cNvSpPr>
            <a:spLocks noGrp="1"/>
          </p:cNvSpPr>
          <p:nvPr>
            <p:ph type="sldNum" sz="quarter" idx="5"/>
          </p:nvPr>
        </p:nvSpPr>
        <p:spPr/>
        <p:txBody>
          <a:bodyPr/>
          <a:lstStyle/>
          <a:p>
            <a:fld id="{75681A11-3955-4C4A-B883-8F3EA58F0D8B}" type="slidenum">
              <a:rPr lang="en-GB" smtClean="0"/>
              <a:pPr/>
              <a:t>5</a:t>
            </a:fld>
            <a:endParaRPr lang="en-GB"/>
          </a:p>
        </p:txBody>
      </p:sp>
    </p:spTree>
    <p:extLst>
      <p:ext uri="{BB962C8B-B14F-4D97-AF65-F5344CB8AC3E}">
        <p14:creationId xmlns:p14="http://schemas.microsoft.com/office/powerpoint/2010/main" val="4096884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697DF8-D794-E294-F71C-37BA3536CC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BEE39D-EC4A-8844-7711-6663DB7D77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2BB247-87E1-571F-3930-F890AD3D0ED3}"/>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3EEC9BCF-83AE-DB0B-31C4-8AFBC8DF17ED}"/>
              </a:ext>
            </a:extLst>
          </p:cNvPr>
          <p:cNvSpPr>
            <a:spLocks noGrp="1"/>
          </p:cNvSpPr>
          <p:nvPr>
            <p:ph type="sldNum" sz="quarter" idx="5"/>
          </p:nvPr>
        </p:nvSpPr>
        <p:spPr/>
        <p:txBody>
          <a:bodyPr/>
          <a:lstStyle/>
          <a:p>
            <a:fld id="{75681A11-3955-4C4A-B883-8F3EA58F0D8B}" type="slidenum">
              <a:rPr lang="en-GB" smtClean="0"/>
              <a:pPr/>
              <a:t>6</a:t>
            </a:fld>
            <a:endParaRPr lang="en-GB"/>
          </a:p>
        </p:txBody>
      </p:sp>
    </p:spTree>
    <p:extLst>
      <p:ext uri="{BB962C8B-B14F-4D97-AF65-F5344CB8AC3E}">
        <p14:creationId xmlns:p14="http://schemas.microsoft.com/office/powerpoint/2010/main" val="2863067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E8AFB-7350-86C9-8ADD-C5C678DE13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705AC7-5F9C-4857-584C-E177FED2BB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74448F-84DB-5CD3-D51F-35A417B97CFD}"/>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1DF02FC6-3016-AB97-AC75-FA642C2AD64F}"/>
              </a:ext>
            </a:extLst>
          </p:cNvPr>
          <p:cNvSpPr>
            <a:spLocks noGrp="1"/>
          </p:cNvSpPr>
          <p:nvPr>
            <p:ph type="sldNum" sz="quarter" idx="5"/>
          </p:nvPr>
        </p:nvSpPr>
        <p:spPr/>
        <p:txBody>
          <a:bodyPr/>
          <a:lstStyle/>
          <a:p>
            <a:fld id="{75681A11-3955-4C4A-B883-8F3EA58F0D8B}" type="slidenum">
              <a:rPr lang="en-GB" smtClean="0"/>
              <a:pPr/>
              <a:t>7</a:t>
            </a:fld>
            <a:endParaRPr lang="en-GB"/>
          </a:p>
        </p:txBody>
      </p:sp>
    </p:spTree>
    <p:extLst>
      <p:ext uri="{BB962C8B-B14F-4D97-AF65-F5344CB8AC3E}">
        <p14:creationId xmlns:p14="http://schemas.microsoft.com/office/powerpoint/2010/main" val="469500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D670F-01F7-87FD-DA31-27139F4E8B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93453E-111F-D6C3-1746-D601FB06A9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ACB8BA-21E0-6775-77B3-8049D601434D}"/>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8134FB82-32FB-6B89-F70B-244FCBC055E6}"/>
              </a:ext>
            </a:extLst>
          </p:cNvPr>
          <p:cNvSpPr>
            <a:spLocks noGrp="1"/>
          </p:cNvSpPr>
          <p:nvPr>
            <p:ph type="sldNum" sz="quarter" idx="5"/>
          </p:nvPr>
        </p:nvSpPr>
        <p:spPr/>
        <p:txBody>
          <a:bodyPr/>
          <a:lstStyle/>
          <a:p>
            <a:fld id="{75681A11-3955-4C4A-B883-8F3EA58F0D8B}" type="slidenum">
              <a:rPr lang="en-GB" smtClean="0"/>
              <a:pPr/>
              <a:t>8</a:t>
            </a:fld>
            <a:endParaRPr lang="en-GB"/>
          </a:p>
        </p:txBody>
      </p:sp>
    </p:spTree>
    <p:extLst>
      <p:ext uri="{BB962C8B-B14F-4D97-AF65-F5344CB8AC3E}">
        <p14:creationId xmlns:p14="http://schemas.microsoft.com/office/powerpoint/2010/main" val="3673005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781886-3244-4674-2A8F-EA4C8F4FD3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FF9C78-66AE-06B4-FD80-5AEE375258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2D7BD7-7210-512A-044D-F02100C936C7}"/>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D5DD3440-EFDD-E12F-39AF-906721B2611D}"/>
              </a:ext>
            </a:extLst>
          </p:cNvPr>
          <p:cNvSpPr>
            <a:spLocks noGrp="1"/>
          </p:cNvSpPr>
          <p:nvPr>
            <p:ph type="sldNum" sz="quarter" idx="5"/>
          </p:nvPr>
        </p:nvSpPr>
        <p:spPr/>
        <p:txBody>
          <a:bodyPr/>
          <a:lstStyle/>
          <a:p>
            <a:fld id="{75681A11-3955-4C4A-B883-8F3EA58F0D8B}" type="slidenum">
              <a:rPr lang="en-GB" smtClean="0"/>
              <a:pPr/>
              <a:t>9</a:t>
            </a:fld>
            <a:endParaRPr lang="en-GB"/>
          </a:p>
        </p:txBody>
      </p:sp>
    </p:spTree>
    <p:extLst>
      <p:ext uri="{BB962C8B-B14F-4D97-AF65-F5344CB8AC3E}">
        <p14:creationId xmlns:p14="http://schemas.microsoft.com/office/powerpoint/2010/main" val="1859456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62F37-4759-2FB5-2BCD-33BAA86002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459648-DD37-9B66-4C92-ECEB23390B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E2E938-268E-3B32-3C6F-C6AD7E63E144}"/>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CD8E244D-0D41-D96D-44ED-361324A9429A}"/>
              </a:ext>
            </a:extLst>
          </p:cNvPr>
          <p:cNvSpPr>
            <a:spLocks noGrp="1"/>
          </p:cNvSpPr>
          <p:nvPr>
            <p:ph type="sldNum" sz="quarter" idx="5"/>
          </p:nvPr>
        </p:nvSpPr>
        <p:spPr/>
        <p:txBody>
          <a:bodyPr/>
          <a:lstStyle/>
          <a:p>
            <a:fld id="{75681A11-3955-4C4A-B883-8F3EA58F0D8B}" type="slidenum">
              <a:rPr lang="en-GB" smtClean="0"/>
              <a:pPr/>
              <a:t>10</a:t>
            </a:fld>
            <a:endParaRPr lang="en-GB"/>
          </a:p>
        </p:txBody>
      </p:sp>
    </p:spTree>
    <p:extLst>
      <p:ext uri="{BB962C8B-B14F-4D97-AF65-F5344CB8AC3E}">
        <p14:creationId xmlns:p14="http://schemas.microsoft.com/office/powerpoint/2010/main" val="13659935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31ED342-3D5F-E744-5C02-ED60F13F3A32}"/>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p:nvPr>
        </p:nvSpPr>
        <p:spPr>
          <a:xfrm>
            <a:off x="457200" y="693888"/>
            <a:ext cx="9144000" cy="3439236"/>
          </a:xfrm>
        </p:spPr>
        <p:txBody>
          <a:bodyPr anchor="b">
            <a:noAutofit/>
          </a:bodyPr>
          <a:lstStyle>
            <a:lvl1pPr algn="l">
              <a:lnSpc>
                <a:spcPct val="80000"/>
              </a:lnSpc>
              <a:defRPr sz="8800">
                <a:solidFill>
                  <a:schemeClr val="accent1"/>
                </a:solidFill>
              </a:defRPr>
            </a:lvl1pPr>
          </a:lstStyle>
          <a:p>
            <a:r>
              <a:rPr lang="en-US"/>
              <a:t>Click to edit 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pic>
        <p:nvPicPr>
          <p:cNvPr id="5" name="Graphic 4">
            <a:extLst>
              <a:ext uri="{FF2B5EF4-FFF2-40B4-BE49-F238E27FC236}">
                <a16:creationId xmlns:a16="http://schemas.microsoft.com/office/drawing/2014/main" id="{9F166A59-25A3-3A00-7289-60767DE59A8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Tree>
    <p:extLst>
      <p:ext uri="{BB962C8B-B14F-4D97-AF65-F5344CB8AC3E}">
        <p14:creationId xmlns:p14="http://schemas.microsoft.com/office/powerpoint/2010/main" val="3423669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a:xfrm>
            <a:off x="4576042" y="457200"/>
            <a:ext cx="7296870" cy="5480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46365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Blue">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2552FDF-29F0-FEA1-55F4-48C517205ACB}"/>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a:xfrm>
            <a:off x="4576042" y="457200"/>
            <a:ext cx="7296870" cy="54800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4" name="Graphic 3">
            <a:extLst>
              <a:ext uri="{FF2B5EF4-FFF2-40B4-BE49-F238E27FC236}">
                <a16:creationId xmlns:a16="http://schemas.microsoft.com/office/drawing/2014/main" id="{FB57FFDA-D27B-2D1D-703B-FAC972FA9700}"/>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646089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a:extLst>
              <a:ext uri="{FF2B5EF4-FFF2-40B4-BE49-F238E27FC236}">
                <a16:creationId xmlns:a16="http://schemas.microsoft.com/office/drawing/2014/main" id="{9F5F5D6F-CBBC-B4EB-BA4B-7A6FF3E28708}"/>
              </a:ext>
            </a:extLst>
          </p:cNvPr>
          <p:cNvSpPr>
            <a:spLocks noGrp="1"/>
          </p:cNvSpPr>
          <p:nvPr>
            <p:ph sz="half" idx="2"/>
          </p:nvPr>
        </p:nvSpPr>
        <p:spPr>
          <a:xfrm>
            <a:off x="8229600" y="457199"/>
            <a:ext cx="3187700" cy="5480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1638292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Blu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050BD1E-00A9-4F45-5A21-3A16C0123F69}"/>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a:extLst>
              <a:ext uri="{FF2B5EF4-FFF2-40B4-BE49-F238E27FC236}">
                <a16:creationId xmlns:a16="http://schemas.microsoft.com/office/drawing/2014/main" id="{9F5F5D6F-CBBC-B4EB-BA4B-7A6FF3E28708}"/>
              </a:ext>
            </a:extLst>
          </p:cNvPr>
          <p:cNvSpPr>
            <a:spLocks noGrp="1"/>
          </p:cNvSpPr>
          <p:nvPr>
            <p:ph sz="half" idx="2"/>
          </p:nvPr>
        </p:nvSpPr>
        <p:spPr>
          <a:xfrm>
            <a:off x="8229600" y="457199"/>
            <a:ext cx="3187700" cy="548005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5" name="Graphic 4">
            <a:extLst>
              <a:ext uri="{FF2B5EF4-FFF2-40B4-BE49-F238E27FC236}">
                <a16:creationId xmlns:a16="http://schemas.microsoft.com/office/drawing/2014/main" id="{90EA85E6-F1EF-96E4-5D58-38735E3A98D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3559269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8223250" y="0"/>
            <a:ext cx="3968750" cy="6858000"/>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1237458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2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8223250" y="0"/>
            <a:ext cx="3968750" cy="4108450"/>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Picture Placeholder 7">
            <a:extLst>
              <a:ext uri="{FF2B5EF4-FFF2-40B4-BE49-F238E27FC236}">
                <a16:creationId xmlns:a16="http://schemas.microsoft.com/office/drawing/2014/main" id="{12E37936-3336-72C8-EF73-12F6B6DA40BC}"/>
              </a:ext>
            </a:extLst>
          </p:cNvPr>
          <p:cNvSpPr>
            <a:spLocks noGrp="1"/>
          </p:cNvSpPr>
          <p:nvPr>
            <p:ph type="pic" sz="quarter" idx="14"/>
          </p:nvPr>
        </p:nvSpPr>
        <p:spPr>
          <a:xfrm>
            <a:off x="8223250" y="4108450"/>
            <a:ext cx="3968750" cy="2743200"/>
          </a:xfrm>
        </p:spPr>
        <p:txBody>
          <a:bodyPr/>
          <a:lstStyle/>
          <a:p>
            <a:r>
              <a:rPr lang="en-US"/>
              <a:t>Click icon to add picture</a:t>
            </a:r>
            <a:endParaRPr lang="en-GB" dirty="0"/>
          </a:p>
        </p:txBody>
      </p:sp>
    </p:spTree>
    <p:extLst>
      <p:ext uri="{BB962C8B-B14F-4D97-AF65-F5344CB8AC3E}">
        <p14:creationId xmlns:p14="http://schemas.microsoft.com/office/powerpoint/2010/main" val="2790840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Chart">
    <p:bg>
      <p:bgPr>
        <a:solidFill>
          <a:schemeClr val="accent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CF53DD-0966-0BFD-B778-F487FDD28A20}"/>
              </a:ext>
            </a:extLst>
          </p:cNvPr>
          <p:cNvSpPr/>
          <p:nvPr userDrawn="1"/>
        </p:nvSpPr>
        <p:spPr>
          <a:xfrm>
            <a:off x="0" y="0"/>
            <a:ext cx="82232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Text Placeholder 8">
            <a:extLst>
              <a:ext uri="{FF2B5EF4-FFF2-40B4-BE49-F238E27FC236}">
                <a16:creationId xmlns:a16="http://schemas.microsoft.com/office/drawing/2014/main" id="{ECA6186D-802B-AA5D-226E-496C143AC661}"/>
              </a:ext>
            </a:extLst>
          </p:cNvPr>
          <p:cNvSpPr>
            <a:spLocks noGrp="1"/>
          </p:cNvSpPr>
          <p:nvPr>
            <p:ph type="body" sz="quarter" idx="13"/>
          </p:nvPr>
        </p:nvSpPr>
        <p:spPr>
          <a:xfrm>
            <a:off x="8223250" y="4568825"/>
            <a:ext cx="3968750" cy="2289175"/>
          </a:xfrm>
          <a:solidFill>
            <a:schemeClr val="bg2"/>
          </a:solidFill>
        </p:spPr>
        <p:txBody>
          <a:bodyPr lIns="468000" tIns="468000" rIns="360000">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Chart Placeholder 12">
            <a:extLst>
              <a:ext uri="{FF2B5EF4-FFF2-40B4-BE49-F238E27FC236}">
                <a16:creationId xmlns:a16="http://schemas.microsoft.com/office/drawing/2014/main" id="{141BAAD1-B2B6-51E6-5B60-1808F5AC81C2}"/>
              </a:ext>
            </a:extLst>
          </p:cNvPr>
          <p:cNvSpPr>
            <a:spLocks noGrp="1"/>
          </p:cNvSpPr>
          <p:nvPr>
            <p:ph type="chart" sz="quarter" idx="14"/>
          </p:nvPr>
        </p:nvSpPr>
        <p:spPr>
          <a:xfrm>
            <a:off x="8680450" y="457200"/>
            <a:ext cx="3192463" cy="3651250"/>
          </a:xfrm>
        </p:spPr>
        <p:txBody>
          <a:bodyPr/>
          <a:lstStyle/>
          <a:p>
            <a:r>
              <a:rPr lang="en-US"/>
              <a:t>Click icon to add chart</a:t>
            </a:r>
            <a:endParaRPr lang="en-GB" dirty="0"/>
          </a:p>
        </p:txBody>
      </p:sp>
      <p:pic>
        <p:nvPicPr>
          <p:cNvPr id="5" name="Graphic 4">
            <a:extLst>
              <a:ext uri="{FF2B5EF4-FFF2-40B4-BE49-F238E27FC236}">
                <a16:creationId xmlns:a16="http://schemas.microsoft.com/office/drawing/2014/main" id="{BCBC916D-681F-B16B-82E0-C83AEC5C631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3089096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and Image Grey Background">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1E793E-6791-2D8C-A188-C3A968455668}"/>
              </a:ext>
            </a:extLst>
          </p:cNvPr>
          <p:cNvSpPr/>
          <p:nvPr userDrawn="1"/>
        </p:nvSpPr>
        <p:spPr>
          <a:xfrm>
            <a:off x="0" y="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111624" y="1828800"/>
            <a:ext cx="8080376" cy="5022849"/>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199" y="412364"/>
            <a:ext cx="9586913" cy="964000"/>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199" y="2279650"/>
            <a:ext cx="3194049"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20683445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Grey Background">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1E793E-6791-2D8C-A188-C3A968455668}"/>
              </a:ext>
            </a:extLst>
          </p:cNvPr>
          <p:cNvSpPr/>
          <p:nvPr userDrawn="1"/>
        </p:nvSpPr>
        <p:spPr>
          <a:xfrm>
            <a:off x="0" y="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199" y="412364"/>
            <a:ext cx="9586913" cy="964000"/>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199" y="2279650"/>
            <a:ext cx="3194049"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Content Placeholder 2">
            <a:extLst>
              <a:ext uri="{FF2B5EF4-FFF2-40B4-BE49-F238E27FC236}">
                <a16:creationId xmlns:a16="http://schemas.microsoft.com/office/drawing/2014/main" id="{7C38C3D6-67EC-0336-DD99-56DDA5E52710}"/>
              </a:ext>
            </a:extLst>
          </p:cNvPr>
          <p:cNvSpPr>
            <a:spLocks noGrp="1"/>
          </p:cNvSpPr>
          <p:nvPr>
            <p:ph sz="half" idx="13"/>
          </p:nvPr>
        </p:nvSpPr>
        <p:spPr>
          <a:xfrm>
            <a:off x="4572000" y="2279650"/>
            <a:ext cx="7300913"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573658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2 Image Grey Background">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1E793E-6791-2D8C-A188-C3A968455668}"/>
              </a:ext>
            </a:extLst>
          </p:cNvPr>
          <p:cNvSpPr/>
          <p:nvPr userDrawn="1"/>
        </p:nvSpPr>
        <p:spPr>
          <a:xfrm>
            <a:off x="0" y="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111624" y="1828800"/>
            <a:ext cx="4111625" cy="5022849"/>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199" y="412364"/>
            <a:ext cx="9586913" cy="964000"/>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199" y="2279650"/>
            <a:ext cx="3194049"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Picture Placeholder 7">
            <a:extLst>
              <a:ext uri="{FF2B5EF4-FFF2-40B4-BE49-F238E27FC236}">
                <a16:creationId xmlns:a16="http://schemas.microsoft.com/office/drawing/2014/main" id="{12E37936-3336-72C8-EF73-12F6B6DA40BC}"/>
              </a:ext>
            </a:extLst>
          </p:cNvPr>
          <p:cNvSpPr>
            <a:spLocks noGrp="1"/>
          </p:cNvSpPr>
          <p:nvPr>
            <p:ph type="pic" sz="quarter" idx="14"/>
          </p:nvPr>
        </p:nvSpPr>
        <p:spPr>
          <a:xfrm>
            <a:off x="8223250" y="1828800"/>
            <a:ext cx="3968750" cy="5022850"/>
          </a:xfrm>
        </p:spPr>
        <p:txBody>
          <a:bodyPr/>
          <a:lstStyle/>
          <a:p>
            <a:r>
              <a:rPr lang="en-US"/>
              <a:t>Click icon to add picture</a:t>
            </a:r>
            <a:endParaRPr lang="en-GB" dirty="0"/>
          </a:p>
        </p:txBody>
      </p:sp>
    </p:spTree>
    <p:extLst>
      <p:ext uri="{BB962C8B-B14F-4D97-AF65-F5344CB8AC3E}">
        <p14:creationId xmlns:p14="http://schemas.microsoft.com/office/powerpoint/2010/main" val="3775397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for 1 Lin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0ADC76-D61C-14B2-73B6-03136E7AB583}"/>
              </a:ext>
            </a:extLst>
          </p:cNvPr>
          <p:cNvSpPr/>
          <p:nvPr userDrawn="1"/>
        </p:nvSpPr>
        <p:spPr>
          <a:xfrm>
            <a:off x="0" y="296062"/>
            <a:ext cx="12192000" cy="3889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hasCustomPrompt="1"/>
          </p:nvPr>
        </p:nvSpPr>
        <p:spPr>
          <a:xfrm>
            <a:off x="457200" y="3049750"/>
            <a:ext cx="9144000" cy="1083374"/>
          </a:xfrm>
        </p:spPr>
        <p:txBody>
          <a:bodyPr anchor="b">
            <a:noAutofit/>
          </a:bodyPr>
          <a:lstStyle>
            <a:lvl1pPr algn="l">
              <a:lnSpc>
                <a:spcPct val="80000"/>
              </a:lnSpc>
              <a:defRPr sz="8800">
                <a:solidFill>
                  <a:schemeClr val="accent1"/>
                </a:solidFill>
              </a:defRPr>
            </a:lvl1pPr>
          </a:lstStyle>
          <a:p>
            <a:r>
              <a:rPr lang="en-US" dirty="0"/>
              <a:t>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sp>
        <p:nvSpPr>
          <p:cNvPr id="6" name="Picture Placeholder 11">
            <a:extLst>
              <a:ext uri="{FF2B5EF4-FFF2-40B4-BE49-F238E27FC236}">
                <a16:creationId xmlns:a16="http://schemas.microsoft.com/office/drawing/2014/main" id="{577C862B-51AF-22E7-C1C8-B6AB08B70818}"/>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pic>
        <p:nvPicPr>
          <p:cNvPr id="5" name="Graphic 4">
            <a:extLst>
              <a:ext uri="{FF2B5EF4-FFF2-40B4-BE49-F238E27FC236}">
                <a16:creationId xmlns:a16="http://schemas.microsoft.com/office/drawing/2014/main" id="{B6991778-B436-9629-6EC4-E96EA59B0C8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Tree>
    <p:extLst>
      <p:ext uri="{BB962C8B-B14F-4D97-AF65-F5344CB8AC3E}">
        <p14:creationId xmlns:p14="http://schemas.microsoft.com/office/powerpoint/2010/main" val="2744038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1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6394450" y="0"/>
            <a:ext cx="5797550" cy="6858000"/>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200" y="412364"/>
            <a:ext cx="5480050" cy="1416436"/>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 y="2279650"/>
            <a:ext cx="548005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8436840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2 Image 2">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6394450" y="0"/>
            <a:ext cx="5797550" cy="3654425"/>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200" y="412364"/>
            <a:ext cx="5480050" cy="1416436"/>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 y="2279650"/>
            <a:ext cx="548005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6394450" y="3654425"/>
            <a:ext cx="5797550" cy="3197225"/>
          </a:xfrm>
        </p:spPr>
        <p:txBody>
          <a:bodyPr/>
          <a:lstStyle/>
          <a:p>
            <a:r>
              <a:rPr lang="en-US"/>
              <a:t>Click icon to add picture</a:t>
            </a:r>
            <a:endParaRPr lang="en-GB" dirty="0"/>
          </a:p>
        </p:txBody>
      </p:sp>
    </p:spTree>
    <p:extLst>
      <p:ext uri="{BB962C8B-B14F-4D97-AF65-F5344CB8AC3E}">
        <p14:creationId xmlns:p14="http://schemas.microsoft.com/office/powerpoint/2010/main" val="11207553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and 3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6394450" y="0"/>
            <a:ext cx="5797550" cy="3654425"/>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200" y="412364"/>
            <a:ext cx="5480050" cy="1416436"/>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 y="2279650"/>
            <a:ext cx="548005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Picture Placeholder 7">
            <a:extLst>
              <a:ext uri="{FF2B5EF4-FFF2-40B4-BE49-F238E27FC236}">
                <a16:creationId xmlns:a16="http://schemas.microsoft.com/office/drawing/2014/main" id="{12E37936-3336-72C8-EF73-12F6B6DA40BC}"/>
              </a:ext>
            </a:extLst>
          </p:cNvPr>
          <p:cNvSpPr>
            <a:spLocks noGrp="1"/>
          </p:cNvSpPr>
          <p:nvPr>
            <p:ph type="pic" sz="quarter" idx="14"/>
          </p:nvPr>
        </p:nvSpPr>
        <p:spPr>
          <a:xfrm>
            <a:off x="9594850" y="3654425"/>
            <a:ext cx="2597150" cy="3197225"/>
          </a:xfrm>
        </p:spPr>
        <p:txBody>
          <a:bodyPr/>
          <a:lstStyle/>
          <a:p>
            <a:r>
              <a:rPr lang="en-US"/>
              <a:t>Click icon to add picture</a:t>
            </a:r>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6394450" y="3654425"/>
            <a:ext cx="3200400" cy="3197225"/>
          </a:xfrm>
        </p:spPr>
        <p:txBody>
          <a:bodyPr/>
          <a:lstStyle/>
          <a:p>
            <a:r>
              <a:rPr lang="en-US"/>
              <a:t>Click icon to add picture</a:t>
            </a:r>
            <a:endParaRPr lang="en-GB" dirty="0"/>
          </a:p>
        </p:txBody>
      </p:sp>
    </p:spTree>
    <p:extLst>
      <p:ext uri="{BB962C8B-B14F-4D97-AF65-F5344CB8AC3E}">
        <p14:creationId xmlns:p14="http://schemas.microsoft.com/office/powerpoint/2010/main" val="4185214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Key Number">
    <p:bg>
      <p:bgPr>
        <a:solidFill>
          <a:schemeClr val="accent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6" name="Rectangle 5">
            <a:extLst>
              <a:ext uri="{FF2B5EF4-FFF2-40B4-BE49-F238E27FC236}">
                <a16:creationId xmlns:a16="http://schemas.microsoft.com/office/drawing/2014/main" id="{DB0C50D2-043C-36A1-1B56-B01E9B752648}"/>
              </a:ext>
            </a:extLst>
          </p:cNvPr>
          <p:cNvSpPr/>
          <p:nvPr userDrawn="1"/>
        </p:nvSpPr>
        <p:spPr>
          <a:xfrm>
            <a:off x="0" y="0"/>
            <a:ext cx="82232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Content Placeholder 2">
            <a:extLst>
              <a:ext uri="{FF2B5EF4-FFF2-40B4-BE49-F238E27FC236}">
                <a16:creationId xmlns:a16="http://schemas.microsoft.com/office/drawing/2014/main" id="{05DACEBD-5245-2837-AEBA-27A73AD435E7}"/>
              </a:ext>
            </a:extLst>
          </p:cNvPr>
          <p:cNvSpPr>
            <a:spLocks noGrp="1"/>
          </p:cNvSpPr>
          <p:nvPr>
            <p:ph sz="half" idx="1"/>
          </p:nvPr>
        </p:nvSpPr>
        <p:spPr>
          <a:xfrm>
            <a:off x="4572000" y="457199"/>
            <a:ext cx="3194050" cy="5480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9">
            <a:extLst>
              <a:ext uri="{FF2B5EF4-FFF2-40B4-BE49-F238E27FC236}">
                <a16:creationId xmlns:a16="http://schemas.microsoft.com/office/drawing/2014/main" id="{F802C4B2-937C-CC88-1104-BE3049DA47FA}"/>
              </a:ext>
            </a:extLst>
          </p:cNvPr>
          <p:cNvSpPr>
            <a:spLocks noGrp="1"/>
          </p:cNvSpPr>
          <p:nvPr>
            <p:ph type="body" sz="quarter" idx="12" hasCustomPrompt="1"/>
          </p:nvPr>
        </p:nvSpPr>
        <p:spPr>
          <a:xfrm>
            <a:off x="8680450" y="457200"/>
            <a:ext cx="3192463" cy="1371600"/>
          </a:xfrm>
        </p:spPr>
        <p:txBody>
          <a:bodyPr>
            <a:noAutofit/>
          </a:bodyPr>
          <a:lstStyle>
            <a:lvl1pPr>
              <a:lnSpc>
                <a:spcPct val="80000"/>
              </a:lnSpc>
              <a:defRPr sz="14400" b="0">
                <a:solidFill>
                  <a:schemeClr val="bg1"/>
                </a:solidFill>
                <a:latin typeface="+mj-lt"/>
              </a:defRPr>
            </a:lvl1pPr>
          </a:lstStyle>
          <a:p>
            <a:pPr lvl="0"/>
            <a:r>
              <a:rPr lang="en-GB" dirty="0"/>
              <a:t>##</a:t>
            </a:r>
          </a:p>
        </p:txBody>
      </p:sp>
      <p:sp>
        <p:nvSpPr>
          <p:cNvPr id="12" name="Picture Placeholder 11">
            <a:extLst>
              <a:ext uri="{FF2B5EF4-FFF2-40B4-BE49-F238E27FC236}">
                <a16:creationId xmlns:a16="http://schemas.microsoft.com/office/drawing/2014/main" id="{E96ACE6D-21DD-9ECC-EBAD-3E0487EFFB49}"/>
              </a:ext>
            </a:extLst>
          </p:cNvPr>
          <p:cNvSpPr>
            <a:spLocks noGrp="1"/>
          </p:cNvSpPr>
          <p:nvPr>
            <p:ph type="pic" sz="quarter" idx="13"/>
          </p:nvPr>
        </p:nvSpPr>
        <p:spPr>
          <a:xfrm>
            <a:off x="8223250" y="2279650"/>
            <a:ext cx="3968750" cy="4578350"/>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US"/>
              <a:t>Click to edit Master title style</a:t>
            </a:r>
            <a:endParaRPr lang="en-GB"/>
          </a:p>
        </p:txBody>
      </p:sp>
      <p:pic>
        <p:nvPicPr>
          <p:cNvPr id="5" name="Graphic 4">
            <a:extLst>
              <a:ext uri="{FF2B5EF4-FFF2-40B4-BE49-F238E27FC236}">
                <a16:creationId xmlns:a16="http://schemas.microsoft.com/office/drawing/2014/main" id="{C2A43E3D-583C-C3D3-EB91-4B474E93AA7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2610668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on Blue">
    <p:bg>
      <p:bgPr>
        <a:solidFill>
          <a:schemeClr val="accent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0C50D2-043C-36A1-1B56-B01E9B75264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8" name="Content Placeholder 2">
            <a:extLst>
              <a:ext uri="{FF2B5EF4-FFF2-40B4-BE49-F238E27FC236}">
                <a16:creationId xmlns:a16="http://schemas.microsoft.com/office/drawing/2014/main" id="{05DACEBD-5245-2837-AEBA-27A73AD435E7}"/>
              </a:ext>
            </a:extLst>
          </p:cNvPr>
          <p:cNvSpPr>
            <a:spLocks noGrp="1"/>
          </p:cNvSpPr>
          <p:nvPr>
            <p:ph sz="half" idx="1" hasCustomPrompt="1"/>
          </p:nvPr>
        </p:nvSpPr>
        <p:spPr>
          <a:xfrm>
            <a:off x="4572000" y="457199"/>
            <a:ext cx="3194050" cy="137160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2" name="Picture Placeholder 11">
            <a:extLst>
              <a:ext uri="{FF2B5EF4-FFF2-40B4-BE49-F238E27FC236}">
                <a16:creationId xmlns:a16="http://schemas.microsoft.com/office/drawing/2014/main" id="{E96ACE6D-21DD-9ECC-EBAD-3E0487EFFB49}"/>
              </a:ext>
            </a:extLst>
          </p:cNvPr>
          <p:cNvSpPr>
            <a:spLocks noGrp="1"/>
          </p:cNvSpPr>
          <p:nvPr>
            <p:ph type="pic" sz="quarter" idx="13"/>
          </p:nvPr>
        </p:nvSpPr>
        <p:spPr>
          <a:xfrm>
            <a:off x="4108450" y="2279650"/>
            <a:ext cx="8083550" cy="4578350"/>
          </a:xfrm>
        </p:spPr>
        <p:txBody>
          <a:bodyPr/>
          <a:lstStyle/>
          <a:p>
            <a:r>
              <a:rPr lang="en-US"/>
              <a:t>Click icon to add picture</a:t>
            </a:r>
            <a:endParaRPr lang="en-GB" dirty="0"/>
          </a:p>
        </p:txBody>
      </p:sp>
      <p:sp>
        <p:nvSpPr>
          <p:cNvPr id="11" name="Content Placeholder 2">
            <a:extLst>
              <a:ext uri="{FF2B5EF4-FFF2-40B4-BE49-F238E27FC236}">
                <a16:creationId xmlns:a16="http://schemas.microsoft.com/office/drawing/2014/main" id="{09ABDF0F-4BA7-B82C-7345-64CE6436A7E1}"/>
              </a:ext>
            </a:extLst>
          </p:cNvPr>
          <p:cNvSpPr>
            <a:spLocks noGrp="1"/>
          </p:cNvSpPr>
          <p:nvPr>
            <p:ph sz="half" idx="14" hasCustomPrompt="1"/>
          </p:nvPr>
        </p:nvSpPr>
        <p:spPr>
          <a:xfrm>
            <a:off x="8678863" y="457199"/>
            <a:ext cx="3194050" cy="137160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3E9F08A9-468B-A902-D68B-8E0B8D95361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38133670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ulti Layout">
    <p:bg>
      <p:bgPr>
        <a:solidFill>
          <a:schemeClr val="accent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0C50D2-043C-36A1-1B56-B01E9B75264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D70BFD0F-01A4-774A-DFA5-C9069D2CA6D4}"/>
              </a:ext>
            </a:extLst>
          </p:cNvPr>
          <p:cNvSpPr/>
          <p:nvPr userDrawn="1"/>
        </p:nvSpPr>
        <p:spPr>
          <a:xfrm>
            <a:off x="4108450" y="3194050"/>
            <a:ext cx="8083550" cy="36639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9" name="Content Placeholder 2">
            <a:extLst>
              <a:ext uri="{FF2B5EF4-FFF2-40B4-BE49-F238E27FC236}">
                <a16:creationId xmlns:a16="http://schemas.microsoft.com/office/drawing/2014/main" id="{E831ED26-13CF-BB46-91D1-83954E3377E9}"/>
              </a:ext>
            </a:extLst>
          </p:cNvPr>
          <p:cNvSpPr>
            <a:spLocks noGrp="1"/>
          </p:cNvSpPr>
          <p:nvPr>
            <p:ph sz="half" idx="1" hasCustomPrompt="1"/>
          </p:nvPr>
        </p:nvSpPr>
        <p:spPr>
          <a:xfrm>
            <a:off x="4572000" y="457199"/>
            <a:ext cx="3194050" cy="228600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0" name="Content Placeholder 2">
            <a:extLst>
              <a:ext uri="{FF2B5EF4-FFF2-40B4-BE49-F238E27FC236}">
                <a16:creationId xmlns:a16="http://schemas.microsoft.com/office/drawing/2014/main" id="{F9B292ED-E6F9-30FB-64C6-A582A0E6EA91}"/>
              </a:ext>
            </a:extLst>
          </p:cNvPr>
          <p:cNvSpPr>
            <a:spLocks noGrp="1"/>
          </p:cNvSpPr>
          <p:nvPr>
            <p:ph sz="half" idx="14" hasCustomPrompt="1"/>
          </p:nvPr>
        </p:nvSpPr>
        <p:spPr>
          <a:xfrm>
            <a:off x="8678863" y="457199"/>
            <a:ext cx="3194050" cy="228600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3" name="Content Placeholder 2">
            <a:extLst>
              <a:ext uri="{FF2B5EF4-FFF2-40B4-BE49-F238E27FC236}">
                <a16:creationId xmlns:a16="http://schemas.microsoft.com/office/drawing/2014/main" id="{DF7D3303-2815-4B72-8F26-26A9C0519064}"/>
              </a:ext>
            </a:extLst>
          </p:cNvPr>
          <p:cNvSpPr>
            <a:spLocks noGrp="1"/>
          </p:cNvSpPr>
          <p:nvPr>
            <p:ph sz="half" idx="15" hasCustomPrompt="1"/>
          </p:nvPr>
        </p:nvSpPr>
        <p:spPr>
          <a:xfrm>
            <a:off x="4572000" y="3649818"/>
            <a:ext cx="3194050" cy="22860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4" name="Content Placeholder 2">
            <a:extLst>
              <a:ext uri="{FF2B5EF4-FFF2-40B4-BE49-F238E27FC236}">
                <a16:creationId xmlns:a16="http://schemas.microsoft.com/office/drawing/2014/main" id="{952B6807-5104-8F45-629D-98B15B70BE61}"/>
              </a:ext>
            </a:extLst>
          </p:cNvPr>
          <p:cNvSpPr>
            <a:spLocks noGrp="1"/>
          </p:cNvSpPr>
          <p:nvPr>
            <p:ph sz="half" idx="16" hasCustomPrompt="1"/>
          </p:nvPr>
        </p:nvSpPr>
        <p:spPr>
          <a:xfrm>
            <a:off x="8678863" y="3649818"/>
            <a:ext cx="3194050" cy="22860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7" name="Graphic 6">
            <a:extLst>
              <a:ext uri="{FF2B5EF4-FFF2-40B4-BE49-F238E27FC236}">
                <a16:creationId xmlns:a16="http://schemas.microsoft.com/office/drawing/2014/main" id="{7301E557-BFAD-DC7D-FAEB-CD9F2F26938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4556367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ulti Layout 2">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0C50D2-043C-36A1-1B56-B01E9B75264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9" name="Content Placeholder 2">
            <a:extLst>
              <a:ext uri="{FF2B5EF4-FFF2-40B4-BE49-F238E27FC236}">
                <a16:creationId xmlns:a16="http://schemas.microsoft.com/office/drawing/2014/main" id="{E831ED26-13CF-BB46-91D1-83954E3377E9}"/>
              </a:ext>
            </a:extLst>
          </p:cNvPr>
          <p:cNvSpPr>
            <a:spLocks noGrp="1"/>
          </p:cNvSpPr>
          <p:nvPr>
            <p:ph sz="half" idx="1" hasCustomPrompt="1"/>
          </p:nvPr>
        </p:nvSpPr>
        <p:spPr>
          <a:xfrm>
            <a:off x="4572000" y="457199"/>
            <a:ext cx="3194050" cy="22860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0" name="Content Placeholder 2">
            <a:extLst>
              <a:ext uri="{FF2B5EF4-FFF2-40B4-BE49-F238E27FC236}">
                <a16:creationId xmlns:a16="http://schemas.microsoft.com/office/drawing/2014/main" id="{F9B292ED-E6F9-30FB-64C6-A582A0E6EA91}"/>
              </a:ext>
            </a:extLst>
          </p:cNvPr>
          <p:cNvSpPr>
            <a:spLocks noGrp="1"/>
          </p:cNvSpPr>
          <p:nvPr>
            <p:ph sz="half" idx="14" hasCustomPrompt="1"/>
          </p:nvPr>
        </p:nvSpPr>
        <p:spPr>
          <a:xfrm>
            <a:off x="8678863" y="457199"/>
            <a:ext cx="3194050" cy="22860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3" name="Content Placeholder 2">
            <a:extLst>
              <a:ext uri="{FF2B5EF4-FFF2-40B4-BE49-F238E27FC236}">
                <a16:creationId xmlns:a16="http://schemas.microsoft.com/office/drawing/2014/main" id="{DF7D3303-2815-4B72-8F26-26A9C0519064}"/>
              </a:ext>
            </a:extLst>
          </p:cNvPr>
          <p:cNvSpPr>
            <a:spLocks noGrp="1"/>
          </p:cNvSpPr>
          <p:nvPr>
            <p:ph sz="half" idx="15" hasCustomPrompt="1"/>
          </p:nvPr>
        </p:nvSpPr>
        <p:spPr>
          <a:xfrm>
            <a:off x="4572000" y="3649818"/>
            <a:ext cx="3194050" cy="22860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4" name="Content Placeholder 2">
            <a:extLst>
              <a:ext uri="{FF2B5EF4-FFF2-40B4-BE49-F238E27FC236}">
                <a16:creationId xmlns:a16="http://schemas.microsoft.com/office/drawing/2014/main" id="{952B6807-5104-8F45-629D-98B15B70BE61}"/>
              </a:ext>
            </a:extLst>
          </p:cNvPr>
          <p:cNvSpPr>
            <a:spLocks noGrp="1"/>
          </p:cNvSpPr>
          <p:nvPr>
            <p:ph sz="half" idx="16" hasCustomPrompt="1"/>
          </p:nvPr>
        </p:nvSpPr>
        <p:spPr>
          <a:xfrm>
            <a:off x="8678863" y="3649818"/>
            <a:ext cx="3194050" cy="22860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7CC2D35B-A55A-CCD1-4EDA-D1E8C50801B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5205480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0" y="0"/>
            <a:ext cx="12192000" cy="6858000"/>
          </a:xfrm>
        </p:spPr>
        <p:txBody>
          <a:bodyPr/>
          <a:lstStyle/>
          <a:p>
            <a:r>
              <a:rPr lang="en-US"/>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7584959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572000" y="0"/>
            <a:ext cx="7620000" cy="6858000"/>
          </a:xfrm>
        </p:spPr>
        <p:txBody>
          <a:bodyPr/>
          <a:lstStyle/>
          <a:p>
            <a:r>
              <a:rPr lang="en-US"/>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1933439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572000" y="0"/>
            <a:ext cx="7620000" cy="3654425"/>
          </a:xfrm>
        </p:spPr>
        <p:txBody>
          <a:bodyPr/>
          <a:lstStyle/>
          <a:p>
            <a:r>
              <a:rPr lang="en-US"/>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4572000" y="3654425"/>
            <a:ext cx="7620000" cy="3197225"/>
          </a:xfrm>
        </p:spPr>
        <p:txBody>
          <a:bodyPr/>
          <a:lstStyle/>
          <a:p>
            <a:r>
              <a:rPr lang="en-US"/>
              <a:t>Click icon to add picture</a:t>
            </a:r>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41934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FOR INTERNAL US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31ED342-3D5F-E744-5C02-ED60F13F3A32}"/>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p:nvPr>
        </p:nvSpPr>
        <p:spPr>
          <a:xfrm>
            <a:off x="457200" y="693888"/>
            <a:ext cx="9144000" cy="3439236"/>
          </a:xfrm>
        </p:spPr>
        <p:txBody>
          <a:bodyPr anchor="b">
            <a:noAutofit/>
          </a:bodyPr>
          <a:lstStyle>
            <a:lvl1pPr algn="l">
              <a:lnSpc>
                <a:spcPct val="80000"/>
              </a:lnSpc>
              <a:defRPr sz="8800">
                <a:solidFill>
                  <a:schemeClr val="accent1"/>
                </a:solidFill>
              </a:defRPr>
            </a:lvl1pPr>
          </a:lstStyle>
          <a:p>
            <a:r>
              <a:rPr lang="en-US"/>
              <a:t>Click to edit 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pic>
        <p:nvPicPr>
          <p:cNvPr id="5" name="Graphic 4">
            <a:extLst>
              <a:ext uri="{FF2B5EF4-FFF2-40B4-BE49-F238E27FC236}">
                <a16:creationId xmlns:a16="http://schemas.microsoft.com/office/drawing/2014/main" id="{9F166A59-25A3-3A00-7289-60767DE59A8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
        <p:nvSpPr>
          <p:cNvPr id="7" name="Text Placeholder 6">
            <a:extLst>
              <a:ext uri="{FF2B5EF4-FFF2-40B4-BE49-F238E27FC236}">
                <a16:creationId xmlns:a16="http://schemas.microsoft.com/office/drawing/2014/main" id="{0685EEE0-72B3-62F6-B053-62104B421AC4}"/>
              </a:ext>
            </a:extLst>
          </p:cNvPr>
          <p:cNvSpPr>
            <a:spLocks noGrp="1"/>
          </p:cNvSpPr>
          <p:nvPr>
            <p:ph type="body" sz="quarter" idx="13" hasCustomPrompt="1"/>
          </p:nvPr>
        </p:nvSpPr>
        <p:spPr>
          <a:xfrm>
            <a:off x="457200" y="213516"/>
            <a:ext cx="2538413" cy="175433"/>
          </a:xfrm>
        </p:spPr>
        <p:txBody>
          <a:bodyPr>
            <a:spAutoFit/>
          </a:bodyPr>
          <a:lstStyle>
            <a:lvl1pPr>
              <a:defRPr sz="1200" b="0">
                <a:solidFill>
                  <a:schemeClr val="accent1"/>
                </a:solidFill>
              </a:defRPr>
            </a:lvl1pPr>
          </a:lstStyle>
          <a:p>
            <a:pPr lvl="0"/>
            <a:r>
              <a:rPr lang="en-GB" dirty="0"/>
              <a:t>&lt;Insert function / division / ERG&gt;</a:t>
            </a:r>
          </a:p>
        </p:txBody>
      </p:sp>
    </p:spTree>
    <p:extLst>
      <p:ext uri="{BB962C8B-B14F-4D97-AF65-F5344CB8AC3E}">
        <p14:creationId xmlns:p14="http://schemas.microsoft.com/office/powerpoint/2010/main" val="5451437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572000" y="0"/>
            <a:ext cx="4108450" cy="6857999"/>
          </a:xfrm>
        </p:spPr>
        <p:txBody>
          <a:bodyPr/>
          <a:lstStyle/>
          <a:p>
            <a:r>
              <a:rPr lang="en-US"/>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8680450" y="2743200"/>
            <a:ext cx="3511550" cy="4108451"/>
          </a:xfrm>
        </p:spPr>
        <p:txBody>
          <a:bodyPr/>
          <a:lstStyle/>
          <a:p>
            <a:r>
              <a:rPr lang="en-US"/>
              <a:t>Click icon to add picture</a:t>
            </a:r>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US"/>
              <a:t>Click to edit Master title style</a:t>
            </a:r>
            <a:endParaRPr lang="en-GB"/>
          </a:p>
        </p:txBody>
      </p:sp>
      <p:sp>
        <p:nvSpPr>
          <p:cNvPr id="2" name="Picture Placeholder 7">
            <a:extLst>
              <a:ext uri="{FF2B5EF4-FFF2-40B4-BE49-F238E27FC236}">
                <a16:creationId xmlns:a16="http://schemas.microsoft.com/office/drawing/2014/main" id="{15843B81-9280-B787-925B-D94E5BB1E76C}"/>
              </a:ext>
            </a:extLst>
          </p:cNvPr>
          <p:cNvSpPr>
            <a:spLocks noGrp="1"/>
          </p:cNvSpPr>
          <p:nvPr>
            <p:ph type="pic" sz="quarter" idx="16"/>
          </p:nvPr>
        </p:nvSpPr>
        <p:spPr>
          <a:xfrm>
            <a:off x="8680450" y="1"/>
            <a:ext cx="3511550" cy="2743200"/>
          </a:xfrm>
        </p:spPr>
        <p:txBody>
          <a:bodyPr/>
          <a:lstStyle/>
          <a:p>
            <a:r>
              <a:rPr lang="en-US"/>
              <a:t>Click icon to add picture</a:t>
            </a:r>
            <a:endParaRPr lang="en-GB" dirty="0"/>
          </a:p>
        </p:txBody>
      </p:sp>
    </p:spTree>
    <p:extLst>
      <p:ext uri="{BB962C8B-B14F-4D97-AF65-F5344CB8AC3E}">
        <p14:creationId xmlns:p14="http://schemas.microsoft.com/office/powerpoint/2010/main" val="24746643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CB92480-F2BB-6E4D-0B48-BC5E95A858B5}"/>
              </a:ext>
            </a:extLst>
          </p:cNvPr>
          <p:cNvSpPr>
            <a:spLocks noGrp="1"/>
          </p:cNvSpPr>
          <p:nvPr>
            <p:ph type="ftr" sz="quarter" idx="11"/>
          </p:nvPr>
        </p:nvSpPr>
        <p:spPr/>
        <p:txBody>
          <a:bodyPr/>
          <a:lstStyle/>
          <a:p>
            <a:r>
              <a:rPr lang="en-GB" dirty="0"/>
              <a:t>Footer goes here.</a:t>
            </a:r>
          </a:p>
        </p:txBody>
      </p:sp>
      <p:sp>
        <p:nvSpPr>
          <p:cNvPr id="5" name="Slide Number Placeholder 4">
            <a:extLst>
              <a:ext uri="{FF2B5EF4-FFF2-40B4-BE49-F238E27FC236}">
                <a16:creationId xmlns:a16="http://schemas.microsoft.com/office/drawing/2014/main" id="{40969909-5E9F-D8E9-99CB-822E1C3E1CD4}"/>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2" name="Title 1">
            <a:extLst>
              <a:ext uri="{FF2B5EF4-FFF2-40B4-BE49-F238E27FC236}">
                <a16:creationId xmlns:a16="http://schemas.microsoft.com/office/drawing/2014/main" id="{8560292F-46E5-7C51-F750-22AAB107E973}"/>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7420317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rg Char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CB92480-F2BB-6E4D-0B48-BC5E95A858B5}"/>
              </a:ext>
            </a:extLst>
          </p:cNvPr>
          <p:cNvSpPr>
            <a:spLocks noGrp="1"/>
          </p:cNvSpPr>
          <p:nvPr>
            <p:ph type="ftr" sz="quarter" idx="11"/>
          </p:nvPr>
        </p:nvSpPr>
        <p:spPr/>
        <p:txBody>
          <a:bodyPr/>
          <a:lstStyle/>
          <a:p>
            <a:r>
              <a:rPr lang="en-GB" dirty="0"/>
              <a:t>Footer goes here.</a:t>
            </a:r>
          </a:p>
        </p:txBody>
      </p:sp>
      <p:sp>
        <p:nvSpPr>
          <p:cNvPr id="5" name="Slide Number Placeholder 4">
            <a:extLst>
              <a:ext uri="{FF2B5EF4-FFF2-40B4-BE49-F238E27FC236}">
                <a16:creationId xmlns:a16="http://schemas.microsoft.com/office/drawing/2014/main" id="{40969909-5E9F-D8E9-99CB-822E1C3E1CD4}"/>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2" name="Title 1">
            <a:extLst>
              <a:ext uri="{FF2B5EF4-FFF2-40B4-BE49-F238E27FC236}">
                <a16:creationId xmlns:a16="http://schemas.microsoft.com/office/drawing/2014/main" id="{8560292F-46E5-7C51-F750-22AAB107E973}"/>
              </a:ext>
            </a:extLst>
          </p:cNvPr>
          <p:cNvSpPr>
            <a:spLocks noGrp="1"/>
          </p:cNvSpPr>
          <p:nvPr>
            <p:ph type="title"/>
          </p:nvPr>
        </p:nvSpPr>
        <p:spPr/>
        <p:txBody>
          <a:bodyPr/>
          <a:lstStyle/>
          <a:p>
            <a:r>
              <a:rPr lang="en-US"/>
              <a:t>Click to edit Master title style</a:t>
            </a:r>
            <a:endParaRPr lang="en-GB"/>
          </a:p>
        </p:txBody>
      </p:sp>
      <p:sp>
        <p:nvSpPr>
          <p:cNvPr id="10" name="Rectangle 37">
            <a:extLst>
              <a:ext uri="{FF2B5EF4-FFF2-40B4-BE49-F238E27FC236}">
                <a16:creationId xmlns:a16="http://schemas.microsoft.com/office/drawing/2014/main" id="{58156ED4-C724-C4C8-F7EA-015300ACDCDA}"/>
              </a:ext>
            </a:extLst>
          </p:cNvPr>
          <p:cNvSpPr/>
          <p:nvPr userDrawn="1"/>
        </p:nvSpPr>
        <p:spPr>
          <a:xfrm>
            <a:off x="5331688" y="1325105"/>
            <a:ext cx="2661131" cy="162579"/>
          </a:xfrm>
          <a:custGeom>
            <a:avLst/>
            <a:gdLst>
              <a:gd name="connsiteX0" fmla="*/ 0 w 2953157"/>
              <a:gd name="connsiteY0" fmla="*/ 0 h 294968"/>
              <a:gd name="connsiteX1" fmla="*/ 2953157 w 2953157"/>
              <a:gd name="connsiteY1" fmla="*/ 0 h 294968"/>
              <a:gd name="connsiteX2" fmla="*/ 2953157 w 2953157"/>
              <a:gd name="connsiteY2" fmla="*/ 294968 h 294968"/>
              <a:gd name="connsiteX3" fmla="*/ 0 w 2953157"/>
              <a:gd name="connsiteY3" fmla="*/ 294968 h 294968"/>
              <a:gd name="connsiteX4" fmla="*/ 0 w 2953157"/>
              <a:gd name="connsiteY4" fmla="*/ 0 h 294968"/>
              <a:gd name="connsiteX0" fmla="*/ 2953157 w 3044597"/>
              <a:gd name="connsiteY0" fmla="*/ 294968 h 386408"/>
              <a:gd name="connsiteX1" fmla="*/ 0 w 3044597"/>
              <a:gd name="connsiteY1" fmla="*/ 294968 h 386408"/>
              <a:gd name="connsiteX2" fmla="*/ 0 w 3044597"/>
              <a:gd name="connsiteY2" fmla="*/ 0 h 386408"/>
              <a:gd name="connsiteX3" fmla="*/ 2953157 w 3044597"/>
              <a:gd name="connsiteY3" fmla="*/ 0 h 386408"/>
              <a:gd name="connsiteX4" fmla="*/ 3044597 w 3044597"/>
              <a:gd name="connsiteY4" fmla="*/ 386408 h 386408"/>
              <a:gd name="connsiteX0" fmla="*/ 2953157 w 2953157"/>
              <a:gd name="connsiteY0" fmla="*/ 294968 h 294968"/>
              <a:gd name="connsiteX1" fmla="*/ 0 w 2953157"/>
              <a:gd name="connsiteY1" fmla="*/ 294968 h 294968"/>
              <a:gd name="connsiteX2" fmla="*/ 0 w 2953157"/>
              <a:gd name="connsiteY2" fmla="*/ 0 h 294968"/>
              <a:gd name="connsiteX3" fmla="*/ 2953157 w 2953157"/>
              <a:gd name="connsiteY3" fmla="*/ 0 h 294968"/>
              <a:gd name="connsiteX0" fmla="*/ 0 w 2953157"/>
              <a:gd name="connsiteY0" fmla="*/ 294968 h 294968"/>
              <a:gd name="connsiteX1" fmla="*/ 0 w 2953157"/>
              <a:gd name="connsiteY1" fmla="*/ 0 h 294968"/>
              <a:gd name="connsiteX2" fmla="*/ 2953157 w 2953157"/>
              <a:gd name="connsiteY2" fmla="*/ 0 h 294968"/>
            </a:gdLst>
            <a:ahLst/>
            <a:cxnLst>
              <a:cxn ang="0">
                <a:pos x="connsiteX0" y="connsiteY0"/>
              </a:cxn>
              <a:cxn ang="0">
                <a:pos x="connsiteX1" y="connsiteY1"/>
              </a:cxn>
              <a:cxn ang="0">
                <a:pos x="connsiteX2" y="connsiteY2"/>
              </a:cxn>
            </a:cxnLst>
            <a:rect l="l" t="t" r="r" b="b"/>
            <a:pathLst>
              <a:path w="2953157" h="294968">
                <a:moveTo>
                  <a:pt x="0" y="294968"/>
                </a:moveTo>
                <a:lnTo>
                  <a:pt x="0" y="0"/>
                </a:lnTo>
                <a:lnTo>
                  <a:pt x="2953157" y="0"/>
                </a:lnTo>
              </a:path>
            </a:pathLst>
          </a:cu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37">
            <a:extLst>
              <a:ext uri="{FF2B5EF4-FFF2-40B4-BE49-F238E27FC236}">
                <a16:creationId xmlns:a16="http://schemas.microsoft.com/office/drawing/2014/main" id="{60DD4155-E681-8496-6042-73DF066ECF2B}"/>
              </a:ext>
            </a:extLst>
          </p:cNvPr>
          <p:cNvSpPr/>
          <p:nvPr userDrawn="1"/>
        </p:nvSpPr>
        <p:spPr>
          <a:xfrm flipH="1">
            <a:off x="7992819" y="1325105"/>
            <a:ext cx="2726843" cy="155370"/>
          </a:xfrm>
          <a:custGeom>
            <a:avLst/>
            <a:gdLst>
              <a:gd name="connsiteX0" fmla="*/ 0 w 2953157"/>
              <a:gd name="connsiteY0" fmla="*/ 0 h 294968"/>
              <a:gd name="connsiteX1" fmla="*/ 2953157 w 2953157"/>
              <a:gd name="connsiteY1" fmla="*/ 0 h 294968"/>
              <a:gd name="connsiteX2" fmla="*/ 2953157 w 2953157"/>
              <a:gd name="connsiteY2" fmla="*/ 294968 h 294968"/>
              <a:gd name="connsiteX3" fmla="*/ 0 w 2953157"/>
              <a:gd name="connsiteY3" fmla="*/ 294968 h 294968"/>
              <a:gd name="connsiteX4" fmla="*/ 0 w 2953157"/>
              <a:gd name="connsiteY4" fmla="*/ 0 h 294968"/>
              <a:gd name="connsiteX0" fmla="*/ 2953157 w 3044597"/>
              <a:gd name="connsiteY0" fmla="*/ 294968 h 386408"/>
              <a:gd name="connsiteX1" fmla="*/ 0 w 3044597"/>
              <a:gd name="connsiteY1" fmla="*/ 294968 h 386408"/>
              <a:gd name="connsiteX2" fmla="*/ 0 w 3044597"/>
              <a:gd name="connsiteY2" fmla="*/ 0 h 386408"/>
              <a:gd name="connsiteX3" fmla="*/ 2953157 w 3044597"/>
              <a:gd name="connsiteY3" fmla="*/ 0 h 386408"/>
              <a:gd name="connsiteX4" fmla="*/ 3044597 w 3044597"/>
              <a:gd name="connsiteY4" fmla="*/ 386408 h 386408"/>
              <a:gd name="connsiteX0" fmla="*/ 2953157 w 2953157"/>
              <a:gd name="connsiteY0" fmla="*/ 294968 h 294968"/>
              <a:gd name="connsiteX1" fmla="*/ 0 w 2953157"/>
              <a:gd name="connsiteY1" fmla="*/ 294968 h 294968"/>
              <a:gd name="connsiteX2" fmla="*/ 0 w 2953157"/>
              <a:gd name="connsiteY2" fmla="*/ 0 h 294968"/>
              <a:gd name="connsiteX3" fmla="*/ 2953157 w 2953157"/>
              <a:gd name="connsiteY3" fmla="*/ 0 h 294968"/>
              <a:gd name="connsiteX0" fmla="*/ 0 w 2953157"/>
              <a:gd name="connsiteY0" fmla="*/ 294968 h 294968"/>
              <a:gd name="connsiteX1" fmla="*/ 0 w 2953157"/>
              <a:gd name="connsiteY1" fmla="*/ 0 h 294968"/>
              <a:gd name="connsiteX2" fmla="*/ 2953157 w 2953157"/>
              <a:gd name="connsiteY2" fmla="*/ 0 h 294968"/>
            </a:gdLst>
            <a:ahLst/>
            <a:cxnLst>
              <a:cxn ang="0">
                <a:pos x="connsiteX0" y="connsiteY0"/>
              </a:cxn>
              <a:cxn ang="0">
                <a:pos x="connsiteX1" y="connsiteY1"/>
              </a:cxn>
              <a:cxn ang="0">
                <a:pos x="connsiteX2" y="connsiteY2"/>
              </a:cxn>
            </a:cxnLst>
            <a:rect l="l" t="t" r="r" b="b"/>
            <a:pathLst>
              <a:path w="2953157" h="294968">
                <a:moveTo>
                  <a:pt x="0" y="294968"/>
                </a:moveTo>
                <a:lnTo>
                  <a:pt x="0" y="0"/>
                </a:lnTo>
                <a:lnTo>
                  <a:pt x="2953157" y="0"/>
                </a:lnTo>
              </a:path>
            </a:pathLst>
          </a:cu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 Placeholder 15">
            <a:extLst>
              <a:ext uri="{FF2B5EF4-FFF2-40B4-BE49-F238E27FC236}">
                <a16:creationId xmlns:a16="http://schemas.microsoft.com/office/drawing/2014/main" id="{48471442-A0FC-79B2-716A-AD491207FBA5}"/>
              </a:ext>
            </a:extLst>
          </p:cNvPr>
          <p:cNvSpPr>
            <a:spLocks noGrp="1"/>
          </p:cNvSpPr>
          <p:nvPr>
            <p:ph type="body" sz="quarter" idx="13" hasCustomPrompt="1"/>
          </p:nvPr>
        </p:nvSpPr>
        <p:spPr>
          <a:xfrm>
            <a:off x="10115327" y="1834645"/>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18" name="Picture Placeholder 17">
            <a:extLst>
              <a:ext uri="{FF2B5EF4-FFF2-40B4-BE49-F238E27FC236}">
                <a16:creationId xmlns:a16="http://schemas.microsoft.com/office/drawing/2014/main" id="{5B0AC40F-C188-4E7D-DFBC-5F174E04F056}"/>
              </a:ext>
            </a:extLst>
          </p:cNvPr>
          <p:cNvSpPr>
            <a:spLocks noGrp="1"/>
          </p:cNvSpPr>
          <p:nvPr>
            <p:ph type="pic" sz="quarter" idx="14"/>
          </p:nvPr>
        </p:nvSpPr>
        <p:spPr>
          <a:xfrm>
            <a:off x="9594850" y="1834643"/>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19" name="Text Placeholder 15">
            <a:extLst>
              <a:ext uri="{FF2B5EF4-FFF2-40B4-BE49-F238E27FC236}">
                <a16:creationId xmlns:a16="http://schemas.microsoft.com/office/drawing/2014/main" id="{F2064006-13BA-260D-5F72-A83698C54634}"/>
              </a:ext>
            </a:extLst>
          </p:cNvPr>
          <p:cNvSpPr>
            <a:spLocks noGrp="1"/>
          </p:cNvSpPr>
          <p:nvPr>
            <p:ph type="body" sz="quarter" idx="15" hasCustomPrompt="1"/>
          </p:nvPr>
        </p:nvSpPr>
        <p:spPr>
          <a:xfrm>
            <a:off x="10115327" y="2416512"/>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20" name="Picture Placeholder 17">
            <a:extLst>
              <a:ext uri="{FF2B5EF4-FFF2-40B4-BE49-F238E27FC236}">
                <a16:creationId xmlns:a16="http://schemas.microsoft.com/office/drawing/2014/main" id="{76190752-2E45-38CB-6EE2-5D7C40CA745C}"/>
              </a:ext>
            </a:extLst>
          </p:cNvPr>
          <p:cNvSpPr>
            <a:spLocks noGrp="1"/>
          </p:cNvSpPr>
          <p:nvPr>
            <p:ph type="pic" sz="quarter" idx="16"/>
          </p:nvPr>
        </p:nvSpPr>
        <p:spPr>
          <a:xfrm>
            <a:off x="9594850" y="2416511"/>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21" name="Text Placeholder 15">
            <a:extLst>
              <a:ext uri="{FF2B5EF4-FFF2-40B4-BE49-F238E27FC236}">
                <a16:creationId xmlns:a16="http://schemas.microsoft.com/office/drawing/2014/main" id="{8CE87DEB-010C-51A8-74B9-8E0B369B4D53}"/>
              </a:ext>
            </a:extLst>
          </p:cNvPr>
          <p:cNvSpPr>
            <a:spLocks noGrp="1"/>
          </p:cNvSpPr>
          <p:nvPr>
            <p:ph type="body" sz="quarter" idx="17" hasCustomPrompt="1"/>
          </p:nvPr>
        </p:nvSpPr>
        <p:spPr>
          <a:xfrm>
            <a:off x="10115327" y="2998379"/>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22" name="Picture Placeholder 17">
            <a:extLst>
              <a:ext uri="{FF2B5EF4-FFF2-40B4-BE49-F238E27FC236}">
                <a16:creationId xmlns:a16="http://schemas.microsoft.com/office/drawing/2014/main" id="{90A96AB5-2247-CADB-3668-0658D26DDD50}"/>
              </a:ext>
            </a:extLst>
          </p:cNvPr>
          <p:cNvSpPr>
            <a:spLocks noGrp="1"/>
          </p:cNvSpPr>
          <p:nvPr>
            <p:ph type="pic" sz="quarter" idx="18"/>
          </p:nvPr>
        </p:nvSpPr>
        <p:spPr>
          <a:xfrm>
            <a:off x="9594850" y="2998379"/>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23" name="Text Placeholder 15">
            <a:extLst>
              <a:ext uri="{FF2B5EF4-FFF2-40B4-BE49-F238E27FC236}">
                <a16:creationId xmlns:a16="http://schemas.microsoft.com/office/drawing/2014/main" id="{A7C344AD-2ABC-1A24-C992-F3E41BB28DFC}"/>
              </a:ext>
            </a:extLst>
          </p:cNvPr>
          <p:cNvSpPr>
            <a:spLocks noGrp="1"/>
          </p:cNvSpPr>
          <p:nvPr>
            <p:ph type="body" sz="quarter" idx="19" hasCustomPrompt="1"/>
          </p:nvPr>
        </p:nvSpPr>
        <p:spPr>
          <a:xfrm>
            <a:off x="10115327" y="3580246"/>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24" name="Picture Placeholder 17">
            <a:extLst>
              <a:ext uri="{FF2B5EF4-FFF2-40B4-BE49-F238E27FC236}">
                <a16:creationId xmlns:a16="http://schemas.microsoft.com/office/drawing/2014/main" id="{07C77B3D-99E3-43EE-125B-88CD3CFBE78D}"/>
              </a:ext>
            </a:extLst>
          </p:cNvPr>
          <p:cNvSpPr>
            <a:spLocks noGrp="1"/>
          </p:cNvSpPr>
          <p:nvPr>
            <p:ph type="pic" sz="quarter" idx="20"/>
          </p:nvPr>
        </p:nvSpPr>
        <p:spPr>
          <a:xfrm>
            <a:off x="9594850" y="3580247"/>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25" name="Text Placeholder 15">
            <a:extLst>
              <a:ext uri="{FF2B5EF4-FFF2-40B4-BE49-F238E27FC236}">
                <a16:creationId xmlns:a16="http://schemas.microsoft.com/office/drawing/2014/main" id="{346AA4C5-DD09-43AC-8CB1-E8EE5FCE7965}"/>
              </a:ext>
            </a:extLst>
          </p:cNvPr>
          <p:cNvSpPr>
            <a:spLocks noGrp="1"/>
          </p:cNvSpPr>
          <p:nvPr>
            <p:ph type="body" sz="quarter" idx="21" hasCustomPrompt="1"/>
          </p:nvPr>
        </p:nvSpPr>
        <p:spPr>
          <a:xfrm>
            <a:off x="10115327" y="4162113"/>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26" name="Picture Placeholder 17">
            <a:extLst>
              <a:ext uri="{FF2B5EF4-FFF2-40B4-BE49-F238E27FC236}">
                <a16:creationId xmlns:a16="http://schemas.microsoft.com/office/drawing/2014/main" id="{FBA9C083-88B5-12E1-7045-691ED16489B8}"/>
              </a:ext>
            </a:extLst>
          </p:cNvPr>
          <p:cNvSpPr>
            <a:spLocks noGrp="1"/>
          </p:cNvSpPr>
          <p:nvPr>
            <p:ph type="pic" sz="quarter" idx="22"/>
          </p:nvPr>
        </p:nvSpPr>
        <p:spPr>
          <a:xfrm>
            <a:off x="9594850" y="4162115"/>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27" name="Text Placeholder 15">
            <a:extLst>
              <a:ext uri="{FF2B5EF4-FFF2-40B4-BE49-F238E27FC236}">
                <a16:creationId xmlns:a16="http://schemas.microsoft.com/office/drawing/2014/main" id="{EA9F0863-C951-E320-C756-7996093E60AF}"/>
              </a:ext>
            </a:extLst>
          </p:cNvPr>
          <p:cNvSpPr>
            <a:spLocks noGrp="1"/>
          </p:cNvSpPr>
          <p:nvPr>
            <p:ph type="body" sz="quarter" idx="23" hasCustomPrompt="1"/>
          </p:nvPr>
        </p:nvSpPr>
        <p:spPr>
          <a:xfrm>
            <a:off x="10115327" y="4743980"/>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28" name="Picture Placeholder 17">
            <a:extLst>
              <a:ext uri="{FF2B5EF4-FFF2-40B4-BE49-F238E27FC236}">
                <a16:creationId xmlns:a16="http://schemas.microsoft.com/office/drawing/2014/main" id="{D8741A89-9153-5934-F2D4-D06DAA49CE5B}"/>
              </a:ext>
            </a:extLst>
          </p:cNvPr>
          <p:cNvSpPr>
            <a:spLocks noGrp="1"/>
          </p:cNvSpPr>
          <p:nvPr>
            <p:ph type="pic" sz="quarter" idx="24"/>
          </p:nvPr>
        </p:nvSpPr>
        <p:spPr>
          <a:xfrm>
            <a:off x="9594850" y="4743983"/>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29" name="Text Placeholder 15">
            <a:extLst>
              <a:ext uri="{FF2B5EF4-FFF2-40B4-BE49-F238E27FC236}">
                <a16:creationId xmlns:a16="http://schemas.microsoft.com/office/drawing/2014/main" id="{78F24352-6AB8-1A7D-E815-08B774AAFD93}"/>
              </a:ext>
            </a:extLst>
          </p:cNvPr>
          <p:cNvSpPr>
            <a:spLocks noGrp="1"/>
          </p:cNvSpPr>
          <p:nvPr>
            <p:ph type="body" sz="quarter" idx="25" hasCustomPrompt="1"/>
          </p:nvPr>
        </p:nvSpPr>
        <p:spPr>
          <a:xfrm>
            <a:off x="10115327" y="5325847"/>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30" name="Picture Placeholder 17">
            <a:extLst>
              <a:ext uri="{FF2B5EF4-FFF2-40B4-BE49-F238E27FC236}">
                <a16:creationId xmlns:a16="http://schemas.microsoft.com/office/drawing/2014/main" id="{94CCEA42-5EF9-8B60-DC72-564F6B26BE3E}"/>
              </a:ext>
            </a:extLst>
          </p:cNvPr>
          <p:cNvSpPr>
            <a:spLocks noGrp="1"/>
          </p:cNvSpPr>
          <p:nvPr>
            <p:ph type="pic" sz="quarter" idx="26"/>
          </p:nvPr>
        </p:nvSpPr>
        <p:spPr>
          <a:xfrm>
            <a:off x="9594850" y="5325851"/>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31" name="Text Placeholder 15">
            <a:extLst>
              <a:ext uri="{FF2B5EF4-FFF2-40B4-BE49-F238E27FC236}">
                <a16:creationId xmlns:a16="http://schemas.microsoft.com/office/drawing/2014/main" id="{BB7D72ED-9BE9-1A1B-E831-59065EA7B560}"/>
              </a:ext>
            </a:extLst>
          </p:cNvPr>
          <p:cNvSpPr>
            <a:spLocks noGrp="1"/>
          </p:cNvSpPr>
          <p:nvPr>
            <p:ph type="body" sz="quarter" idx="27" hasCustomPrompt="1"/>
          </p:nvPr>
        </p:nvSpPr>
        <p:spPr>
          <a:xfrm>
            <a:off x="10115327" y="5907717"/>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32" name="Picture Placeholder 17">
            <a:extLst>
              <a:ext uri="{FF2B5EF4-FFF2-40B4-BE49-F238E27FC236}">
                <a16:creationId xmlns:a16="http://schemas.microsoft.com/office/drawing/2014/main" id="{117A069B-05F2-A496-1C7B-058F7CDD5625}"/>
              </a:ext>
            </a:extLst>
          </p:cNvPr>
          <p:cNvSpPr>
            <a:spLocks noGrp="1"/>
          </p:cNvSpPr>
          <p:nvPr>
            <p:ph type="pic" sz="quarter" idx="28"/>
          </p:nvPr>
        </p:nvSpPr>
        <p:spPr>
          <a:xfrm>
            <a:off x="9594850" y="5907717"/>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33" name="Text Placeholder 15">
            <a:extLst>
              <a:ext uri="{FF2B5EF4-FFF2-40B4-BE49-F238E27FC236}">
                <a16:creationId xmlns:a16="http://schemas.microsoft.com/office/drawing/2014/main" id="{CF894B0F-C520-66A7-03AA-CF48D7330441}"/>
              </a:ext>
            </a:extLst>
          </p:cNvPr>
          <p:cNvSpPr>
            <a:spLocks noGrp="1"/>
          </p:cNvSpPr>
          <p:nvPr>
            <p:ph type="body" sz="quarter" idx="29" hasCustomPrompt="1"/>
          </p:nvPr>
        </p:nvSpPr>
        <p:spPr>
          <a:xfrm>
            <a:off x="7721304" y="1834645"/>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34" name="Picture Placeholder 17">
            <a:extLst>
              <a:ext uri="{FF2B5EF4-FFF2-40B4-BE49-F238E27FC236}">
                <a16:creationId xmlns:a16="http://schemas.microsoft.com/office/drawing/2014/main" id="{993BE976-BF6E-5824-7555-83FFBAB2A037}"/>
              </a:ext>
            </a:extLst>
          </p:cNvPr>
          <p:cNvSpPr>
            <a:spLocks noGrp="1"/>
          </p:cNvSpPr>
          <p:nvPr>
            <p:ph type="pic" sz="quarter" idx="30"/>
          </p:nvPr>
        </p:nvSpPr>
        <p:spPr>
          <a:xfrm>
            <a:off x="7200827" y="1834643"/>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35" name="Text Placeholder 15">
            <a:extLst>
              <a:ext uri="{FF2B5EF4-FFF2-40B4-BE49-F238E27FC236}">
                <a16:creationId xmlns:a16="http://schemas.microsoft.com/office/drawing/2014/main" id="{C76BF4DD-5BC9-E268-A769-049C14F24C98}"/>
              </a:ext>
            </a:extLst>
          </p:cNvPr>
          <p:cNvSpPr>
            <a:spLocks noGrp="1"/>
          </p:cNvSpPr>
          <p:nvPr>
            <p:ph type="body" sz="quarter" idx="31" hasCustomPrompt="1"/>
          </p:nvPr>
        </p:nvSpPr>
        <p:spPr>
          <a:xfrm>
            <a:off x="7721304" y="2416512"/>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36" name="Picture Placeholder 17">
            <a:extLst>
              <a:ext uri="{FF2B5EF4-FFF2-40B4-BE49-F238E27FC236}">
                <a16:creationId xmlns:a16="http://schemas.microsoft.com/office/drawing/2014/main" id="{68142240-E8B9-A97C-BF06-97134BB775B0}"/>
              </a:ext>
            </a:extLst>
          </p:cNvPr>
          <p:cNvSpPr>
            <a:spLocks noGrp="1"/>
          </p:cNvSpPr>
          <p:nvPr>
            <p:ph type="pic" sz="quarter" idx="32"/>
          </p:nvPr>
        </p:nvSpPr>
        <p:spPr>
          <a:xfrm>
            <a:off x="7200827" y="2416511"/>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37" name="Text Placeholder 15">
            <a:extLst>
              <a:ext uri="{FF2B5EF4-FFF2-40B4-BE49-F238E27FC236}">
                <a16:creationId xmlns:a16="http://schemas.microsoft.com/office/drawing/2014/main" id="{7EB23180-E1F0-0043-5D3A-5B455DE94AFB}"/>
              </a:ext>
            </a:extLst>
          </p:cNvPr>
          <p:cNvSpPr>
            <a:spLocks noGrp="1"/>
          </p:cNvSpPr>
          <p:nvPr>
            <p:ph type="body" sz="quarter" idx="33" hasCustomPrompt="1"/>
          </p:nvPr>
        </p:nvSpPr>
        <p:spPr>
          <a:xfrm>
            <a:off x="7721304" y="2998379"/>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38" name="Picture Placeholder 17">
            <a:extLst>
              <a:ext uri="{FF2B5EF4-FFF2-40B4-BE49-F238E27FC236}">
                <a16:creationId xmlns:a16="http://schemas.microsoft.com/office/drawing/2014/main" id="{CDFEA550-04E5-5217-1AAD-9FD4C35346C5}"/>
              </a:ext>
            </a:extLst>
          </p:cNvPr>
          <p:cNvSpPr>
            <a:spLocks noGrp="1"/>
          </p:cNvSpPr>
          <p:nvPr>
            <p:ph type="pic" sz="quarter" idx="34"/>
          </p:nvPr>
        </p:nvSpPr>
        <p:spPr>
          <a:xfrm>
            <a:off x="7200827" y="2998379"/>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39" name="Text Placeholder 15">
            <a:extLst>
              <a:ext uri="{FF2B5EF4-FFF2-40B4-BE49-F238E27FC236}">
                <a16:creationId xmlns:a16="http://schemas.microsoft.com/office/drawing/2014/main" id="{8753BB74-B228-CE2B-0E4F-56826923B7C2}"/>
              </a:ext>
            </a:extLst>
          </p:cNvPr>
          <p:cNvSpPr>
            <a:spLocks noGrp="1"/>
          </p:cNvSpPr>
          <p:nvPr>
            <p:ph type="body" sz="quarter" idx="35" hasCustomPrompt="1"/>
          </p:nvPr>
        </p:nvSpPr>
        <p:spPr>
          <a:xfrm>
            <a:off x="7721304" y="3580246"/>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40" name="Picture Placeholder 17">
            <a:extLst>
              <a:ext uri="{FF2B5EF4-FFF2-40B4-BE49-F238E27FC236}">
                <a16:creationId xmlns:a16="http://schemas.microsoft.com/office/drawing/2014/main" id="{719846A7-C329-A57A-6B6C-9061BAD0F9A6}"/>
              </a:ext>
            </a:extLst>
          </p:cNvPr>
          <p:cNvSpPr>
            <a:spLocks noGrp="1"/>
          </p:cNvSpPr>
          <p:nvPr>
            <p:ph type="pic" sz="quarter" idx="36"/>
          </p:nvPr>
        </p:nvSpPr>
        <p:spPr>
          <a:xfrm>
            <a:off x="7200827" y="3580247"/>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41" name="Text Placeholder 15">
            <a:extLst>
              <a:ext uri="{FF2B5EF4-FFF2-40B4-BE49-F238E27FC236}">
                <a16:creationId xmlns:a16="http://schemas.microsoft.com/office/drawing/2014/main" id="{71853714-BD35-5C25-022A-AFDB8B4242D0}"/>
              </a:ext>
            </a:extLst>
          </p:cNvPr>
          <p:cNvSpPr>
            <a:spLocks noGrp="1"/>
          </p:cNvSpPr>
          <p:nvPr>
            <p:ph type="body" sz="quarter" idx="37" hasCustomPrompt="1"/>
          </p:nvPr>
        </p:nvSpPr>
        <p:spPr>
          <a:xfrm>
            <a:off x="7721304" y="4162113"/>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42" name="Picture Placeholder 17">
            <a:extLst>
              <a:ext uri="{FF2B5EF4-FFF2-40B4-BE49-F238E27FC236}">
                <a16:creationId xmlns:a16="http://schemas.microsoft.com/office/drawing/2014/main" id="{FEED7496-C068-1760-F0B6-9A4BDD74A4B6}"/>
              </a:ext>
            </a:extLst>
          </p:cNvPr>
          <p:cNvSpPr>
            <a:spLocks noGrp="1"/>
          </p:cNvSpPr>
          <p:nvPr>
            <p:ph type="pic" sz="quarter" idx="38"/>
          </p:nvPr>
        </p:nvSpPr>
        <p:spPr>
          <a:xfrm>
            <a:off x="7200827" y="4162115"/>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43" name="Text Placeholder 15">
            <a:extLst>
              <a:ext uri="{FF2B5EF4-FFF2-40B4-BE49-F238E27FC236}">
                <a16:creationId xmlns:a16="http://schemas.microsoft.com/office/drawing/2014/main" id="{4D7A9AF9-2259-C373-742E-65562F5F91A0}"/>
              </a:ext>
            </a:extLst>
          </p:cNvPr>
          <p:cNvSpPr>
            <a:spLocks noGrp="1"/>
          </p:cNvSpPr>
          <p:nvPr>
            <p:ph type="body" sz="quarter" idx="39" hasCustomPrompt="1"/>
          </p:nvPr>
        </p:nvSpPr>
        <p:spPr>
          <a:xfrm>
            <a:off x="7721304" y="4743980"/>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44" name="Picture Placeholder 17">
            <a:extLst>
              <a:ext uri="{FF2B5EF4-FFF2-40B4-BE49-F238E27FC236}">
                <a16:creationId xmlns:a16="http://schemas.microsoft.com/office/drawing/2014/main" id="{86309E8D-D721-AAA9-E448-3BBCCA29A9B3}"/>
              </a:ext>
            </a:extLst>
          </p:cNvPr>
          <p:cNvSpPr>
            <a:spLocks noGrp="1"/>
          </p:cNvSpPr>
          <p:nvPr>
            <p:ph type="pic" sz="quarter" idx="40"/>
          </p:nvPr>
        </p:nvSpPr>
        <p:spPr>
          <a:xfrm>
            <a:off x="7200827" y="4743983"/>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45" name="Text Placeholder 15">
            <a:extLst>
              <a:ext uri="{FF2B5EF4-FFF2-40B4-BE49-F238E27FC236}">
                <a16:creationId xmlns:a16="http://schemas.microsoft.com/office/drawing/2014/main" id="{67D8D4E2-2847-B8EC-8209-3715297B6745}"/>
              </a:ext>
            </a:extLst>
          </p:cNvPr>
          <p:cNvSpPr>
            <a:spLocks noGrp="1"/>
          </p:cNvSpPr>
          <p:nvPr>
            <p:ph type="body" sz="quarter" idx="41" hasCustomPrompt="1"/>
          </p:nvPr>
        </p:nvSpPr>
        <p:spPr>
          <a:xfrm>
            <a:off x="7721304" y="5325847"/>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46" name="Picture Placeholder 17">
            <a:extLst>
              <a:ext uri="{FF2B5EF4-FFF2-40B4-BE49-F238E27FC236}">
                <a16:creationId xmlns:a16="http://schemas.microsoft.com/office/drawing/2014/main" id="{691250C0-1117-AC38-C450-EC202F7FAE81}"/>
              </a:ext>
            </a:extLst>
          </p:cNvPr>
          <p:cNvSpPr>
            <a:spLocks noGrp="1"/>
          </p:cNvSpPr>
          <p:nvPr>
            <p:ph type="pic" sz="quarter" idx="42"/>
          </p:nvPr>
        </p:nvSpPr>
        <p:spPr>
          <a:xfrm>
            <a:off x="7200827" y="5325851"/>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47" name="Text Placeholder 15">
            <a:extLst>
              <a:ext uri="{FF2B5EF4-FFF2-40B4-BE49-F238E27FC236}">
                <a16:creationId xmlns:a16="http://schemas.microsoft.com/office/drawing/2014/main" id="{6F5684D0-6773-B13C-B209-C26B23513E49}"/>
              </a:ext>
            </a:extLst>
          </p:cNvPr>
          <p:cNvSpPr>
            <a:spLocks noGrp="1"/>
          </p:cNvSpPr>
          <p:nvPr>
            <p:ph type="body" sz="quarter" idx="43" hasCustomPrompt="1"/>
          </p:nvPr>
        </p:nvSpPr>
        <p:spPr>
          <a:xfrm>
            <a:off x="7721304" y="5907717"/>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48" name="Picture Placeholder 17">
            <a:extLst>
              <a:ext uri="{FF2B5EF4-FFF2-40B4-BE49-F238E27FC236}">
                <a16:creationId xmlns:a16="http://schemas.microsoft.com/office/drawing/2014/main" id="{B05A7DE7-4A4B-F029-CEA1-147031B56991}"/>
              </a:ext>
            </a:extLst>
          </p:cNvPr>
          <p:cNvSpPr>
            <a:spLocks noGrp="1"/>
          </p:cNvSpPr>
          <p:nvPr>
            <p:ph type="pic" sz="quarter" idx="44"/>
          </p:nvPr>
        </p:nvSpPr>
        <p:spPr>
          <a:xfrm>
            <a:off x="7200827" y="5907717"/>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49" name="Text Placeholder 15">
            <a:extLst>
              <a:ext uri="{FF2B5EF4-FFF2-40B4-BE49-F238E27FC236}">
                <a16:creationId xmlns:a16="http://schemas.microsoft.com/office/drawing/2014/main" id="{F0B6B0E3-C41F-CF6D-FB39-9E5347803E49}"/>
              </a:ext>
            </a:extLst>
          </p:cNvPr>
          <p:cNvSpPr>
            <a:spLocks noGrp="1"/>
          </p:cNvSpPr>
          <p:nvPr>
            <p:ph type="body" sz="quarter" idx="45" hasCustomPrompt="1"/>
          </p:nvPr>
        </p:nvSpPr>
        <p:spPr>
          <a:xfrm>
            <a:off x="5327281" y="1834645"/>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50" name="Picture Placeholder 17">
            <a:extLst>
              <a:ext uri="{FF2B5EF4-FFF2-40B4-BE49-F238E27FC236}">
                <a16:creationId xmlns:a16="http://schemas.microsoft.com/office/drawing/2014/main" id="{FC9D60A6-FD0D-09FE-16A6-A7D485156B76}"/>
              </a:ext>
            </a:extLst>
          </p:cNvPr>
          <p:cNvSpPr>
            <a:spLocks noGrp="1"/>
          </p:cNvSpPr>
          <p:nvPr>
            <p:ph type="pic" sz="quarter" idx="46"/>
          </p:nvPr>
        </p:nvSpPr>
        <p:spPr>
          <a:xfrm>
            <a:off x="4806804" y="1834643"/>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51" name="Text Placeholder 15">
            <a:extLst>
              <a:ext uri="{FF2B5EF4-FFF2-40B4-BE49-F238E27FC236}">
                <a16:creationId xmlns:a16="http://schemas.microsoft.com/office/drawing/2014/main" id="{7FD918E2-5F1B-29BB-ED04-C973D2A8AF41}"/>
              </a:ext>
            </a:extLst>
          </p:cNvPr>
          <p:cNvSpPr>
            <a:spLocks noGrp="1"/>
          </p:cNvSpPr>
          <p:nvPr>
            <p:ph type="body" sz="quarter" idx="47" hasCustomPrompt="1"/>
          </p:nvPr>
        </p:nvSpPr>
        <p:spPr>
          <a:xfrm>
            <a:off x="5327281" y="2416512"/>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52" name="Picture Placeholder 17">
            <a:extLst>
              <a:ext uri="{FF2B5EF4-FFF2-40B4-BE49-F238E27FC236}">
                <a16:creationId xmlns:a16="http://schemas.microsoft.com/office/drawing/2014/main" id="{E5F9150E-C036-82E2-CCFF-54D5903B5819}"/>
              </a:ext>
            </a:extLst>
          </p:cNvPr>
          <p:cNvSpPr>
            <a:spLocks noGrp="1"/>
          </p:cNvSpPr>
          <p:nvPr>
            <p:ph type="pic" sz="quarter" idx="48"/>
          </p:nvPr>
        </p:nvSpPr>
        <p:spPr>
          <a:xfrm>
            <a:off x="4806804" y="2416511"/>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53" name="Text Placeholder 15">
            <a:extLst>
              <a:ext uri="{FF2B5EF4-FFF2-40B4-BE49-F238E27FC236}">
                <a16:creationId xmlns:a16="http://schemas.microsoft.com/office/drawing/2014/main" id="{75F9EE17-318C-F987-02CE-DEBB9E7231F8}"/>
              </a:ext>
            </a:extLst>
          </p:cNvPr>
          <p:cNvSpPr>
            <a:spLocks noGrp="1"/>
          </p:cNvSpPr>
          <p:nvPr>
            <p:ph type="body" sz="quarter" idx="49" hasCustomPrompt="1"/>
          </p:nvPr>
        </p:nvSpPr>
        <p:spPr>
          <a:xfrm>
            <a:off x="5327281" y="2998379"/>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54" name="Picture Placeholder 17">
            <a:extLst>
              <a:ext uri="{FF2B5EF4-FFF2-40B4-BE49-F238E27FC236}">
                <a16:creationId xmlns:a16="http://schemas.microsoft.com/office/drawing/2014/main" id="{10D5800D-A63F-94B9-F397-FA215D77E22C}"/>
              </a:ext>
            </a:extLst>
          </p:cNvPr>
          <p:cNvSpPr>
            <a:spLocks noGrp="1"/>
          </p:cNvSpPr>
          <p:nvPr>
            <p:ph type="pic" sz="quarter" idx="50"/>
          </p:nvPr>
        </p:nvSpPr>
        <p:spPr>
          <a:xfrm>
            <a:off x="4806804" y="2998379"/>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55" name="Text Placeholder 15">
            <a:extLst>
              <a:ext uri="{FF2B5EF4-FFF2-40B4-BE49-F238E27FC236}">
                <a16:creationId xmlns:a16="http://schemas.microsoft.com/office/drawing/2014/main" id="{CE92E0E4-0C3F-88A1-9E8C-D0DE514CE37C}"/>
              </a:ext>
            </a:extLst>
          </p:cNvPr>
          <p:cNvSpPr>
            <a:spLocks noGrp="1"/>
          </p:cNvSpPr>
          <p:nvPr>
            <p:ph type="body" sz="quarter" idx="51" hasCustomPrompt="1"/>
          </p:nvPr>
        </p:nvSpPr>
        <p:spPr>
          <a:xfrm>
            <a:off x="5327281" y="3580246"/>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56" name="Picture Placeholder 17">
            <a:extLst>
              <a:ext uri="{FF2B5EF4-FFF2-40B4-BE49-F238E27FC236}">
                <a16:creationId xmlns:a16="http://schemas.microsoft.com/office/drawing/2014/main" id="{69816FC4-7721-91F5-EC37-07D882D12AE9}"/>
              </a:ext>
            </a:extLst>
          </p:cNvPr>
          <p:cNvSpPr>
            <a:spLocks noGrp="1"/>
          </p:cNvSpPr>
          <p:nvPr>
            <p:ph type="pic" sz="quarter" idx="52"/>
          </p:nvPr>
        </p:nvSpPr>
        <p:spPr>
          <a:xfrm>
            <a:off x="4806804" y="3580247"/>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57" name="Text Placeholder 15">
            <a:extLst>
              <a:ext uri="{FF2B5EF4-FFF2-40B4-BE49-F238E27FC236}">
                <a16:creationId xmlns:a16="http://schemas.microsoft.com/office/drawing/2014/main" id="{247B4491-9D7D-A3EB-3E57-66DF72545769}"/>
              </a:ext>
            </a:extLst>
          </p:cNvPr>
          <p:cNvSpPr>
            <a:spLocks noGrp="1"/>
          </p:cNvSpPr>
          <p:nvPr>
            <p:ph type="body" sz="quarter" idx="53" hasCustomPrompt="1"/>
          </p:nvPr>
        </p:nvSpPr>
        <p:spPr>
          <a:xfrm>
            <a:off x="5327281" y="4162113"/>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58" name="Picture Placeholder 17">
            <a:extLst>
              <a:ext uri="{FF2B5EF4-FFF2-40B4-BE49-F238E27FC236}">
                <a16:creationId xmlns:a16="http://schemas.microsoft.com/office/drawing/2014/main" id="{0114C038-51B2-2830-2B21-B81F900BA75D}"/>
              </a:ext>
            </a:extLst>
          </p:cNvPr>
          <p:cNvSpPr>
            <a:spLocks noGrp="1"/>
          </p:cNvSpPr>
          <p:nvPr>
            <p:ph type="pic" sz="quarter" idx="54"/>
          </p:nvPr>
        </p:nvSpPr>
        <p:spPr>
          <a:xfrm>
            <a:off x="4806804" y="4162115"/>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59" name="Text Placeholder 15">
            <a:extLst>
              <a:ext uri="{FF2B5EF4-FFF2-40B4-BE49-F238E27FC236}">
                <a16:creationId xmlns:a16="http://schemas.microsoft.com/office/drawing/2014/main" id="{74D01E90-9044-8095-1ABD-88AFA1E7426D}"/>
              </a:ext>
            </a:extLst>
          </p:cNvPr>
          <p:cNvSpPr>
            <a:spLocks noGrp="1"/>
          </p:cNvSpPr>
          <p:nvPr>
            <p:ph type="body" sz="quarter" idx="55" hasCustomPrompt="1"/>
          </p:nvPr>
        </p:nvSpPr>
        <p:spPr>
          <a:xfrm>
            <a:off x="5327281" y="4743980"/>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60" name="Picture Placeholder 17">
            <a:extLst>
              <a:ext uri="{FF2B5EF4-FFF2-40B4-BE49-F238E27FC236}">
                <a16:creationId xmlns:a16="http://schemas.microsoft.com/office/drawing/2014/main" id="{65072126-5BB0-BB71-69D1-7019D918B3B3}"/>
              </a:ext>
            </a:extLst>
          </p:cNvPr>
          <p:cNvSpPr>
            <a:spLocks noGrp="1"/>
          </p:cNvSpPr>
          <p:nvPr>
            <p:ph type="pic" sz="quarter" idx="56"/>
          </p:nvPr>
        </p:nvSpPr>
        <p:spPr>
          <a:xfrm>
            <a:off x="4806804" y="4743983"/>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61" name="Text Placeholder 15">
            <a:extLst>
              <a:ext uri="{FF2B5EF4-FFF2-40B4-BE49-F238E27FC236}">
                <a16:creationId xmlns:a16="http://schemas.microsoft.com/office/drawing/2014/main" id="{0AE65C30-A0C4-28CD-EDA9-18FFD8F4245C}"/>
              </a:ext>
            </a:extLst>
          </p:cNvPr>
          <p:cNvSpPr>
            <a:spLocks noGrp="1"/>
          </p:cNvSpPr>
          <p:nvPr>
            <p:ph type="body" sz="quarter" idx="57" hasCustomPrompt="1"/>
          </p:nvPr>
        </p:nvSpPr>
        <p:spPr>
          <a:xfrm>
            <a:off x="5327281" y="5325847"/>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62" name="Picture Placeholder 17">
            <a:extLst>
              <a:ext uri="{FF2B5EF4-FFF2-40B4-BE49-F238E27FC236}">
                <a16:creationId xmlns:a16="http://schemas.microsoft.com/office/drawing/2014/main" id="{29E43FEC-AD36-6A07-6883-9877C04B7290}"/>
              </a:ext>
            </a:extLst>
          </p:cNvPr>
          <p:cNvSpPr>
            <a:spLocks noGrp="1"/>
          </p:cNvSpPr>
          <p:nvPr>
            <p:ph type="pic" sz="quarter" idx="58"/>
          </p:nvPr>
        </p:nvSpPr>
        <p:spPr>
          <a:xfrm>
            <a:off x="4806804" y="5325851"/>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63" name="Text Placeholder 15">
            <a:extLst>
              <a:ext uri="{FF2B5EF4-FFF2-40B4-BE49-F238E27FC236}">
                <a16:creationId xmlns:a16="http://schemas.microsoft.com/office/drawing/2014/main" id="{83FE1007-FD02-2CEF-3CDE-5CBA4DF3E4DF}"/>
              </a:ext>
            </a:extLst>
          </p:cNvPr>
          <p:cNvSpPr>
            <a:spLocks noGrp="1"/>
          </p:cNvSpPr>
          <p:nvPr>
            <p:ph type="body" sz="quarter" idx="59" hasCustomPrompt="1"/>
          </p:nvPr>
        </p:nvSpPr>
        <p:spPr>
          <a:xfrm>
            <a:off x="5327281" y="5907717"/>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64" name="Picture Placeholder 17">
            <a:extLst>
              <a:ext uri="{FF2B5EF4-FFF2-40B4-BE49-F238E27FC236}">
                <a16:creationId xmlns:a16="http://schemas.microsoft.com/office/drawing/2014/main" id="{7E0223E7-62AA-09EB-5009-78D5A9EC1183}"/>
              </a:ext>
            </a:extLst>
          </p:cNvPr>
          <p:cNvSpPr>
            <a:spLocks noGrp="1"/>
          </p:cNvSpPr>
          <p:nvPr>
            <p:ph type="pic" sz="quarter" idx="60"/>
          </p:nvPr>
        </p:nvSpPr>
        <p:spPr>
          <a:xfrm>
            <a:off x="4806804" y="5907717"/>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66" name="Text Placeholder 65">
            <a:extLst>
              <a:ext uri="{FF2B5EF4-FFF2-40B4-BE49-F238E27FC236}">
                <a16:creationId xmlns:a16="http://schemas.microsoft.com/office/drawing/2014/main" id="{430BCD9F-EF16-1288-3617-AB89C92C3BDF}"/>
              </a:ext>
            </a:extLst>
          </p:cNvPr>
          <p:cNvSpPr>
            <a:spLocks noGrp="1"/>
          </p:cNvSpPr>
          <p:nvPr>
            <p:ph type="body" sz="quarter" idx="61" hasCustomPrompt="1"/>
          </p:nvPr>
        </p:nvSpPr>
        <p:spPr>
          <a:xfrm>
            <a:off x="9594850" y="1530579"/>
            <a:ext cx="2278063" cy="233910"/>
          </a:xfrm>
        </p:spPr>
        <p:txBody>
          <a:bodyPr>
            <a:spAutoFit/>
          </a:bodyPr>
          <a:lstStyle>
            <a:lvl1pPr>
              <a:defRPr sz="1600" b="0">
                <a:solidFill>
                  <a:schemeClr val="accent1"/>
                </a:solidFill>
                <a:latin typeface="+mn-lt"/>
              </a:defRPr>
            </a:lvl1pPr>
            <a:lvl2pPr>
              <a:defRPr sz="1200">
                <a:solidFill>
                  <a:schemeClr val="accent1"/>
                </a:solidFill>
                <a:latin typeface="+mn-lt"/>
              </a:defRPr>
            </a:lvl2pPr>
            <a:lvl3pPr>
              <a:defRPr sz="1200">
                <a:solidFill>
                  <a:schemeClr val="accent1"/>
                </a:solidFill>
                <a:latin typeface="+mn-lt"/>
              </a:defRPr>
            </a:lvl3pPr>
            <a:lvl4pPr>
              <a:defRPr sz="1200">
                <a:solidFill>
                  <a:schemeClr val="accent1"/>
                </a:solidFill>
                <a:latin typeface="+mn-lt"/>
              </a:defRPr>
            </a:lvl4pPr>
            <a:lvl5pPr>
              <a:defRPr sz="1200">
                <a:solidFill>
                  <a:schemeClr val="accent1"/>
                </a:solidFill>
                <a:latin typeface="+mn-lt"/>
              </a:defRPr>
            </a:lvl5pPr>
          </a:lstStyle>
          <a:p>
            <a:pPr lvl="0"/>
            <a:r>
              <a:rPr lang="en-GB" dirty="0"/>
              <a:t>Sector</a:t>
            </a:r>
            <a:endParaRPr lang="en-US" dirty="0"/>
          </a:p>
        </p:txBody>
      </p:sp>
      <p:sp>
        <p:nvSpPr>
          <p:cNvPr id="67" name="Text Placeholder 15">
            <a:extLst>
              <a:ext uri="{FF2B5EF4-FFF2-40B4-BE49-F238E27FC236}">
                <a16:creationId xmlns:a16="http://schemas.microsoft.com/office/drawing/2014/main" id="{F5A0159A-48C1-11B0-94D5-85BE1F1A8E57}"/>
              </a:ext>
            </a:extLst>
          </p:cNvPr>
          <p:cNvSpPr>
            <a:spLocks noGrp="1"/>
          </p:cNvSpPr>
          <p:nvPr>
            <p:ph type="body" sz="quarter" idx="62" hasCustomPrompt="1"/>
          </p:nvPr>
        </p:nvSpPr>
        <p:spPr>
          <a:xfrm>
            <a:off x="10115327" y="469308"/>
            <a:ext cx="1757586" cy="486048"/>
          </a:xfrm>
          <a:solidFill>
            <a:schemeClr val="accent1"/>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68" name="Picture Placeholder 17">
            <a:extLst>
              <a:ext uri="{FF2B5EF4-FFF2-40B4-BE49-F238E27FC236}">
                <a16:creationId xmlns:a16="http://schemas.microsoft.com/office/drawing/2014/main" id="{CA6F4CE9-A0D2-8BF5-AFEF-A56871FD09B1}"/>
              </a:ext>
            </a:extLst>
          </p:cNvPr>
          <p:cNvSpPr>
            <a:spLocks noGrp="1"/>
          </p:cNvSpPr>
          <p:nvPr>
            <p:ph type="pic" sz="quarter" idx="63"/>
          </p:nvPr>
        </p:nvSpPr>
        <p:spPr>
          <a:xfrm>
            <a:off x="9594850" y="469306"/>
            <a:ext cx="520477" cy="486049"/>
          </a:xfrm>
          <a:solidFill>
            <a:schemeClr val="bg2"/>
          </a:solidFill>
        </p:spPr>
        <p:txBody>
          <a:bodyPr/>
          <a:lstStyle>
            <a:lvl1pPr>
              <a:defRPr sz="1050"/>
            </a:lvl1pPr>
          </a:lstStyle>
          <a:p>
            <a:r>
              <a:rPr lang="en-US"/>
              <a:t>Click icon to add picture</a:t>
            </a:r>
            <a:endParaRPr lang="en-US" dirty="0"/>
          </a:p>
        </p:txBody>
      </p:sp>
      <p:sp>
        <p:nvSpPr>
          <p:cNvPr id="69" name="Text Placeholder 15">
            <a:extLst>
              <a:ext uri="{FF2B5EF4-FFF2-40B4-BE49-F238E27FC236}">
                <a16:creationId xmlns:a16="http://schemas.microsoft.com/office/drawing/2014/main" id="{574865F7-4B16-D1CB-686C-622E608BD802}"/>
              </a:ext>
            </a:extLst>
          </p:cNvPr>
          <p:cNvSpPr>
            <a:spLocks noGrp="1"/>
          </p:cNvSpPr>
          <p:nvPr>
            <p:ph type="body" sz="quarter" idx="64" hasCustomPrompt="1"/>
          </p:nvPr>
        </p:nvSpPr>
        <p:spPr>
          <a:xfrm>
            <a:off x="7721304" y="469308"/>
            <a:ext cx="1757586" cy="486048"/>
          </a:xfrm>
          <a:solidFill>
            <a:schemeClr val="accent1"/>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70" name="Picture Placeholder 17">
            <a:extLst>
              <a:ext uri="{FF2B5EF4-FFF2-40B4-BE49-F238E27FC236}">
                <a16:creationId xmlns:a16="http://schemas.microsoft.com/office/drawing/2014/main" id="{1E792525-F892-64A3-B9B3-E4EF44CA94FC}"/>
              </a:ext>
            </a:extLst>
          </p:cNvPr>
          <p:cNvSpPr>
            <a:spLocks noGrp="1"/>
          </p:cNvSpPr>
          <p:nvPr>
            <p:ph type="pic" sz="quarter" idx="65"/>
          </p:nvPr>
        </p:nvSpPr>
        <p:spPr>
          <a:xfrm>
            <a:off x="7200827" y="469306"/>
            <a:ext cx="520477" cy="486049"/>
          </a:xfrm>
          <a:solidFill>
            <a:schemeClr val="bg2"/>
          </a:solidFill>
        </p:spPr>
        <p:txBody>
          <a:bodyPr/>
          <a:lstStyle>
            <a:lvl1pPr>
              <a:defRPr sz="1050"/>
            </a:lvl1pPr>
          </a:lstStyle>
          <a:p>
            <a:r>
              <a:rPr lang="en-US"/>
              <a:t>Click icon to add picture</a:t>
            </a:r>
            <a:endParaRPr lang="en-US" dirty="0"/>
          </a:p>
        </p:txBody>
      </p:sp>
      <p:sp>
        <p:nvSpPr>
          <p:cNvPr id="72" name="Text Placeholder 65">
            <a:extLst>
              <a:ext uri="{FF2B5EF4-FFF2-40B4-BE49-F238E27FC236}">
                <a16:creationId xmlns:a16="http://schemas.microsoft.com/office/drawing/2014/main" id="{DBF027CA-B0C2-419A-DAF8-ECCBDE96EFB4}"/>
              </a:ext>
            </a:extLst>
          </p:cNvPr>
          <p:cNvSpPr>
            <a:spLocks noGrp="1"/>
          </p:cNvSpPr>
          <p:nvPr>
            <p:ph type="body" sz="quarter" idx="66" hasCustomPrompt="1"/>
          </p:nvPr>
        </p:nvSpPr>
        <p:spPr>
          <a:xfrm>
            <a:off x="7202379" y="1530579"/>
            <a:ext cx="2278063" cy="233910"/>
          </a:xfrm>
        </p:spPr>
        <p:txBody>
          <a:bodyPr>
            <a:spAutoFit/>
          </a:bodyPr>
          <a:lstStyle>
            <a:lvl1pPr>
              <a:defRPr sz="1600" b="0">
                <a:solidFill>
                  <a:schemeClr val="accent1"/>
                </a:solidFill>
                <a:latin typeface="+mn-lt"/>
              </a:defRPr>
            </a:lvl1pPr>
            <a:lvl2pPr>
              <a:defRPr sz="1200">
                <a:solidFill>
                  <a:schemeClr val="accent1"/>
                </a:solidFill>
                <a:latin typeface="+mn-lt"/>
              </a:defRPr>
            </a:lvl2pPr>
            <a:lvl3pPr>
              <a:defRPr sz="1200">
                <a:solidFill>
                  <a:schemeClr val="accent1"/>
                </a:solidFill>
                <a:latin typeface="+mn-lt"/>
              </a:defRPr>
            </a:lvl3pPr>
            <a:lvl4pPr>
              <a:defRPr sz="1200">
                <a:solidFill>
                  <a:schemeClr val="accent1"/>
                </a:solidFill>
                <a:latin typeface="+mn-lt"/>
              </a:defRPr>
            </a:lvl4pPr>
            <a:lvl5pPr>
              <a:defRPr sz="1200">
                <a:solidFill>
                  <a:schemeClr val="accent1"/>
                </a:solidFill>
                <a:latin typeface="+mn-lt"/>
              </a:defRPr>
            </a:lvl5pPr>
          </a:lstStyle>
          <a:p>
            <a:pPr lvl="0"/>
            <a:r>
              <a:rPr lang="en-GB" dirty="0"/>
              <a:t>Sector</a:t>
            </a:r>
            <a:endParaRPr lang="en-US" dirty="0"/>
          </a:p>
        </p:txBody>
      </p:sp>
      <p:sp>
        <p:nvSpPr>
          <p:cNvPr id="73" name="Text Placeholder 65">
            <a:extLst>
              <a:ext uri="{FF2B5EF4-FFF2-40B4-BE49-F238E27FC236}">
                <a16:creationId xmlns:a16="http://schemas.microsoft.com/office/drawing/2014/main" id="{2F0FD107-669C-B260-FA7E-02BB020E45D5}"/>
              </a:ext>
            </a:extLst>
          </p:cNvPr>
          <p:cNvSpPr>
            <a:spLocks noGrp="1"/>
          </p:cNvSpPr>
          <p:nvPr>
            <p:ph type="body" sz="quarter" idx="67" hasCustomPrompt="1"/>
          </p:nvPr>
        </p:nvSpPr>
        <p:spPr>
          <a:xfrm>
            <a:off x="4806804" y="1530579"/>
            <a:ext cx="2278063" cy="233910"/>
          </a:xfrm>
        </p:spPr>
        <p:txBody>
          <a:bodyPr>
            <a:spAutoFit/>
          </a:bodyPr>
          <a:lstStyle>
            <a:lvl1pPr>
              <a:defRPr sz="1600" b="0">
                <a:solidFill>
                  <a:schemeClr val="accent1"/>
                </a:solidFill>
                <a:latin typeface="+mn-lt"/>
              </a:defRPr>
            </a:lvl1pPr>
            <a:lvl2pPr>
              <a:defRPr sz="1200">
                <a:solidFill>
                  <a:schemeClr val="accent1"/>
                </a:solidFill>
                <a:latin typeface="+mn-lt"/>
              </a:defRPr>
            </a:lvl2pPr>
            <a:lvl3pPr>
              <a:defRPr sz="1200">
                <a:solidFill>
                  <a:schemeClr val="accent1"/>
                </a:solidFill>
                <a:latin typeface="+mn-lt"/>
              </a:defRPr>
            </a:lvl3pPr>
            <a:lvl4pPr>
              <a:defRPr sz="1200">
                <a:solidFill>
                  <a:schemeClr val="accent1"/>
                </a:solidFill>
                <a:latin typeface="+mn-lt"/>
              </a:defRPr>
            </a:lvl4pPr>
            <a:lvl5pPr>
              <a:defRPr sz="1200">
                <a:solidFill>
                  <a:schemeClr val="accent1"/>
                </a:solidFill>
                <a:latin typeface="+mn-lt"/>
              </a:defRPr>
            </a:lvl5pPr>
          </a:lstStyle>
          <a:p>
            <a:pPr lvl="0"/>
            <a:r>
              <a:rPr lang="en-GB" dirty="0"/>
              <a:t>Sector</a:t>
            </a:r>
            <a:endParaRPr lang="en-US" dirty="0"/>
          </a:p>
        </p:txBody>
      </p:sp>
      <p:sp>
        <p:nvSpPr>
          <p:cNvPr id="74" name="Rectangle 6">
            <a:extLst>
              <a:ext uri="{FF2B5EF4-FFF2-40B4-BE49-F238E27FC236}">
                <a16:creationId xmlns:a16="http://schemas.microsoft.com/office/drawing/2014/main" id="{835A19E8-130B-392B-16A3-C595D3D5BF5C}"/>
              </a:ext>
            </a:extLst>
          </p:cNvPr>
          <p:cNvSpPr/>
          <p:nvPr userDrawn="1"/>
        </p:nvSpPr>
        <p:spPr>
          <a:xfrm>
            <a:off x="8296117" y="955350"/>
            <a:ext cx="2597465" cy="155370"/>
          </a:xfrm>
          <a:custGeom>
            <a:avLst/>
            <a:gdLst>
              <a:gd name="connsiteX0" fmla="*/ 0 w 3200400"/>
              <a:gd name="connsiteY0" fmla="*/ 0 h 444109"/>
              <a:gd name="connsiteX1" fmla="*/ 3200400 w 3200400"/>
              <a:gd name="connsiteY1" fmla="*/ 0 h 444109"/>
              <a:gd name="connsiteX2" fmla="*/ 3200400 w 3200400"/>
              <a:gd name="connsiteY2" fmla="*/ 444109 h 444109"/>
              <a:gd name="connsiteX3" fmla="*/ 0 w 3200400"/>
              <a:gd name="connsiteY3" fmla="*/ 444109 h 444109"/>
              <a:gd name="connsiteX4" fmla="*/ 0 w 3200400"/>
              <a:gd name="connsiteY4" fmla="*/ 0 h 444109"/>
              <a:gd name="connsiteX0" fmla="*/ 0 w 3200400"/>
              <a:gd name="connsiteY0" fmla="*/ 9525 h 453634"/>
              <a:gd name="connsiteX1" fmla="*/ 1657350 w 3200400"/>
              <a:gd name="connsiteY1" fmla="*/ 0 h 453634"/>
              <a:gd name="connsiteX2" fmla="*/ 3200400 w 3200400"/>
              <a:gd name="connsiteY2" fmla="*/ 9525 h 453634"/>
              <a:gd name="connsiteX3" fmla="*/ 3200400 w 3200400"/>
              <a:gd name="connsiteY3" fmla="*/ 453634 h 453634"/>
              <a:gd name="connsiteX4" fmla="*/ 0 w 3200400"/>
              <a:gd name="connsiteY4" fmla="*/ 453634 h 453634"/>
              <a:gd name="connsiteX5" fmla="*/ 0 w 3200400"/>
              <a:gd name="connsiteY5" fmla="*/ 9525 h 453634"/>
              <a:gd name="connsiteX0" fmla="*/ 1657350 w 3200400"/>
              <a:gd name="connsiteY0" fmla="*/ 0 h 453634"/>
              <a:gd name="connsiteX1" fmla="*/ 3200400 w 3200400"/>
              <a:gd name="connsiteY1" fmla="*/ 9525 h 453634"/>
              <a:gd name="connsiteX2" fmla="*/ 3200400 w 3200400"/>
              <a:gd name="connsiteY2" fmla="*/ 453634 h 453634"/>
              <a:gd name="connsiteX3" fmla="*/ 0 w 3200400"/>
              <a:gd name="connsiteY3" fmla="*/ 453634 h 453634"/>
              <a:gd name="connsiteX4" fmla="*/ 0 w 3200400"/>
              <a:gd name="connsiteY4" fmla="*/ 9525 h 453634"/>
              <a:gd name="connsiteX5" fmla="*/ 1748790 w 3200400"/>
              <a:gd name="connsiteY5" fmla="*/ 91440 h 453634"/>
              <a:gd name="connsiteX0" fmla="*/ 1657350 w 3200400"/>
              <a:gd name="connsiteY0" fmla="*/ 0 h 453634"/>
              <a:gd name="connsiteX1" fmla="*/ 3200400 w 3200400"/>
              <a:gd name="connsiteY1" fmla="*/ 9525 h 453634"/>
              <a:gd name="connsiteX2" fmla="*/ 3200400 w 3200400"/>
              <a:gd name="connsiteY2" fmla="*/ 453634 h 453634"/>
              <a:gd name="connsiteX3" fmla="*/ 0 w 3200400"/>
              <a:gd name="connsiteY3" fmla="*/ 453634 h 453634"/>
              <a:gd name="connsiteX4" fmla="*/ 0 w 3200400"/>
              <a:gd name="connsiteY4" fmla="*/ 9525 h 453634"/>
              <a:gd name="connsiteX0" fmla="*/ 3200400 w 3200400"/>
              <a:gd name="connsiteY0" fmla="*/ 0 h 444109"/>
              <a:gd name="connsiteX1" fmla="*/ 3200400 w 3200400"/>
              <a:gd name="connsiteY1" fmla="*/ 444109 h 444109"/>
              <a:gd name="connsiteX2" fmla="*/ 0 w 3200400"/>
              <a:gd name="connsiteY2" fmla="*/ 444109 h 444109"/>
              <a:gd name="connsiteX3" fmla="*/ 0 w 3200400"/>
              <a:gd name="connsiteY3" fmla="*/ 0 h 444109"/>
            </a:gdLst>
            <a:ahLst/>
            <a:cxnLst>
              <a:cxn ang="0">
                <a:pos x="connsiteX0" y="connsiteY0"/>
              </a:cxn>
              <a:cxn ang="0">
                <a:pos x="connsiteX1" y="connsiteY1"/>
              </a:cxn>
              <a:cxn ang="0">
                <a:pos x="connsiteX2" y="connsiteY2"/>
              </a:cxn>
              <a:cxn ang="0">
                <a:pos x="connsiteX3" y="connsiteY3"/>
              </a:cxn>
            </a:cxnLst>
            <a:rect l="l" t="t" r="r" b="b"/>
            <a:pathLst>
              <a:path w="3200400" h="444109">
                <a:moveTo>
                  <a:pt x="3200400" y="0"/>
                </a:moveTo>
                <a:lnTo>
                  <a:pt x="3200400" y="444109"/>
                </a:lnTo>
                <a:lnTo>
                  <a:pt x="0" y="444109"/>
                </a:lnTo>
                <a:lnTo>
                  <a:pt x="0" y="0"/>
                </a:lnTo>
              </a:path>
            </a:pathLst>
          </a:custGeom>
          <a:noFill/>
          <a:ln w="9525" cap="sq">
            <a:solidFill>
              <a:schemeClr val="accent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75" name="Text Placeholder 65">
            <a:extLst>
              <a:ext uri="{FF2B5EF4-FFF2-40B4-BE49-F238E27FC236}">
                <a16:creationId xmlns:a16="http://schemas.microsoft.com/office/drawing/2014/main" id="{C11ABC07-B062-43C9-5120-B7A225863B53}"/>
              </a:ext>
            </a:extLst>
          </p:cNvPr>
          <p:cNvSpPr>
            <a:spLocks noGrp="1"/>
          </p:cNvSpPr>
          <p:nvPr>
            <p:ph type="body" sz="quarter" idx="68" hasCustomPrompt="1"/>
          </p:nvPr>
        </p:nvSpPr>
        <p:spPr>
          <a:xfrm>
            <a:off x="10958513" y="985667"/>
            <a:ext cx="449262" cy="160813"/>
          </a:xfrm>
        </p:spPr>
        <p:txBody>
          <a:bodyPr wrap="square">
            <a:spAutoFit/>
          </a:bodyPr>
          <a:lstStyle>
            <a:lvl1pPr>
              <a:defRPr sz="1100" b="0">
                <a:solidFill>
                  <a:schemeClr val="accent1"/>
                </a:solidFill>
                <a:latin typeface="+mn-lt"/>
              </a:defRPr>
            </a:lvl1pPr>
            <a:lvl2pPr>
              <a:defRPr sz="1200">
                <a:solidFill>
                  <a:schemeClr val="accent1"/>
                </a:solidFill>
                <a:latin typeface="+mn-lt"/>
              </a:defRPr>
            </a:lvl2pPr>
            <a:lvl3pPr>
              <a:defRPr sz="1200">
                <a:solidFill>
                  <a:schemeClr val="accent1"/>
                </a:solidFill>
                <a:latin typeface="+mn-lt"/>
              </a:defRPr>
            </a:lvl3pPr>
            <a:lvl4pPr>
              <a:defRPr sz="1200">
                <a:solidFill>
                  <a:schemeClr val="accent1"/>
                </a:solidFill>
                <a:latin typeface="+mn-lt"/>
              </a:defRPr>
            </a:lvl4pPr>
            <a:lvl5pPr>
              <a:defRPr sz="1200">
                <a:solidFill>
                  <a:schemeClr val="accent1"/>
                </a:solidFill>
                <a:latin typeface="+mn-lt"/>
              </a:defRPr>
            </a:lvl5pPr>
          </a:lstStyle>
          <a:p>
            <a:pPr lvl="0"/>
            <a:r>
              <a:rPr lang="en-GB" dirty="0"/>
              <a:t>Sector</a:t>
            </a:r>
            <a:endParaRPr lang="en-US" dirty="0"/>
          </a:p>
        </p:txBody>
      </p:sp>
      <p:cxnSp>
        <p:nvCxnSpPr>
          <p:cNvPr id="76" name="Straight Connector 75">
            <a:extLst>
              <a:ext uri="{FF2B5EF4-FFF2-40B4-BE49-F238E27FC236}">
                <a16:creationId xmlns:a16="http://schemas.microsoft.com/office/drawing/2014/main" id="{1991A43D-D9FC-0639-B455-EB6D993DD5C7}"/>
              </a:ext>
            </a:extLst>
          </p:cNvPr>
          <p:cNvCxnSpPr>
            <a:cxnSpLocks/>
          </p:cNvCxnSpPr>
          <p:nvPr userDrawn="1"/>
        </p:nvCxnSpPr>
        <p:spPr>
          <a:xfrm>
            <a:off x="7992824" y="892725"/>
            <a:ext cx="0" cy="587750"/>
          </a:xfrm>
          <a:prstGeom prst="line">
            <a:avLst/>
          </a:prstGeom>
          <a:ln w="9525" cap="rnd">
            <a:solidFill>
              <a:schemeClr val="accent1"/>
            </a:solidFill>
            <a:round/>
            <a:headEnd type="none" w="med" len="med"/>
            <a:tailEnd type="non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28896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2D5D703-D8EA-9994-BA95-384890B498F7}"/>
              </a:ext>
            </a:extLst>
          </p:cNvPr>
          <p:cNvSpPr>
            <a:spLocks noGrp="1"/>
          </p:cNvSpPr>
          <p:nvPr>
            <p:ph type="ftr" sz="quarter" idx="11"/>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53DCE458-D9A3-4DEA-87B5-6B6AE0C5F74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8940657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Laptop for Data">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9A17E6-4AC8-E994-D92E-83B1DC7B064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 name="Footer Placeholder 2">
            <a:extLst>
              <a:ext uri="{FF2B5EF4-FFF2-40B4-BE49-F238E27FC236}">
                <a16:creationId xmlns:a16="http://schemas.microsoft.com/office/drawing/2014/main" id="{4493F27B-1253-3930-8B65-C212B41871E9}"/>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E48CF470-A452-95FA-1832-626BD1C26086}"/>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8" name="Picture Placeholder 7">
            <a:extLst>
              <a:ext uri="{FF2B5EF4-FFF2-40B4-BE49-F238E27FC236}">
                <a16:creationId xmlns:a16="http://schemas.microsoft.com/office/drawing/2014/main" id="{C6794F51-D76A-D010-D3D5-C0B86154AB87}"/>
              </a:ext>
            </a:extLst>
          </p:cNvPr>
          <p:cNvSpPr>
            <a:spLocks noGrp="1"/>
          </p:cNvSpPr>
          <p:nvPr>
            <p:ph type="pic" sz="quarter" idx="12" hasCustomPrompt="1"/>
          </p:nvPr>
        </p:nvSpPr>
        <p:spPr>
          <a:xfrm>
            <a:off x="2042979" y="720955"/>
            <a:ext cx="8104321" cy="5079770"/>
          </a:xfrm>
          <a:prstGeom prst="roundRect">
            <a:avLst>
              <a:gd name="adj" fmla="val 157"/>
            </a:avLst>
          </a:prstGeom>
          <a:noFill/>
        </p:spPr>
        <p:txBody>
          <a:bodyPr/>
          <a:lstStyle>
            <a:lvl1pPr>
              <a:defRPr sz="1600" b="0"/>
            </a:lvl1pPr>
          </a:lstStyle>
          <a:p>
            <a:r>
              <a:rPr lang="en-US"/>
              <a:t> Delete if not required</a:t>
            </a:r>
          </a:p>
        </p:txBody>
      </p:sp>
    </p:spTree>
    <p:extLst>
      <p:ext uri="{BB962C8B-B14F-4D97-AF65-F5344CB8AC3E}">
        <p14:creationId xmlns:p14="http://schemas.microsoft.com/office/powerpoint/2010/main" val="10370848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31ED342-3D5F-E744-5C02-ED60F13F3A32}"/>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p:nvPr>
        </p:nvSpPr>
        <p:spPr>
          <a:xfrm>
            <a:off x="457200" y="693888"/>
            <a:ext cx="9144000" cy="3439236"/>
          </a:xfrm>
        </p:spPr>
        <p:txBody>
          <a:bodyPr anchor="b">
            <a:noAutofit/>
          </a:bodyPr>
          <a:lstStyle>
            <a:lvl1pPr algn="l">
              <a:lnSpc>
                <a:spcPct val="80000"/>
              </a:lnSpc>
              <a:defRPr sz="8800">
                <a:solidFill>
                  <a:schemeClr val="accent1"/>
                </a:solidFill>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pic>
        <p:nvPicPr>
          <p:cNvPr id="5" name="Graphic 4">
            <a:extLst>
              <a:ext uri="{FF2B5EF4-FFF2-40B4-BE49-F238E27FC236}">
                <a16:creationId xmlns:a16="http://schemas.microsoft.com/office/drawing/2014/main" id="{AC1A5716-3608-4053-4CC8-84BF92B5D61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Tree>
    <p:extLst>
      <p:ext uri="{BB962C8B-B14F-4D97-AF65-F5344CB8AC3E}">
        <p14:creationId xmlns:p14="http://schemas.microsoft.com/office/powerpoint/2010/main" val="2673035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Slide for 1 Lin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0ADC76-D61C-14B2-73B6-03136E7AB583}"/>
              </a:ext>
            </a:extLst>
          </p:cNvPr>
          <p:cNvSpPr/>
          <p:nvPr userDrawn="1"/>
        </p:nvSpPr>
        <p:spPr>
          <a:xfrm>
            <a:off x="1" y="0"/>
            <a:ext cx="12192000" cy="3889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hasCustomPrompt="1"/>
          </p:nvPr>
        </p:nvSpPr>
        <p:spPr>
          <a:xfrm>
            <a:off x="457200" y="3049750"/>
            <a:ext cx="9144000" cy="1083374"/>
          </a:xfrm>
        </p:spPr>
        <p:txBody>
          <a:bodyPr anchor="b">
            <a:noAutofit/>
          </a:bodyPr>
          <a:lstStyle>
            <a:lvl1pPr algn="l">
              <a:lnSpc>
                <a:spcPct val="80000"/>
              </a:lnSpc>
              <a:defRPr sz="8800">
                <a:solidFill>
                  <a:schemeClr val="accent1"/>
                </a:solidFill>
              </a:defRPr>
            </a:lvl1pPr>
          </a:lstStyle>
          <a:p>
            <a:r>
              <a:rPr lang="en-US" dirty="0"/>
              <a:t>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sp>
        <p:nvSpPr>
          <p:cNvPr id="6" name="Picture Placeholder 11">
            <a:extLst>
              <a:ext uri="{FF2B5EF4-FFF2-40B4-BE49-F238E27FC236}">
                <a16:creationId xmlns:a16="http://schemas.microsoft.com/office/drawing/2014/main" id="{577C862B-51AF-22E7-C1C8-B6AB08B70818}"/>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pic>
        <p:nvPicPr>
          <p:cNvPr id="5" name="Graphic 4">
            <a:extLst>
              <a:ext uri="{FF2B5EF4-FFF2-40B4-BE49-F238E27FC236}">
                <a16:creationId xmlns:a16="http://schemas.microsoft.com/office/drawing/2014/main" id="{7C47EC89-A6A9-22D1-1BE8-E0D34780BDC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Tree>
    <p:extLst>
      <p:ext uri="{BB962C8B-B14F-4D97-AF65-F5344CB8AC3E}">
        <p14:creationId xmlns:p14="http://schemas.microsoft.com/office/powerpoint/2010/main" val="20232344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 FOR INTERNAL US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31ED342-3D5F-E744-5C02-ED60F13F3A32}"/>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p:nvPr>
        </p:nvSpPr>
        <p:spPr>
          <a:xfrm>
            <a:off x="457200" y="693888"/>
            <a:ext cx="9144000" cy="3439236"/>
          </a:xfrm>
        </p:spPr>
        <p:txBody>
          <a:bodyPr anchor="b">
            <a:noAutofit/>
          </a:bodyPr>
          <a:lstStyle>
            <a:lvl1pPr algn="l">
              <a:lnSpc>
                <a:spcPct val="80000"/>
              </a:lnSpc>
              <a:defRPr sz="8800">
                <a:solidFill>
                  <a:schemeClr val="accent1"/>
                </a:solidFill>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pic>
        <p:nvPicPr>
          <p:cNvPr id="5" name="Graphic 4">
            <a:extLst>
              <a:ext uri="{FF2B5EF4-FFF2-40B4-BE49-F238E27FC236}">
                <a16:creationId xmlns:a16="http://schemas.microsoft.com/office/drawing/2014/main" id="{9F166A59-25A3-3A00-7289-60767DE59A8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
        <p:nvSpPr>
          <p:cNvPr id="7" name="Text Placeholder 6">
            <a:extLst>
              <a:ext uri="{FF2B5EF4-FFF2-40B4-BE49-F238E27FC236}">
                <a16:creationId xmlns:a16="http://schemas.microsoft.com/office/drawing/2014/main" id="{0685EEE0-72B3-62F6-B053-62104B421AC4}"/>
              </a:ext>
            </a:extLst>
          </p:cNvPr>
          <p:cNvSpPr>
            <a:spLocks noGrp="1"/>
          </p:cNvSpPr>
          <p:nvPr>
            <p:ph type="body" sz="quarter" idx="13" hasCustomPrompt="1"/>
          </p:nvPr>
        </p:nvSpPr>
        <p:spPr>
          <a:xfrm>
            <a:off x="457200" y="213516"/>
            <a:ext cx="2538413" cy="175433"/>
          </a:xfrm>
        </p:spPr>
        <p:txBody>
          <a:bodyPr>
            <a:spAutoFit/>
          </a:bodyPr>
          <a:lstStyle>
            <a:lvl1pPr>
              <a:defRPr sz="1200" b="0">
                <a:solidFill>
                  <a:schemeClr val="accent1"/>
                </a:solidFill>
              </a:defRPr>
            </a:lvl1pPr>
          </a:lstStyle>
          <a:p>
            <a:pPr lvl="0"/>
            <a:r>
              <a:rPr lang="en-GB" dirty="0"/>
              <a:t>&lt;Insert function / division / ERG&gt;</a:t>
            </a:r>
          </a:p>
        </p:txBody>
      </p:sp>
    </p:spTree>
    <p:extLst>
      <p:ext uri="{BB962C8B-B14F-4D97-AF65-F5344CB8AC3E}">
        <p14:creationId xmlns:p14="http://schemas.microsoft.com/office/powerpoint/2010/main" val="26537610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Slide for 1 Line FOR INTERNAL USE">
    <p:spTree>
      <p:nvGrpSpPr>
        <p:cNvPr id="1" name=""/>
        <p:cNvGrpSpPr/>
        <p:nvPr/>
      </p:nvGrpSpPr>
      <p:grpSpPr>
        <a:xfrm>
          <a:off x="0" y="0"/>
          <a:ext cx="0" cy="0"/>
          <a:chOff x="0" y="0"/>
          <a:chExt cx="0" cy="0"/>
        </a:xfrm>
      </p:grpSpPr>
      <p:sp>
        <p:nvSpPr>
          <p:cNvPr id="6" name="Picture Placeholder 11">
            <a:extLst>
              <a:ext uri="{FF2B5EF4-FFF2-40B4-BE49-F238E27FC236}">
                <a16:creationId xmlns:a16="http://schemas.microsoft.com/office/drawing/2014/main" id="{577C862B-51AF-22E7-C1C8-B6AB08B70818}"/>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sp>
        <p:nvSpPr>
          <p:cNvPr id="8" name="Rectangle 7">
            <a:extLst>
              <a:ext uri="{FF2B5EF4-FFF2-40B4-BE49-F238E27FC236}">
                <a16:creationId xmlns:a16="http://schemas.microsoft.com/office/drawing/2014/main" id="{E60ADC76-D61C-14B2-73B6-03136E7AB583}"/>
              </a:ext>
            </a:extLst>
          </p:cNvPr>
          <p:cNvSpPr/>
          <p:nvPr userDrawn="1"/>
        </p:nvSpPr>
        <p:spPr>
          <a:xfrm>
            <a:off x="0" y="296062"/>
            <a:ext cx="12192000" cy="3889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hasCustomPrompt="1"/>
          </p:nvPr>
        </p:nvSpPr>
        <p:spPr>
          <a:xfrm>
            <a:off x="457200" y="3049750"/>
            <a:ext cx="9144000" cy="1083374"/>
          </a:xfrm>
        </p:spPr>
        <p:txBody>
          <a:bodyPr anchor="b">
            <a:noAutofit/>
          </a:bodyPr>
          <a:lstStyle>
            <a:lvl1pPr algn="l">
              <a:lnSpc>
                <a:spcPct val="80000"/>
              </a:lnSpc>
              <a:defRPr sz="8800">
                <a:solidFill>
                  <a:schemeClr val="accent1"/>
                </a:solidFill>
              </a:defRPr>
            </a:lvl1pPr>
          </a:lstStyle>
          <a:p>
            <a:r>
              <a:rPr lang="en-US" dirty="0"/>
              <a:t>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pic>
        <p:nvPicPr>
          <p:cNvPr id="5" name="Graphic 4">
            <a:extLst>
              <a:ext uri="{FF2B5EF4-FFF2-40B4-BE49-F238E27FC236}">
                <a16:creationId xmlns:a16="http://schemas.microsoft.com/office/drawing/2014/main" id="{B6991778-B436-9629-6EC4-E96EA59B0C8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
        <p:nvSpPr>
          <p:cNvPr id="9" name="Text Placeholder 6">
            <a:extLst>
              <a:ext uri="{FF2B5EF4-FFF2-40B4-BE49-F238E27FC236}">
                <a16:creationId xmlns:a16="http://schemas.microsoft.com/office/drawing/2014/main" id="{0E80AAB3-DEF4-AF2C-B6AC-85CF8F3D2BC5}"/>
              </a:ext>
            </a:extLst>
          </p:cNvPr>
          <p:cNvSpPr>
            <a:spLocks noGrp="1"/>
          </p:cNvSpPr>
          <p:nvPr>
            <p:ph type="body" sz="quarter" idx="13" hasCustomPrompt="1"/>
          </p:nvPr>
        </p:nvSpPr>
        <p:spPr>
          <a:xfrm>
            <a:off x="457200" y="213516"/>
            <a:ext cx="2538413" cy="175433"/>
          </a:xfrm>
        </p:spPr>
        <p:txBody>
          <a:bodyPr>
            <a:spAutoFit/>
          </a:bodyPr>
          <a:lstStyle>
            <a:lvl1pPr>
              <a:defRPr sz="1200" b="0">
                <a:solidFill>
                  <a:schemeClr val="accent1"/>
                </a:solidFill>
              </a:defRPr>
            </a:lvl1pPr>
          </a:lstStyle>
          <a:p>
            <a:pPr lvl="0"/>
            <a:r>
              <a:rPr lang="en-GB" dirty="0"/>
              <a:t>&lt;Insert function / division / ERG&gt;</a:t>
            </a:r>
          </a:p>
        </p:txBody>
      </p:sp>
    </p:spTree>
    <p:extLst>
      <p:ext uri="{BB962C8B-B14F-4D97-AF65-F5344CB8AC3E}">
        <p14:creationId xmlns:p14="http://schemas.microsoft.com/office/powerpoint/2010/main" val="36704519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9" name="Picture Placeholder 11">
            <a:extLst>
              <a:ext uri="{FF2B5EF4-FFF2-40B4-BE49-F238E27FC236}">
                <a16:creationId xmlns:a16="http://schemas.microsoft.com/office/drawing/2014/main" id="{01E87593-5AB1-A742-817D-C9CC722DF5EB}"/>
              </a:ext>
            </a:extLst>
          </p:cNvPr>
          <p:cNvSpPr>
            <a:spLocks noGrp="1"/>
          </p:cNvSpPr>
          <p:nvPr>
            <p:ph type="pic" sz="quarter" idx="13" hasCustomPrompt="1"/>
          </p:nvPr>
        </p:nvSpPr>
        <p:spPr>
          <a:xfrm>
            <a:off x="0" y="0"/>
            <a:ext cx="12192000" cy="6858000"/>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B4FC5297-363A-7DB8-E10F-5C447164ED3E}"/>
              </a:ext>
            </a:extLst>
          </p:cNvPr>
          <p:cNvSpPr>
            <a:spLocks noGrp="1"/>
          </p:cNvSpPr>
          <p:nvPr>
            <p:ph type="title"/>
          </p:nvPr>
        </p:nvSpPr>
        <p:spPr>
          <a:xfrm>
            <a:off x="457200" y="402608"/>
            <a:ext cx="9586913" cy="2852737"/>
          </a:xfrm>
        </p:spPr>
        <p:txBody>
          <a:bodyPr anchor="t"/>
          <a:lstStyle>
            <a:lvl1pPr>
              <a:defRPr sz="7200"/>
            </a:lvl1p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62B0A461-379B-6A19-B69E-A04AF5ECEBFA}"/>
              </a:ext>
            </a:extLst>
          </p:cNvPr>
          <p:cNvSpPr>
            <a:spLocks noGrp="1"/>
          </p:cNvSpPr>
          <p:nvPr>
            <p:ph type="body" idx="1"/>
          </p:nvPr>
        </p:nvSpPr>
        <p:spPr>
          <a:xfrm>
            <a:off x="457201" y="3654426"/>
            <a:ext cx="5937250" cy="914399"/>
          </a:xfrm>
        </p:spPr>
        <p:txBody>
          <a:bodyPr>
            <a:normAutofit/>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5" name="Footer Placeholder 4">
            <a:extLst>
              <a:ext uri="{FF2B5EF4-FFF2-40B4-BE49-F238E27FC236}">
                <a16:creationId xmlns:a16="http://schemas.microsoft.com/office/drawing/2014/main" id="{27BFB576-48D2-B938-362D-C2CA0F65CCCF}"/>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9744F17B-F1E6-D688-7E7E-CD7675D187CA}"/>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3852555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for 1 Line FOR INTERNAL USE">
    <p:spTree>
      <p:nvGrpSpPr>
        <p:cNvPr id="1" name=""/>
        <p:cNvGrpSpPr/>
        <p:nvPr/>
      </p:nvGrpSpPr>
      <p:grpSpPr>
        <a:xfrm>
          <a:off x="0" y="0"/>
          <a:ext cx="0" cy="0"/>
          <a:chOff x="0" y="0"/>
          <a:chExt cx="0" cy="0"/>
        </a:xfrm>
      </p:grpSpPr>
      <p:sp>
        <p:nvSpPr>
          <p:cNvPr id="6" name="Picture Placeholder 11">
            <a:extLst>
              <a:ext uri="{FF2B5EF4-FFF2-40B4-BE49-F238E27FC236}">
                <a16:creationId xmlns:a16="http://schemas.microsoft.com/office/drawing/2014/main" id="{577C862B-51AF-22E7-C1C8-B6AB08B70818}"/>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sp>
        <p:nvSpPr>
          <p:cNvPr id="8" name="Rectangle 7">
            <a:extLst>
              <a:ext uri="{FF2B5EF4-FFF2-40B4-BE49-F238E27FC236}">
                <a16:creationId xmlns:a16="http://schemas.microsoft.com/office/drawing/2014/main" id="{E60ADC76-D61C-14B2-73B6-03136E7AB583}"/>
              </a:ext>
            </a:extLst>
          </p:cNvPr>
          <p:cNvSpPr/>
          <p:nvPr userDrawn="1"/>
        </p:nvSpPr>
        <p:spPr>
          <a:xfrm>
            <a:off x="0" y="296062"/>
            <a:ext cx="12192000" cy="3889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hasCustomPrompt="1"/>
          </p:nvPr>
        </p:nvSpPr>
        <p:spPr>
          <a:xfrm>
            <a:off x="457200" y="3049750"/>
            <a:ext cx="9144000" cy="1083374"/>
          </a:xfrm>
        </p:spPr>
        <p:txBody>
          <a:bodyPr anchor="b">
            <a:noAutofit/>
          </a:bodyPr>
          <a:lstStyle>
            <a:lvl1pPr algn="l">
              <a:lnSpc>
                <a:spcPct val="80000"/>
              </a:lnSpc>
              <a:defRPr sz="8800">
                <a:solidFill>
                  <a:schemeClr val="accent1"/>
                </a:solidFill>
              </a:defRPr>
            </a:lvl1pPr>
          </a:lstStyle>
          <a:p>
            <a:r>
              <a:rPr lang="en-US" dirty="0"/>
              <a:t>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pic>
        <p:nvPicPr>
          <p:cNvPr id="5" name="Graphic 4">
            <a:extLst>
              <a:ext uri="{FF2B5EF4-FFF2-40B4-BE49-F238E27FC236}">
                <a16:creationId xmlns:a16="http://schemas.microsoft.com/office/drawing/2014/main" id="{B6991778-B436-9629-6EC4-E96EA59B0C8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
        <p:nvSpPr>
          <p:cNvPr id="9" name="Text Placeholder 6">
            <a:extLst>
              <a:ext uri="{FF2B5EF4-FFF2-40B4-BE49-F238E27FC236}">
                <a16:creationId xmlns:a16="http://schemas.microsoft.com/office/drawing/2014/main" id="{0E80AAB3-DEF4-AF2C-B6AC-85CF8F3D2BC5}"/>
              </a:ext>
            </a:extLst>
          </p:cNvPr>
          <p:cNvSpPr>
            <a:spLocks noGrp="1"/>
          </p:cNvSpPr>
          <p:nvPr>
            <p:ph type="body" sz="quarter" idx="13" hasCustomPrompt="1"/>
          </p:nvPr>
        </p:nvSpPr>
        <p:spPr>
          <a:xfrm>
            <a:off x="457200" y="213516"/>
            <a:ext cx="2538413" cy="175433"/>
          </a:xfrm>
        </p:spPr>
        <p:txBody>
          <a:bodyPr>
            <a:spAutoFit/>
          </a:bodyPr>
          <a:lstStyle>
            <a:lvl1pPr>
              <a:defRPr sz="1200" b="0">
                <a:solidFill>
                  <a:schemeClr val="accent1"/>
                </a:solidFill>
              </a:defRPr>
            </a:lvl1pPr>
          </a:lstStyle>
          <a:p>
            <a:pPr lvl="0"/>
            <a:r>
              <a:rPr lang="en-GB" dirty="0"/>
              <a:t>&lt;Insert function / division / ERG&gt;</a:t>
            </a:r>
          </a:p>
        </p:txBody>
      </p:sp>
    </p:spTree>
    <p:extLst>
      <p:ext uri="{BB962C8B-B14F-4D97-AF65-F5344CB8AC3E}">
        <p14:creationId xmlns:p14="http://schemas.microsoft.com/office/powerpoint/2010/main" val="387263039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ection Header FOR INTERNAL USE">
    <p:spTree>
      <p:nvGrpSpPr>
        <p:cNvPr id="1" name=""/>
        <p:cNvGrpSpPr/>
        <p:nvPr/>
      </p:nvGrpSpPr>
      <p:grpSpPr>
        <a:xfrm>
          <a:off x="0" y="0"/>
          <a:ext cx="0" cy="0"/>
          <a:chOff x="0" y="0"/>
          <a:chExt cx="0" cy="0"/>
        </a:xfrm>
      </p:grpSpPr>
      <p:sp>
        <p:nvSpPr>
          <p:cNvPr id="9" name="Picture Placeholder 11">
            <a:extLst>
              <a:ext uri="{FF2B5EF4-FFF2-40B4-BE49-F238E27FC236}">
                <a16:creationId xmlns:a16="http://schemas.microsoft.com/office/drawing/2014/main" id="{01E87593-5AB1-A742-817D-C9CC722DF5EB}"/>
              </a:ext>
            </a:extLst>
          </p:cNvPr>
          <p:cNvSpPr>
            <a:spLocks noGrp="1"/>
          </p:cNvSpPr>
          <p:nvPr>
            <p:ph type="pic" sz="quarter" idx="13" hasCustomPrompt="1"/>
          </p:nvPr>
        </p:nvSpPr>
        <p:spPr>
          <a:xfrm>
            <a:off x="0" y="0"/>
            <a:ext cx="12192000" cy="6858000"/>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B4FC5297-363A-7DB8-E10F-5C447164ED3E}"/>
              </a:ext>
            </a:extLst>
          </p:cNvPr>
          <p:cNvSpPr>
            <a:spLocks noGrp="1"/>
          </p:cNvSpPr>
          <p:nvPr>
            <p:ph type="title"/>
          </p:nvPr>
        </p:nvSpPr>
        <p:spPr>
          <a:xfrm>
            <a:off x="457200" y="782320"/>
            <a:ext cx="9586913" cy="2473025"/>
          </a:xfrm>
        </p:spPr>
        <p:txBody>
          <a:bodyPr anchor="t"/>
          <a:lstStyle>
            <a:lvl1pPr>
              <a:defRPr sz="7200"/>
            </a:lvl1pPr>
          </a:lstStyle>
          <a:p>
            <a:r>
              <a:rPr lang="en-GB" dirty="0"/>
              <a:t>Click to edit Master title style</a:t>
            </a:r>
          </a:p>
        </p:txBody>
      </p:sp>
      <p:sp>
        <p:nvSpPr>
          <p:cNvPr id="3" name="Text Placeholder 2">
            <a:extLst>
              <a:ext uri="{FF2B5EF4-FFF2-40B4-BE49-F238E27FC236}">
                <a16:creationId xmlns:a16="http://schemas.microsoft.com/office/drawing/2014/main" id="{62B0A461-379B-6A19-B69E-A04AF5ECEBFA}"/>
              </a:ext>
            </a:extLst>
          </p:cNvPr>
          <p:cNvSpPr>
            <a:spLocks noGrp="1"/>
          </p:cNvSpPr>
          <p:nvPr>
            <p:ph type="body" idx="1"/>
          </p:nvPr>
        </p:nvSpPr>
        <p:spPr>
          <a:xfrm>
            <a:off x="457201" y="3654426"/>
            <a:ext cx="5937250" cy="914399"/>
          </a:xfrm>
        </p:spPr>
        <p:txBody>
          <a:bodyPr>
            <a:normAutofit/>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5" name="Footer Placeholder 4">
            <a:extLst>
              <a:ext uri="{FF2B5EF4-FFF2-40B4-BE49-F238E27FC236}">
                <a16:creationId xmlns:a16="http://schemas.microsoft.com/office/drawing/2014/main" id="{27BFB576-48D2-B938-362D-C2CA0F65CCCF}"/>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9744F17B-F1E6-D688-7E7E-CD7675D187CA}"/>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Text Placeholder 6">
            <a:extLst>
              <a:ext uri="{FF2B5EF4-FFF2-40B4-BE49-F238E27FC236}">
                <a16:creationId xmlns:a16="http://schemas.microsoft.com/office/drawing/2014/main" id="{9DA21C16-5BBE-C04F-31E7-A4211E9F9205}"/>
              </a:ext>
            </a:extLst>
          </p:cNvPr>
          <p:cNvSpPr>
            <a:spLocks noGrp="1"/>
          </p:cNvSpPr>
          <p:nvPr>
            <p:ph type="body" sz="quarter" idx="14" hasCustomPrompt="1"/>
          </p:nvPr>
        </p:nvSpPr>
        <p:spPr>
          <a:xfrm>
            <a:off x="457200" y="213516"/>
            <a:ext cx="2538413" cy="175433"/>
          </a:xfrm>
        </p:spPr>
        <p:txBody>
          <a:bodyPr>
            <a:spAutoFit/>
          </a:bodyPr>
          <a:lstStyle>
            <a:lvl1pPr>
              <a:defRPr sz="1200" b="0">
                <a:solidFill>
                  <a:schemeClr val="accent1"/>
                </a:solidFill>
              </a:defRPr>
            </a:lvl1pPr>
          </a:lstStyle>
          <a:p>
            <a:pPr lvl="0"/>
            <a:r>
              <a:rPr lang="en-GB" dirty="0"/>
              <a:t>&lt;Insert function / division / ERG&gt;</a:t>
            </a:r>
          </a:p>
        </p:txBody>
      </p:sp>
    </p:spTree>
    <p:extLst>
      <p:ext uri="{BB962C8B-B14F-4D97-AF65-F5344CB8AC3E}">
        <p14:creationId xmlns:p14="http://schemas.microsoft.com/office/powerpoint/2010/main" val="86304387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Key Message with Im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1A26944-9883-9ACF-5400-2F702B82D504}"/>
              </a:ext>
            </a:extLst>
          </p:cNvPr>
          <p:cNvSpPr/>
          <p:nvPr userDrawn="1"/>
        </p:nvSpPr>
        <p:spPr>
          <a:xfrm>
            <a:off x="8223251" y="0"/>
            <a:ext cx="39687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Picture Placeholder 11">
            <a:extLst>
              <a:ext uri="{FF2B5EF4-FFF2-40B4-BE49-F238E27FC236}">
                <a16:creationId xmlns:a16="http://schemas.microsoft.com/office/drawing/2014/main" id="{2ECD5EDD-F44D-E2A4-B31C-712D8B99E8B7}"/>
              </a:ext>
            </a:extLst>
          </p:cNvPr>
          <p:cNvSpPr>
            <a:spLocks noGrp="1"/>
          </p:cNvSpPr>
          <p:nvPr>
            <p:ph type="pic" sz="quarter" idx="14" hasCustomPrompt="1"/>
          </p:nvPr>
        </p:nvSpPr>
        <p:spPr>
          <a:xfrm>
            <a:off x="0" y="-19050"/>
            <a:ext cx="7766050" cy="6877050"/>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7E35D584-0EEB-DF18-6040-C306755CF2C6}"/>
              </a:ext>
            </a:extLst>
          </p:cNvPr>
          <p:cNvSpPr>
            <a:spLocks noGrp="1"/>
          </p:cNvSpPr>
          <p:nvPr>
            <p:ph type="title"/>
          </p:nvPr>
        </p:nvSpPr>
        <p:spPr>
          <a:xfrm>
            <a:off x="8235633" y="2047164"/>
            <a:ext cx="3651250" cy="2061286"/>
          </a:xfrm>
        </p:spPr>
        <p:txBody>
          <a:bodyPr>
            <a:normAutofit/>
          </a:bodyPr>
          <a:lstStyle>
            <a:lvl1pPr>
              <a:defRPr sz="4800"/>
            </a:lvl1pPr>
          </a:lstStyle>
          <a:p>
            <a:r>
              <a:rPr lang="en-GB"/>
              <a:t>Click to edit Master title style</a:t>
            </a:r>
            <a:endParaRPr lang="en-GB" dirty="0"/>
          </a:p>
        </p:txBody>
      </p:sp>
      <p:sp>
        <p:nvSpPr>
          <p:cNvPr id="3" name="Footer Placeholder 2">
            <a:extLst>
              <a:ext uri="{FF2B5EF4-FFF2-40B4-BE49-F238E27FC236}">
                <a16:creationId xmlns:a16="http://schemas.microsoft.com/office/drawing/2014/main" id="{D5AE34A6-9330-09DC-1C21-168B521268CA}"/>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8BDBDCCB-998D-EBD0-8BD5-00E7B94ADC54}"/>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11" name="Text Placeholder 9">
            <a:extLst>
              <a:ext uri="{FF2B5EF4-FFF2-40B4-BE49-F238E27FC236}">
                <a16:creationId xmlns:a16="http://schemas.microsoft.com/office/drawing/2014/main" id="{5DF72ABF-3158-3C09-4A36-943B3A21C0B9}"/>
              </a:ext>
            </a:extLst>
          </p:cNvPr>
          <p:cNvSpPr>
            <a:spLocks noGrp="1"/>
          </p:cNvSpPr>
          <p:nvPr>
            <p:ph type="body" sz="quarter" idx="13"/>
          </p:nvPr>
        </p:nvSpPr>
        <p:spPr>
          <a:xfrm>
            <a:off x="9129713" y="4339989"/>
            <a:ext cx="2743200" cy="1597261"/>
          </a:xfrm>
        </p:spPr>
        <p:txBody>
          <a:bodyPr>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vl5pPr>
              <a:defRPr sz="1600">
                <a:solidFill>
                  <a:schemeClr val="accent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6406168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Key Bulle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p:txBody>
          <a:bodyPr/>
          <a:lstStyle>
            <a:lvl1pPr marL="571500" indent="-571500">
              <a:spcBef>
                <a:spcPts val="1200"/>
              </a:spcBef>
              <a:spcAft>
                <a:spcPts val="1200"/>
              </a:spcAft>
              <a:buClr>
                <a:schemeClr val="accent1"/>
              </a:buClr>
              <a:buFont typeface="SLB Sans Light" panose="02000503040000020004" pitchFamily="2" charset="0"/>
              <a:buChar char="→"/>
              <a:defRPr sz="3600" b="0">
                <a:latin typeface="+mj-lt"/>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10666919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Key Bullet Blue">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3C7488-E944-893A-2043-FE9944331A8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p:txBody>
          <a:bodyPr/>
          <a:lstStyle>
            <a:lvl1pPr marL="571500" indent="-571500">
              <a:spcBef>
                <a:spcPts val="1200"/>
              </a:spcBef>
              <a:spcAft>
                <a:spcPts val="1200"/>
              </a:spcAft>
              <a:buClr>
                <a:schemeClr val="bg1"/>
              </a:buClr>
              <a:buFont typeface="SLB Sans Light" panose="02000503040000020004" pitchFamily="2" charset="0"/>
              <a:buChar char="→"/>
              <a:defRPr sz="3600" b="0">
                <a:solidFill>
                  <a:schemeClr val="tx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4" name="Graphic 3">
            <a:extLst>
              <a:ext uri="{FF2B5EF4-FFF2-40B4-BE49-F238E27FC236}">
                <a16:creationId xmlns:a16="http://schemas.microsoft.com/office/drawing/2014/main" id="{F0650C58-ADB6-799E-D665-4F33A4818F8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352539729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a:xfrm>
            <a:off x="4576042" y="457200"/>
            <a:ext cx="7296870" cy="54800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8307316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Blue">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2552FDF-29F0-FEA1-55F4-48C517205ACB}"/>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a:xfrm>
            <a:off x="4576042" y="457200"/>
            <a:ext cx="7296870" cy="5480050"/>
          </a:xfrm>
        </p:spPr>
        <p:txBody>
          <a:bodyPr/>
          <a:lstStyle>
            <a:lvl1pPr>
              <a:defRPr>
                <a:solidFill>
                  <a:schemeClr val="tx1"/>
                </a:solidFill>
              </a:defRPr>
            </a:lvl1pPr>
            <a:lvl2pPr>
              <a:defRPr>
                <a:solidFill>
                  <a:schemeClr val="tx1"/>
                </a:solidFill>
              </a:defRPr>
            </a:lvl2pPr>
            <a:lvl3pPr>
              <a:buClr>
                <a:schemeClr val="bg1"/>
              </a:buCl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4" name="Graphic 3">
            <a:extLst>
              <a:ext uri="{FF2B5EF4-FFF2-40B4-BE49-F238E27FC236}">
                <a16:creationId xmlns:a16="http://schemas.microsoft.com/office/drawing/2014/main" id="{37BC1DE3-EE83-6842-B054-58DA3F6BFD3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19505540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9F5F5D6F-CBBC-B4EB-BA4B-7A6FF3E28708}"/>
              </a:ext>
            </a:extLst>
          </p:cNvPr>
          <p:cNvSpPr>
            <a:spLocks noGrp="1"/>
          </p:cNvSpPr>
          <p:nvPr>
            <p:ph sz="half" idx="2"/>
          </p:nvPr>
        </p:nvSpPr>
        <p:spPr>
          <a:xfrm>
            <a:off x="8229600" y="457199"/>
            <a:ext cx="3187700" cy="54800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38382884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Blu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050BD1E-00A9-4F45-5A21-3A16C0123F69}"/>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lvl1pPr>
              <a:defRPr>
                <a:solidFill>
                  <a:schemeClr val="tx1"/>
                </a:solidFill>
              </a:defRPr>
            </a:lvl1pPr>
            <a:lvl2pPr>
              <a:defRPr>
                <a:solidFill>
                  <a:schemeClr val="tx1"/>
                </a:solidFill>
              </a:defRPr>
            </a:lvl2pPr>
            <a:lvl3pPr>
              <a:buClr>
                <a:schemeClr val="bg1"/>
              </a:buCl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9F5F5D6F-CBBC-B4EB-BA4B-7A6FF3E28708}"/>
              </a:ext>
            </a:extLst>
          </p:cNvPr>
          <p:cNvSpPr>
            <a:spLocks noGrp="1"/>
          </p:cNvSpPr>
          <p:nvPr>
            <p:ph sz="half" idx="2"/>
          </p:nvPr>
        </p:nvSpPr>
        <p:spPr>
          <a:xfrm>
            <a:off x="8229600" y="457199"/>
            <a:ext cx="3187700" cy="5480051"/>
          </a:xfrm>
        </p:spPr>
        <p:txBody>
          <a:bodyPr/>
          <a:lstStyle>
            <a:lvl1pPr>
              <a:defRPr>
                <a:solidFill>
                  <a:schemeClr val="tx1"/>
                </a:solidFill>
              </a:defRPr>
            </a:lvl1pPr>
            <a:lvl2pPr>
              <a:defRPr>
                <a:solidFill>
                  <a:schemeClr val="tx1"/>
                </a:solidFill>
              </a:defRPr>
            </a:lvl2pPr>
            <a:lvl3pPr>
              <a:buClr>
                <a:schemeClr val="bg1"/>
              </a:buCl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5" name="Graphic 4">
            <a:extLst>
              <a:ext uri="{FF2B5EF4-FFF2-40B4-BE49-F238E27FC236}">
                <a16:creationId xmlns:a16="http://schemas.microsoft.com/office/drawing/2014/main" id="{DB5DA967-430E-FD94-6B0C-7C66CB6678D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105335811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8223250" y="0"/>
            <a:ext cx="3968750" cy="6858000"/>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37949965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and 2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8223250" y="0"/>
            <a:ext cx="3968750" cy="4108450"/>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Picture Placeholder 7">
            <a:extLst>
              <a:ext uri="{FF2B5EF4-FFF2-40B4-BE49-F238E27FC236}">
                <a16:creationId xmlns:a16="http://schemas.microsoft.com/office/drawing/2014/main" id="{12E37936-3336-72C8-EF73-12F6B6DA40BC}"/>
              </a:ext>
            </a:extLst>
          </p:cNvPr>
          <p:cNvSpPr>
            <a:spLocks noGrp="1"/>
          </p:cNvSpPr>
          <p:nvPr>
            <p:ph type="pic" sz="quarter" idx="14"/>
          </p:nvPr>
        </p:nvSpPr>
        <p:spPr>
          <a:xfrm>
            <a:off x="8223250" y="4108450"/>
            <a:ext cx="3968750" cy="2743200"/>
          </a:xfrm>
        </p:spPr>
        <p:txBody>
          <a:bodyPr/>
          <a:lstStyle/>
          <a:p>
            <a:r>
              <a:rPr lang="en-GB"/>
              <a:t>Click icon to add picture</a:t>
            </a:r>
            <a:endParaRPr lang="en-GB" dirty="0"/>
          </a:p>
        </p:txBody>
      </p:sp>
    </p:spTree>
    <p:extLst>
      <p:ext uri="{BB962C8B-B14F-4D97-AF65-F5344CB8AC3E}">
        <p14:creationId xmlns:p14="http://schemas.microsoft.com/office/powerpoint/2010/main" val="1767693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9" name="Picture Placeholder 11">
            <a:extLst>
              <a:ext uri="{FF2B5EF4-FFF2-40B4-BE49-F238E27FC236}">
                <a16:creationId xmlns:a16="http://schemas.microsoft.com/office/drawing/2014/main" id="{01E87593-5AB1-A742-817D-C9CC722DF5EB}"/>
              </a:ext>
            </a:extLst>
          </p:cNvPr>
          <p:cNvSpPr>
            <a:spLocks noGrp="1"/>
          </p:cNvSpPr>
          <p:nvPr>
            <p:ph type="pic" sz="quarter" idx="13" hasCustomPrompt="1"/>
          </p:nvPr>
        </p:nvSpPr>
        <p:spPr>
          <a:xfrm>
            <a:off x="0" y="0"/>
            <a:ext cx="12192000" cy="6858000"/>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B4FC5297-363A-7DB8-E10F-5C447164ED3E}"/>
              </a:ext>
            </a:extLst>
          </p:cNvPr>
          <p:cNvSpPr>
            <a:spLocks noGrp="1"/>
          </p:cNvSpPr>
          <p:nvPr>
            <p:ph type="title"/>
          </p:nvPr>
        </p:nvSpPr>
        <p:spPr>
          <a:xfrm>
            <a:off x="457200" y="402608"/>
            <a:ext cx="9586913" cy="2852737"/>
          </a:xfrm>
        </p:spPr>
        <p:txBody>
          <a:bodyPr anchor="t"/>
          <a:lstStyle>
            <a:lvl1pPr>
              <a:defRPr sz="7200"/>
            </a:lvl1p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2B0A461-379B-6A19-B69E-A04AF5ECEBFA}"/>
              </a:ext>
            </a:extLst>
          </p:cNvPr>
          <p:cNvSpPr>
            <a:spLocks noGrp="1"/>
          </p:cNvSpPr>
          <p:nvPr>
            <p:ph type="body" idx="1"/>
          </p:nvPr>
        </p:nvSpPr>
        <p:spPr>
          <a:xfrm>
            <a:off x="457201" y="3654426"/>
            <a:ext cx="5937250" cy="914399"/>
          </a:xfrm>
        </p:spPr>
        <p:txBody>
          <a:bodyPr>
            <a:normAutofit/>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27BFB576-48D2-B938-362D-C2CA0F65CCCF}"/>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9744F17B-F1E6-D688-7E7E-CD7675D187CA}"/>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4" name="Graphic 3">
            <a:extLst>
              <a:ext uri="{FF2B5EF4-FFF2-40B4-BE49-F238E27FC236}">
                <a16:creationId xmlns:a16="http://schemas.microsoft.com/office/drawing/2014/main" id="{7F1A0222-B118-DD79-00E6-0881AAA2BE5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25345664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and Chart">
    <p:bg>
      <p:bgPr>
        <a:solidFill>
          <a:schemeClr val="accent3"/>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CF53DD-0966-0BFD-B778-F487FDD28A20}"/>
              </a:ext>
            </a:extLst>
          </p:cNvPr>
          <p:cNvSpPr/>
          <p:nvPr userDrawn="1"/>
        </p:nvSpPr>
        <p:spPr>
          <a:xfrm>
            <a:off x="0" y="0"/>
            <a:ext cx="82232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Text Placeholder 8">
            <a:extLst>
              <a:ext uri="{FF2B5EF4-FFF2-40B4-BE49-F238E27FC236}">
                <a16:creationId xmlns:a16="http://schemas.microsoft.com/office/drawing/2014/main" id="{ECA6186D-802B-AA5D-226E-496C143AC661}"/>
              </a:ext>
            </a:extLst>
          </p:cNvPr>
          <p:cNvSpPr>
            <a:spLocks noGrp="1"/>
          </p:cNvSpPr>
          <p:nvPr>
            <p:ph type="body" sz="quarter" idx="13"/>
          </p:nvPr>
        </p:nvSpPr>
        <p:spPr>
          <a:xfrm>
            <a:off x="8223250" y="4568825"/>
            <a:ext cx="3968750" cy="2289175"/>
          </a:xfrm>
          <a:solidFill>
            <a:schemeClr val="bg2"/>
          </a:solidFill>
        </p:spPr>
        <p:txBody>
          <a:bodyPr lIns="468000" tIns="468000" rIns="360000">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3" name="Chart Placeholder 12">
            <a:extLst>
              <a:ext uri="{FF2B5EF4-FFF2-40B4-BE49-F238E27FC236}">
                <a16:creationId xmlns:a16="http://schemas.microsoft.com/office/drawing/2014/main" id="{141BAAD1-B2B6-51E6-5B60-1808F5AC81C2}"/>
              </a:ext>
            </a:extLst>
          </p:cNvPr>
          <p:cNvSpPr>
            <a:spLocks noGrp="1"/>
          </p:cNvSpPr>
          <p:nvPr>
            <p:ph type="chart" sz="quarter" idx="14"/>
          </p:nvPr>
        </p:nvSpPr>
        <p:spPr>
          <a:xfrm>
            <a:off x="8680450" y="457200"/>
            <a:ext cx="3192463" cy="3651250"/>
          </a:xfrm>
        </p:spPr>
        <p:txBody>
          <a:bodyPr/>
          <a:lstStyle/>
          <a:p>
            <a:r>
              <a:rPr lang="en-GB"/>
              <a:t>Click icon to add chart</a:t>
            </a:r>
            <a:endParaRPr lang="en-GB" dirty="0"/>
          </a:p>
        </p:txBody>
      </p:sp>
      <p:pic>
        <p:nvPicPr>
          <p:cNvPr id="5" name="Graphic 4">
            <a:extLst>
              <a:ext uri="{FF2B5EF4-FFF2-40B4-BE49-F238E27FC236}">
                <a16:creationId xmlns:a16="http://schemas.microsoft.com/office/drawing/2014/main" id="{8DDAAA2D-F47B-6394-6A72-F074375588A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83565442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ext and Image Grey Background">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1E793E-6791-2D8C-A188-C3A968455668}"/>
              </a:ext>
            </a:extLst>
          </p:cNvPr>
          <p:cNvSpPr/>
          <p:nvPr userDrawn="1"/>
        </p:nvSpPr>
        <p:spPr>
          <a:xfrm>
            <a:off x="0" y="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111624" y="1828800"/>
            <a:ext cx="8080376" cy="5022849"/>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199" y="412364"/>
            <a:ext cx="9586913" cy="964000"/>
          </a:xfrm>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199" y="2279650"/>
            <a:ext cx="3194049"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4" name="Graphic 3">
            <a:extLst>
              <a:ext uri="{FF2B5EF4-FFF2-40B4-BE49-F238E27FC236}">
                <a16:creationId xmlns:a16="http://schemas.microsoft.com/office/drawing/2014/main" id="{EDD43530-2003-7EDD-62EC-552AB7BE35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13523547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wo Column Grey Background">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1E793E-6791-2D8C-A188-C3A968455668}"/>
              </a:ext>
            </a:extLst>
          </p:cNvPr>
          <p:cNvSpPr/>
          <p:nvPr userDrawn="1"/>
        </p:nvSpPr>
        <p:spPr>
          <a:xfrm>
            <a:off x="0" y="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199" y="412364"/>
            <a:ext cx="9586913" cy="964000"/>
          </a:xfrm>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199" y="2279650"/>
            <a:ext cx="3194049"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Content Placeholder 2">
            <a:extLst>
              <a:ext uri="{FF2B5EF4-FFF2-40B4-BE49-F238E27FC236}">
                <a16:creationId xmlns:a16="http://schemas.microsoft.com/office/drawing/2014/main" id="{7C38C3D6-67EC-0336-DD99-56DDA5E52710}"/>
              </a:ext>
            </a:extLst>
          </p:cNvPr>
          <p:cNvSpPr>
            <a:spLocks noGrp="1"/>
          </p:cNvSpPr>
          <p:nvPr>
            <p:ph sz="half" idx="13"/>
          </p:nvPr>
        </p:nvSpPr>
        <p:spPr>
          <a:xfrm>
            <a:off x="4572000" y="2279650"/>
            <a:ext cx="7300913"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pic>
        <p:nvPicPr>
          <p:cNvPr id="8" name="Graphic 7">
            <a:extLst>
              <a:ext uri="{FF2B5EF4-FFF2-40B4-BE49-F238E27FC236}">
                <a16:creationId xmlns:a16="http://schemas.microsoft.com/office/drawing/2014/main" id="{77F3EFBD-B4F2-F929-4A06-6F13B5F7B0F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131734911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Text and 2 Image Grey Background">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1E793E-6791-2D8C-A188-C3A968455668}"/>
              </a:ext>
            </a:extLst>
          </p:cNvPr>
          <p:cNvSpPr/>
          <p:nvPr userDrawn="1"/>
        </p:nvSpPr>
        <p:spPr>
          <a:xfrm>
            <a:off x="0" y="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111624" y="1828800"/>
            <a:ext cx="4111625" cy="5022849"/>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199" y="412364"/>
            <a:ext cx="9586913" cy="964000"/>
          </a:xfrm>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199" y="2279650"/>
            <a:ext cx="3194049"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Picture Placeholder 7">
            <a:extLst>
              <a:ext uri="{FF2B5EF4-FFF2-40B4-BE49-F238E27FC236}">
                <a16:creationId xmlns:a16="http://schemas.microsoft.com/office/drawing/2014/main" id="{12E37936-3336-72C8-EF73-12F6B6DA40BC}"/>
              </a:ext>
            </a:extLst>
          </p:cNvPr>
          <p:cNvSpPr>
            <a:spLocks noGrp="1"/>
          </p:cNvSpPr>
          <p:nvPr>
            <p:ph type="pic" sz="quarter" idx="14"/>
          </p:nvPr>
        </p:nvSpPr>
        <p:spPr>
          <a:xfrm>
            <a:off x="8223250" y="1828800"/>
            <a:ext cx="3968750" cy="5022850"/>
          </a:xfrm>
        </p:spPr>
        <p:txBody>
          <a:bodyPr/>
          <a:lstStyle/>
          <a:p>
            <a:r>
              <a:rPr lang="en-GB"/>
              <a:t>Click icon to add picture</a:t>
            </a:r>
            <a:endParaRPr lang="en-GB" dirty="0"/>
          </a:p>
        </p:txBody>
      </p:sp>
      <p:pic>
        <p:nvPicPr>
          <p:cNvPr id="9" name="Graphic 8">
            <a:extLst>
              <a:ext uri="{FF2B5EF4-FFF2-40B4-BE49-F238E27FC236}">
                <a16:creationId xmlns:a16="http://schemas.microsoft.com/office/drawing/2014/main" id="{B45D086E-DF0D-EA77-42DA-30D06A62159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388005502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nd 1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6394450" y="0"/>
            <a:ext cx="5797550" cy="6858000"/>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200" y="412364"/>
            <a:ext cx="5480050" cy="1416436"/>
          </a:xfrm>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 y="2279650"/>
            <a:ext cx="5480050"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401340214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nd 2 Image 2">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6394450" y="0"/>
            <a:ext cx="5797550" cy="3654425"/>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200" y="412364"/>
            <a:ext cx="5480050" cy="1416436"/>
          </a:xfrm>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 y="2279650"/>
            <a:ext cx="5480050"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6394450" y="3654425"/>
            <a:ext cx="5797550" cy="3197225"/>
          </a:xfrm>
        </p:spPr>
        <p:txBody>
          <a:bodyPr/>
          <a:lstStyle/>
          <a:p>
            <a:r>
              <a:rPr lang="en-GB"/>
              <a:t>Click icon to add picture</a:t>
            </a:r>
            <a:endParaRPr lang="en-GB" dirty="0"/>
          </a:p>
        </p:txBody>
      </p:sp>
    </p:spTree>
    <p:extLst>
      <p:ext uri="{BB962C8B-B14F-4D97-AF65-F5344CB8AC3E}">
        <p14:creationId xmlns:p14="http://schemas.microsoft.com/office/powerpoint/2010/main" val="363878245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and 3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6394450" y="0"/>
            <a:ext cx="5797550" cy="3654425"/>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200" y="412364"/>
            <a:ext cx="5480050" cy="1416436"/>
          </a:xfrm>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 y="2279650"/>
            <a:ext cx="5480050"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Picture Placeholder 7">
            <a:extLst>
              <a:ext uri="{FF2B5EF4-FFF2-40B4-BE49-F238E27FC236}">
                <a16:creationId xmlns:a16="http://schemas.microsoft.com/office/drawing/2014/main" id="{12E37936-3336-72C8-EF73-12F6B6DA40BC}"/>
              </a:ext>
            </a:extLst>
          </p:cNvPr>
          <p:cNvSpPr>
            <a:spLocks noGrp="1"/>
          </p:cNvSpPr>
          <p:nvPr>
            <p:ph type="pic" sz="quarter" idx="14"/>
          </p:nvPr>
        </p:nvSpPr>
        <p:spPr>
          <a:xfrm>
            <a:off x="9594850" y="3654425"/>
            <a:ext cx="2597150" cy="3197225"/>
          </a:xfrm>
        </p:spPr>
        <p:txBody>
          <a:bodyPr/>
          <a:lstStyle/>
          <a:p>
            <a:r>
              <a:rPr lang="en-GB"/>
              <a:t>Click icon to add picture</a:t>
            </a:r>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6394450" y="3654425"/>
            <a:ext cx="3200400" cy="3197225"/>
          </a:xfrm>
        </p:spPr>
        <p:txBody>
          <a:bodyPr/>
          <a:lstStyle/>
          <a:p>
            <a:r>
              <a:rPr lang="en-GB"/>
              <a:t>Click icon to add picture</a:t>
            </a:r>
            <a:endParaRPr lang="en-GB" dirty="0"/>
          </a:p>
        </p:txBody>
      </p:sp>
    </p:spTree>
    <p:extLst>
      <p:ext uri="{BB962C8B-B14F-4D97-AF65-F5344CB8AC3E}">
        <p14:creationId xmlns:p14="http://schemas.microsoft.com/office/powerpoint/2010/main" val="36674661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Key Number">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6" name="Rectangle 5">
            <a:extLst>
              <a:ext uri="{FF2B5EF4-FFF2-40B4-BE49-F238E27FC236}">
                <a16:creationId xmlns:a16="http://schemas.microsoft.com/office/drawing/2014/main" id="{DB0C50D2-043C-36A1-1B56-B01E9B752648}"/>
              </a:ext>
            </a:extLst>
          </p:cNvPr>
          <p:cNvSpPr/>
          <p:nvPr userDrawn="1"/>
        </p:nvSpPr>
        <p:spPr>
          <a:xfrm>
            <a:off x="0" y="0"/>
            <a:ext cx="82232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Content Placeholder 2">
            <a:extLst>
              <a:ext uri="{FF2B5EF4-FFF2-40B4-BE49-F238E27FC236}">
                <a16:creationId xmlns:a16="http://schemas.microsoft.com/office/drawing/2014/main" id="{05DACEBD-5245-2837-AEBA-27A73AD435E7}"/>
              </a:ext>
            </a:extLst>
          </p:cNvPr>
          <p:cNvSpPr>
            <a:spLocks noGrp="1"/>
          </p:cNvSpPr>
          <p:nvPr>
            <p:ph sz="half" idx="1"/>
          </p:nvPr>
        </p:nvSpPr>
        <p:spPr>
          <a:xfrm>
            <a:off x="4572000" y="457199"/>
            <a:ext cx="3194050" cy="54800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0" name="Text Placeholder 9">
            <a:extLst>
              <a:ext uri="{FF2B5EF4-FFF2-40B4-BE49-F238E27FC236}">
                <a16:creationId xmlns:a16="http://schemas.microsoft.com/office/drawing/2014/main" id="{F802C4B2-937C-CC88-1104-BE3049DA47FA}"/>
              </a:ext>
            </a:extLst>
          </p:cNvPr>
          <p:cNvSpPr>
            <a:spLocks noGrp="1"/>
          </p:cNvSpPr>
          <p:nvPr>
            <p:ph type="body" sz="quarter" idx="12" hasCustomPrompt="1"/>
          </p:nvPr>
        </p:nvSpPr>
        <p:spPr>
          <a:xfrm>
            <a:off x="8680450" y="457200"/>
            <a:ext cx="3192463" cy="1371600"/>
          </a:xfrm>
        </p:spPr>
        <p:txBody>
          <a:bodyPr>
            <a:noAutofit/>
          </a:bodyPr>
          <a:lstStyle>
            <a:lvl1pPr>
              <a:lnSpc>
                <a:spcPct val="80000"/>
              </a:lnSpc>
              <a:defRPr sz="14400" b="0">
                <a:solidFill>
                  <a:schemeClr val="accent1"/>
                </a:solidFill>
                <a:latin typeface="+mj-lt"/>
              </a:defRPr>
            </a:lvl1pPr>
          </a:lstStyle>
          <a:p>
            <a:pPr lvl="0"/>
            <a:r>
              <a:rPr lang="en-GB" dirty="0"/>
              <a:t>##</a:t>
            </a:r>
          </a:p>
        </p:txBody>
      </p:sp>
      <p:sp>
        <p:nvSpPr>
          <p:cNvPr id="12" name="Picture Placeholder 11">
            <a:extLst>
              <a:ext uri="{FF2B5EF4-FFF2-40B4-BE49-F238E27FC236}">
                <a16:creationId xmlns:a16="http://schemas.microsoft.com/office/drawing/2014/main" id="{E96ACE6D-21DD-9ECC-EBAD-3E0487EFFB49}"/>
              </a:ext>
            </a:extLst>
          </p:cNvPr>
          <p:cNvSpPr>
            <a:spLocks noGrp="1"/>
          </p:cNvSpPr>
          <p:nvPr>
            <p:ph type="pic" sz="quarter" idx="13"/>
          </p:nvPr>
        </p:nvSpPr>
        <p:spPr>
          <a:xfrm>
            <a:off x="8223250" y="2279650"/>
            <a:ext cx="3968750" cy="4578350"/>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GB"/>
              <a:t>Click to edit Master title style</a:t>
            </a:r>
          </a:p>
        </p:txBody>
      </p:sp>
      <p:pic>
        <p:nvPicPr>
          <p:cNvPr id="5" name="Graphic 4">
            <a:extLst>
              <a:ext uri="{FF2B5EF4-FFF2-40B4-BE49-F238E27FC236}">
                <a16:creationId xmlns:a16="http://schemas.microsoft.com/office/drawing/2014/main" id="{EA2442C3-F533-1B9F-09E7-AC1C88B25F5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8584054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mage on Blue">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0C50D2-043C-36A1-1B56-B01E9B75264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GB"/>
              <a:t>Click to edit Master title style</a:t>
            </a:r>
          </a:p>
        </p:txBody>
      </p:sp>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8" name="Content Placeholder 2">
            <a:extLst>
              <a:ext uri="{FF2B5EF4-FFF2-40B4-BE49-F238E27FC236}">
                <a16:creationId xmlns:a16="http://schemas.microsoft.com/office/drawing/2014/main" id="{05DACEBD-5245-2837-AEBA-27A73AD435E7}"/>
              </a:ext>
            </a:extLst>
          </p:cNvPr>
          <p:cNvSpPr>
            <a:spLocks noGrp="1"/>
          </p:cNvSpPr>
          <p:nvPr>
            <p:ph sz="half" idx="1" hasCustomPrompt="1"/>
          </p:nvPr>
        </p:nvSpPr>
        <p:spPr>
          <a:xfrm>
            <a:off x="4572000" y="457199"/>
            <a:ext cx="3194050" cy="13716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2" name="Picture Placeholder 11">
            <a:extLst>
              <a:ext uri="{FF2B5EF4-FFF2-40B4-BE49-F238E27FC236}">
                <a16:creationId xmlns:a16="http://schemas.microsoft.com/office/drawing/2014/main" id="{E96ACE6D-21DD-9ECC-EBAD-3E0487EFFB49}"/>
              </a:ext>
            </a:extLst>
          </p:cNvPr>
          <p:cNvSpPr>
            <a:spLocks noGrp="1"/>
          </p:cNvSpPr>
          <p:nvPr>
            <p:ph type="pic" sz="quarter" idx="13"/>
          </p:nvPr>
        </p:nvSpPr>
        <p:spPr>
          <a:xfrm>
            <a:off x="4108450" y="2279650"/>
            <a:ext cx="8083550" cy="4578350"/>
          </a:xfrm>
        </p:spPr>
        <p:txBody>
          <a:bodyPr/>
          <a:lstStyle/>
          <a:p>
            <a:r>
              <a:rPr lang="en-GB"/>
              <a:t>Click icon to add picture</a:t>
            </a:r>
            <a:endParaRPr lang="en-GB" dirty="0"/>
          </a:p>
        </p:txBody>
      </p:sp>
      <p:sp>
        <p:nvSpPr>
          <p:cNvPr id="11" name="Content Placeholder 2">
            <a:extLst>
              <a:ext uri="{FF2B5EF4-FFF2-40B4-BE49-F238E27FC236}">
                <a16:creationId xmlns:a16="http://schemas.microsoft.com/office/drawing/2014/main" id="{09ABDF0F-4BA7-B82C-7345-64CE6436A7E1}"/>
              </a:ext>
            </a:extLst>
          </p:cNvPr>
          <p:cNvSpPr>
            <a:spLocks noGrp="1"/>
          </p:cNvSpPr>
          <p:nvPr>
            <p:ph sz="half" idx="14" hasCustomPrompt="1"/>
          </p:nvPr>
        </p:nvSpPr>
        <p:spPr>
          <a:xfrm>
            <a:off x="8678863" y="457199"/>
            <a:ext cx="3194050" cy="13716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164959C2-0EA4-1F84-9951-8993395941B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423835057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Multi Layout">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0C50D2-043C-36A1-1B56-B01E9B75264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D70BFD0F-01A4-774A-DFA5-C9069D2CA6D4}"/>
              </a:ext>
            </a:extLst>
          </p:cNvPr>
          <p:cNvSpPr/>
          <p:nvPr userDrawn="1"/>
        </p:nvSpPr>
        <p:spPr>
          <a:xfrm>
            <a:off x="4108450" y="3194050"/>
            <a:ext cx="8083550" cy="3663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GB"/>
              <a:t>Click to edit Master title style</a:t>
            </a:r>
          </a:p>
        </p:txBody>
      </p:sp>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9" name="Content Placeholder 2">
            <a:extLst>
              <a:ext uri="{FF2B5EF4-FFF2-40B4-BE49-F238E27FC236}">
                <a16:creationId xmlns:a16="http://schemas.microsoft.com/office/drawing/2014/main" id="{E831ED26-13CF-BB46-91D1-83954E3377E9}"/>
              </a:ext>
            </a:extLst>
          </p:cNvPr>
          <p:cNvSpPr>
            <a:spLocks noGrp="1"/>
          </p:cNvSpPr>
          <p:nvPr>
            <p:ph sz="half" idx="1" hasCustomPrompt="1"/>
          </p:nvPr>
        </p:nvSpPr>
        <p:spPr>
          <a:xfrm>
            <a:off x="4572000" y="457199"/>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0" name="Content Placeholder 2">
            <a:extLst>
              <a:ext uri="{FF2B5EF4-FFF2-40B4-BE49-F238E27FC236}">
                <a16:creationId xmlns:a16="http://schemas.microsoft.com/office/drawing/2014/main" id="{F9B292ED-E6F9-30FB-64C6-A582A0E6EA91}"/>
              </a:ext>
            </a:extLst>
          </p:cNvPr>
          <p:cNvSpPr>
            <a:spLocks noGrp="1"/>
          </p:cNvSpPr>
          <p:nvPr>
            <p:ph sz="half" idx="14" hasCustomPrompt="1"/>
          </p:nvPr>
        </p:nvSpPr>
        <p:spPr>
          <a:xfrm>
            <a:off x="8678863" y="457199"/>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3" name="Content Placeholder 2">
            <a:extLst>
              <a:ext uri="{FF2B5EF4-FFF2-40B4-BE49-F238E27FC236}">
                <a16:creationId xmlns:a16="http://schemas.microsoft.com/office/drawing/2014/main" id="{DF7D3303-2815-4B72-8F26-26A9C0519064}"/>
              </a:ext>
            </a:extLst>
          </p:cNvPr>
          <p:cNvSpPr>
            <a:spLocks noGrp="1"/>
          </p:cNvSpPr>
          <p:nvPr>
            <p:ph sz="half" idx="15" hasCustomPrompt="1"/>
          </p:nvPr>
        </p:nvSpPr>
        <p:spPr>
          <a:xfrm>
            <a:off x="4572000" y="3649818"/>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4" name="Content Placeholder 2">
            <a:extLst>
              <a:ext uri="{FF2B5EF4-FFF2-40B4-BE49-F238E27FC236}">
                <a16:creationId xmlns:a16="http://schemas.microsoft.com/office/drawing/2014/main" id="{952B6807-5104-8F45-629D-98B15B70BE61}"/>
              </a:ext>
            </a:extLst>
          </p:cNvPr>
          <p:cNvSpPr>
            <a:spLocks noGrp="1"/>
          </p:cNvSpPr>
          <p:nvPr>
            <p:ph sz="half" idx="16" hasCustomPrompt="1"/>
          </p:nvPr>
        </p:nvSpPr>
        <p:spPr>
          <a:xfrm>
            <a:off x="8678863" y="3649818"/>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7" name="Graphic 6">
            <a:extLst>
              <a:ext uri="{FF2B5EF4-FFF2-40B4-BE49-F238E27FC236}">
                <a16:creationId xmlns:a16="http://schemas.microsoft.com/office/drawing/2014/main" id="{42977A46-41C3-31B7-5F50-917CE87B9D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3625346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FOR INTERNAL USE">
    <p:spTree>
      <p:nvGrpSpPr>
        <p:cNvPr id="1" name=""/>
        <p:cNvGrpSpPr/>
        <p:nvPr/>
      </p:nvGrpSpPr>
      <p:grpSpPr>
        <a:xfrm>
          <a:off x="0" y="0"/>
          <a:ext cx="0" cy="0"/>
          <a:chOff x="0" y="0"/>
          <a:chExt cx="0" cy="0"/>
        </a:xfrm>
      </p:grpSpPr>
      <p:sp>
        <p:nvSpPr>
          <p:cNvPr id="9" name="Picture Placeholder 11">
            <a:extLst>
              <a:ext uri="{FF2B5EF4-FFF2-40B4-BE49-F238E27FC236}">
                <a16:creationId xmlns:a16="http://schemas.microsoft.com/office/drawing/2014/main" id="{01E87593-5AB1-A742-817D-C9CC722DF5EB}"/>
              </a:ext>
            </a:extLst>
          </p:cNvPr>
          <p:cNvSpPr>
            <a:spLocks noGrp="1"/>
          </p:cNvSpPr>
          <p:nvPr>
            <p:ph type="pic" sz="quarter" idx="13" hasCustomPrompt="1"/>
          </p:nvPr>
        </p:nvSpPr>
        <p:spPr>
          <a:xfrm>
            <a:off x="0" y="0"/>
            <a:ext cx="12192000" cy="6858000"/>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B4FC5297-363A-7DB8-E10F-5C447164ED3E}"/>
              </a:ext>
            </a:extLst>
          </p:cNvPr>
          <p:cNvSpPr>
            <a:spLocks noGrp="1"/>
          </p:cNvSpPr>
          <p:nvPr>
            <p:ph type="title"/>
          </p:nvPr>
        </p:nvSpPr>
        <p:spPr>
          <a:xfrm>
            <a:off x="457200" y="782320"/>
            <a:ext cx="9586913" cy="2473025"/>
          </a:xfrm>
        </p:spPr>
        <p:txBody>
          <a:bodyPr anchor="t"/>
          <a:lstStyle>
            <a:lvl1pPr>
              <a:defRPr sz="7200"/>
            </a:lvl1p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2B0A461-379B-6A19-B69E-A04AF5ECEBFA}"/>
              </a:ext>
            </a:extLst>
          </p:cNvPr>
          <p:cNvSpPr>
            <a:spLocks noGrp="1"/>
          </p:cNvSpPr>
          <p:nvPr>
            <p:ph type="body" idx="1"/>
          </p:nvPr>
        </p:nvSpPr>
        <p:spPr>
          <a:xfrm>
            <a:off x="457201" y="3654426"/>
            <a:ext cx="5937250" cy="914399"/>
          </a:xfrm>
        </p:spPr>
        <p:txBody>
          <a:bodyPr>
            <a:normAutofit/>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27BFB576-48D2-B938-362D-C2CA0F65CCCF}"/>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9744F17B-F1E6-D688-7E7E-CD7675D187CA}"/>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Text Placeholder 6">
            <a:extLst>
              <a:ext uri="{FF2B5EF4-FFF2-40B4-BE49-F238E27FC236}">
                <a16:creationId xmlns:a16="http://schemas.microsoft.com/office/drawing/2014/main" id="{9DA21C16-5BBE-C04F-31E7-A4211E9F9205}"/>
              </a:ext>
            </a:extLst>
          </p:cNvPr>
          <p:cNvSpPr>
            <a:spLocks noGrp="1"/>
          </p:cNvSpPr>
          <p:nvPr>
            <p:ph type="body" sz="quarter" idx="14" hasCustomPrompt="1"/>
          </p:nvPr>
        </p:nvSpPr>
        <p:spPr>
          <a:xfrm>
            <a:off x="457200" y="213516"/>
            <a:ext cx="2538413" cy="175433"/>
          </a:xfrm>
        </p:spPr>
        <p:txBody>
          <a:bodyPr>
            <a:spAutoFit/>
          </a:bodyPr>
          <a:lstStyle>
            <a:lvl1pPr>
              <a:defRPr sz="1200" b="0">
                <a:solidFill>
                  <a:schemeClr val="accent1"/>
                </a:solidFill>
              </a:defRPr>
            </a:lvl1pPr>
          </a:lstStyle>
          <a:p>
            <a:pPr lvl="0"/>
            <a:r>
              <a:rPr lang="en-GB" dirty="0"/>
              <a:t>&lt;Insert function / division / ERG&gt;</a:t>
            </a:r>
          </a:p>
        </p:txBody>
      </p:sp>
    </p:spTree>
    <p:extLst>
      <p:ext uri="{BB962C8B-B14F-4D97-AF65-F5344CB8AC3E}">
        <p14:creationId xmlns:p14="http://schemas.microsoft.com/office/powerpoint/2010/main" val="123973596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ulti Layout 2">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0C50D2-043C-36A1-1B56-B01E9B75264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GB"/>
              <a:t>Click to edit Master title style</a:t>
            </a:r>
          </a:p>
        </p:txBody>
      </p:sp>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9" name="Content Placeholder 2">
            <a:extLst>
              <a:ext uri="{FF2B5EF4-FFF2-40B4-BE49-F238E27FC236}">
                <a16:creationId xmlns:a16="http://schemas.microsoft.com/office/drawing/2014/main" id="{E831ED26-13CF-BB46-91D1-83954E3377E9}"/>
              </a:ext>
            </a:extLst>
          </p:cNvPr>
          <p:cNvSpPr>
            <a:spLocks noGrp="1"/>
          </p:cNvSpPr>
          <p:nvPr>
            <p:ph sz="half" idx="1" hasCustomPrompt="1"/>
          </p:nvPr>
        </p:nvSpPr>
        <p:spPr>
          <a:xfrm>
            <a:off x="4572000" y="457199"/>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0" name="Content Placeholder 2">
            <a:extLst>
              <a:ext uri="{FF2B5EF4-FFF2-40B4-BE49-F238E27FC236}">
                <a16:creationId xmlns:a16="http://schemas.microsoft.com/office/drawing/2014/main" id="{F9B292ED-E6F9-30FB-64C6-A582A0E6EA91}"/>
              </a:ext>
            </a:extLst>
          </p:cNvPr>
          <p:cNvSpPr>
            <a:spLocks noGrp="1"/>
          </p:cNvSpPr>
          <p:nvPr>
            <p:ph sz="half" idx="14" hasCustomPrompt="1"/>
          </p:nvPr>
        </p:nvSpPr>
        <p:spPr>
          <a:xfrm>
            <a:off x="8678863" y="457199"/>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3" name="Content Placeholder 2">
            <a:extLst>
              <a:ext uri="{FF2B5EF4-FFF2-40B4-BE49-F238E27FC236}">
                <a16:creationId xmlns:a16="http://schemas.microsoft.com/office/drawing/2014/main" id="{DF7D3303-2815-4B72-8F26-26A9C0519064}"/>
              </a:ext>
            </a:extLst>
          </p:cNvPr>
          <p:cNvSpPr>
            <a:spLocks noGrp="1"/>
          </p:cNvSpPr>
          <p:nvPr>
            <p:ph sz="half" idx="15" hasCustomPrompt="1"/>
          </p:nvPr>
        </p:nvSpPr>
        <p:spPr>
          <a:xfrm>
            <a:off x="4572000" y="3649818"/>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4" name="Content Placeholder 2">
            <a:extLst>
              <a:ext uri="{FF2B5EF4-FFF2-40B4-BE49-F238E27FC236}">
                <a16:creationId xmlns:a16="http://schemas.microsoft.com/office/drawing/2014/main" id="{952B6807-5104-8F45-629D-98B15B70BE61}"/>
              </a:ext>
            </a:extLst>
          </p:cNvPr>
          <p:cNvSpPr>
            <a:spLocks noGrp="1"/>
          </p:cNvSpPr>
          <p:nvPr>
            <p:ph sz="half" idx="16" hasCustomPrompt="1"/>
          </p:nvPr>
        </p:nvSpPr>
        <p:spPr>
          <a:xfrm>
            <a:off x="8678863" y="3649818"/>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E91FA772-0BFE-9951-6889-D200B7DA587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1533726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0" y="0"/>
            <a:ext cx="12192000" cy="6858000"/>
          </a:xfrm>
        </p:spPr>
        <p:txBody>
          <a:bodyPr/>
          <a:lstStyle/>
          <a:p>
            <a:r>
              <a:rPr lang="en-GB"/>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95435039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572000" y="0"/>
            <a:ext cx="7620000" cy="6858000"/>
          </a:xfrm>
        </p:spPr>
        <p:txBody>
          <a:bodyPr/>
          <a:lstStyle/>
          <a:p>
            <a:r>
              <a:rPr lang="en-GB"/>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199672693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572000" y="0"/>
            <a:ext cx="7620000" cy="3654425"/>
          </a:xfrm>
        </p:spPr>
        <p:txBody>
          <a:bodyPr/>
          <a:lstStyle/>
          <a:p>
            <a:r>
              <a:rPr lang="en-GB"/>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4572000" y="3654425"/>
            <a:ext cx="7620000" cy="3197225"/>
          </a:xfrm>
        </p:spPr>
        <p:txBody>
          <a:bodyPr/>
          <a:lstStyle/>
          <a:p>
            <a:r>
              <a:rPr lang="en-GB"/>
              <a:t>Click icon to add picture</a:t>
            </a:r>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36663318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hree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572000" y="0"/>
            <a:ext cx="4108450" cy="6857999"/>
          </a:xfrm>
        </p:spPr>
        <p:txBody>
          <a:bodyPr/>
          <a:lstStyle/>
          <a:p>
            <a:r>
              <a:rPr lang="en-GB"/>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8680450" y="2743200"/>
            <a:ext cx="3511550" cy="4108451"/>
          </a:xfrm>
        </p:spPr>
        <p:txBody>
          <a:bodyPr/>
          <a:lstStyle/>
          <a:p>
            <a:r>
              <a:rPr lang="en-GB"/>
              <a:t>Click icon to add picture</a:t>
            </a:r>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GB"/>
              <a:t>Click to edit Master title style</a:t>
            </a:r>
          </a:p>
        </p:txBody>
      </p:sp>
      <p:sp>
        <p:nvSpPr>
          <p:cNvPr id="2" name="Picture Placeholder 7">
            <a:extLst>
              <a:ext uri="{FF2B5EF4-FFF2-40B4-BE49-F238E27FC236}">
                <a16:creationId xmlns:a16="http://schemas.microsoft.com/office/drawing/2014/main" id="{15843B81-9280-B787-925B-D94E5BB1E76C}"/>
              </a:ext>
            </a:extLst>
          </p:cNvPr>
          <p:cNvSpPr>
            <a:spLocks noGrp="1"/>
          </p:cNvSpPr>
          <p:nvPr>
            <p:ph type="pic" sz="quarter" idx="16"/>
          </p:nvPr>
        </p:nvSpPr>
        <p:spPr>
          <a:xfrm>
            <a:off x="8680450" y="1"/>
            <a:ext cx="3511550" cy="2743200"/>
          </a:xfrm>
        </p:spPr>
        <p:txBody>
          <a:bodyPr/>
          <a:lstStyle/>
          <a:p>
            <a:r>
              <a:rPr lang="en-GB"/>
              <a:t>Click icon to add picture</a:t>
            </a:r>
            <a:endParaRPr lang="en-GB" dirty="0"/>
          </a:p>
        </p:txBody>
      </p:sp>
    </p:spTree>
    <p:extLst>
      <p:ext uri="{BB962C8B-B14F-4D97-AF65-F5344CB8AC3E}">
        <p14:creationId xmlns:p14="http://schemas.microsoft.com/office/powerpoint/2010/main" val="356272403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BD813FA-E1E9-6CE5-DA3B-3550F5132A9A}"/>
              </a:ext>
            </a:extLst>
          </p:cNvPr>
          <p:cNvSpPr>
            <a:spLocks noGrp="1"/>
          </p:cNvSpPr>
          <p:nvPr>
            <p:ph type="dt" sz="half" idx="10"/>
          </p:nvPr>
        </p:nvSpPr>
        <p:spPr>
          <a:xfrm>
            <a:off x="838200" y="6391588"/>
            <a:ext cx="2743200" cy="230248"/>
          </a:xfrm>
          <a:prstGeom prst="rect">
            <a:avLst/>
          </a:prstGeom>
        </p:spPr>
        <p:txBody>
          <a:bodyPr/>
          <a:lstStyle/>
          <a:p>
            <a:endParaRPr lang="en-GB" dirty="0"/>
          </a:p>
        </p:txBody>
      </p:sp>
      <p:sp>
        <p:nvSpPr>
          <p:cNvPr id="4" name="Footer Placeholder 3">
            <a:extLst>
              <a:ext uri="{FF2B5EF4-FFF2-40B4-BE49-F238E27FC236}">
                <a16:creationId xmlns:a16="http://schemas.microsoft.com/office/drawing/2014/main" id="{0CB92480-F2BB-6E4D-0B48-BC5E95A858B5}"/>
              </a:ext>
            </a:extLst>
          </p:cNvPr>
          <p:cNvSpPr>
            <a:spLocks noGrp="1"/>
          </p:cNvSpPr>
          <p:nvPr>
            <p:ph type="ftr" sz="quarter" idx="11"/>
          </p:nvPr>
        </p:nvSpPr>
        <p:spPr/>
        <p:txBody>
          <a:bodyPr/>
          <a:lstStyle/>
          <a:p>
            <a:r>
              <a:rPr lang="en-GB" dirty="0"/>
              <a:t>Footer goes here.</a:t>
            </a:r>
          </a:p>
        </p:txBody>
      </p:sp>
      <p:sp>
        <p:nvSpPr>
          <p:cNvPr id="5" name="Slide Number Placeholder 4">
            <a:extLst>
              <a:ext uri="{FF2B5EF4-FFF2-40B4-BE49-F238E27FC236}">
                <a16:creationId xmlns:a16="http://schemas.microsoft.com/office/drawing/2014/main" id="{40969909-5E9F-D8E9-99CB-822E1C3E1CD4}"/>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2" name="Title 1">
            <a:extLst>
              <a:ext uri="{FF2B5EF4-FFF2-40B4-BE49-F238E27FC236}">
                <a16:creationId xmlns:a16="http://schemas.microsoft.com/office/drawing/2014/main" id="{8560292F-46E5-7C51-F750-22AAB107E973}"/>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6607305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2D5D703-D8EA-9994-BA95-384890B498F7}"/>
              </a:ext>
            </a:extLst>
          </p:cNvPr>
          <p:cNvSpPr>
            <a:spLocks noGrp="1"/>
          </p:cNvSpPr>
          <p:nvPr>
            <p:ph type="ftr" sz="quarter" idx="11"/>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53DCE458-D9A3-4DEA-87B5-6B6AE0C5F74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2669626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ey Message with Im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1A26944-9883-9ACF-5400-2F702B82D504}"/>
              </a:ext>
            </a:extLst>
          </p:cNvPr>
          <p:cNvSpPr/>
          <p:nvPr userDrawn="1"/>
        </p:nvSpPr>
        <p:spPr>
          <a:xfrm>
            <a:off x="8223251" y="0"/>
            <a:ext cx="39687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Picture Placeholder 11">
            <a:extLst>
              <a:ext uri="{FF2B5EF4-FFF2-40B4-BE49-F238E27FC236}">
                <a16:creationId xmlns:a16="http://schemas.microsoft.com/office/drawing/2014/main" id="{2ECD5EDD-F44D-E2A4-B31C-712D8B99E8B7}"/>
              </a:ext>
            </a:extLst>
          </p:cNvPr>
          <p:cNvSpPr>
            <a:spLocks noGrp="1"/>
          </p:cNvSpPr>
          <p:nvPr>
            <p:ph type="pic" sz="quarter" idx="14" hasCustomPrompt="1"/>
          </p:nvPr>
        </p:nvSpPr>
        <p:spPr>
          <a:xfrm>
            <a:off x="0" y="-19050"/>
            <a:ext cx="7766050" cy="6877050"/>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7E35D584-0EEB-DF18-6040-C306755CF2C6}"/>
              </a:ext>
            </a:extLst>
          </p:cNvPr>
          <p:cNvSpPr>
            <a:spLocks noGrp="1"/>
          </p:cNvSpPr>
          <p:nvPr>
            <p:ph type="title"/>
          </p:nvPr>
        </p:nvSpPr>
        <p:spPr>
          <a:xfrm>
            <a:off x="8223250" y="2047164"/>
            <a:ext cx="3651250" cy="2061286"/>
          </a:xfrm>
        </p:spPr>
        <p:txBody>
          <a:bodyPr>
            <a:normAutofit/>
          </a:bodyPr>
          <a:lstStyle>
            <a:lvl1pPr>
              <a:defRPr sz="4800"/>
            </a:lvl1pPr>
          </a:lstStyle>
          <a:p>
            <a:r>
              <a:rPr lang="en-US"/>
              <a:t>Click to edit Master title style</a:t>
            </a:r>
            <a:endParaRPr lang="en-GB" dirty="0"/>
          </a:p>
        </p:txBody>
      </p:sp>
      <p:sp>
        <p:nvSpPr>
          <p:cNvPr id="3" name="Footer Placeholder 2">
            <a:extLst>
              <a:ext uri="{FF2B5EF4-FFF2-40B4-BE49-F238E27FC236}">
                <a16:creationId xmlns:a16="http://schemas.microsoft.com/office/drawing/2014/main" id="{D5AE34A6-9330-09DC-1C21-168B521268CA}"/>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8BDBDCCB-998D-EBD0-8BD5-00E7B94ADC54}"/>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11" name="Text Placeholder 9">
            <a:extLst>
              <a:ext uri="{FF2B5EF4-FFF2-40B4-BE49-F238E27FC236}">
                <a16:creationId xmlns:a16="http://schemas.microsoft.com/office/drawing/2014/main" id="{5DF72ABF-3158-3C09-4A36-943B3A21C0B9}"/>
              </a:ext>
            </a:extLst>
          </p:cNvPr>
          <p:cNvSpPr>
            <a:spLocks noGrp="1"/>
          </p:cNvSpPr>
          <p:nvPr>
            <p:ph type="body" sz="quarter" idx="13"/>
          </p:nvPr>
        </p:nvSpPr>
        <p:spPr>
          <a:xfrm>
            <a:off x="9129713" y="4339989"/>
            <a:ext cx="2743200" cy="1597261"/>
          </a:xfrm>
        </p:spPr>
        <p:txBody>
          <a:bodyPr>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vl5pPr>
              <a:defRPr sz="16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461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Key Bulle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p:txBody>
          <a:bodyPr/>
          <a:lstStyle>
            <a:lvl1pPr marL="571500" indent="-571500">
              <a:spcBef>
                <a:spcPts val="1200"/>
              </a:spcBef>
              <a:spcAft>
                <a:spcPts val="1200"/>
              </a:spcAft>
              <a:buClr>
                <a:schemeClr val="accent1"/>
              </a:buClr>
              <a:buFont typeface="SLB Sans Light" panose="02000503040000020004" pitchFamily="2" charset="0"/>
              <a:buChar char="→"/>
              <a:defRPr sz="3600" b="0">
                <a:latin typeface="+mj-lt"/>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4224516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Key Bullet Blue">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3C7488-E944-893A-2043-FE9944331A8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p:txBody>
          <a:bodyPr/>
          <a:lstStyle>
            <a:lvl1pPr marL="571500" indent="-571500">
              <a:spcBef>
                <a:spcPts val="1200"/>
              </a:spcBef>
              <a:spcAft>
                <a:spcPts val="1200"/>
              </a:spcAft>
              <a:buClrTx/>
              <a:buFont typeface="SLB Sans Light" panose="02000503040000020004" pitchFamily="2" charset="0"/>
              <a:buChar char="→"/>
              <a:defRPr sz="3600" b="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4" name="Graphic 3">
            <a:extLst>
              <a:ext uri="{FF2B5EF4-FFF2-40B4-BE49-F238E27FC236}">
                <a16:creationId xmlns:a16="http://schemas.microsoft.com/office/drawing/2014/main" id="{3A8ADEEA-C976-6343-E015-561A8666011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2221775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34" Type="http://schemas.openxmlformats.org/officeDocument/2006/relationships/image" Target="../media/image4.png"/><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33" Type="http://schemas.openxmlformats.org/officeDocument/2006/relationships/theme" Target="../theme/theme2.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slideLayout" Target="../slideLayouts/slideLayout63.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32" Type="http://schemas.openxmlformats.org/officeDocument/2006/relationships/slideLayout" Target="../slideLayouts/slideLayout66.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31" Type="http://schemas.openxmlformats.org/officeDocument/2006/relationships/slideLayout" Target="../slideLayouts/slideLayout65.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30" Type="http://schemas.openxmlformats.org/officeDocument/2006/relationships/slideLayout" Target="../slideLayouts/slideLayout64.xml"/><Relationship Id="rId35" Type="http://schemas.openxmlformats.org/officeDocument/2006/relationships/image" Target="../media/image5.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9EABB9-5766-FE25-E328-FE5B7131BF60}"/>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Placeholder 1">
            <a:extLst>
              <a:ext uri="{FF2B5EF4-FFF2-40B4-BE49-F238E27FC236}">
                <a16:creationId xmlns:a16="http://schemas.microsoft.com/office/drawing/2014/main" id="{ABDE3E0C-92A3-427B-ED53-25D02A3C956C}"/>
              </a:ext>
            </a:extLst>
          </p:cNvPr>
          <p:cNvSpPr>
            <a:spLocks noGrp="1"/>
          </p:cNvSpPr>
          <p:nvPr>
            <p:ph type="title"/>
          </p:nvPr>
        </p:nvSpPr>
        <p:spPr>
          <a:xfrm>
            <a:off x="457200" y="412363"/>
            <a:ext cx="3200400" cy="3696087"/>
          </a:xfrm>
          <a:prstGeom prst="rect">
            <a:avLst/>
          </a:prstGeom>
        </p:spPr>
        <p:txBody>
          <a:bodyPr vert="horz" lIns="0" tIns="0" rIns="0" bIns="0" rtlCol="0" anchor="t">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368FA5F5-A6F4-83D6-C2D2-CBF04F8F21BA}"/>
              </a:ext>
            </a:extLst>
          </p:cNvPr>
          <p:cNvSpPr>
            <a:spLocks noGrp="1"/>
          </p:cNvSpPr>
          <p:nvPr>
            <p:ph type="body" idx="1"/>
          </p:nvPr>
        </p:nvSpPr>
        <p:spPr>
          <a:xfrm>
            <a:off x="4576042" y="422313"/>
            <a:ext cx="7296870" cy="551493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B512F1DC-96E6-798D-E5E3-433DC019F114}"/>
              </a:ext>
            </a:extLst>
          </p:cNvPr>
          <p:cNvSpPr>
            <a:spLocks noGrp="1"/>
          </p:cNvSpPr>
          <p:nvPr>
            <p:ph type="ftr" sz="quarter" idx="3"/>
          </p:nvPr>
        </p:nvSpPr>
        <p:spPr>
          <a:xfrm>
            <a:off x="1828435" y="6391587"/>
            <a:ext cx="9367616" cy="249859"/>
          </a:xfrm>
          <a:prstGeom prst="rect">
            <a:avLst/>
          </a:prstGeom>
        </p:spPr>
        <p:txBody>
          <a:bodyPr vert="horz" lIns="0" tIns="0" rIns="0" bIns="0" rtlCol="0" anchor="b">
            <a:noAutofit/>
          </a:bodyPr>
          <a:lstStyle>
            <a:lvl1pPr algn="r">
              <a:defRPr sz="1000">
                <a:solidFill>
                  <a:schemeClr val="bg2">
                    <a:lumMod val="75000"/>
                  </a:schemeClr>
                </a:solidFill>
              </a:defRPr>
            </a:lvl1pPr>
          </a:lstStyle>
          <a:p>
            <a:r>
              <a:rPr lang="en-GB" dirty="0"/>
              <a:t>Footer goes here.</a:t>
            </a:r>
          </a:p>
        </p:txBody>
      </p:sp>
      <p:sp>
        <p:nvSpPr>
          <p:cNvPr id="6" name="Slide Number Placeholder 5">
            <a:extLst>
              <a:ext uri="{FF2B5EF4-FFF2-40B4-BE49-F238E27FC236}">
                <a16:creationId xmlns:a16="http://schemas.microsoft.com/office/drawing/2014/main" id="{316CEF17-E52C-6D06-E631-5CAE7673046D}"/>
              </a:ext>
            </a:extLst>
          </p:cNvPr>
          <p:cNvSpPr>
            <a:spLocks noGrp="1"/>
          </p:cNvSpPr>
          <p:nvPr>
            <p:ph type="sldNum" sz="quarter" idx="4"/>
          </p:nvPr>
        </p:nvSpPr>
        <p:spPr>
          <a:xfrm>
            <a:off x="11188701" y="6411198"/>
            <a:ext cx="684212" cy="230248"/>
          </a:xfrm>
          <a:prstGeom prst="rect">
            <a:avLst/>
          </a:prstGeom>
        </p:spPr>
        <p:txBody>
          <a:bodyPr vert="horz" lIns="0" tIns="0" rIns="0" bIns="0" rtlCol="0" anchor="b">
            <a:noAutofit/>
          </a:bodyPr>
          <a:lstStyle>
            <a:lvl1pPr algn="r">
              <a:defRPr sz="1000">
                <a:solidFill>
                  <a:schemeClr val="bg2">
                    <a:lumMod val="75000"/>
                  </a:schemeClr>
                </a:solidFill>
              </a:defRPr>
            </a:lvl1pPr>
          </a:lstStyle>
          <a:p>
            <a:fld id="{2737C662-D0ED-4587-B264-5C4F0D975D18}" type="slidenum">
              <a:rPr lang="en-GB" smtClean="0"/>
              <a:pPr/>
              <a:t>‹#›</a:t>
            </a:fld>
            <a:endParaRPr lang="en-GB" dirty="0"/>
          </a:p>
        </p:txBody>
      </p:sp>
      <p:pic>
        <p:nvPicPr>
          <p:cNvPr id="9" name="Graphic 8">
            <a:extLst>
              <a:ext uri="{FF2B5EF4-FFF2-40B4-BE49-F238E27FC236}">
                <a16:creationId xmlns:a16="http://schemas.microsoft.com/office/drawing/2014/main" id="{A9DCADAA-AE45-1053-A04D-8E58E58654FE}"/>
              </a:ext>
            </a:extLst>
          </p:cNvPr>
          <p:cNvPicPr>
            <a:picLocks noChangeAspect="1"/>
          </p:cNvPicPr>
          <p:nvPr userDrawn="1"/>
        </p:nvPicPr>
        <p:blipFill>
          <a:blip r:embed="rId36" cstate="screen">
            <a:extLst>
              <a:ext uri="{28A0092B-C50C-407E-A947-70E740481C1C}">
                <a14:useLocalDpi xmlns:a14="http://schemas.microsoft.com/office/drawing/2010/main"/>
              </a:ext>
              <a:ext uri="{96DAC541-7B7A-43D3-8B79-37D633B846F1}">
                <asvg:svgBlip xmlns:asvg="http://schemas.microsoft.com/office/drawing/2016/SVG/main" r:embed="rId37"/>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287795507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787" r:id="rId3"/>
    <p:sldLayoutId id="2147483788" r:id="rId4"/>
    <p:sldLayoutId id="2147483686" r:id="rId5"/>
    <p:sldLayoutId id="2147483789"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 id="2147483702" r:id="rId22"/>
    <p:sldLayoutId id="2147483703" r:id="rId23"/>
    <p:sldLayoutId id="2147483704" r:id="rId24"/>
    <p:sldLayoutId id="2147483705" r:id="rId25"/>
    <p:sldLayoutId id="2147483706" r:id="rId26"/>
    <p:sldLayoutId id="2147483707" r:id="rId27"/>
    <p:sldLayoutId id="2147483708" r:id="rId28"/>
    <p:sldLayoutId id="2147483709" r:id="rId29"/>
    <p:sldLayoutId id="2147483710" r:id="rId30"/>
    <p:sldLayoutId id="2147483711" r:id="rId31"/>
    <p:sldLayoutId id="2147483714" r:id="rId32"/>
    <p:sldLayoutId id="2147483712" r:id="rId33"/>
    <p:sldLayoutId id="2147483715" r:id="rId34"/>
  </p:sldLayoutIdLst>
  <p:hf hdr="0" ftr="0" dt="0"/>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tx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tx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tx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012">
          <p15:clr>
            <a:srgbClr val="F26B43"/>
          </p15:clr>
        </p15:guide>
        <p15:guide id="2" pos="288">
          <p15:clr>
            <a:srgbClr val="F26B43"/>
          </p15:clr>
        </p15:guide>
        <p15:guide id="3" pos="7479">
          <p15:clr>
            <a:srgbClr val="F26B43"/>
          </p15:clr>
        </p15:guide>
        <p15:guide id="4" pos="4028">
          <p15:clr>
            <a:srgbClr val="F26B43"/>
          </p15:clr>
        </p15:guide>
        <p15:guide id="5" pos="2588">
          <p15:clr>
            <a:srgbClr val="F26B43"/>
          </p15:clr>
        </p15:guide>
        <p15:guide id="6" pos="5180">
          <p15:clr>
            <a:srgbClr val="F26B43"/>
          </p15:clr>
        </p15:guide>
        <p15:guide id="7" orient="horz" pos="288">
          <p15:clr>
            <a:srgbClr val="F26B43"/>
          </p15:clr>
        </p15:guide>
        <p15:guide id="10" orient="horz" pos="4028">
          <p15:clr>
            <a:srgbClr val="F26B43"/>
          </p15:clr>
        </p15:guide>
        <p15:guide id="11" orient="horz" pos="1436">
          <p15:clr>
            <a:srgbClr val="F26B43"/>
          </p15:clr>
        </p15:guide>
        <p15:guide id="12" orient="horz" pos="1152">
          <p15:clr>
            <a:srgbClr val="F26B43"/>
          </p15:clr>
        </p15:guide>
        <p15:guide id="13" orient="horz" pos="867">
          <p15:clr>
            <a:srgbClr val="F26B43"/>
          </p15:clr>
        </p15:guide>
        <p15:guide id="14" orient="horz" pos="576">
          <p15:clr>
            <a:srgbClr val="F26B43"/>
          </p15:clr>
        </p15:guide>
        <p15:guide id="15" orient="horz" pos="1728">
          <p15:clr>
            <a:srgbClr val="F26B43"/>
          </p15:clr>
        </p15:guide>
        <p15:guide id="16" orient="horz" pos="2302">
          <p15:clr>
            <a:srgbClr val="F26B43"/>
          </p15:clr>
        </p15:guide>
        <p15:guide id="17" orient="horz" pos="2588">
          <p15:clr>
            <a:srgbClr val="F26B43"/>
          </p15:clr>
        </p15:guide>
        <p15:guide id="18" orient="horz" pos="2878">
          <p15:clr>
            <a:srgbClr val="F26B43"/>
          </p15:clr>
        </p15:guide>
        <p15:guide id="19" orient="horz" pos="3164">
          <p15:clr>
            <a:srgbClr val="F26B43"/>
          </p15:clr>
        </p15:guide>
        <p15:guide id="20" orient="horz" pos="3454">
          <p15:clr>
            <a:srgbClr val="F26B43"/>
          </p15:clr>
        </p15:guide>
        <p15:guide id="21" orient="horz" pos="3740">
          <p15:clr>
            <a:srgbClr val="F26B43"/>
          </p15:clr>
        </p15:guide>
        <p15:guide id="22" pos="6903">
          <p15:clr>
            <a:srgbClr val="F26B43"/>
          </p15:clr>
        </p15:guide>
        <p15:guide id="23" pos="6620">
          <p15:clr>
            <a:srgbClr val="F26B43"/>
          </p15:clr>
        </p15:guide>
        <p15:guide id="24" pos="6327">
          <p15:clr>
            <a:srgbClr val="F26B43"/>
          </p15:clr>
        </p15:guide>
        <p15:guide id="25" pos="6044">
          <p15:clr>
            <a:srgbClr val="F26B43"/>
          </p15:clr>
        </p15:guide>
        <p15:guide id="26" pos="5751">
          <p15:clr>
            <a:srgbClr val="F26B43"/>
          </p15:clr>
        </p15:guide>
        <p15:guide id="27" pos="5468">
          <p15:clr>
            <a:srgbClr val="F26B43"/>
          </p15:clr>
        </p15:guide>
        <p15:guide id="28" pos="576">
          <p15:clr>
            <a:srgbClr val="F26B43"/>
          </p15:clr>
        </p15:guide>
        <p15:guide id="29" pos="864">
          <p15:clr>
            <a:srgbClr val="F26B43"/>
          </p15:clr>
        </p15:guide>
        <p15:guide id="30" pos="1152">
          <p15:clr>
            <a:srgbClr val="F26B43"/>
          </p15:clr>
        </p15:guide>
        <p15:guide id="31" pos="1436">
          <p15:clr>
            <a:srgbClr val="F26B43"/>
          </p15:clr>
        </p15:guide>
        <p15:guide id="32" pos="1728">
          <p15:clr>
            <a:srgbClr val="F26B43"/>
          </p15:clr>
        </p15:guide>
        <p15:guide id="33" pos="2012">
          <p15:clr>
            <a:srgbClr val="F26B43"/>
          </p15:clr>
        </p15:guide>
        <p15:guide id="34" pos="2304">
          <p15:clr>
            <a:srgbClr val="F26B43"/>
          </p15:clr>
        </p15:guide>
        <p15:guide id="35" pos="2880">
          <p15:clr>
            <a:srgbClr val="F26B43"/>
          </p15:clr>
        </p15:guide>
        <p15:guide id="36" pos="3164">
          <p15:clr>
            <a:srgbClr val="F26B43"/>
          </p15:clr>
        </p15:guide>
        <p15:guide id="37" pos="3454">
          <p15:clr>
            <a:srgbClr val="F26B43"/>
          </p15:clr>
        </p15:guide>
        <p15:guide id="38" pos="3740">
          <p15:clr>
            <a:srgbClr val="F26B43"/>
          </p15:clr>
        </p15:guide>
        <p15:guide id="39" pos="4316">
          <p15:clr>
            <a:srgbClr val="F26B43"/>
          </p15:clr>
        </p15:guide>
        <p15:guide id="40" pos="4599">
          <p15:clr>
            <a:srgbClr val="F26B43"/>
          </p15:clr>
        </p15:guide>
        <p15:guide id="41" pos="4892">
          <p15:clr>
            <a:srgbClr val="F26B43"/>
          </p15:clr>
        </p15:guide>
        <p15:guide id="42" pos="719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9EABB9-5766-FE25-E328-FE5B7131BF60}"/>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Placeholder 1">
            <a:extLst>
              <a:ext uri="{FF2B5EF4-FFF2-40B4-BE49-F238E27FC236}">
                <a16:creationId xmlns:a16="http://schemas.microsoft.com/office/drawing/2014/main" id="{ABDE3E0C-92A3-427B-ED53-25D02A3C956C}"/>
              </a:ext>
            </a:extLst>
          </p:cNvPr>
          <p:cNvSpPr>
            <a:spLocks noGrp="1"/>
          </p:cNvSpPr>
          <p:nvPr>
            <p:ph type="title"/>
          </p:nvPr>
        </p:nvSpPr>
        <p:spPr>
          <a:xfrm>
            <a:off x="457200" y="412363"/>
            <a:ext cx="3200400" cy="3696087"/>
          </a:xfrm>
          <a:prstGeom prst="rect">
            <a:avLst/>
          </a:prstGeom>
        </p:spPr>
        <p:txBody>
          <a:bodyPr vert="horz" lIns="0" tIns="0" rIns="0" bIns="0" rtlCol="0" anchor="t">
            <a:noAutofit/>
          </a:body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368FA5F5-A6F4-83D6-C2D2-CBF04F8F21BA}"/>
              </a:ext>
            </a:extLst>
          </p:cNvPr>
          <p:cNvSpPr>
            <a:spLocks noGrp="1"/>
          </p:cNvSpPr>
          <p:nvPr>
            <p:ph type="body" idx="1"/>
          </p:nvPr>
        </p:nvSpPr>
        <p:spPr>
          <a:xfrm>
            <a:off x="4576042" y="422313"/>
            <a:ext cx="7296870" cy="5514937"/>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Footer Placeholder 4">
            <a:extLst>
              <a:ext uri="{FF2B5EF4-FFF2-40B4-BE49-F238E27FC236}">
                <a16:creationId xmlns:a16="http://schemas.microsoft.com/office/drawing/2014/main" id="{B512F1DC-96E6-798D-E5E3-433DC019F114}"/>
              </a:ext>
            </a:extLst>
          </p:cNvPr>
          <p:cNvSpPr>
            <a:spLocks noGrp="1"/>
          </p:cNvSpPr>
          <p:nvPr>
            <p:ph type="ftr" sz="quarter" idx="3"/>
          </p:nvPr>
        </p:nvSpPr>
        <p:spPr>
          <a:xfrm>
            <a:off x="1828435" y="6391587"/>
            <a:ext cx="9367616" cy="249859"/>
          </a:xfrm>
          <a:prstGeom prst="rect">
            <a:avLst/>
          </a:prstGeom>
        </p:spPr>
        <p:txBody>
          <a:bodyPr vert="horz" lIns="0" tIns="0" rIns="0" bIns="0" rtlCol="0" anchor="b">
            <a:noAutofit/>
          </a:bodyPr>
          <a:lstStyle>
            <a:lvl1pPr algn="r">
              <a:defRPr sz="1000">
                <a:solidFill>
                  <a:schemeClr val="bg2">
                    <a:lumMod val="75000"/>
                  </a:schemeClr>
                </a:solidFill>
              </a:defRPr>
            </a:lvl1pPr>
          </a:lstStyle>
          <a:p>
            <a:r>
              <a:rPr lang="en-GB" dirty="0"/>
              <a:t>Footer goes here.</a:t>
            </a:r>
          </a:p>
        </p:txBody>
      </p:sp>
      <p:sp>
        <p:nvSpPr>
          <p:cNvPr id="6" name="Slide Number Placeholder 5">
            <a:extLst>
              <a:ext uri="{FF2B5EF4-FFF2-40B4-BE49-F238E27FC236}">
                <a16:creationId xmlns:a16="http://schemas.microsoft.com/office/drawing/2014/main" id="{316CEF17-E52C-6D06-E631-5CAE7673046D}"/>
              </a:ext>
            </a:extLst>
          </p:cNvPr>
          <p:cNvSpPr>
            <a:spLocks noGrp="1"/>
          </p:cNvSpPr>
          <p:nvPr>
            <p:ph type="sldNum" sz="quarter" idx="4"/>
          </p:nvPr>
        </p:nvSpPr>
        <p:spPr>
          <a:xfrm>
            <a:off x="11188701" y="6411198"/>
            <a:ext cx="684212" cy="230248"/>
          </a:xfrm>
          <a:prstGeom prst="rect">
            <a:avLst/>
          </a:prstGeom>
        </p:spPr>
        <p:txBody>
          <a:bodyPr vert="horz" lIns="0" tIns="0" rIns="0" bIns="0" rtlCol="0" anchor="b">
            <a:noAutofit/>
          </a:bodyPr>
          <a:lstStyle>
            <a:lvl1pPr algn="r">
              <a:defRPr sz="1000">
                <a:solidFill>
                  <a:schemeClr val="bg2">
                    <a:lumMod val="75000"/>
                  </a:schemeClr>
                </a:solidFill>
              </a:defRPr>
            </a:lvl1pPr>
          </a:lstStyle>
          <a:p>
            <a:fld id="{2737C662-D0ED-4587-B264-5C4F0D975D18}" type="slidenum">
              <a:rPr lang="en-GB" smtClean="0"/>
              <a:pPr/>
              <a:t>‹#›</a:t>
            </a:fld>
            <a:endParaRPr lang="en-GB" dirty="0"/>
          </a:p>
        </p:txBody>
      </p:sp>
      <p:pic>
        <p:nvPicPr>
          <p:cNvPr id="7" name="Graphic 6">
            <a:extLst>
              <a:ext uri="{FF2B5EF4-FFF2-40B4-BE49-F238E27FC236}">
                <a16:creationId xmlns:a16="http://schemas.microsoft.com/office/drawing/2014/main" id="{66A9A6DF-3763-3CCF-90BF-390EEEDB4D55}"/>
              </a:ext>
            </a:extLst>
          </p:cNvPr>
          <p:cNvPicPr>
            <a:picLocks noChangeAspect="1"/>
          </p:cNvPicPr>
          <p:nvPr userDrawn="1"/>
        </p:nvPicPr>
        <p:blipFill>
          <a:blip r:embed="rId34" cstate="screen">
            <a:extLst>
              <a:ext uri="{28A0092B-C50C-407E-A947-70E740481C1C}">
                <a14:useLocalDpi xmlns:a14="http://schemas.microsoft.com/office/drawing/2010/main"/>
              </a:ext>
              <a:ext uri="{96DAC541-7B7A-43D3-8B79-37D633B846F1}">
                <asvg:svgBlip xmlns:asvg="http://schemas.microsoft.com/office/drawing/2016/SVG/main" r:embed="rId35"/>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463044083"/>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90" r:id="rId3"/>
    <p:sldLayoutId id="2147483791" r:id="rId4"/>
    <p:sldLayoutId id="2147483719" r:id="rId5"/>
    <p:sldLayoutId id="2147483792"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 id="2147483734" r:id="rId21"/>
    <p:sldLayoutId id="2147483735" r:id="rId22"/>
    <p:sldLayoutId id="2147483736" r:id="rId23"/>
    <p:sldLayoutId id="2147483737" r:id="rId24"/>
    <p:sldLayoutId id="2147483738" r:id="rId25"/>
    <p:sldLayoutId id="2147483739" r:id="rId26"/>
    <p:sldLayoutId id="2147483740" r:id="rId27"/>
    <p:sldLayoutId id="2147483741" r:id="rId28"/>
    <p:sldLayoutId id="2147483742" r:id="rId29"/>
    <p:sldLayoutId id="2147483743" r:id="rId30"/>
    <p:sldLayoutId id="2147483744" r:id="rId31"/>
    <p:sldLayoutId id="2147483745" r:id="rId32"/>
  </p:sldLayoutIdLst>
  <p:hf hdr="0" ftr="0" dt="0"/>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accent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accent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accent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012">
          <p15:clr>
            <a:srgbClr val="F26B43"/>
          </p15:clr>
        </p15:guide>
        <p15:guide id="2" pos="288">
          <p15:clr>
            <a:srgbClr val="F26B43"/>
          </p15:clr>
        </p15:guide>
        <p15:guide id="3" pos="7479">
          <p15:clr>
            <a:srgbClr val="F26B43"/>
          </p15:clr>
        </p15:guide>
        <p15:guide id="4" pos="4028">
          <p15:clr>
            <a:srgbClr val="F26B43"/>
          </p15:clr>
        </p15:guide>
        <p15:guide id="5" pos="2588">
          <p15:clr>
            <a:srgbClr val="F26B43"/>
          </p15:clr>
        </p15:guide>
        <p15:guide id="6" pos="5180">
          <p15:clr>
            <a:srgbClr val="F26B43"/>
          </p15:clr>
        </p15:guide>
        <p15:guide id="7" orient="horz" pos="288">
          <p15:clr>
            <a:srgbClr val="F26B43"/>
          </p15:clr>
        </p15:guide>
        <p15:guide id="10" orient="horz" pos="4028">
          <p15:clr>
            <a:srgbClr val="F26B43"/>
          </p15:clr>
        </p15:guide>
        <p15:guide id="11" orient="horz" pos="1436">
          <p15:clr>
            <a:srgbClr val="F26B43"/>
          </p15:clr>
        </p15:guide>
        <p15:guide id="12" orient="horz" pos="1152">
          <p15:clr>
            <a:srgbClr val="F26B43"/>
          </p15:clr>
        </p15:guide>
        <p15:guide id="13" orient="horz" pos="867">
          <p15:clr>
            <a:srgbClr val="F26B43"/>
          </p15:clr>
        </p15:guide>
        <p15:guide id="14" orient="horz" pos="576">
          <p15:clr>
            <a:srgbClr val="F26B43"/>
          </p15:clr>
        </p15:guide>
        <p15:guide id="15" orient="horz" pos="1728">
          <p15:clr>
            <a:srgbClr val="F26B43"/>
          </p15:clr>
        </p15:guide>
        <p15:guide id="16" orient="horz" pos="2302">
          <p15:clr>
            <a:srgbClr val="F26B43"/>
          </p15:clr>
        </p15:guide>
        <p15:guide id="17" orient="horz" pos="2588">
          <p15:clr>
            <a:srgbClr val="F26B43"/>
          </p15:clr>
        </p15:guide>
        <p15:guide id="18" orient="horz" pos="2878">
          <p15:clr>
            <a:srgbClr val="F26B43"/>
          </p15:clr>
        </p15:guide>
        <p15:guide id="19" orient="horz" pos="3164">
          <p15:clr>
            <a:srgbClr val="F26B43"/>
          </p15:clr>
        </p15:guide>
        <p15:guide id="20" orient="horz" pos="3454">
          <p15:clr>
            <a:srgbClr val="F26B43"/>
          </p15:clr>
        </p15:guide>
        <p15:guide id="21" orient="horz" pos="3740">
          <p15:clr>
            <a:srgbClr val="F26B43"/>
          </p15:clr>
        </p15:guide>
        <p15:guide id="22" pos="6903">
          <p15:clr>
            <a:srgbClr val="F26B43"/>
          </p15:clr>
        </p15:guide>
        <p15:guide id="23" pos="6620">
          <p15:clr>
            <a:srgbClr val="F26B43"/>
          </p15:clr>
        </p15:guide>
        <p15:guide id="24" pos="6327">
          <p15:clr>
            <a:srgbClr val="F26B43"/>
          </p15:clr>
        </p15:guide>
        <p15:guide id="25" pos="6044">
          <p15:clr>
            <a:srgbClr val="F26B43"/>
          </p15:clr>
        </p15:guide>
        <p15:guide id="26" pos="5751">
          <p15:clr>
            <a:srgbClr val="F26B43"/>
          </p15:clr>
        </p15:guide>
        <p15:guide id="27" pos="5468">
          <p15:clr>
            <a:srgbClr val="F26B43"/>
          </p15:clr>
        </p15:guide>
        <p15:guide id="28" pos="576">
          <p15:clr>
            <a:srgbClr val="F26B43"/>
          </p15:clr>
        </p15:guide>
        <p15:guide id="29" pos="864">
          <p15:clr>
            <a:srgbClr val="F26B43"/>
          </p15:clr>
        </p15:guide>
        <p15:guide id="30" pos="1152">
          <p15:clr>
            <a:srgbClr val="F26B43"/>
          </p15:clr>
        </p15:guide>
        <p15:guide id="31" pos="1436">
          <p15:clr>
            <a:srgbClr val="F26B43"/>
          </p15:clr>
        </p15:guide>
        <p15:guide id="32" pos="1728">
          <p15:clr>
            <a:srgbClr val="F26B43"/>
          </p15:clr>
        </p15:guide>
        <p15:guide id="33" pos="2012">
          <p15:clr>
            <a:srgbClr val="F26B43"/>
          </p15:clr>
        </p15:guide>
        <p15:guide id="34" pos="2304">
          <p15:clr>
            <a:srgbClr val="F26B43"/>
          </p15:clr>
        </p15:guide>
        <p15:guide id="35" pos="2880">
          <p15:clr>
            <a:srgbClr val="F26B43"/>
          </p15:clr>
        </p15:guide>
        <p15:guide id="36" pos="3164">
          <p15:clr>
            <a:srgbClr val="F26B43"/>
          </p15:clr>
        </p15:guide>
        <p15:guide id="37" pos="3454">
          <p15:clr>
            <a:srgbClr val="F26B43"/>
          </p15:clr>
        </p15:guide>
        <p15:guide id="38" pos="3740">
          <p15:clr>
            <a:srgbClr val="F26B43"/>
          </p15:clr>
        </p15:guide>
        <p15:guide id="39" pos="4316">
          <p15:clr>
            <a:srgbClr val="F26B43"/>
          </p15:clr>
        </p15:guide>
        <p15:guide id="40" pos="4599">
          <p15:clr>
            <a:srgbClr val="F26B43"/>
          </p15:clr>
        </p15:guide>
        <p15:guide id="41" pos="4892">
          <p15:clr>
            <a:srgbClr val="F26B43"/>
          </p15:clr>
        </p15:guide>
        <p15:guide id="42" pos="719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mongodb.com/docs/manual/core/indexes/index-types/index-geospatial/" TargetMode="External"/><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7.xml"/><Relationship Id="rId5" Type="http://schemas.openxmlformats.org/officeDocument/2006/relationships/hyperlink" Target="https://www.mongodb.com/docs/manual/core/transactions/" TargetMode="External"/><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7.xml"/><Relationship Id="rId4" Type="http://schemas.openxmlformats.org/officeDocument/2006/relationships/image" Target="../media/image7.sv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7.xml"/><Relationship Id="rId5" Type="http://schemas.openxmlformats.org/officeDocument/2006/relationships/hyperlink" Target="https://www.mongodb.com/docs/manual/aggregation/" TargetMode="External"/><Relationship Id="rId4" Type="http://schemas.openxmlformats.org/officeDocument/2006/relationships/image" Target="../media/image7.sv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7.xml"/><Relationship Id="rId5" Type="http://schemas.openxmlformats.org/officeDocument/2006/relationships/hyperlink" Target="https://www.mongodb.com/docs/manual/reference/operator/aggregation-pipeline/" TargetMode="External"/><Relationship Id="rId4" Type="http://schemas.openxmlformats.org/officeDocument/2006/relationships/image" Target="../media/image7.svg"/></Relationships>
</file>

<file path=ppt/slides/_rels/slide17.xml.rels><?xml version="1.0" encoding="UTF-8" standalone="yes"?>
<Relationships xmlns="http://schemas.openxmlformats.org/package/2006/relationships"><Relationship Id="rId3" Type="http://schemas.openxmlformats.org/officeDocument/2006/relationships/hyperlink" Target="https://www.mongodb.com/docs/manual/reference/operator/aggregation/match/" TargetMode="External"/><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hyperlink" Target="https://www.mongodb.com/docs/manual/reference/operator/aggregation/unwind/" TargetMode="External"/><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hyperlink" Target="https://www.mongodb.com/docs/manual/reference/operator/aggregation/project/" TargetMode="External"/><Relationship Id="rId2" Type="http://schemas.openxmlformats.org/officeDocument/2006/relationships/notesSlide" Target="../notesSlides/notesSlide18.xml"/><Relationship Id="rId1" Type="http://schemas.openxmlformats.org/officeDocument/2006/relationships/slideLayout" Target="../slideLayouts/slideLayout27.xml"/><Relationship Id="rId4" Type="http://schemas.openxmlformats.org/officeDocument/2006/relationships/hyperlink" Target="https://www.mongodb.com/docs/manual/reference/operator/aggregation/abs/"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mongodb.com/docs/manual/reference/operator/aggregation/group/" TargetMode="External"/><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3" Type="http://schemas.openxmlformats.org/officeDocument/2006/relationships/hyperlink" Target="https://www.mongodb.com/docs/manual/reference/operator/aggregation/sort/" TargetMode="External"/><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3" Type="http://schemas.openxmlformats.org/officeDocument/2006/relationships/hyperlink" Target="https://www.mongodb.com/docs/manual/reference/operator/aggregation/limit/" TargetMode="External"/><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3" Type="http://schemas.openxmlformats.org/officeDocument/2006/relationships/hyperlink" Target="https://www.mongodb.com/docs/manual/reference/operator/aggregation/skip/" TargetMode="External"/><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3" Type="http://schemas.openxmlformats.org/officeDocument/2006/relationships/hyperlink" Target="https://www.mongodb.com/docs/manual/reference/operator/aggregation/addFields/" TargetMode="External"/><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3" Type="http://schemas.openxmlformats.org/officeDocument/2006/relationships/hyperlink" Target="https://www.mongodb.com/docs/manual/reference/operator/aggregation/count/" TargetMode="External"/><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3" Type="http://schemas.openxmlformats.org/officeDocument/2006/relationships/hyperlink" Target="https://www.mongodb.com/docs/manual/reference/operator/aggregation/lookup/" TargetMode="External"/><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3" Type="http://schemas.openxmlformats.org/officeDocument/2006/relationships/hyperlink" Target="https://www.mongodb.com/docs/manual/reference/operator/aggregation/merge/" TargetMode="External"/><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7.xml"/><Relationship Id="rId5" Type="http://schemas.openxmlformats.org/officeDocument/2006/relationships/hyperlink" Target="https://www.mongodb.com/docs/manual/data-modeling/" TargetMode="External"/><Relationship Id="rId4" Type="http://schemas.openxmlformats.org/officeDocument/2006/relationships/image" Target="../media/image7.sv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7.xml"/><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7.xml"/><Relationship Id="rId4" Type="http://schemas.openxmlformats.org/officeDocument/2006/relationships/image" Target="../media/image7.sv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7.xml"/><Relationship Id="rId4" Type="http://schemas.openxmlformats.org/officeDocument/2006/relationships/image" Target="../media/image7.sv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7.xml"/><Relationship Id="rId4" Type="http://schemas.openxmlformats.org/officeDocument/2006/relationships/image" Target="../media/image7.sv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7.xml"/><Relationship Id="rId5" Type="http://schemas.openxmlformats.org/officeDocument/2006/relationships/hyperlink" Target="https://www.mongodb.com/docs/manual/core/schema-validation/" TargetMode="External"/><Relationship Id="rId4" Type="http://schemas.openxmlformats.org/officeDocument/2006/relationships/image" Target="../media/image7.sv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7.xml"/><Relationship Id="rId4" Type="http://schemas.openxmlformats.org/officeDocument/2006/relationships/image" Target="../media/image7.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7.xml"/><Relationship Id="rId5" Type="http://schemas.openxmlformats.org/officeDocument/2006/relationships/hyperlink" Target="https://www.mongodb.com/docs/manual/core/indexes/index-types/index-single/" TargetMode="Externa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hyperlink" Target="https://www.mongodb.com/docs/manual/core/indexes/index-types/index-compound/" TargetMode="External"/><Relationship Id="rId2" Type="http://schemas.openxmlformats.org/officeDocument/2006/relationships/notesSlide" Target="../notesSlides/notesSlide5.xml"/><Relationship Id="rId1" Type="http://schemas.openxmlformats.org/officeDocument/2006/relationships/slideLayout" Target="../slideLayouts/slideLayout27.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www.mongodb.com/docs/manual/core/indexes/index-types/index-multikey/" TargetMode="External"/><Relationship Id="rId2" Type="http://schemas.openxmlformats.org/officeDocument/2006/relationships/notesSlide" Target="../notesSlides/notesSlide6.xml"/><Relationship Id="rId1" Type="http://schemas.openxmlformats.org/officeDocument/2006/relationships/slideLayout" Target="../slideLayouts/slideLayout27.xml"/><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www.mongodb.com/docs/manual/core/indexes/index-types/index-text/" TargetMode="External"/><Relationship Id="rId2" Type="http://schemas.openxmlformats.org/officeDocument/2006/relationships/notesSlide" Target="../notesSlides/notesSlide7.xml"/><Relationship Id="rId1" Type="http://schemas.openxmlformats.org/officeDocument/2006/relationships/slideLayout" Target="../slideLayouts/slideLayout27.xml"/><Relationship Id="rId5" Type="http://schemas.openxmlformats.org/officeDocument/2006/relationships/image" Target="../media/image7.sv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s://www.mongodb.com/docs/manual/core/indexes/index-types/index-geospatial/" TargetMode="External"/><Relationship Id="rId2" Type="http://schemas.openxmlformats.org/officeDocument/2006/relationships/notesSlide" Target="../notesSlides/notesSlide8.xml"/><Relationship Id="rId1" Type="http://schemas.openxmlformats.org/officeDocument/2006/relationships/slideLayout" Target="../slideLayouts/slideLayout27.xml"/><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11F55-7040-DD84-96B1-AE275D3834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E35D49-15CB-DA4D-E6BD-AE216151C0CA}"/>
              </a:ext>
            </a:extLst>
          </p:cNvPr>
          <p:cNvSpPr>
            <a:spLocks noGrp="1"/>
          </p:cNvSpPr>
          <p:nvPr>
            <p:ph type="ctrTitle"/>
          </p:nvPr>
        </p:nvSpPr>
        <p:spPr>
          <a:xfrm>
            <a:off x="457200" y="693888"/>
            <a:ext cx="9144000" cy="1065901"/>
          </a:xfrm>
        </p:spPr>
        <p:txBody>
          <a:bodyPr anchor="t"/>
          <a:lstStyle/>
          <a:p>
            <a:r>
              <a:rPr lang="en-US" sz="7200" b="1" noProof="0" dirty="0"/>
              <a:t>MongoDB – Training</a:t>
            </a:r>
            <a:br>
              <a:rPr lang="en-US" sz="7200" b="1" noProof="0" dirty="0"/>
            </a:br>
            <a:endParaRPr lang="en-US" sz="4600" b="1" noProof="0" dirty="0"/>
          </a:p>
        </p:txBody>
      </p:sp>
      <p:sp>
        <p:nvSpPr>
          <p:cNvPr id="7" name="Subtitle 6">
            <a:extLst>
              <a:ext uri="{FF2B5EF4-FFF2-40B4-BE49-F238E27FC236}">
                <a16:creationId xmlns:a16="http://schemas.microsoft.com/office/drawing/2014/main" id="{F42CD75D-3B3F-BC73-34D2-91F8A49A93D7}"/>
              </a:ext>
            </a:extLst>
          </p:cNvPr>
          <p:cNvSpPr>
            <a:spLocks noGrp="1"/>
          </p:cNvSpPr>
          <p:nvPr>
            <p:ph type="subTitle" idx="1"/>
          </p:nvPr>
        </p:nvSpPr>
        <p:spPr>
          <a:xfrm>
            <a:off x="638355" y="6151711"/>
            <a:ext cx="9144000" cy="292388"/>
          </a:xfrm>
        </p:spPr>
        <p:txBody>
          <a:bodyPr/>
          <a:lstStyle/>
          <a:p>
            <a:r>
              <a:rPr lang="en-US" noProof="0" dirty="0"/>
              <a:t>Session 2</a:t>
            </a:r>
          </a:p>
        </p:txBody>
      </p:sp>
      <p:sp>
        <p:nvSpPr>
          <p:cNvPr id="3" name="TextBox 2">
            <a:extLst>
              <a:ext uri="{FF2B5EF4-FFF2-40B4-BE49-F238E27FC236}">
                <a16:creationId xmlns:a16="http://schemas.microsoft.com/office/drawing/2014/main" id="{C57469EE-93C7-142C-F5E6-65F385190B34}"/>
              </a:ext>
            </a:extLst>
          </p:cNvPr>
          <p:cNvSpPr txBox="1"/>
          <p:nvPr/>
        </p:nvSpPr>
        <p:spPr>
          <a:xfrm>
            <a:off x="1406107" y="2973097"/>
            <a:ext cx="4063041" cy="861774"/>
          </a:xfrm>
          <a:prstGeom prst="rect">
            <a:avLst/>
          </a:prstGeom>
        </p:spPr>
        <p:txBody>
          <a:bodyPr vert="horz" wrap="square" lIns="0" tIns="0" rIns="0" bIns="0" rtlCol="0">
            <a:spAutoFit/>
          </a:bodyPr>
          <a:lstStyle/>
          <a:p>
            <a:pPr algn="l"/>
            <a:r>
              <a:rPr lang="en-US" sz="2800" b="1" dirty="0">
                <a:solidFill>
                  <a:schemeClr val="accent1"/>
                </a:solidFill>
                <a:latin typeface="+mj-lt"/>
                <a:ea typeface="+mj-ea"/>
                <a:cs typeface="+mj-cs"/>
              </a:rPr>
              <a:t>Presented by:</a:t>
            </a:r>
          </a:p>
          <a:p>
            <a:pPr algn="l"/>
            <a:r>
              <a:rPr lang="en-US" sz="2800" b="1" dirty="0">
                <a:solidFill>
                  <a:schemeClr val="accent1"/>
                </a:solidFill>
                <a:latin typeface="+mj-lt"/>
                <a:ea typeface="+mj-ea"/>
                <a:cs typeface="+mj-cs"/>
              </a:rPr>
              <a:t>Christian Leite Dias</a:t>
            </a:r>
          </a:p>
        </p:txBody>
      </p:sp>
    </p:spTree>
    <p:extLst>
      <p:ext uri="{BB962C8B-B14F-4D97-AF65-F5344CB8AC3E}">
        <p14:creationId xmlns:p14="http://schemas.microsoft.com/office/powerpoint/2010/main" val="2353362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153CD-F1BC-C6EE-D309-8BF2851E387A}"/>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A66BFB48-A60B-14BC-EA5C-AECC591E32E0}"/>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10</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53AEAB7B-6D8F-7ED4-1B98-1FA39C6AE1D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1EF6256A-D5D0-9C29-11A5-56C4F3DC705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9C8C26D6-9659-69FD-EF47-77E7F83984AB}"/>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sz="3600" b="1" dirty="0"/>
              <a:t>Indexes</a:t>
            </a:r>
            <a:endParaRPr lang="en-US" sz="3600" dirty="0"/>
          </a:p>
        </p:txBody>
      </p:sp>
      <p:sp>
        <p:nvSpPr>
          <p:cNvPr id="3" name="Title 1">
            <a:extLst>
              <a:ext uri="{FF2B5EF4-FFF2-40B4-BE49-F238E27FC236}">
                <a16:creationId xmlns:a16="http://schemas.microsoft.com/office/drawing/2014/main" id="{3AF726B9-3284-159B-78AE-EC3E75A509C9}"/>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Geospatial index</a:t>
            </a:r>
            <a:endPar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3921D3E5-9AD9-C4F0-1361-3C19E250C3D7}"/>
              </a:ext>
            </a:extLst>
          </p:cNvPr>
          <p:cNvSpPr txBox="1"/>
          <p:nvPr/>
        </p:nvSpPr>
        <p:spPr>
          <a:xfrm>
            <a:off x="853834" y="1426964"/>
            <a:ext cx="10484331" cy="4862870"/>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db.places.find</a:t>
            </a:r>
            <a:r>
              <a:rPr lang="en-US" sz="1600" b="0" kern="1200" dirty="0">
                <a:solidFill>
                  <a:schemeClr val="bg1"/>
                </a:solidFill>
                <a:latin typeface="Consolas" panose="020B0609020204030204" pitchFamily="49" charset="0"/>
              </a:rPr>
              <a:t>(</a:t>
            </a:r>
            <a:endParaRPr lang="en-US" sz="1600" dirty="0">
              <a:solidFill>
                <a:srgbClr val="A6E22E"/>
              </a:solidFill>
              <a:latin typeface="Consolas" panose="020B0609020204030204" pitchFamily="49" charset="0"/>
            </a:endParaRPr>
          </a:p>
          <a:p>
            <a:pPr algn="l"/>
            <a:r>
              <a:rPr lang="en-US" sz="1600" b="0" kern="12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location</a:t>
            </a: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a:t>
            </a:r>
            <a:r>
              <a:rPr lang="en-US" sz="1600" dirty="0" err="1">
                <a:solidFill>
                  <a:srgbClr val="FF9933"/>
                </a:solidFill>
                <a:latin typeface="Consolas" panose="020B0609020204030204" pitchFamily="49" charset="0"/>
              </a:rPr>
              <a:t>geoWithin</a:t>
            </a: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$geometry</a:t>
            </a:r>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type</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“Polygon”</a:t>
            </a: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coordinates</a:t>
            </a:r>
            <a:r>
              <a:rPr lang="en-US" sz="1600" dirty="0">
                <a:solidFill>
                  <a:schemeClr val="bg1"/>
                </a:solidFill>
                <a:latin typeface="Consolas" panose="020B0609020204030204" pitchFamily="49" charset="0"/>
              </a:rPr>
              <a:t>: [ </a:t>
            </a:r>
            <a:br>
              <a:rPr lang="en-US" sz="1600" dirty="0">
                <a:solidFill>
                  <a:schemeClr val="bg1"/>
                </a:solidFill>
                <a:latin typeface="Consolas" panose="020B0609020204030204" pitchFamily="49" charset="0"/>
              </a:rPr>
            </a:b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-74.2591</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40.4774</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-73.7004</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40.4774</a:t>
            </a: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-73.7004</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40.7176</a:t>
            </a: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-74.2591</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40.9176</a:t>
            </a: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-74.2591</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40.4774</a:t>
            </a:r>
            <a:r>
              <a:rPr lang="en-US" sz="1600" dirty="0">
                <a:solidFill>
                  <a:schemeClr val="bg1"/>
                </a:solidFill>
                <a:latin typeface="Consolas" panose="020B0609020204030204" pitchFamily="49" charset="0"/>
              </a:rPr>
              <a:t>] 								] </a:t>
            </a:r>
            <a:br>
              <a:rPr lang="en-US" sz="1600" dirty="0">
                <a:solidFill>
                  <a:schemeClr val="bg1"/>
                </a:solidFill>
                <a:latin typeface="Consolas" panose="020B0609020204030204" pitchFamily="49" charset="0"/>
              </a:rPr>
            </a:b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p>
          <a:p>
            <a:pPr algn="l"/>
            <a:r>
              <a:rPr lang="en-US" sz="1600" dirty="0">
                <a:solidFill>
                  <a:srgbClr val="FF0066"/>
                </a:solidFill>
                <a:latin typeface="Consolas" panose="020B0609020204030204" pitchFamily="49" charset="0"/>
              </a:rPr>
              <a:t>		</a:t>
            </a:r>
            <a:r>
              <a:rPr lang="en-US" sz="16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p>
          <a:p>
            <a:pPr algn="l"/>
            <a:r>
              <a:rPr lang="en-US" sz="1600" b="0" kern="12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76929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0CFC3-1477-2578-97B8-09A5708A2AA6}"/>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48B9530E-37E6-A4A1-17D2-14E09457FC65}"/>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11</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4D598490-8DCC-9527-CA20-372AC1A8F63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D052F943-0A38-DFC5-6342-6E14D454973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9328FBAA-21BD-57FB-EFBC-B0658EC1F480}"/>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r>
              <a:rPr lang="en-US" sz="3600" b="1" dirty="0"/>
              <a:t>Transactions in MongoDB</a:t>
            </a:r>
            <a:endParaRPr lang="en-US" sz="3600" dirty="0"/>
          </a:p>
        </p:txBody>
      </p:sp>
      <p:sp>
        <p:nvSpPr>
          <p:cNvPr id="4" name="TextBox 3">
            <a:extLst>
              <a:ext uri="{FF2B5EF4-FFF2-40B4-BE49-F238E27FC236}">
                <a16:creationId xmlns:a16="http://schemas.microsoft.com/office/drawing/2014/main" id="{F71F3EC9-A2AF-ACD9-0F14-8936EE45295C}"/>
              </a:ext>
            </a:extLst>
          </p:cNvPr>
          <p:cNvSpPr txBox="1"/>
          <p:nvPr/>
        </p:nvSpPr>
        <p:spPr>
          <a:xfrm>
            <a:off x="609600" y="1219881"/>
            <a:ext cx="10972800" cy="2215991"/>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dirty="0"/>
              <a:t>Atomicity and Consistency in DBs</a:t>
            </a:r>
          </a:p>
          <a:p>
            <a:pPr marL="342900" indent="-342900">
              <a:buBlip>
                <a:blip r:embed="rId3">
                  <a:extLst>
                    <a:ext uri="{96DAC541-7B7A-43D3-8B79-37D633B846F1}">
                      <asvg:svgBlip xmlns:asvg="http://schemas.microsoft.com/office/drawing/2016/SVG/main" r:embed="rId4"/>
                    </a:ext>
                  </a:extLst>
                </a:blip>
              </a:buBlip>
            </a:pPr>
            <a:r>
              <a:rPr lang="en-US" sz="2400" dirty="0"/>
              <a:t>Operations in single document is atomic</a:t>
            </a:r>
          </a:p>
          <a:p>
            <a:pPr marL="800100" lvl="1" indent="-342900">
              <a:buBlip>
                <a:blip r:embed="rId3">
                  <a:extLst>
                    <a:ext uri="{96DAC541-7B7A-43D3-8B79-37D633B846F1}">
                      <asvg:svgBlip xmlns:asvg="http://schemas.microsoft.com/office/drawing/2016/SVG/main" r:embed="rId4"/>
                    </a:ext>
                  </a:extLst>
                </a:blip>
              </a:buBlip>
            </a:pPr>
            <a:r>
              <a:rPr lang="en-US" sz="2400" dirty="0"/>
              <a:t>Update</a:t>
            </a:r>
          </a:p>
          <a:p>
            <a:pPr marL="800100" lvl="1" indent="-342900">
              <a:buBlip>
                <a:blip r:embed="rId3">
                  <a:extLst>
                    <a:ext uri="{96DAC541-7B7A-43D3-8B79-37D633B846F1}">
                      <asvg:svgBlip xmlns:asvg="http://schemas.microsoft.com/office/drawing/2016/SVG/main" r:embed="rId4"/>
                    </a:ext>
                  </a:extLst>
                </a:blip>
              </a:buBlip>
            </a:pPr>
            <a:r>
              <a:rPr lang="en-US" sz="2400" dirty="0"/>
              <a:t>Delete</a:t>
            </a:r>
          </a:p>
          <a:p>
            <a:pPr marL="800100" lvl="1" indent="-342900">
              <a:buBlip>
                <a:blip r:embed="rId3">
                  <a:extLst>
                    <a:ext uri="{96DAC541-7B7A-43D3-8B79-37D633B846F1}">
                      <asvg:svgBlip xmlns:asvg="http://schemas.microsoft.com/office/drawing/2016/SVG/main" r:embed="rId4"/>
                    </a:ext>
                  </a:extLst>
                </a:blip>
              </a:buBlip>
            </a:pPr>
            <a:r>
              <a:rPr lang="en-US" sz="2400" dirty="0"/>
              <a:t>Insert</a:t>
            </a:r>
          </a:p>
          <a:p>
            <a:pPr marL="342900" indent="-342900">
              <a:buBlip>
                <a:blip r:embed="rId3">
                  <a:extLst>
                    <a:ext uri="{96DAC541-7B7A-43D3-8B79-37D633B846F1}">
                      <asvg:svgBlip xmlns:asvg="http://schemas.microsoft.com/office/drawing/2016/SVG/main" r:embed="rId4"/>
                    </a:ext>
                  </a:extLst>
                </a:blip>
              </a:buBlip>
            </a:pPr>
            <a:r>
              <a:rPr lang="en-US" sz="2400" dirty="0"/>
              <a:t>For operation in multiple documents, MongoDB supports transactions</a:t>
            </a:r>
          </a:p>
        </p:txBody>
      </p:sp>
      <p:sp>
        <p:nvSpPr>
          <p:cNvPr id="3" name="Title 1">
            <a:extLst>
              <a:ext uri="{FF2B5EF4-FFF2-40B4-BE49-F238E27FC236}">
                <a16:creationId xmlns:a16="http://schemas.microsoft.com/office/drawing/2014/main" id="{FB3D04AC-7DF7-0908-E29D-F42C7B64C331}"/>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5"/>
              </a:rPr>
              <a:t>Overview</a:t>
            </a:r>
            <a:endPar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122068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840CA3-F4AF-E3B2-7F44-D545222CF94C}"/>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C643D33A-8BE0-2D7C-B0AE-5AF6BDB56E1C}"/>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12</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E0957AAC-C522-A6A7-0CC8-75414B8D53F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56B81653-489C-E674-B553-458AE06F09D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3DEBC24B-EE61-414E-29AC-BE15A2140A5C}"/>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r>
              <a:rPr lang="en-US" sz="3600" b="1" dirty="0"/>
              <a:t>Transactions in MongoDB</a:t>
            </a:r>
            <a:endParaRPr lang="en-US" sz="3600" dirty="0"/>
          </a:p>
        </p:txBody>
      </p:sp>
      <p:sp>
        <p:nvSpPr>
          <p:cNvPr id="3" name="TextBox 2">
            <a:extLst>
              <a:ext uri="{FF2B5EF4-FFF2-40B4-BE49-F238E27FC236}">
                <a16:creationId xmlns:a16="http://schemas.microsoft.com/office/drawing/2014/main" id="{E37F6365-8CB1-C2E1-C089-161CA2759D34}"/>
              </a:ext>
            </a:extLst>
          </p:cNvPr>
          <p:cNvSpPr txBox="1"/>
          <p:nvPr/>
        </p:nvSpPr>
        <p:spPr>
          <a:xfrm>
            <a:off x="853831" y="1578341"/>
            <a:ext cx="10484331" cy="430887"/>
          </a:xfrm>
          <a:prstGeom prst="rect">
            <a:avLst/>
          </a:prstGeom>
          <a:solidFill>
            <a:srgbClr val="2E2E2E"/>
          </a:solidFill>
        </p:spPr>
        <p:txBody>
          <a:bodyPr vert="horz" wrap="square" lIns="182880" tIns="91440" rIns="0" bIns="91440" rtlCol="0">
            <a:spAutoFit/>
          </a:bodyPr>
          <a:lstStyle/>
          <a:p>
            <a:pPr algn="l"/>
            <a:r>
              <a:rPr lang="en-US" sz="1600" b="0" kern="1200" dirty="0">
                <a:solidFill>
                  <a:srgbClr val="A6E22E"/>
                </a:solidFill>
                <a:latin typeface="Consolas" panose="020B0609020204030204" pitchFamily="49" charset="0"/>
              </a:rPr>
              <a:t>const session = </a:t>
            </a:r>
            <a:r>
              <a:rPr lang="en-US" sz="1600" b="0" kern="1200" dirty="0" err="1">
                <a:solidFill>
                  <a:srgbClr val="A6E22E"/>
                </a:solidFill>
                <a:latin typeface="Consolas" panose="020B0609020204030204" pitchFamily="49" charset="0"/>
              </a:rPr>
              <a:t>db.getMongo</a:t>
            </a:r>
            <a:r>
              <a:rPr lang="en-US" sz="1600" b="0" kern="1200" dirty="0">
                <a:solidFill>
                  <a:srgbClr val="A6E22E"/>
                </a:solidFill>
                <a:latin typeface="Consolas" panose="020B0609020204030204" pitchFamily="49" charset="0"/>
              </a:rPr>
              <a:t>().</a:t>
            </a:r>
            <a:r>
              <a:rPr lang="en-US" sz="1600" b="0" kern="1200" dirty="0" err="1">
                <a:solidFill>
                  <a:srgbClr val="A6E22E"/>
                </a:solidFill>
                <a:latin typeface="Consolas" panose="020B0609020204030204" pitchFamily="49" charset="0"/>
              </a:rPr>
              <a:t>startSession</a:t>
            </a:r>
            <a:r>
              <a:rPr lang="en-US" sz="1600" b="0" kern="1200" dirty="0">
                <a:solidFill>
                  <a:schemeClr val="bg1"/>
                </a:solidFill>
                <a:latin typeface="Consolas" panose="020B0609020204030204" pitchFamily="49" charset="0"/>
              </a:rPr>
              <a:t>()</a:t>
            </a:r>
          </a:p>
        </p:txBody>
      </p:sp>
      <p:sp>
        <p:nvSpPr>
          <p:cNvPr id="5" name="TextBox 4">
            <a:extLst>
              <a:ext uri="{FF2B5EF4-FFF2-40B4-BE49-F238E27FC236}">
                <a16:creationId xmlns:a16="http://schemas.microsoft.com/office/drawing/2014/main" id="{E8E31977-2F6B-6D61-6BCA-CF6CC2ED4D3C}"/>
              </a:ext>
            </a:extLst>
          </p:cNvPr>
          <p:cNvSpPr txBox="1"/>
          <p:nvPr/>
        </p:nvSpPr>
        <p:spPr>
          <a:xfrm>
            <a:off x="853831" y="2595337"/>
            <a:ext cx="10484331" cy="430887"/>
          </a:xfrm>
          <a:prstGeom prst="rect">
            <a:avLst/>
          </a:prstGeom>
          <a:solidFill>
            <a:srgbClr val="2E2E2E"/>
          </a:solidFill>
        </p:spPr>
        <p:txBody>
          <a:bodyPr vert="horz" wrap="square" lIns="182880" tIns="91440" rIns="0" bIns="91440" rtlCol="0">
            <a:spAutoFit/>
          </a:bodyPr>
          <a:lstStyle/>
          <a:p>
            <a:pPr algn="l"/>
            <a:r>
              <a:rPr lang="en-US" sz="1600" dirty="0" err="1">
                <a:solidFill>
                  <a:srgbClr val="A6E22E"/>
                </a:solidFill>
                <a:latin typeface="Consolas" panose="020B0609020204030204" pitchFamily="49" charset="0"/>
              </a:rPr>
              <a:t>s</a:t>
            </a:r>
            <a:r>
              <a:rPr lang="en-US" sz="1600" b="0" kern="1200" dirty="0" err="1">
                <a:solidFill>
                  <a:srgbClr val="A6E22E"/>
                </a:solidFill>
                <a:latin typeface="Consolas" panose="020B0609020204030204" pitchFamily="49" charset="0"/>
              </a:rPr>
              <a:t>ession.startTransaction</a:t>
            </a:r>
            <a:r>
              <a:rPr lang="en-US" sz="1600" b="0" kern="1200" dirty="0">
                <a:solidFill>
                  <a:schemeClr val="bg1"/>
                </a:solidFill>
                <a:latin typeface="Consolas" panose="020B0609020204030204" pitchFamily="49" charset="0"/>
              </a:rPr>
              <a:t>()</a:t>
            </a:r>
          </a:p>
        </p:txBody>
      </p:sp>
      <p:sp>
        <p:nvSpPr>
          <p:cNvPr id="4" name="TextBox 3">
            <a:extLst>
              <a:ext uri="{FF2B5EF4-FFF2-40B4-BE49-F238E27FC236}">
                <a16:creationId xmlns:a16="http://schemas.microsoft.com/office/drawing/2014/main" id="{BBA9DC85-BC1B-8BAF-EC02-CAA89EE78AFA}"/>
              </a:ext>
            </a:extLst>
          </p:cNvPr>
          <p:cNvSpPr txBox="1"/>
          <p:nvPr/>
        </p:nvSpPr>
        <p:spPr>
          <a:xfrm>
            <a:off x="609597" y="1115328"/>
            <a:ext cx="10972800" cy="738664"/>
          </a:xfrm>
          <a:prstGeom prst="rect">
            <a:avLst/>
          </a:prstGeom>
        </p:spPr>
        <p:txBody>
          <a:bodyPr vert="horz" wrap="square" lIns="0" tIns="0" rIns="0" bIns="0" rtlCol="0">
            <a:spAutoFit/>
          </a:bodyPr>
          <a:lstStyle/>
          <a:p>
            <a:r>
              <a:rPr lang="en-US" sz="2400" dirty="0">
                <a:latin typeface="SLB Sans Book" panose="02000503040000020004" pitchFamily="2" charset="0"/>
              </a:rPr>
              <a:t>Start a session</a:t>
            </a:r>
          </a:p>
          <a:p>
            <a:endParaRPr lang="en-US" sz="2400" dirty="0">
              <a:latin typeface="SLB Sans Book" panose="02000503040000020004" pitchFamily="2" charset="0"/>
            </a:endParaRPr>
          </a:p>
        </p:txBody>
      </p:sp>
      <p:sp>
        <p:nvSpPr>
          <p:cNvPr id="6" name="TextBox 5">
            <a:extLst>
              <a:ext uri="{FF2B5EF4-FFF2-40B4-BE49-F238E27FC236}">
                <a16:creationId xmlns:a16="http://schemas.microsoft.com/office/drawing/2014/main" id="{F506118F-A7DC-0E24-DF0D-76CB03B4283C}"/>
              </a:ext>
            </a:extLst>
          </p:cNvPr>
          <p:cNvSpPr txBox="1"/>
          <p:nvPr/>
        </p:nvSpPr>
        <p:spPr>
          <a:xfrm>
            <a:off x="609597" y="2142000"/>
            <a:ext cx="10972800" cy="738664"/>
          </a:xfrm>
          <a:prstGeom prst="rect">
            <a:avLst/>
          </a:prstGeom>
        </p:spPr>
        <p:txBody>
          <a:bodyPr vert="horz" wrap="square" lIns="0" tIns="0" rIns="0" bIns="0" rtlCol="0">
            <a:spAutoFit/>
          </a:bodyPr>
          <a:lstStyle/>
          <a:p>
            <a:r>
              <a:rPr lang="en-US" sz="2400" dirty="0">
                <a:latin typeface="SLB Sans Book" panose="02000503040000020004" pitchFamily="2" charset="0"/>
              </a:rPr>
              <a:t>Start a transaction</a:t>
            </a:r>
          </a:p>
          <a:p>
            <a:endParaRPr lang="en-US" sz="2400" dirty="0">
              <a:latin typeface="SLB Sans Book" panose="02000503040000020004" pitchFamily="2" charset="0"/>
            </a:endParaRPr>
          </a:p>
        </p:txBody>
      </p:sp>
      <p:sp>
        <p:nvSpPr>
          <p:cNvPr id="7" name="TextBox 6">
            <a:extLst>
              <a:ext uri="{FF2B5EF4-FFF2-40B4-BE49-F238E27FC236}">
                <a16:creationId xmlns:a16="http://schemas.microsoft.com/office/drawing/2014/main" id="{D1AAEEEF-3714-507A-3311-CE6BBB28118E}"/>
              </a:ext>
            </a:extLst>
          </p:cNvPr>
          <p:cNvSpPr txBox="1"/>
          <p:nvPr/>
        </p:nvSpPr>
        <p:spPr>
          <a:xfrm>
            <a:off x="609597" y="3213586"/>
            <a:ext cx="10972800" cy="738664"/>
          </a:xfrm>
          <a:prstGeom prst="rect">
            <a:avLst/>
          </a:prstGeom>
        </p:spPr>
        <p:txBody>
          <a:bodyPr vert="horz" wrap="square" lIns="0" tIns="0" rIns="0" bIns="0" rtlCol="0">
            <a:spAutoFit/>
          </a:bodyPr>
          <a:lstStyle/>
          <a:p>
            <a:r>
              <a:rPr lang="en-US" sz="2400" dirty="0">
                <a:latin typeface="SLB Sans Book" panose="02000503040000020004" pitchFamily="2" charset="0"/>
              </a:rPr>
              <a:t>Commit the transaction</a:t>
            </a:r>
          </a:p>
          <a:p>
            <a:endParaRPr lang="en-US" sz="2400" dirty="0">
              <a:latin typeface="SLB Sans Book" panose="02000503040000020004" pitchFamily="2" charset="0"/>
            </a:endParaRPr>
          </a:p>
        </p:txBody>
      </p:sp>
      <p:sp>
        <p:nvSpPr>
          <p:cNvPr id="8" name="TextBox 7">
            <a:extLst>
              <a:ext uri="{FF2B5EF4-FFF2-40B4-BE49-F238E27FC236}">
                <a16:creationId xmlns:a16="http://schemas.microsoft.com/office/drawing/2014/main" id="{62580608-B418-1612-B82C-0AA3205051FF}"/>
              </a:ext>
            </a:extLst>
          </p:cNvPr>
          <p:cNvSpPr txBox="1"/>
          <p:nvPr/>
        </p:nvSpPr>
        <p:spPr>
          <a:xfrm>
            <a:off x="609597" y="4250109"/>
            <a:ext cx="10972800" cy="738664"/>
          </a:xfrm>
          <a:prstGeom prst="rect">
            <a:avLst/>
          </a:prstGeom>
        </p:spPr>
        <p:txBody>
          <a:bodyPr vert="horz" wrap="square" lIns="0" tIns="0" rIns="0" bIns="0" rtlCol="0">
            <a:spAutoFit/>
          </a:bodyPr>
          <a:lstStyle/>
          <a:p>
            <a:r>
              <a:rPr lang="en-US" sz="2400" dirty="0">
                <a:latin typeface="SLB Sans Book" panose="02000503040000020004" pitchFamily="2" charset="0"/>
              </a:rPr>
              <a:t>Rollback the transaction</a:t>
            </a:r>
          </a:p>
          <a:p>
            <a:endParaRPr lang="en-US" sz="2400" dirty="0">
              <a:latin typeface="SLB Sans Book" panose="02000503040000020004" pitchFamily="2" charset="0"/>
            </a:endParaRPr>
          </a:p>
        </p:txBody>
      </p:sp>
      <p:sp>
        <p:nvSpPr>
          <p:cNvPr id="9" name="TextBox 8">
            <a:extLst>
              <a:ext uri="{FF2B5EF4-FFF2-40B4-BE49-F238E27FC236}">
                <a16:creationId xmlns:a16="http://schemas.microsoft.com/office/drawing/2014/main" id="{BB748032-C5C7-38F6-F324-3AD9C5417259}"/>
              </a:ext>
            </a:extLst>
          </p:cNvPr>
          <p:cNvSpPr txBox="1"/>
          <p:nvPr/>
        </p:nvSpPr>
        <p:spPr>
          <a:xfrm>
            <a:off x="609597" y="5212526"/>
            <a:ext cx="10972800" cy="738664"/>
          </a:xfrm>
          <a:prstGeom prst="rect">
            <a:avLst/>
          </a:prstGeom>
        </p:spPr>
        <p:txBody>
          <a:bodyPr vert="horz" wrap="square" lIns="0" tIns="0" rIns="0" bIns="0" rtlCol="0">
            <a:spAutoFit/>
          </a:bodyPr>
          <a:lstStyle/>
          <a:p>
            <a:r>
              <a:rPr lang="en-US" sz="2400" dirty="0">
                <a:latin typeface="SLB Sans Book" panose="02000503040000020004" pitchFamily="2" charset="0"/>
              </a:rPr>
              <a:t>End the session</a:t>
            </a:r>
          </a:p>
          <a:p>
            <a:endParaRPr lang="en-US" sz="2400" dirty="0">
              <a:latin typeface="SLB Sans Book" panose="02000503040000020004" pitchFamily="2" charset="0"/>
            </a:endParaRPr>
          </a:p>
        </p:txBody>
      </p:sp>
      <p:sp>
        <p:nvSpPr>
          <p:cNvPr id="10" name="TextBox 9">
            <a:extLst>
              <a:ext uri="{FF2B5EF4-FFF2-40B4-BE49-F238E27FC236}">
                <a16:creationId xmlns:a16="http://schemas.microsoft.com/office/drawing/2014/main" id="{E4995A00-E665-99DB-70D8-D97EE4615129}"/>
              </a:ext>
            </a:extLst>
          </p:cNvPr>
          <p:cNvSpPr txBox="1"/>
          <p:nvPr/>
        </p:nvSpPr>
        <p:spPr>
          <a:xfrm>
            <a:off x="853830" y="3729895"/>
            <a:ext cx="10484331" cy="430887"/>
          </a:xfrm>
          <a:prstGeom prst="rect">
            <a:avLst/>
          </a:prstGeom>
          <a:solidFill>
            <a:srgbClr val="2E2E2E"/>
          </a:solidFill>
        </p:spPr>
        <p:txBody>
          <a:bodyPr vert="horz" wrap="square" lIns="182880" tIns="91440" rIns="0" bIns="91440" rtlCol="0">
            <a:spAutoFit/>
          </a:bodyPr>
          <a:lstStyle/>
          <a:p>
            <a:r>
              <a:rPr lang="en-US" sz="1600" dirty="0" err="1">
                <a:solidFill>
                  <a:srgbClr val="A6E22E"/>
                </a:solidFill>
                <a:latin typeface="Consolas" panose="020B0609020204030204" pitchFamily="49" charset="0"/>
              </a:rPr>
              <a:t>s</a:t>
            </a:r>
            <a:r>
              <a:rPr lang="en-US" sz="1600" b="0" kern="1200" dirty="0" err="1">
                <a:solidFill>
                  <a:srgbClr val="A6E22E"/>
                </a:solidFill>
                <a:latin typeface="Consolas" panose="020B0609020204030204" pitchFamily="49" charset="0"/>
              </a:rPr>
              <a:t>ession.</a:t>
            </a:r>
            <a:r>
              <a:rPr lang="en-US" sz="1600" dirty="0" err="1">
                <a:solidFill>
                  <a:srgbClr val="A6E22E"/>
                </a:solidFill>
                <a:latin typeface="Consolas" panose="020B0609020204030204" pitchFamily="49" charset="0"/>
              </a:rPr>
              <a:t>commitTransaction</a:t>
            </a:r>
            <a:r>
              <a:rPr lang="en-US" sz="1600" b="0" kern="1200" dirty="0">
                <a:solidFill>
                  <a:schemeClr val="bg1"/>
                </a:solidFill>
                <a:latin typeface="Consolas" panose="020B0609020204030204" pitchFamily="49" charset="0"/>
              </a:rPr>
              <a:t>()</a:t>
            </a:r>
          </a:p>
        </p:txBody>
      </p:sp>
      <p:sp>
        <p:nvSpPr>
          <p:cNvPr id="11" name="TextBox 10">
            <a:extLst>
              <a:ext uri="{FF2B5EF4-FFF2-40B4-BE49-F238E27FC236}">
                <a16:creationId xmlns:a16="http://schemas.microsoft.com/office/drawing/2014/main" id="{0601C5CF-CFE7-816D-B93A-B059763A16F7}"/>
              </a:ext>
            </a:extLst>
          </p:cNvPr>
          <p:cNvSpPr txBox="1"/>
          <p:nvPr/>
        </p:nvSpPr>
        <p:spPr>
          <a:xfrm>
            <a:off x="853829" y="4700540"/>
            <a:ext cx="10484331" cy="430887"/>
          </a:xfrm>
          <a:prstGeom prst="rect">
            <a:avLst/>
          </a:prstGeom>
          <a:solidFill>
            <a:srgbClr val="2E2E2E"/>
          </a:solidFill>
        </p:spPr>
        <p:txBody>
          <a:bodyPr vert="horz" wrap="square" lIns="182880" tIns="91440" rIns="0" bIns="91440" rtlCol="0">
            <a:spAutoFit/>
          </a:bodyPr>
          <a:lstStyle/>
          <a:p>
            <a:r>
              <a:rPr lang="en-US" sz="1600" dirty="0" err="1">
                <a:solidFill>
                  <a:srgbClr val="A6E22E"/>
                </a:solidFill>
                <a:latin typeface="Consolas" panose="020B0609020204030204" pitchFamily="49" charset="0"/>
              </a:rPr>
              <a:t>s</a:t>
            </a:r>
            <a:r>
              <a:rPr lang="en-US" sz="1600" b="0" kern="1200" dirty="0" err="1">
                <a:solidFill>
                  <a:srgbClr val="A6E22E"/>
                </a:solidFill>
                <a:latin typeface="Consolas" panose="020B0609020204030204" pitchFamily="49" charset="0"/>
              </a:rPr>
              <a:t>ession.</a:t>
            </a:r>
            <a:r>
              <a:rPr lang="en-US" sz="1600" dirty="0" err="1">
                <a:solidFill>
                  <a:srgbClr val="A6E22E"/>
                </a:solidFill>
                <a:latin typeface="Consolas" panose="020B0609020204030204" pitchFamily="49" charset="0"/>
              </a:rPr>
              <a:t>abortTransaction</a:t>
            </a:r>
            <a:r>
              <a:rPr lang="en-US" sz="1600" b="0" kern="1200" dirty="0">
                <a:solidFill>
                  <a:schemeClr val="bg1"/>
                </a:solidFill>
                <a:latin typeface="Consolas" panose="020B0609020204030204" pitchFamily="49" charset="0"/>
              </a:rPr>
              <a:t>()</a:t>
            </a:r>
          </a:p>
        </p:txBody>
      </p:sp>
      <p:sp>
        <p:nvSpPr>
          <p:cNvPr id="12" name="TextBox 11">
            <a:extLst>
              <a:ext uri="{FF2B5EF4-FFF2-40B4-BE49-F238E27FC236}">
                <a16:creationId xmlns:a16="http://schemas.microsoft.com/office/drawing/2014/main" id="{C77D44B3-DAA4-235A-E2F2-365D7A1C4232}"/>
              </a:ext>
            </a:extLst>
          </p:cNvPr>
          <p:cNvSpPr txBox="1"/>
          <p:nvPr/>
        </p:nvSpPr>
        <p:spPr>
          <a:xfrm>
            <a:off x="853829" y="5735746"/>
            <a:ext cx="10484331" cy="430887"/>
          </a:xfrm>
          <a:prstGeom prst="rect">
            <a:avLst/>
          </a:prstGeom>
          <a:solidFill>
            <a:srgbClr val="2E2E2E"/>
          </a:solidFill>
        </p:spPr>
        <p:txBody>
          <a:bodyPr vert="horz" wrap="square" lIns="182880" tIns="91440" rIns="0" bIns="91440" rtlCol="0">
            <a:spAutoFit/>
          </a:bodyPr>
          <a:lstStyle/>
          <a:p>
            <a:r>
              <a:rPr lang="en-US" sz="1600" dirty="0" err="1">
                <a:solidFill>
                  <a:srgbClr val="A6E22E"/>
                </a:solidFill>
                <a:latin typeface="Consolas" panose="020B0609020204030204" pitchFamily="49" charset="0"/>
              </a:rPr>
              <a:t>session.endSession</a:t>
            </a:r>
            <a:r>
              <a:rPr lang="en-US" sz="1600" b="0" kern="12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80562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ppt_x"/>
                                          </p:val>
                                        </p:tav>
                                        <p:tav tm="100000">
                                          <p:val>
                                            <p:strVal val="#ppt_x"/>
                                          </p:val>
                                        </p:tav>
                                      </p:tavLst>
                                    </p:anim>
                                    <p:anim calcmode="lin" valueType="num">
                                      <p:cBhvr additive="base">
                                        <p:cTn id="5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0"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99F7F-2D46-A5B8-9859-FAD1EDEB79CA}"/>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25063A83-5D0E-D4D3-5746-A0C5791B1476}"/>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13</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4733C059-EF29-A9D9-0589-46F210355D0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B53C5C0F-65F4-A876-D08D-2F604D14788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D4504E3C-4A9B-0791-D7ED-3716672BCD88}"/>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r>
              <a:rPr lang="en-US" sz="3600" b="1" dirty="0"/>
              <a:t>Transactions in MongoDB</a:t>
            </a:r>
            <a:endParaRPr lang="en-US" sz="3600" dirty="0"/>
          </a:p>
        </p:txBody>
      </p:sp>
      <p:sp>
        <p:nvSpPr>
          <p:cNvPr id="6" name="TextBox 5">
            <a:extLst>
              <a:ext uri="{FF2B5EF4-FFF2-40B4-BE49-F238E27FC236}">
                <a16:creationId xmlns:a16="http://schemas.microsoft.com/office/drawing/2014/main" id="{5B052D16-F756-1D72-3D5F-0B37D8BDDFE8}"/>
              </a:ext>
            </a:extLst>
          </p:cNvPr>
          <p:cNvSpPr txBox="1"/>
          <p:nvPr/>
        </p:nvSpPr>
        <p:spPr>
          <a:xfrm>
            <a:off x="853834" y="607829"/>
            <a:ext cx="10484331" cy="6586418"/>
          </a:xfrm>
          <a:prstGeom prst="rect">
            <a:avLst/>
          </a:prstGeom>
          <a:solidFill>
            <a:srgbClr val="2E2E2E"/>
          </a:solidFill>
        </p:spPr>
        <p:txBody>
          <a:bodyPr vert="horz" wrap="square" lIns="182880" tIns="91440" rIns="0" bIns="91440" rtlCol="0">
            <a:spAutoFit/>
          </a:bodyPr>
          <a:lstStyle/>
          <a:p>
            <a:r>
              <a:rPr lang="en-US" sz="1600" dirty="0">
                <a:solidFill>
                  <a:srgbClr val="A6E22E"/>
                </a:solidFill>
                <a:latin typeface="Consolas" panose="020B0609020204030204" pitchFamily="49" charset="0"/>
              </a:rPr>
              <a:t>const session = </a:t>
            </a:r>
            <a:r>
              <a:rPr lang="en-US" sz="1600" dirty="0" err="1">
                <a:solidFill>
                  <a:srgbClr val="A6E22E"/>
                </a:solidFill>
                <a:latin typeface="Consolas" panose="020B0609020204030204" pitchFamily="49" charset="0"/>
              </a:rPr>
              <a:t>db.getMongo</a:t>
            </a:r>
            <a:r>
              <a:rPr lang="en-US" sz="1600" dirty="0">
                <a:solidFill>
                  <a:srgbClr val="A6E22E"/>
                </a:solidFill>
                <a:latin typeface="Consolas" panose="020B0609020204030204" pitchFamily="49" charset="0"/>
              </a:rPr>
              <a:t>().</a:t>
            </a:r>
            <a:r>
              <a:rPr lang="en-US" sz="1600" dirty="0" err="1">
                <a:solidFill>
                  <a:srgbClr val="A6E22E"/>
                </a:solidFill>
                <a:latin typeface="Consolas" panose="020B0609020204030204" pitchFamily="49" charset="0"/>
              </a:rPr>
              <a:t>startSession</a:t>
            </a:r>
            <a:r>
              <a:rPr lang="en-US" sz="1600" dirty="0">
                <a:solidFill>
                  <a:schemeClr val="bg1"/>
                </a:solidFill>
                <a:latin typeface="Consolas" panose="020B0609020204030204" pitchFamily="49" charset="0"/>
              </a:rPr>
              <a:t>()</a:t>
            </a:r>
            <a:endParaRPr lang="en-US" sz="1600" dirty="0">
              <a:solidFill>
                <a:srgbClr val="00B0F0"/>
              </a:solidFill>
              <a:latin typeface="Consolas" panose="020B0609020204030204" pitchFamily="49" charset="0"/>
            </a:endParaRPr>
          </a:p>
          <a:p>
            <a:pPr algn="l"/>
            <a:r>
              <a:rPr lang="en-US" sz="1600" dirty="0">
                <a:solidFill>
                  <a:srgbClr val="00B0F0"/>
                </a:solidFill>
                <a:latin typeface="Consolas" panose="020B0609020204030204" pitchFamily="49" charset="0"/>
              </a:rPr>
              <a:t>t</a:t>
            </a:r>
            <a:r>
              <a:rPr lang="en-US" sz="1600" b="0" kern="1200" dirty="0">
                <a:solidFill>
                  <a:srgbClr val="00B0F0"/>
                </a:solidFill>
                <a:latin typeface="Consolas" panose="020B0609020204030204" pitchFamily="49" charset="0"/>
              </a:rPr>
              <a:t>ry</a:t>
            </a:r>
            <a:r>
              <a:rPr lang="en-US" sz="1600" b="0" kern="12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a:t>
            </a:r>
            <a:r>
              <a:rPr lang="en-US" sz="1600" dirty="0" err="1">
                <a:solidFill>
                  <a:srgbClr val="A6E22E"/>
                </a:solidFill>
                <a:latin typeface="Consolas" panose="020B0609020204030204" pitchFamily="49" charset="0"/>
              </a:rPr>
              <a:t>session.startTransaction</a:t>
            </a:r>
            <a:r>
              <a:rPr lang="en-US" sz="1600" dirty="0">
                <a:solidFill>
                  <a:schemeClr val="bg1"/>
                </a:solidFill>
                <a:latin typeface="Consolas" panose="020B0609020204030204" pitchFamily="49" charset="0"/>
              </a:rPr>
              <a:t>()</a:t>
            </a:r>
            <a:endParaRPr lang="en-US" sz="1600" b="0" kern="1200" dirty="0">
              <a:solidFill>
                <a:schemeClr val="bg1"/>
              </a:solidFill>
              <a:latin typeface="Consolas" panose="020B0609020204030204" pitchFamily="49" charset="0"/>
            </a:endParaRPr>
          </a:p>
          <a:p>
            <a:pPr algn="l"/>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const</a:t>
            </a:r>
            <a:r>
              <a:rPr lang="en-US" sz="1600" dirty="0">
                <a:solidFill>
                  <a:schemeClr val="bg1"/>
                </a:solidFill>
                <a:latin typeface="Consolas" panose="020B0609020204030204" pitchFamily="49" charset="0"/>
              </a:rPr>
              <a:t> collection = </a:t>
            </a:r>
            <a:r>
              <a:rPr lang="en-US" sz="1600" dirty="0" err="1">
                <a:solidFill>
                  <a:srgbClr val="A6E22E"/>
                </a:solidFill>
                <a:latin typeface="Consolas" panose="020B0609020204030204" pitchFamily="49" charset="0"/>
              </a:rPr>
              <a:t>session</a:t>
            </a:r>
            <a:r>
              <a:rPr lang="en-US" sz="1600" dirty="0" err="1">
                <a:solidFill>
                  <a:schemeClr val="bg1"/>
                </a:solidFill>
                <a:latin typeface="Consolas" panose="020B0609020204030204" pitchFamily="49" charset="0"/>
              </a:rPr>
              <a:t>.</a:t>
            </a:r>
            <a:r>
              <a:rPr lang="en-US" sz="1600" dirty="0" err="1">
                <a:solidFill>
                  <a:srgbClr val="A6E22E"/>
                </a:solidFill>
                <a:latin typeface="Consolas" panose="020B0609020204030204" pitchFamily="49" charset="0"/>
              </a:rPr>
              <a:t>getDatabase</a:t>
            </a:r>
            <a:r>
              <a:rPr lang="en-US" sz="1600" dirty="0">
                <a:solidFill>
                  <a:schemeClr val="bg1"/>
                </a:solidFill>
                <a:latin typeface="Consolas" panose="020B0609020204030204" pitchFamily="49" charset="0"/>
              </a:rPr>
              <a:t>(</a:t>
            </a:r>
            <a:r>
              <a:rPr lang="en-US" sz="1600" dirty="0">
                <a:solidFill>
                  <a:srgbClr val="00B050"/>
                </a:solidFill>
                <a:latin typeface="Consolas" panose="020B0609020204030204" pitchFamily="49" charset="0"/>
              </a:rPr>
              <a:t>“bank”</a:t>
            </a:r>
            <a:r>
              <a:rPr lang="en-US" sz="1600" dirty="0">
                <a:solidFill>
                  <a:schemeClr val="bg1"/>
                </a:solidFill>
                <a:latin typeface="Consolas" panose="020B0609020204030204" pitchFamily="49" charset="0"/>
              </a:rPr>
              <a:t>).accounts;</a:t>
            </a:r>
          </a:p>
          <a:p>
            <a:pPr algn="l"/>
            <a:r>
              <a:rPr lang="en-US" sz="1600" dirty="0">
                <a:solidFill>
                  <a:schemeClr val="bg1"/>
                </a:solidFill>
                <a:latin typeface="Consolas" panose="020B0609020204030204" pitchFamily="49" charset="0"/>
              </a:rPr>
              <a:t>	</a:t>
            </a:r>
            <a:r>
              <a:rPr lang="en-US" sz="1600" dirty="0" err="1">
                <a:solidFill>
                  <a:schemeClr val="bg1"/>
                </a:solidFill>
                <a:latin typeface="Consolas" panose="020B0609020204030204" pitchFamily="49" charset="0"/>
              </a:rPr>
              <a:t>collection</a:t>
            </a:r>
            <a:r>
              <a:rPr lang="en-US" sz="1600" dirty="0" err="1">
                <a:solidFill>
                  <a:srgbClr val="A6E22E"/>
                </a:solidFill>
                <a:latin typeface="Consolas" panose="020B0609020204030204" pitchFamily="49" charset="0"/>
              </a:rPr>
              <a:t>.updateOne</a:t>
            </a:r>
            <a:r>
              <a:rPr lang="en-US" sz="1600" dirty="0">
                <a:solidFill>
                  <a:schemeClr val="bg1"/>
                </a:solidFill>
                <a:latin typeface="Consolas" panose="020B0609020204030204" pitchFamily="49" charset="0"/>
              </a:rPr>
              <a:t>(</a:t>
            </a:r>
          </a:p>
          <a:p>
            <a:r>
              <a:rPr lang="en-US" sz="1600" dirty="0">
                <a:solidFill>
                  <a:schemeClr val="bg1"/>
                </a:solidFill>
                <a:latin typeface="Consolas" panose="020B0609020204030204" pitchFamily="49" charset="0"/>
              </a:rPr>
              <a:t>		{ </a:t>
            </a:r>
            <a:r>
              <a:rPr lang="en-US" sz="1600" dirty="0">
                <a:solidFill>
                  <a:srgbClr val="FF9933"/>
                </a:solidFill>
                <a:latin typeface="Consolas" panose="020B0609020204030204" pitchFamily="49" charset="0"/>
              </a:rPr>
              <a:t>name</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“Alice”</a:t>
            </a:r>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 </a:t>
            </a:r>
            <a:r>
              <a:rPr lang="en-US" sz="1600" dirty="0">
                <a:solidFill>
                  <a:srgbClr val="FF9933"/>
                </a:solidFill>
                <a:latin typeface="Consolas" panose="020B0609020204030204" pitchFamily="49" charset="0"/>
              </a:rPr>
              <a:t>$</a:t>
            </a:r>
            <a:r>
              <a:rPr lang="en-US" sz="1600" dirty="0" err="1">
                <a:solidFill>
                  <a:srgbClr val="FF9933"/>
                </a:solidFill>
                <a:latin typeface="Consolas" panose="020B0609020204030204" pitchFamily="49" charset="0"/>
              </a:rPr>
              <a:t>inc</a:t>
            </a:r>
            <a:r>
              <a:rPr lang="en-US" sz="1600" dirty="0">
                <a:solidFill>
                  <a:schemeClr val="bg1"/>
                </a:solidFill>
                <a:latin typeface="Consolas" panose="020B0609020204030204" pitchFamily="49" charset="0"/>
              </a:rPr>
              <a:t>: { </a:t>
            </a:r>
            <a:r>
              <a:rPr lang="en-US" sz="1600" dirty="0">
                <a:solidFill>
                  <a:srgbClr val="FF9933"/>
                </a:solidFill>
                <a:latin typeface="Consolas" panose="020B0609020204030204" pitchFamily="49" charset="0"/>
              </a:rPr>
              <a:t>balance</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-100</a:t>
            </a:r>
            <a:r>
              <a:rPr lang="en-US" sz="1600" dirty="0">
                <a:solidFill>
                  <a:schemeClr val="bg1"/>
                </a:solidFill>
                <a:latin typeface="Consolas" panose="020B0609020204030204" pitchFamily="49" charset="0"/>
              </a:rPr>
              <a:t> } },	</a:t>
            </a:r>
          </a:p>
          <a:p>
            <a:r>
              <a:rPr lang="en-US" sz="1600" dirty="0">
                <a:solidFill>
                  <a:schemeClr val="bg1"/>
                </a:solidFill>
                <a:latin typeface="Consolas" panose="020B0609020204030204" pitchFamily="49" charset="0"/>
              </a:rPr>
              <a:t>	)</a:t>
            </a:r>
          </a:p>
          <a:p>
            <a:endParaRPr lang="en-US" sz="1600" dirty="0">
              <a:solidFill>
                <a:schemeClr val="bg1"/>
              </a:solidFill>
              <a:latin typeface="Consolas" panose="020B0609020204030204" pitchFamily="49" charset="0"/>
            </a:endParaRPr>
          </a:p>
          <a:p>
            <a:r>
              <a:rPr lang="en-US" sz="1600" dirty="0">
                <a:solidFill>
                  <a:schemeClr val="bg1"/>
                </a:solidFill>
                <a:latin typeface="Consolas" panose="020B0609020204030204" pitchFamily="49" charset="0"/>
              </a:rPr>
              <a:t>	</a:t>
            </a:r>
            <a:r>
              <a:rPr lang="en-US" sz="1600" dirty="0" err="1">
                <a:solidFill>
                  <a:schemeClr val="bg1"/>
                </a:solidFill>
                <a:latin typeface="Consolas" panose="020B0609020204030204" pitchFamily="49" charset="0"/>
              </a:rPr>
              <a:t>collection</a:t>
            </a:r>
            <a:r>
              <a:rPr lang="en-US" sz="1600" dirty="0" err="1">
                <a:solidFill>
                  <a:srgbClr val="A6E22E"/>
                </a:solidFill>
                <a:latin typeface="Consolas" panose="020B0609020204030204" pitchFamily="49" charset="0"/>
              </a:rPr>
              <a:t>.updateOne</a:t>
            </a:r>
            <a:r>
              <a:rPr lang="en-US" sz="1600" dirty="0">
                <a:solidFill>
                  <a:schemeClr val="bg1"/>
                </a:solidFill>
                <a:latin typeface="Consolas" panose="020B0609020204030204" pitchFamily="49" charset="0"/>
              </a:rPr>
              <a:t>(</a:t>
            </a:r>
          </a:p>
          <a:p>
            <a:r>
              <a:rPr lang="en-US" sz="1600" dirty="0">
                <a:solidFill>
                  <a:schemeClr val="bg1"/>
                </a:solidFill>
                <a:latin typeface="Consolas" panose="020B0609020204030204" pitchFamily="49" charset="0"/>
              </a:rPr>
              <a:t>		{ </a:t>
            </a:r>
            <a:r>
              <a:rPr lang="en-US" sz="1600" dirty="0">
                <a:solidFill>
                  <a:srgbClr val="FF9933"/>
                </a:solidFill>
                <a:latin typeface="Consolas" panose="020B0609020204030204" pitchFamily="49" charset="0"/>
              </a:rPr>
              <a:t>name</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“John”</a:t>
            </a:r>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 </a:t>
            </a:r>
            <a:r>
              <a:rPr lang="en-US" sz="1600" dirty="0">
                <a:solidFill>
                  <a:srgbClr val="FF9933"/>
                </a:solidFill>
                <a:latin typeface="Consolas" panose="020B0609020204030204" pitchFamily="49" charset="0"/>
              </a:rPr>
              <a:t>$</a:t>
            </a:r>
            <a:r>
              <a:rPr lang="en-US" sz="1600" dirty="0" err="1">
                <a:solidFill>
                  <a:srgbClr val="FF9933"/>
                </a:solidFill>
                <a:latin typeface="Consolas" panose="020B0609020204030204" pitchFamily="49" charset="0"/>
              </a:rPr>
              <a:t>inc</a:t>
            </a:r>
            <a:r>
              <a:rPr lang="en-US" sz="1600" dirty="0">
                <a:solidFill>
                  <a:schemeClr val="bg1"/>
                </a:solidFill>
                <a:latin typeface="Consolas" panose="020B0609020204030204" pitchFamily="49" charset="0"/>
              </a:rPr>
              <a:t>: { </a:t>
            </a:r>
            <a:r>
              <a:rPr lang="en-US" sz="1600" dirty="0">
                <a:solidFill>
                  <a:srgbClr val="FF9933"/>
                </a:solidFill>
                <a:latin typeface="Consolas" panose="020B0609020204030204" pitchFamily="49" charset="0"/>
              </a:rPr>
              <a:t>balance</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-100</a:t>
            </a:r>
            <a:r>
              <a:rPr lang="en-US" sz="1600" dirty="0">
                <a:solidFill>
                  <a:schemeClr val="bg1"/>
                </a:solidFill>
                <a:latin typeface="Consolas" panose="020B0609020204030204" pitchFamily="49" charset="0"/>
              </a:rPr>
              <a:t> } },	</a:t>
            </a:r>
          </a:p>
          <a:p>
            <a:r>
              <a:rPr lang="en-US" sz="1600" dirty="0">
                <a:solidFill>
                  <a:schemeClr val="bg1"/>
                </a:solidFill>
                <a:latin typeface="Consolas" panose="020B0609020204030204" pitchFamily="49" charset="0"/>
              </a:rPr>
              <a:t>	)</a:t>
            </a:r>
          </a:p>
          <a:p>
            <a:endParaRPr lang="en-US" sz="1600" dirty="0">
              <a:solidFill>
                <a:schemeClr val="bg1"/>
              </a:solidFill>
              <a:latin typeface="Consolas" panose="020B0609020204030204" pitchFamily="49" charset="0"/>
            </a:endParaRPr>
          </a:p>
          <a:p>
            <a:r>
              <a:rPr lang="en-US" sz="1600" dirty="0">
                <a:solidFill>
                  <a:schemeClr val="bg1"/>
                </a:solidFill>
                <a:latin typeface="Consolas" panose="020B0609020204030204" pitchFamily="49" charset="0"/>
              </a:rPr>
              <a:t>	</a:t>
            </a:r>
            <a:r>
              <a:rPr lang="en-US" sz="1600" dirty="0" err="1">
                <a:solidFill>
                  <a:srgbClr val="A6E22E"/>
                </a:solidFill>
                <a:latin typeface="Consolas" panose="020B0609020204030204" pitchFamily="49" charset="0"/>
              </a:rPr>
              <a:t>session.commitTransaction</a:t>
            </a:r>
            <a:r>
              <a:rPr lang="en-US" sz="1600" dirty="0">
                <a:solidFill>
                  <a:schemeClr val="bg1"/>
                </a:solidFill>
                <a:latin typeface="Consolas" panose="020B0609020204030204" pitchFamily="49" charset="0"/>
              </a:rPr>
              <a:t>();</a:t>
            </a:r>
          </a:p>
          <a:p>
            <a:endParaRPr lang="en-US" sz="1600" dirty="0">
              <a:solidFill>
                <a:schemeClr val="bg1"/>
              </a:solidFill>
              <a:latin typeface="Consolas" panose="020B0609020204030204" pitchFamily="49" charset="0"/>
            </a:endParaRPr>
          </a:p>
          <a:p>
            <a:pPr algn="l"/>
            <a:r>
              <a:rPr lang="en-US" sz="1600" dirty="0">
                <a:solidFill>
                  <a:schemeClr val="bg1"/>
                </a:solidFill>
                <a:latin typeface="Consolas" panose="020B0609020204030204" pitchFamily="49" charset="0"/>
              </a:rPr>
              <a:t>} </a:t>
            </a:r>
            <a:r>
              <a:rPr lang="en-US" sz="1600" dirty="0">
                <a:solidFill>
                  <a:srgbClr val="00B0F0"/>
                </a:solidFill>
                <a:latin typeface="Consolas" panose="020B0609020204030204" pitchFamily="49" charset="0"/>
              </a:rPr>
              <a:t>catch</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e</a:t>
            </a:r>
            <a:r>
              <a:rPr lang="en-US" sz="1600" dirty="0">
                <a:solidFill>
                  <a:schemeClr val="bg1"/>
                </a:solidFill>
                <a:latin typeface="Consolas" panose="020B0609020204030204" pitchFamily="49" charset="0"/>
              </a:rPr>
              <a:t>) {</a:t>
            </a:r>
          </a:p>
          <a:p>
            <a:pPr algn="l"/>
            <a:endParaRPr lang="en-US" sz="1600" dirty="0">
              <a:solidFill>
                <a:schemeClr val="bg1"/>
              </a:solidFill>
              <a:latin typeface="Consolas" panose="020B0609020204030204" pitchFamily="49" charset="0"/>
            </a:endParaRPr>
          </a:p>
          <a:p>
            <a:pPr algn="l"/>
            <a:r>
              <a:rPr lang="en-US" sz="1600" b="0" kern="1200" dirty="0">
                <a:solidFill>
                  <a:schemeClr val="bg1"/>
                </a:solidFill>
                <a:latin typeface="Consolas" panose="020B0609020204030204" pitchFamily="49" charset="0"/>
              </a:rPr>
              <a:t>	</a:t>
            </a:r>
            <a:r>
              <a:rPr lang="en-US" sz="1600" b="0" kern="1200" dirty="0" err="1">
                <a:solidFill>
                  <a:srgbClr val="A6E22E"/>
                </a:solidFill>
                <a:latin typeface="Consolas" panose="020B0609020204030204" pitchFamily="49" charset="0"/>
              </a:rPr>
              <a:t>session.abortTransaction</a:t>
            </a:r>
            <a:r>
              <a:rPr lang="en-US" sz="1600" b="0" kern="1200" dirty="0">
                <a:solidFill>
                  <a:schemeClr val="bg1"/>
                </a:solidFill>
                <a:latin typeface="Consolas" panose="020B0609020204030204" pitchFamily="49" charset="0"/>
              </a:rPr>
              <a:t>();</a:t>
            </a:r>
          </a:p>
          <a:p>
            <a:pPr algn="l"/>
            <a:endParaRPr lang="en-US" sz="1600" b="0" kern="1200" dirty="0">
              <a:solidFill>
                <a:schemeClr val="bg1"/>
              </a:solidFill>
              <a:latin typeface="Consolas" panose="020B0609020204030204" pitchFamily="49" charset="0"/>
            </a:endParaRPr>
          </a:p>
          <a:p>
            <a:pPr algn="l"/>
            <a:r>
              <a:rPr lang="en-US" sz="1600" b="0" kern="1200" dirty="0">
                <a:solidFill>
                  <a:schemeClr val="bg1"/>
                </a:solidFill>
                <a:latin typeface="Consolas" panose="020B0609020204030204" pitchFamily="49" charset="0"/>
              </a:rPr>
              <a:t>} </a:t>
            </a:r>
            <a:r>
              <a:rPr lang="en-US" sz="1600" b="0" kern="1200" dirty="0">
                <a:solidFill>
                  <a:srgbClr val="00B0F0"/>
                </a:solidFill>
                <a:latin typeface="Consolas" panose="020B0609020204030204" pitchFamily="49" charset="0"/>
              </a:rPr>
              <a:t>finally</a:t>
            </a:r>
            <a:r>
              <a:rPr lang="en-US" sz="1600" b="0" kern="1200" dirty="0">
                <a:solidFill>
                  <a:schemeClr val="bg1"/>
                </a:solidFill>
                <a:latin typeface="Consolas" panose="020B0609020204030204" pitchFamily="49" charset="0"/>
              </a:rPr>
              <a:t> {</a:t>
            </a:r>
          </a:p>
          <a:p>
            <a:pPr algn="l"/>
            <a:endParaRPr lang="en-US" sz="1600" b="0" kern="1200" dirty="0">
              <a:solidFill>
                <a:schemeClr val="bg1"/>
              </a:solidFill>
              <a:latin typeface="Consolas" panose="020B0609020204030204" pitchFamily="49" charset="0"/>
            </a:endParaRPr>
          </a:p>
          <a:p>
            <a:pPr algn="l"/>
            <a:r>
              <a:rPr lang="en-US" sz="1600" dirty="0">
                <a:solidFill>
                  <a:schemeClr val="bg1"/>
                </a:solidFill>
                <a:latin typeface="Consolas" panose="020B0609020204030204" pitchFamily="49" charset="0"/>
              </a:rPr>
              <a:t>	</a:t>
            </a:r>
            <a:r>
              <a:rPr lang="en-US" sz="1600" dirty="0" err="1">
                <a:solidFill>
                  <a:srgbClr val="A6E22E"/>
                </a:solidFill>
                <a:latin typeface="Consolas" panose="020B0609020204030204" pitchFamily="49" charset="0"/>
              </a:rPr>
              <a:t>session.endSession</a:t>
            </a:r>
            <a:r>
              <a:rPr lang="en-US" sz="1600" dirty="0">
                <a:solidFill>
                  <a:schemeClr val="bg1"/>
                </a:solidFill>
                <a:latin typeface="Consolas" panose="020B0609020204030204" pitchFamily="49" charset="0"/>
              </a:rPr>
              <a:t>();</a:t>
            </a:r>
          </a:p>
          <a:p>
            <a:pPr algn="l"/>
            <a:endParaRPr lang="en-US" sz="1600" dirty="0">
              <a:solidFill>
                <a:schemeClr val="bg1"/>
              </a:solidFill>
              <a:latin typeface="Consolas" panose="020B0609020204030204" pitchFamily="49" charset="0"/>
            </a:endParaRPr>
          </a:p>
          <a:p>
            <a:pPr algn="l"/>
            <a:r>
              <a:rPr lang="en-US" sz="1600" dirty="0">
                <a:solidFill>
                  <a:schemeClr val="bg1"/>
                </a:solidFill>
                <a:latin typeface="Consolas" panose="020B0609020204030204" pitchFamily="49" charset="0"/>
              </a:rPr>
              <a:t>}</a:t>
            </a:r>
            <a:endParaRPr lang="en-US" sz="1600" b="0" kern="12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912629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7EFBA5-6FE7-2053-4515-8C6998907044}"/>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AE8D00DB-6F18-0337-3230-7DA5C77B034D}"/>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14</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DDAF5129-D373-1B99-C2AE-F4E4E6DD055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70513078-6630-44FE-9C65-38FEDDBD429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D0CD455D-E481-D964-EC20-19CBE05B60B6}"/>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r>
              <a:rPr lang="en-US" sz="3600" b="1" dirty="0"/>
              <a:t>Transactions in MongoDB</a:t>
            </a:r>
            <a:endParaRPr lang="en-US" sz="3600" dirty="0"/>
          </a:p>
        </p:txBody>
      </p:sp>
      <p:sp>
        <p:nvSpPr>
          <p:cNvPr id="4" name="TextBox 3">
            <a:extLst>
              <a:ext uri="{FF2B5EF4-FFF2-40B4-BE49-F238E27FC236}">
                <a16:creationId xmlns:a16="http://schemas.microsoft.com/office/drawing/2014/main" id="{BDBDDC30-A2AC-027C-82A5-C96F19D2FBE9}"/>
              </a:ext>
            </a:extLst>
          </p:cNvPr>
          <p:cNvSpPr txBox="1"/>
          <p:nvPr/>
        </p:nvSpPr>
        <p:spPr>
          <a:xfrm>
            <a:off x="609600" y="1951672"/>
            <a:ext cx="10972800" cy="1477328"/>
          </a:xfrm>
          <a:prstGeom prst="rect">
            <a:avLst/>
          </a:prstGeom>
        </p:spPr>
        <p:txBody>
          <a:bodyPr vert="horz" wrap="square" lIns="0" tIns="0" rIns="0" bIns="0" rtlCol="0">
            <a:spAutoFit/>
          </a:bodyPr>
          <a:lstStyle/>
          <a:p>
            <a:pPr lvl="0" indent="-342900" fontAlgn="base">
              <a:spcBef>
                <a:spcPct val="0"/>
              </a:spcBef>
              <a:spcAft>
                <a:spcPct val="0"/>
              </a:spcAft>
              <a:buBlip>
                <a:blip r:embed="rId3">
                  <a:extLst>
                    <a:ext uri="{96DAC541-7B7A-43D3-8B79-37D633B846F1}">
                      <asvg:svgBlip xmlns:asvg="http://schemas.microsoft.com/office/drawing/2016/SVG/main" r:embed="rId4"/>
                    </a:ext>
                  </a:extLst>
                </a:blip>
              </a:buBlip>
            </a:pPr>
            <a:r>
              <a:rPr lang="en-US" altLang="en-US" sz="2400" dirty="0"/>
              <a:t>Keep Transactions Short</a:t>
            </a:r>
          </a:p>
          <a:p>
            <a:pPr lvl="0" indent="-342900" fontAlgn="base">
              <a:spcBef>
                <a:spcPct val="0"/>
              </a:spcBef>
              <a:spcAft>
                <a:spcPct val="0"/>
              </a:spcAft>
              <a:buBlip>
                <a:blip r:embed="rId3">
                  <a:extLst>
                    <a:ext uri="{96DAC541-7B7A-43D3-8B79-37D633B846F1}">
                      <asvg:svgBlip xmlns:asvg="http://schemas.microsoft.com/office/drawing/2016/SVG/main" r:embed="rId4"/>
                    </a:ext>
                  </a:extLst>
                </a:blip>
              </a:buBlip>
            </a:pPr>
            <a:r>
              <a:rPr lang="en-US" altLang="en-US" sz="2400" dirty="0"/>
              <a:t>Use Retry Logic</a:t>
            </a:r>
          </a:p>
          <a:p>
            <a:pPr lvl="0" indent="-342900" fontAlgn="base">
              <a:spcBef>
                <a:spcPct val="0"/>
              </a:spcBef>
              <a:spcAft>
                <a:spcPct val="0"/>
              </a:spcAft>
              <a:buBlip>
                <a:blip r:embed="rId3">
                  <a:extLst>
                    <a:ext uri="{96DAC541-7B7A-43D3-8B79-37D633B846F1}">
                      <asvg:svgBlip xmlns:asvg="http://schemas.microsoft.com/office/drawing/2016/SVG/main" r:embed="rId4"/>
                    </a:ext>
                  </a:extLst>
                </a:blip>
              </a:buBlip>
            </a:pPr>
            <a:r>
              <a:rPr lang="en-US" altLang="en-US" sz="2400" dirty="0"/>
              <a:t>Avoid Unnecessary Transactions</a:t>
            </a:r>
          </a:p>
          <a:p>
            <a:pPr lvl="0" indent="-342900" fontAlgn="base">
              <a:spcBef>
                <a:spcPct val="0"/>
              </a:spcBef>
              <a:spcAft>
                <a:spcPct val="0"/>
              </a:spcAft>
              <a:buBlip>
                <a:blip r:embed="rId3">
                  <a:extLst>
                    <a:ext uri="{96DAC541-7B7A-43D3-8B79-37D633B846F1}">
                      <asvg:svgBlip xmlns:asvg="http://schemas.microsoft.com/office/drawing/2016/SVG/main" r:embed="rId4"/>
                    </a:ext>
                  </a:extLst>
                </a:blip>
              </a:buBlip>
            </a:pPr>
            <a:r>
              <a:rPr lang="en-US" altLang="en-US" sz="2400" dirty="0"/>
              <a:t>Index Your Data. </a:t>
            </a:r>
          </a:p>
        </p:txBody>
      </p:sp>
    </p:spTree>
    <p:extLst>
      <p:ext uri="{BB962C8B-B14F-4D97-AF65-F5344CB8AC3E}">
        <p14:creationId xmlns:p14="http://schemas.microsoft.com/office/powerpoint/2010/main" val="216061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E5E1F4-C464-4808-1399-B8BCA706BE83}"/>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3B91CE02-1DDC-6115-17C2-75237E8D8561}"/>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15</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4C0947E5-99DF-EB2C-A02A-398FD8A7C01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CA1DBA88-CE43-1372-848E-A5FDDF1003D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CE1327FE-5C95-F1A3-1C37-BAEAE29F3CAA}"/>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buSzPts val="1000"/>
            </a:pPr>
            <a:r>
              <a:rPr lang="en-US" sz="3600" b="1" dirty="0"/>
              <a:t>Aggregation Framework</a:t>
            </a:r>
            <a:endParaRPr lang="en-US" sz="3600" dirty="0"/>
          </a:p>
        </p:txBody>
      </p:sp>
      <p:sp>
        <p:nvSpPr>
          <p:cNvPr id="5" name="TextBox 4">
            <a:extLst>
              <a:ext uri="{FF2B5EF4-FFF2-40B4-BE49-F238E27FC236}">
                <a16:creationId xmlns:a16="http://schemas.microsoft.com/office/drawing/2014/main" id="{64776852-38E1-43FF-02DF-7C7734014A1F}"/>
              </a:ext>
            </a:extLst>
          </p:cNvPr>
          <p:cNvSpPr txBox="1"/>
          <p:nvPr/>
        </p:nvSpPr>
        <p:spPr>
          <a:xfrm>
            <a:off x="609600" y="1219881"/>
            <a:ext cx="10972800" cy="2954655"/>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b="1" u="sng" dirty="0"/>
              <a:t>Aggregation Framework</a:t>
            </a:r>
          </a:p>
          <a:p>
            <a:pPr marL="800100" lvl="1" indent="-342900">
              <a:buBlip>
                <a:blip r:embed="rId3">
                  <a:extLst>
                    <a:ext uri="{96DAC541-7B7A-43D3-8B79-37D633B846F1}">
                      <asvg:svgBlip xmlns:asvg="http://schemas.microsoft.com/office/drawing/2016/SVG/main" r:embed="rId4"/>
                    </a:ext>
                  </a:extLst>
                </a:blip>
              </a:buBlip>
            </a:pPr>
            <a:r>
              <a:rPr lang="en-US" sz="2400" dirty="0"/>
              <a:t>Process and transform data in a pipeline of stages:</a:t>
            </a:r>
          </a:p>
          <a:p>
            <a:pPr marL="1257300" lvl="2" indent="-342900">
              <a:buBlip>
                <a:blip r:embed="rId3">
                  <a:extLst>
                    <a:ext uri="{96DAC541-7B7A-43D3-8B79-37D633B846F1}">
                      <asvg:svgBlip xmlns:asvg="http://schemas.microsoft.com/office/drawing/2016/SVG/main" r:embed="rId4"/>
                    </a:ext>
                  </a:extLst>
                </a:blip>
              </a:buBlip>
            </a:pPr>
            <a:r>
              <a:rPr lang="en-US" sz="2400" dirty="0"/>
              <a:t>Summarizing data</a:t>
            </a:r>
          </a:p>
          <a:p>
            <a:pPr marL="1257300" lvl="2" indent="-342900">
              <a:buBlip>
                <a:blip r:embed="rId3">
                  <a:extLst>
                    <a:ext uri="{96DAC541-7B7A-43D3-8B79-37D633B846F1}">
                      <asvg:svgBlip xmlns:asvg="http://schemas.microsoft.com/office/drawing/2016/SVG/main" r:embed="rId4"/>
                    </a:ext>
                  </a:extLst>
                </a:blip>
              </a:buBlip>
            </a:pPr>
            <a:r>
              <a:rPr lang="en-US" sz="2400" dirty="0"/>
              <a:t>Grouping and filtering</a:t>
            </a:r>
          </a:p>
          <a:p>
            <a:pPr marL="1257300" lvl="2" indent="-342900">
              <a:buBlip>
                <a:blip r:embed="rId3">
                  <a:extLst>
                    <a:ext uri="{96DAC541-7B7A-43D3-8B79-37D633B846F1}">
                      <asvg:svgBlip xmlns:asvg="http://schemas.microsoft.com/office/drawing/2016/SVG/main" r:embed="rId4"/>
                    </a:ext>
                  </a:extLst>
                </a:blip>
              </a:buBlip>
            </a:pPr>
            <a:r>
              <a:rPr lang="en-US" sz="2400" dirty="0"/>
              <a:t>Transforming</a:t>
            </a:r>
          </a:p>
          <a:p>
            <a:pPr marL="1257300" lvl="2" indent="-342900">
              <a:buBlip>
                <a:blip r:embed="rId3">
                  <a:extLst>
                    <a:ext uri="{96DAC541-7B7A-43D3-8B79-37D633B846F1}">
                      <asvg:svgBlip xmlns:asvg="http://schemas.microsoft.com/office/drawing/2016/SVG/main" r:embed="rId4"/>
                    </a:ext>
                  </a:extLst>
                </a:blip>
              </a:buBlip>
            </a:pPr>
            <a:r>
              <a:rPr lang="en-US" sz="2400" dirty="0"/>
              <a:t>Joining collections</a:t>
            </a:r>
          </a:p>
          <a:p>
            <a:pPr marL="1257300" lvl="2" indent="-342900">
              <a:buBlip>
                <a:blip r:embed="rId3">
                  <a:extLst>
                    <a:ext uri="{96DAC541-7B7A-43D3-8B79-37D633B846F1}">
                      <asvg:svgBlip xmlns:asvg="http://schemas.microsoft.com/office/drawing/2016/SVG/main" r:embed="rId4"/>
                    </a:ext>
                  </a:extLst>
                </a:blip>
              </a:buBlip>
            </a:pPr>
            <a:r>
              <a:rPr lang="en-US" sz="2400" dirty="0" err="1"/>
              <a:t>Etc</a:t>
            </a:r>
            <a:endParaRPr lang="en-US" sz="2400" dirty="0"/>
          </a:p>
          <a:p>
            <a:endParaRPr lang="en-US" sz="2400" dirty="0"/>
          </a:p>
        </p:txBody>
      </p:sp>
      <p:sp>
        <p:nvSpPr>
          <p:cNvPr id="6" name="Title 1">
            <a:extLst>
              <a:ext uri="{FF2B5EF4-FFF2-40B4-BE49-F238E27FC236}">
                <a16:creationId xmlns:a16="http://schemas.microsoft.com/office/drawing/2014/main" id="{18954D43-D46B-D0E7-650F-6053634DB31B}"/>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5"/>
              </a:rPr>
              <a:t>Overview</a:t>
            </a:r>
            <a:endPar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6611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BAED55-71D1-F81B-95BB-C758347D25D1}"/>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A366BAED-8C34-983C-0A38-3CC975F2483A}"/>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16</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E32EBAD2-D0D0-792D-085D-9E59611DBA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B825DA20-ECC2-E9C8-CA8A-576721C787C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FD8E4E96-D59F-6EDC-52C0-6A05974E4E06}"/>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buSzPts val="1000"/>
            </a:pPr>
            <a:r>
              <a:rPr lang="en-US" sz="3600" b="1" dirty="0"/>
              <a:t>Aggregation Framework</a:t>
            </a:r>
            <a:endParaRPr lang="en-US" sz="3600" dirty="0"/>
          </a:p>
        </p:txBody>
      </p:sp>
      <p:sp>
        <p:nvSpPr>
          <p:cNvPr id="5" name="TextBox 4">
            <a:extLst>
              <a:ext uri="{FF2B5EF4-FFF2-40B4-BE49-F238E27FC236}">
                <a16:creationId xmlns:a16="http://schemas.microsoft.com/office/drawing/2014/main" id="{66AAFA56-8990-29A6-D077-3803D9B1F8FC}"/>
              </a:ext>
            </a:extLst>
          </p:cNvPr>
          <p:cNvSpPr txBox="1"/>
          <p:nvPr/>
        </p:nvSpPr>
        <p:spPr>
          <a:xfrm>
            <a:off x="3067878" y="1180743"/>
            <a:ext cx="6361043" cy="4801314"/>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dirty="0"/>
              <a:t>$match</a:t>
            </a:r>
          </a:p>
          <a:p>
            <a:pPr marL="342900" indent="-342900">
              <a:buBlip>
                <a:blip r:embed="rId3">
                  <a:extLst>
                    <a:ext uri="{96DAC541-7B7A-43D3-8B79-37D633B846F1}">
                      <asvg:svgBlip xmlns:asvg="http://schemas.microsoft.com/office/drawing/2016/SVG/main" r:embed="rId4"/>
                    </a:ext>
                  </a:extLst>
                </a:blip>
              </a:buBlip>
            </a:pPr>
            <a:r>
              <a:rPr lang="en-US" sz="2400" dirty="0"/>
              <a:t>$project</a:t>
            </a:r>
          </a:p>
          <a:p>
            <a:pPr marL="342900" indent="-342900">
              <a:buBlip>
                <a:blip r:embed="rId3">
                  <a:extLst>
                    <a:ext uri="{96DAC541-7B7A-43D3-8B79-37D633B846F1}">
                      <asvg:svgBlip xmlns:asvg="http://schemas.microsoft.com/office/drawing/2016/SVG/main" r:embed="rId4"/>
                    </a:ext>
                  </a:extLst>
                </a:blip>
              </a:buBlip>
            </a:pPr>
            <a:r>
              <a:rPr lang="en-US" sz="2400" dirty="0"/>
              <a:t>$unwind</a:t>
            </a:r>
          </a:p>
          <a:p>
            <a:pPr marL="342900" indent="-342900">
              <a:buBlip>
                <a:blip r:embed="rId3">
                  <a:extLst>
                    <a:ext uri="{96DAC541-7B7A-43D3-8B79-37D633B846F1}">
                      <asvg:svgBlip xmlns:asvg="http://schemas.microsoft.com/office/drawing/2016/SVG/main" r:embed="rId4"/>
                    </a:ext>
                  </a:extLst>
                </a:blip>
              </a:buBlip>
            </a:pPr>
            <a:r>
              <a:rPr lang="en-US" sz="2400" dirty="0"/>
              <a:t>$group</a:t>
            </a:r>
          </a:p>
          <a:p>
            <a:pPr marL="342900" indent="-342900">
              <a:buBlip>
                <a:blip r:embed="rId3">
                  <a:extLst>
                    <a:ext uri="{96DAC541-7B7A-43D3-8B79-37D633B846F1}">
                      <asvg:svgBlip xmlns:asvg="http://schemas.microsoft.com/office/drawing/2016/SVG/main" r:embed="rId4"/>
                    </a:ext>
                  </a:extLst>
                </a:blip>
              </a:buBlip>
            </a:pPr>
            <a:r>
              <a:rPr lang="en-US" sz="2400" dirty="0"/>
              <a:t>$sort</a:t>
            </a:r>
          </a:p>
          <a:p>
            <a:pPr marL="342900" indent="-342900">
              <a:buBlip>
                <a:blip r:embed="rId3">
                  <a:extLst>
                    <a:ext uri="{96DAC541-7B7A-43D3-8B79-37D633B846F1}">
                      <asvg:svgBlip xmlns:asvg="http://schemas.microsoft.com/office/drawing/2016/SVG/main" r:embed="rId4"/>
                    </a:ext>
                  </a:extLst>
                </a:blip>
              </a:buBlip>
            </a:pPr>
            <a:r>
              <a:rPr lang="en-US" sz="2400" dirty="0"/>
              <a:t>$limit</a:t>
            </a:r>
          </a:p>
          <a:p>
            <a:pPr marL="342900" indent="-342900">
              <a:buBlip>
                <a:blip r:embed="rId3">
                  <a:extLst>
                    <a:ext uri="{96DAC541-7B7A-43D3-8B79-37D633B846F1}">
                      <asvg:svgBlip xmlns:asvg="http://schemas.microsoft.com/office/drawing/2016/SVG/main" r:embed="rId4"/>
                    </a:ext>
                  </a:extLst>
                </a:blip>
              </a:buBlip>
            </a:pPr>
            <a:r>
              <a:rPr lang="en-US" sz="2400" dirty="0"/>
              <a:t>$</a:t>
            </a:r>
            <a:r>
              <a:rPr lang="en-US" sz="2400" dirty="0" err="1"/>
              <a:t>addFields</a:t>
            </a:r>
            <a:endParaRPr lang="en-US" sz="2400" dirty="0"/>
          </a:p>
          <a:p>
            <a:pPr marL="342900" indent="-342900">
              <a:buBlip>
                <a:blip r:embed="rId3">
                  <a:extLst>
                    <a:ext uri="{96DAC541-7B7A-43D3-8B79-37D633B846F1}">
                      <asvg:svgBlip xmlns:asvg="http://schemas.microsoft.com/office/drawing/2016/SVG/main" r:embed="rId4"/>
                    </a:ext>
                  </a:extLst>
                </a:blip>
              </a:buBlip>
            </a:pPr>
            <a:r>
              <a:rPr lang="en-US" sz="2400" dirty="0"/>
              <a:t>$count</a:t>
            </a:r>
          </a:p>
          <a:p>
            <a:pPr marL="342900" indent="-342900">
              <a:buBlip>
                <a:blip r:embed="rId3">
                  <a:extLst>
                    <a:ext uri="{96DAC541-7B7A-43D3-8B79-37D633B846F1}">
                      <asvg:svgBlip xmlns:asvg="http://schemas.microsoft.com/office/drawing/2016/SVG/main" r:embed="rId4"/>
                    </a:ext>
                  </a:extLst>
                </a:blip>
              </a:buBlip>
            </a:pPr>
            <a:r>
              <a:rPr lang="en-US" sz="2400" dirty="0"/>
              <a:t>$skip</a:t>
            </a:r>
          </a:p>
          <a:p>
            <a:pPr marL="342900" indent="-342900">
              <a:buBlip>
                <a:blip r:embed="rId3">
                  <a:extLst>
                    <a:ext uri="{96DAC541-7B7A-43D3-8B79-37D633B846F1}">
                      <asvg:svgBlip xmlns:asvg="http://schemas.microsoft.com/office/drawing/2016/SVG/main" r:embed="rId4"/>
                    </a:ext>
                  </a:extLst>
                </a:blip>
              </a:buBlip>
            </a:pPr>
            <a:r>
              <a:rPr lang="en-US" sz="2400" dirty="0"/>
              <a:t>$lookup</a:t>
            </a:r>
          </a:p>
          <a:p>
            <a:pPr marL="342900" indent="-342900">
              <a:buBlip>
                <a:blip r:embed="rId3">
                  <a:extLst>
                    <a:ext uri="{96DAC541-7B7A-43D3-8B79-37D633B846F1}">
                      <asvg:svgBlip xmlns:asvg="http://schemas.microsoft.com/office/drawing/2016/SVG/main" r:embed="rId4"/>
                    </a:ext>
                  </a:extLst>
                </a:blip>
              </a:buBlip>
            </a:pPr>
            <a:r>
              <a:rPr lang="en-US" sz="2400" dirty="0"/>
              <a:t>$merge</a:t>
            </a:r>
          </a:p>
          <a:p>
            <a:pPr marL="342900" indent="-342900">
              <a:buBlip>
                <a:blip r:embed="rId3">
                  <a:extLst>
                    <a:ext uri="{96DAC541-7B7A-43D3-8B79-37D633B846F1}">
                      <asvg:svgBlip xmlns:asvg="http://schemas.microsoft.com/office/drawing/2016/SVG/main" r:embed="rId4"/>
                    </a:ext>
                  </a:extLst>
                </a:blip>
              </a:buBlip>
            </a:pPr>
            <a:r>
              <a:rPr lang="en-US" sz="2400" dirty="0" err="1"/>
              <a:t>etc</a:t>
            </a:r>
            <a:endParaRPr lang="en-US" sz="2400" dirty="0"/>
          </a:p>
          <a:p>
            <a:endParaRPr lang="en-US" sz="2400" dirty="0"/>
          </a:p>
        </p:txBody>
      </p:sp>
      <p:sp>
        <p:nvSpPr>
          <p:cNvPr id="3" name="TextBox 2">
            <a:extLst>
              <a:ext uri="{FF2B5EF4-FFF2-40B4-BE49-F238E27FC236}">
                <a16:creationId xmlns:a16="http://schemas.microsoft.com/office/drawing/2014/main" id="{FBD8E3DF-DABD-76B5-3A64-3BE4A74C324F}"/>
              </a:ext>
            </a:extLst>
          </p:cNvPr>
          <p:cNvSpPr txBox="1"/>
          <p:nvPr/>
        </p:nvSpPr>
        <p:spPr>
          <a:xfrm>
            <a:off x="6248399" y="1982450"/>
            <a:ext cx="4314514" cy="2893100"/>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db.places.aggregate</a:t>
            </a:r>
            <a:r>
              <a:rPr lang="en-US" sz="1600" b="0" kern="12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a:t>
            </a:r>
          </a:p>
          <a:p>
            <a:pPr algn="l"/>
            <a:r>
              <a:rPr lang="en-US" sz="1600" b="0" kern="1200" dirty="0">
                <a:solidFill>
                  <a:schemeClr val="bg1"/>
                </a:solidFill>
                <a:latin typeface="Consolas" panose="020B0609020204030204" pitchFamily="49" charset="0"/>
              </a:rPr>
              <a:t>	</a:t>
            </a:r>
            <a:r>
              <a:rPr lang="en-US" sz="1600" b="0" kern="1200" dirty="0">
                <a:solidFill>
                  <a:schemeClr val="accent6">
                    <a:lumMod val="75000"/>
                  </a:schemeClr>
                </a:solidFill>
                <a:latin typeface="Consolas" panose="020B0609020204030204" pitchFamily="49" charset="0"/>
              </a:rPr>
              <a:t>// Stage 1 - Filtering</a:t>
            </a:r>
          </a:p>
          <a:p>
            <a:pPr algn="l"/>
            <a:r>
              <a:rPr lang="en-US" sz="1600" dirty="0">
                <a:solidFill>
                  <a:schemeClr val="bg1"/>
                </a:solidFill>
                <a:latin typeface="Consolas" panose="020B0609020204030204" pitchFamily="49" charset="0"/>
              </a:rPr>
              <a:t>	{ </a:t>
            </a:r>
            <a:r>
              <a:rPr lang="en-US" sz="1600" dirty="0">
                <a:solidFill>
                  <a:srgbClr val="FF9933"/>
                </a:solidFill>
                <a:latin typeface="Consolas" panose="020B0609020204030204" pitchFamily="49" charset="0"/>
              </a:rPr>
              <a:t>$match</a:t>
            </a:r>
            <a:r>
              <a:rPr lang="en-US" sz="1600" dirty="0">
                <a:solidFill>
                  <a:schemeClr val="bg1"/>
                </a:solidFill>
                <a:latin typeface="Consolas" panose="020B0609020204030204" pitchFamily="49" charset="0"/>
              </a:rPr>
              <a:t>: …},</a:t>
            </a:r>
          </a:p>
          <a:p>
            <a:pPr algn="l"/>
            <a:endParaRPr lang="en-US" sz="1600" dirty="0">
              <a:solidFill>
                <a:schemeClr val="bg1"/>
              </a:solidFill>
              <a:latin typeface="Consolas" panose="020B0609020204030204" pitchFamily="49" charset="0"/>
            </a:endParaRPr>
          </a:p>
          <a:p>
            <a:r>
              <a:rPr lang="en-US" sz="1600" b="0" kern="1200" dirty="0">
                <a:solidFill>
                  <a:schemeClr val="bg1"/>
                </a:solidFill>
                <a:latin typeface="Consolas" panose="020B0609020204030204" pitchFamily="49" charset="0"/>
              </a:rPr>
              <a:t>	</a:t>
            </a:r>
            <a:r>
              <a:rPr lang="en-US" sz="1600" dirty="0">
                <a:solidFill>
                  <a:schemeClr val="accent6">
                    <a:lumMod val="75000"/>
                  </a:schemeClr>
                </a:solidFill>
                <a:latin typeface="Consolas" panose="020B0609020204030204" pitchFamily="49" charset="0"/>
              </a:rPr>
              <a:t>// Stage 2 - Projection</a:t>
            </a:r>
          </a:p>
          <a:p>
            <a:r>
              <a:rPr lang="en-US" sz="1600" b="0" kern="1200" dirty="0">
                <a:solidFill>
                  <a:schemeClr val="bg1"/>
                </a:solidFill>
                <a:latin typeface="Consolas" panose="020B0609020204030204" pitchFamily="49" charset="0"/>
              </a:rPr>
              <a:t>	{ </a:t>
            </a:r>
            <a:r>
              <a:rPr lang="en-US" sz="1600" b="0" kern="1200" dirty="0">
                <a:solidFill>
                  <a:srgbClr val="FF9933"/>
                </a:solidFill>
                <a:latin typeface="Consolas" panose="020B0609020204030204" pitchFamily="49" charset="0"/>
              </a:rPr>
              <a:t>$project</a:t>
            </a:r>
            <a:r>
              <a:rPr lang="en-US" sz="1600" b="0" kern="1200" dirty="0">
                <a:solidFill>
                  <a:schemeClr val="bg1"/>
                </a:solidFill>
                <a:latin typeface="Consolas" panose="020B0609020204030204" pitchFamily="49" charset="0"/>
              </a:rPr>
              <a:t>: …},</a:t>
            </a:r>
          </a:p>
          <a:p>
            <a:r>
              <a:rPr lang="en-US" sz="1600" dirty="0">
                <a:solidFill>
                  <a:schemeClr val="accent6">
                    <a:lumMod val="75000"/>
                  </a:schemeClr>
                </a:solidFill>
                <a:latin typeface="Consolas" panose="020B0609020204030204" pitchFamily="49" charset="0"/>
              </a:rPr>
              <a:t> </a:t>
            </a:r>
            <a:endParaRPr lang="en-US" sz="1600" dirty="0">
              <a:solidFill>
                <a:schemeClr val="bg1"/>
              </a:solidFill>
              <a:latin typeface="Consolas" panose="020B0609020204030204" pitchFamily="49" charset="0"/>
            </a:endParaRPr>
          </a:p>
          <a:p>
            <a:pPr algn="l"/>
            <a:r>
              <a:rPr lang="en-US" sz="1600" b="0" kern="1200" dirty="0">
                <a:solidFill>
                  <a:schemeClr val="bg1"/>
                </a:solidFill>
                <a:latin typeface="Consolas" panose="020B0609020204030204" pitchFamily="49" charset="0"/>
              </a:rPr>
              <a:t>	</a:t>
            </a:r>
            <a:r>
              <a:rPr lang="en-US" sz="1600" b="0" kern="1200" dirty="0">
                <a:solidFill>
                  <a:schemeClr val="accent6">
                    <a:lumMod val="75000"/>
                  </a:schemeClr>
                </a:solidFill>
                <a:latin typeface="Consolas" panose="020B0609020204030204" pitchFamily="49" charset="0"/>
              </a:rPr>
              <a:t>// Stage 3 - Sorting</a:t>
            </a:r>
          </a:p>
          <a:p>
            <a:pPr algn="l"/>
            <a:r>
              <a:rPr lang="en-US" sz="1600" dirty="0">
                <a:solidFill>
                  <a:schemeClr val="bg1"/>
                </a:solidFill>
                <a:latin typeface="Consolas" panose="020B0609020204030204" pitchFamily="49" charset="0"/>
              </a:rPr>
              <a:t>	{ </a:t>
            </a:r>
            <a:r>
              <a:rPr lang="en-US" sz="1600" dirty="0">
                <a:solidFill>
                  <a:srgbClr val="FF9933"/>
                </a:solidFill>
                <a:latin typeface="Consolas" panose="020B0609020204030204" pitchFamily="49" charset="0"/>
              </a:rPr>
              <a:t>$sort</a:t>
            </a:r>
            <a:r>
              <a:rPr lang="en-US" sz="1600" dirty="0">
                <a:solidFill>
                  <a:schemeClr val="bg1"/>
                </a:solidFill>
                <a:latin typeface="Consolas" panose="020B0609020204030204" pitchFamily="49" charset="0"/>
              </a:rPr>
              <a:t>: …}</a:t>
            </a:r>
            <a:endParaRPr lang="en-US" sz="1600" b="0" kern="1200" dirty="0">
              <a:solidFill>
                <a:schemeClr val="bg1"/>
              </a:solidFill>
              <a:latin typeface="Consolas" panose="020B0609020204030204" pitchFamily="49" charset="0"/>
            </a:endParaRPr>
          </a:p>
          <a:p>
            <a:pPr algn="l"/>
            <a:r>
              <a:rPr lang="en-US" sz="1600" dirty="0">
                <a:solidFill>
                  <a:schemeClr val="bg1"/>
                </a:solidFill>
                <a:latin typeface="Consolas" panose="020B0609020204030204" pitchFamily="49" charset="0"/>
              </a:rPr>
              <a:t>])</a:t>
            </a:r>
            <a:endParaRPr lang="en-US" sz="1600" b="0" kern="1200" dirty="0">
              <a:solidFill>
                <a:schemeClr val="bg1"/>
              </a:solidFill>
              <a:latin typeface="Consolas" panose="020B0609020204030204" pitchFamily="49" charset="0"/>
            </a:endParaRPr>
          </a:p>
        </p:txBody>
      </p:sp>
      <p:sp>
        <p:nvSpPr>
          <p:cNvPr id="4" name="Title 1">
            <a:extLst>
              <a:ext uri="{FF2B5EF4-FFF2-40B4-BE49-F238E27FC236}">
                <a16:creationId xmlns:a16="http://schemas.microsoft.com/office/drawing/2014/main" id="{470A8B94-2196-B830-4F56-08E6876F37BB}"/>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5"/>
              </a:rPr>
              <a:t>Stage operators</a:t>
            </a:r>
            <a:endPar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488228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41B074-A667-458A-B82A-DF729F88C84F}"/>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BBE4C8F9-484F-C440-9283-5ADEB1559B58}"/>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17</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A979CE3A-6A46-1C22-0753-1C577926F98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1EFB224A-BD3F-555F-FC92-83103FDD99E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9E7BC60E-B04F-1E70-1FB4-6ADFD5A946DE}"/>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buSzPts val="1000"/>
            </a:pPr>
            <a:r>
              <a:rPr lang="en-US" sz="3600" b="1" dirty="0"/>
              <a:t>Aggregation Framework</a:t>
            </a:r>
            <a:endParaRPr lang="en-US" sz="3600" dirty="0"/>
          </a:p>
        </p:txBody>
      </p:sp>
      <p:sp>
        <p:nvSpPr>
          <p:cNvPr id="4" name="Title 1">
            <a:extLst>
              <a:ext uri="{FF2B5EF4-FFF2-40B4-BE49-F238E27FC236}">
                <a16:creationId xmlns:a16="http://schemas.microsoft.com/office/drawing/2014/main" id="{E1E2D64F-11B6-88F5-406E-99C8DB017914}"/>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$match</a:t>
            </a:r>
            <a:endPar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BE3CE1EB-B6C4-2242-EAC8-937163E2F63F}"/>
              </a:ext>
            </a:extLst>
          </p:cNvPr>
          <p:cNvSpPr txBox="1"/>
          <p:nvPr/>
        </p:nvSpPr>
        <p:spPr>
          <a:xfrm>
            <a:off x="853834" y="1293538"/>
            <a:ext cx="10484331" cy="923330"/>
          </a:xfrm>
          <a:prstGeom prst="rect">
            <a:avLst/>
          </a:prstGeom>
          <a:solidFill>
            <a:srgbClr val="2E2E2E"/>
          </a:solidFill>
        </p:spPr>
        <p:txBody>
          <a:bodyPr vert="horz" wrap="square" lIns="182880" tIns="91440" rIns="0" bIns="91440" rtlCol="0">
            <a:spAutoFit/>
          </a:bodyPr>
          <a:lstStyle/>
          <a:p>
            <a:pPr algn="l"/>
            <a:r>
              <a:rPr lang="en-US" sz="1600" b="0" kern="12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$match</a:t>
            </a:r>
            <a:r>
              <a:rPr lang="en-US" sz="1600" dirty="0">
                <a:solidFill>
                  <a:schemeClr val="bg1"/>
                </a:solidFill>
                <a:latin typeface="Consolas" panose="020B0609020204030204" pitchFamily="49" charset="0"/>
              </a:rPr>
              <a:t>: { </a:t>
            </a:r>
            <a:r>
              <a:rPr lang="en-US" sz="1600" dirty="0">
                <a:solidFill>
                  <a:srgbClr val="00B0F0"/>
                </a:solidFill>
                <a:latin typeface="Consolas" panose="020B0609020204030204" pitchFamily="49" charset="0"/>
              </a:rPr>
              <a:t>&lt;query predicate&gt;</a:t>
            </a: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a:t>
            </a:r>
            <a:endParaRPr lang="en-US" sz="1600" b="0" kern="1200" dirty="0">
              <a:solidFill>
                <a:schemeClr val="bg1"/>
              </a:solidFill>
              <a:latin typeface="Consolas" panose="020B0609020204030204" pitchFamily="49" charset="0"/>
            </a:endParaRPr>
          </a:p>
        </p:txBody>
      </p:sp>
      <p:sp>
        <p:nvSpPr>
          <p:cNvPr id="7" name="TextBox 6">
            <a:extLst>
              <a:ext uri="{FF2B5EF4-FFF2-40B4-BE49-F238E27FC236}">
                <a16:creationId xmlns:a16="http://schemas.microsoft.com/office/drawing/2014/main" id="{6B986115-CC6B-8D27-602E-A5FD2B946C1C}"/>
              </a:ext>
            </a:extLst>
          </p:cNvPr>
          <p:cNvSpPr txBox="1"/>
          <p:nvPr/>
        </p:nvSpPr>
        <p:spPr>
          <a:xfrm>
            <a:off x="853833" y="2902577"/>
            <a:ext cx="10484331" cy="2154436"/>
          </a:xfrm>
          <a:prstGeom prst="rect">
            <a:avLst/>
          </a:prstGeom>
          <a:solidFill>
            <a:srgbClr val="2E2E2E"/>
          </a:solidFill>
        </p:spPr>
        <p:txBody>
          <a:bodyPr vert="horz" wrap="square" lIns="182880" tIns="91440" rIns="0" bIns="91440" rtlCol="0">
            <a:spAutoFit/>
          </a:bodyPr>
          <a:lstStyle/>
          <a:p>
            <a:pPr algn="l"/>
            <a:r>
              <a:rPr lang="en-US" sz="1600" b="0" kern="12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$match</a:t>
            </a: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$or</a:t>
            </a: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 </a:t>
            </a:r>
            <a:r>
              <a:rPr lang="en-US" sz="1600" dirty="0">
                <a:solidFill>
                  <a:srgbClr val="FF9933"/>
                </a:solidFill>
                <a:latin typeface="Consolas" panose="020B0609020204030204" pitchFamily="49" charset="0"/>
              </a:rPr>
              <a:t>name</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“Alice”</a:t>
            </a: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 </a:t>
            </a:r>
            <a:r>
              <a:rPr lang="en-US" sz="1600" dirty="0">
                <a:solidFill>
                  <a:srgbClr val="FF9933"/>
                </a:solidFill>
                <a:latin typeface="Consolas" panose="020B0609020204030204" pitchFamily="49" charset="0"/>
              </a:rPr>
              <a:t>age</a:t>
            </a:r>
            <a:r>
              <a:rPr lang="en-US" sz="1600" dirty="0">
                <a:solidFill>
                  <a:schemeClr val="bg1"/>
                </a:solidFill>
                <a:latin typeface="Consolas" panose="020B0609020204030204" pitchFamily="49" charset="0"/>
              </a:rPr>
              <a:t>: { </a:t>
            </a:r>
            <a:r>
              <a:rPr lang="en-US" sz="1600" dirty="0">
                <a:solidFill>
                  <a:srgbClr val="FF9933"/>
                </a:solidFill>
                <a:latin typeface="Consolas" panose="020B0609020204030204" pitchFamily="49" charset="0"/>
              </a:rPr>
              <a:t>$</a:t>
            </a:r>
            <a:r>
              <a:rPr lang="en-US" sz="1600" dirty="0" err="1">
                <a:solidFill>
                  <a:srgbClr val="FF9933"/>
                </a:solidFill>
                <a:latin typeface="Consolas" panose="020B0609020204030204" pitchFamily="49" charset="0"/>
              </a:rPr>
              <a:t>gte</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25</a:t>
            </a:r>
            <a:r>
              <a:rPr lang="en-US" sz="1600" dirty="0">
                <a:solidFill>
                  <a:schemeClr val="bg1"/>
                </a:solidFill>
                <a:latin typeface="Consolas" panose="020B0609020204030204" pitchFamily="49" charset="0"/>
              </a:rPr>
              <a:t> } } </a:t>
            </a:r>
          </a:p>
          <a:p>
            <a:pPr algn="l"/>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a:t>
            </a:r>
            <a:endParaRPr lang="en-US" sz="1600" b="0" kern="12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96250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5EE48-49AA-3CF3-83A6-392BCB6A3E5B}"/>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3411E1B1-871A-0315-86D8-58DA9129A34B}"/>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18</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FC2CEE54-C32F-D513-E0F2-395F877C6E1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2C9427F7-9238-FA87-9346-155F0579333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ED29118B-5E44-BB5B-8FEA-3E3F370C63BF}"/>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buSzPts val="1000"/>
            </a:pPr>
            <a:r>
              <a:rPr lang="en-US" sz="3600" b="1" dirty="0"/>
              <a:t>Aggregation Framework</a:t>
            </a:r>
            <a:endParaRPr lang="en-US" sz="3600" dirty="0"/>
          </a:p>
        </p:txBody>
      </p:sp>
      <p:sp>
        <p:nvSpPr>
          <p:cNvPr id="4" name="Title 1">
            <a:extLst>
              <a:ext uri="{FF2B5EF4-FFF2-40B4-BE49-F238E27FC236}">
                <a16:creationId xmlns:a16="http://schemas.microsoft.com/office/drawing/2014/main" id="{34BBC11E-9002-4767-6CC3-AA62C98A9BA1}"/>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$unwind</a:t>
            </a:r>
            <a:endPar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8267F5CF-9D24-71F3-19D6-437FA6D16CB4}"/>
              </a:ext>
            </a:extLst>
          </p:cNvPr>
          <p:cNvSpPr txBox="1"/>
          <p:nvPr/>
        </p:nvSpPr>
        <p:spPr>
          <a:xfrm>
            <a:off x="853834" y="1293538"/>
            <a:ext cx="10484331" cy="1908215"/>
          </a:xfrm>
          <a:prstGeom prst="rect">
            <a:avLst/>
          </a:prstGeom>
          <a:solidFill>
            <a:srgbClr val="2E2E2E"/>
          </a:solidFill>
        </p:spPr>
        <p:txBody>
          <a:bodyPr vert="horz" wrap="square" lIns="182880" tIns="91440" rIns="0" bIns="91440" rtlCol="0">
            <a:spAutoFit/>
          </a:bodyPr>
          <a:lstStyle/>
          <a:p>
            <a:pPr algn="l"/>
            <a:r>
              <a:rPr lang="en-US" sz="1600" b="0" kern="12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$unwind</a:t>
            </a:r>
            <a:r>
              <a:rPr lang="en-US" sz="1600" dirty="0">
                <a:solidFill>
                  <a:schemeClr val="bg1"/>
                </a:solidFill>
                <a:latin typeface="Consolas" panose="020B0609020204030204" pitchFamily="49" charset="0"/>
              </a:rPr>
              <a:t>: { </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path</a:t>
            </a:r>
            <a:r>
              <a:rPr lang="en-US" sz="1600" dirty="0">
                <a:solidFill>
                  <a:schemeClr val="bg1"/>
                </a:solidFill>
                <a:latin typeface="Consolas" panose="020B0609020204030204" pitchFamily="49" charset="0"/>
              </a:rPr>
              <a:t>: </a:t>
            </a:r>
            <a:r>
              <a:rPr lang="en-US" sz="1600" dirty="0">
                <a:solidFill>
                  <a:srgbClr val="00B0F0"/>
                </a:solidFill>
                <a:latin typeface="Consolas" panose="020B0609020204030204" pitchFamily="49" charset="0"/>
              </a:rPr>
              <a:t>&lt;field path&gt;</a:t>
            </a:r>
            <a:r>
              <a:rPr lang="en-US" sz="16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err="1">
                <a:solidFill>
                  <a:srgbClr val="FF9933"/>
                </a:solidFill>
                <a:latin typeface="Consolas" panose="020B0609020204030204" pitchFamily="49" charset="0"/>
              </a:rPr>
              <a:t>includeArrayIndex</a:t>
            </a:r>
            <a:r>
              <a:rPr lang="en-US" sz="1600" dirty="0">
                <a:solidFill>
                  <a:schemeClr val="bg1"/>
                </a:solidFill>
                <a:latin typeface="Consolas" panose="020B0609020204030204" pitchFamily="49" charset="0"/>
              </a:rPr>
              <a:t>: </a:t>
            </a:r>
            <a:r>
              <a:rPr lang="en-US" sz="1600" dirty="0">
                <a:solidFill>
                  <a:srgbClr val="00B0F0"/>
                </a:solidFill>
                <a:latin typeface="Consolas" panose="020B0609020204030204" pitchFamily="49" charset="0"/>
              </a:rPr>
              <a:t>&lt;field name: string&gt;</a:t>
            </a:r>
            <a:r>
              <a:rPr lang="en-US" sz="1600" dirty="0">
                <a:solidFill>
                  <a:schemeClr val="bg1"/>
                </a:solidFill>
                <a:latin typeface="Consolas" panose="020B0609020204030204" pitchFamily="49" charset="0"/>
              </a:rPr>
              <a:t>, </a:t>
            </a:r>
            <a:r>
              <a:rPr lang="en-US" sz="1600" dirty="0">
                <a:solidFill>
                  <a:schemeClr val="accent6">
                    <a:lumMod val="75000"/>
                  </a:schemeClr>
                </a:solidFill>
                <a:latin typeface="Consolas" panose="020B0609020204030204" pitchFamily="49" charset="0"/>
              </a:rPr>
              <a:t>// optional</a:t>
            </a:r>
          </a:p>
          <a:p>
            <a:pPr algn="l"/>
            <a:r>
              <a:rPr lang="en-US" sz="1600" dirty="0">
                <a:solidFill>
                  <a:schemeClr val="bg1"/>
                </a:solidFill>
                <a:latin typeface="Consolas" panose="020B0609020204030204" pitchFamily="49" charset="0"/>
              </a:rPr>
              <a:t>		</a:t>
            </a:r>
            <a:r>
              <a:rPr lang="en-US" sz="1600" dirty="0" err="1">
                <a:solidFill>
                  <a:srgbClr val="FF9933"/>
                </a:solidFill>
                <a:latin typeface="Consolas" panose="020B0609020204030204" pitchFamily="49" charset="0"/>
              </a:rPr>
              <a:t>preserveNullAndEmptyArrays</a:t>
            </a:r>
            <a:r>
              <a:rPr lang="en-US" sz="1600" dirty="0">
                <a:solidFill>
                  <a:schemeClr val="bg1"/>
                </a:solidFill>
                <a:latin typeface="Consolas" panose="020B0609020204030204" pitchFamily="49" charset="0"/>
              </a:rPr>
              <a:t>: </a:t>
            </a:r>
            <a:r>
              <a:rPr lang="en-US" sz="1600" dirty="0">
                <a:solidFill>
                  <a:srgbClr val="00B0F0"/>
                </a:solidFill>
                <a:latin typeface="Consolas" panose="020B0609020204030204" pitchFamily="49" charset="0"/>
              </a:rPr>
              <a:t>&lt;</a:t>
            </a:r>
            <a:r>
              <a:rPr lang="en-US" sz="1600" dirty="0" err="1">
                <a:solidFill>
                  <a:srgbClr val="00B0F0"/>
                </a:solidFill>
                <a:latin typeface="Consolas" panose="020B0609020204030204" pitchFamily="49" charset="0"/>
              </a:rPr>
              <a:t>boolean</a:t>
            </a:r>
            <a:r>
              <a:rPr lang="en-US" sz="1600" dirty="0">
                <a:solidFill>
                  <a:srgbClr val="00B0F0"/>
                </a:solidFill>
                <a:latin typeface="Consolas" panose="020B0609020204030204" pitchFamily="49" charset="0"/>
              </a:rPr>
              <a:t>&gt; </a:t>
            </a:r>
            <a:r>
              <a:rPr lang="en-US" sz="1600" dirty="0">
                <a:solidFill>
                  <a:schemeClr val="accent6">
                    <a:lumMod val="75000"/>
                  </a:schemeClr>
                </a:solidFill>
                <a:latin typeface="Consolas" panose="020B0609020204030204" pitchFamily="49" charset="0"/>
              </a:rPr>
              <a:t>// optional</a:t>
            </a:r>
          </a:p>
          <a:p>
            <a:pPr algn="l"/>
            <a:r>
              <a:rPr lang="en-US" sz="1600" dirty="0">
                <a:solidFill>
                  <a:schemeClr val="bg1"/>
                </a:solidFill>
                <a:latin typeface="Consolas" panose="020B0609020204030204" pitchFamily="49" charset="0"/>
              </a:rPr>
              <a:t>	} </a:t>
            </a:r>
          </a:p>
          <a:p>
            <a:pPr algn="l"/>
            <a:r>
              <a:rPr lang="en-US" sz="1600" dirty="0">
                <a:solidFill>
                  <a:schemeClr val="bg1"/>
                </a:solidFill>
                <a:latin typeface="Consolas" panose="020B0609020204030204" pitchFamily="49" charset="0"/>
              </a:rPr>
              <a:t>}</a:t>
            </a:r>
            <a:endParaRPr lang="en-US" sz="1600" b="0" kern="1200" dirty="0">
              <a:solidFill>
                <a:schemeClr val="bg1"/>
              </a:solidFill>
              <a:latin typeface="Consolas" panose="020B0609020204030204" pitchFamily="49" charset="0"/>
            </a:endParaRPr>
          </a:p>
        </p:txBody>
      </p:sp>
      <p:sp>
        <p:nvSpPr>
          <p:cNvPr id="3" name="TextBox 2">
            <a:extLst>
              <a:ext uri="{FF2B5EF4-FFF2-40B4-BE49-F238E27FC236}">
                <a16:creationId xmlns:a16="http://schemas.microsoft.com/office/drawing/2014/main" id="{76EE6337-0B92-5205-6644-DAF0B181C602}"/>
              </a:ext>
            </a:extLst>
          </p:cNvPr>
          <p:cNvSpPr txBox="1"/>
          <p:nvPr/>
        </p:nvSpPr>
        <p:spPr>
          <a:xfrm>
            <a:off x="853834" y="3429000"/>
            <a:ext cx="10484331" cy="1908215"/>
          </a:xfrm>
          <a:prstGeom prst="rect">
            <a:avLst/>
          </a:prstGeom>
          <a:solidFill>
            <a:srgbClr val="2E2E2E"/>
          </a:solidFill>
        </p:spPr>
        <p:txBody>
          <a:bodyPr vert="horz" wrap="square" lIns="182880" tIns="91440" rIns="0" bIns="91440" rtlCol="0">
            <a:spAutoFit/>
          </a:bodyPr>
          <a:lstStyle/>
          <a:p>
            <a:pPr algn="l"/>
            <a:r>
              <a:rPr lang="en-US" sz="1600" b="0" kern="12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$unwind</a:t>
            </a:r>
            <a:r>
              <a:rPr lang="en-US" sz="1600" dirty="0">
                <a:solidFill>
                  <a:schemeClr val="bg1"/>
                </a:solidFill>
                <a:latin typeface="Consolas" panose="020B0609020204030204" pitchFamily="49" charset="0"/>
              </a:rPr>
              <a:t>: { </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path</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a:t>
            </a:r>
            <a:r>
              <a:rPr lang="en-US" sz="1600" dirty="0">
                <a:solidFill>
                  <a:srgbClr val="00B0F0"/>
                </a:solidFill>
                <a:latin typeface="Consolas" panose="020B0609020204030204" pitchFamily="49" charset="0"/>
              </a:rPr>
              <a:t>$</a:t>
            </a:r>
            <a:r>
              <a:rPr lang="en-US" sz="1600" dirty="0">
                <a:solidFill>
                  <a:srgbClr val="00B050"/>
                </a:solidFill>
                <a:latin typeface="Consolas" panose="020B0609020204030204" pitchFamily="49" charset="0"/>
              </a:rPr>
              <a:t>items”</a:t>
            </a:r>
            <a:r>
              <a:rPr lang="en-US" sz="16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err="1">
                <a:solidFill>
                  <a:srgbClr val="FF9933"/>
                </a:solidFill>
                <a:latin typeface="Consolas" panose="020B0609020204030204" pitchFamily="49" charset="0"/>
              </a:rPr>
              <a:t>includeArrayIndex</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“order”</a:t>
            </a:r>
            <a:r>
              <a:rPr lang="en-US" sz="1600" dirty="0">
                <a:solidFill>
                  <a:schemeClr val="bg1"/>
                </a:solidFill>
                <a:latin typeface="Consolas" panose="020B0609020204030204" pitchFamily="49" charset="0"/>
              </a:rPr>
              <a:t>, </a:t>
            </a:r>
            <a:r>
              <a:rPr lang="en-US" sz="1600" dirty="0">
                <a:solidFill>
                  <a:schemeClr val="accent6">
                    <a:lumMod val="75000"/>
                  </a:schemeClr>
                </a:solidFill>
                <a:latin typeface="Consolas" panose="020B0609020204030204" pitchFamily="49" charset="0"/>
              </a:rPr>
              <a:t>// optional</a:t>
            </a:r>
          </a:p>
          <a:p>
            <a:pPr algn="l"/>
            <a:r>
              <a:rPr lang="en-US" sz="1600" dirty="0">
                <a:solidFill>
                  <a:schemeClr val="bg1"/>
                </a:solidFill>
                <a:latin typeface="Consolas" panose="020B0609020204030204" pitchFamily="49" charset="0"/>
              </a:rPr>
              <a:t>		</a:t>
            </a:r>
            <a:r>
              <a:rPr lang="en-US" sz="1600" dirty="0" err="1">
                <a:solidFill>
                  <a:srgbClr val="FF9933"/>
                </a:solidFill>
                <a:latin typeface="Consolas" panose="020B0609020204030204" pitchFamily="49" charset="0"/>
              </a:rPr>
              <a:t>preserveNullAndEmptyArrays</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false</a:t>
            </a:r>
            <a:r>
              <a:rPr lang="en-US" sz="1600" dirty="0">
                <a:solidFill>
                  <a:srgbClr val="00B0F0"/>
                </a:solidFill>
                <a:latin typeface="Consolas" panose="020B0609020204030204" pitchFamily="49" charset="0"/>
              </a:rPr>
              <a:t> </a:t>
            </a:r>
            <a:r>
              <a:rPr lang="en-US" sz="1600" dirty="0">
                <a:solidFill>
                  <a:schemeClr val="accent6">
                    <a:lumMod val="75000"/>
                  </a:schemeClr>
                </a:solidFill>
                <a:latin typeface="Consolas" panose="020B0609020204030204" pitchFamily="49" charset="0"/>
              </a:rPr>
              <a:t>// optional</a:t>
            </a:r>
          </a:p>
          <a:p>
            <a:pPr algn="l"/>
            <a:r>
              <a:rPr lang="en-US" sz="1600" dirty="0">
                <a:solidFill>
                  <a:schemeClr val="bg1"/>
                </a:solidFill>
                <a:latin typeface="Consolas" panose="020B0609020204030204" pitchFamily="49" charset="0"/>
              </a:rPr>
              <a:t>	} </a:t>
            </a:r>
          </a:p>
          <a:p>
            <a:pPr algn="l"/>
            <a:r>
              <a:rPr lang="en-US" sz="1600" dirty="0">
                <a:solidFill>
                  <a:schemeClr val="bg1"/>
                </a:solidFill>
                <a:latin typeface="Consolas" panose="020B0609020204030204" pitchFamily="49" charset="0"/>
              </a:rPr>
              <a:t>}</a:t>
            </a:r>
            <a:endParaRPr lang="en-US" sz="1600" b="0" kern="12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3136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F80815-481A-1A8D-B407-0F98E866E404}"/>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3016CCE3-B49E-A6AD-1009-F1468B98D473}"/>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19</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37E5913B-58F0-48F3-3787-00D3AD6BF7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3AEA807B-982D-CD95-D8BC-90655077B8C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DC70244A-302D-8302-AAA0-71E006769E85}"/>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buSzPts val="1000"/>
            </a:pPr>
            <a:r>
              <a:rPr lang="en-US" sz="3600" b="1" dirty="0"/>
              <a:t>Aggregation Framework</a:t>
            </a:r>
            <a:endParaRPr lang="en-US" sz="3600" dirty="0"/>
          </a:p>
        </p:txBody>
      </p:sp>
      <p:sp>
        <p:nvSpPr>
          <p:cNvPr id="4" name="Title 1">
            <a:extLst>
              <a:ext uri="{FF2B5EF4-FFF2-40B4-BE49-F238E27FC236}">
                <a16:creationId xmlns:a16="http://schemas.microsoft.com/office/drawing/2014/main" id="{9A90FD35-C55E-BF94-FD99-839E528B7B33}"/>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$project</a:t>
            </a:r>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rPr>
              <a:t>  - </a:t>
            </a:r>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4"/>
              </a:rPr>
              <a:t>operators</a:t>
            </a:r>
            <a:endPar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30AD210F-9D99-CD28-817C-032F924C9C9C}"/>
              </a:ext>
            </a:extLst>
          </p:cNvPr>
          <p:cNvSpPr txBox="1"/>
          <p:nvPr/>
        </p:nvSpPr>
        <p:spPr>
          <a:xfrm>
            <a:off x="255182" y="1293538"/>
            <a:ext cx="11617732" cy="430887"/>
          </a:xfrm>
          <a:prstGeom prst="rect">
            <a:avLst/>
          </a:prstGeom>
          <a:solidFill>
            <a:srgbClr val="2E2E2E"/>
          </a:solidFill>
        </p:spPr>
        <p:txBody>
          <a:bodyPr vert="horz" wrap="square" lIns="182880" tIns="91440" rIns="0" bIns="91440" rtlCol="0">
            <a:spAutoFit/>
          </a:bodyPr>
          <a:lstStyle/>
          <a:p>
            <a:pPr algn="l"/>
            <a:r>
              <a:rPr lang="en-US" sz="1600" b="0" kern="12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$project</a:t>
            </a:r>
            <a:r>
              <a:rPr lang="en-US" sz="1600" dirty="0">
                <a:solidFill>
                  <a:schemeClr val="bg1"/>
                </a:solidFill>
                <a:latin typeface="Consolas" panose="020B0609020204030204" pitchFamily="49" charset="0"/>
              </a:rPr>
              <a:t>: { </a:t>
            </a:r>
            <a:r>
              <a:rPr lang="en-US" sz="1600" dirty="0">
                <a:solidFill>
                  <a:srgbClr val="00B0F0"/>
                </a:solidFill>
                <a:latin typeface="Consolas" panose="020B0609020204030204" pitchFamily="49" charset="0"/>
              </a:rPr>
              <a:t>&lt;projection expressions&gt;</a:t>
            </a:r>
            <a:r>
              <a:rPr lang="en-US" sz="1600" dirty="0">
                <a:solidFill>
                  <a:schemeClr val="bg1"/>
                </a:solidFill>
                <a:latin typeface="Consolas" panose="020B0609020204030204" pitchFamily="49" charset="0"/>
              </a:rPr>
              <a:t> } }</a:t>
            </a:r>
            <a:endParaRPr lang="en-US" sz="1600" b="0" kern="1200" dirty="0">
              <a:solidFill>
                <a:schemeClr val="bg1"/>
              </a:solidFill>
              <a:latin typeface="Consolas" panose="020B0609020204030204" pitchFamily="49" charset="0"/>
            </a:endParaRPr>
          </a:p>
        </p:txBody>
      </p:sp>
      <p:sp>
        <p:nvSpPr>
          <p:cNvPr id="7" name="TextBox 6">
            <a:extLst>
              <a:ext uri="{FF2B5EF4-FFF2-40B4-BE49-F238E27FC236}">
                <a16:creationId xmlns:a16="http://schemas.microsoft.com/office/drawing/2014/main" id="{02035F7A-4C64-BD9D-6588-5940EA6D5642}"/>
              </a:ext>
            </a:extLst>
          </p:cNvPr>
          <p:cNvSpPr txBox="1"/>
          <p:nvPr/>
        </p:nvSpPr>
        <p:spPr>
          <a:xfrm>
            <a:off x="255181" y="2199382"/>
            <a:ext cx="11617732" cy="3877985"/>
          </a:xfrm>
          <a:prstGeom prst="rect">
            <a:avLst/>
          </a:prstGeom>
          <a:solidFill>
            <a:srgbClr val="2E2E2E"/>
          </a:solidFill>
        </p:spPr>
        <p:txBody>
          <a:bodyPr vert="horz" wrap="square" lIns="182880" tIns="91440" rIns="0" bIns="91440" rtlCol="0">
            <a:spAutoFit/>
          </a:bodyPr>
          <a:lstStyle/>
          <a:p>
            <a:pPr algn="l"/>
            <a:r>
              <a:rPr lang="en-US" sz="1600" b="0" kern="12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$project</a:t>
            </a: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_id</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0</a:t>
            </a:r>
            <a:r>
              <a:rPr lang="en-US" sz="16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name</a:t>
            </a:r>
            <a:r>
              <a:rPr lang="en-US" sz="1600" dirty="0">
                <a:solidFill>
                  <a:schemeClr val="bg1"/>
                </a:solidFill>
                <a:latin typeface="Consolas" panose="020B0609020204030204" pitchFamily="49" charset="0"/>
              </a:rPr>
              <a:t>: { </a:t>
            </a:r>
            <a:r>
              <a:rPr lang="en-US" sz="1600" dirty="0">
                <a:solidFill>
                  <a:srgbClr val="FF9933"/>
                </a:solidFill>
                <a:latin typeface="Consolas" panose="020B0609020204030204" pitchFamily="49" charset="0"/>
              </a:rPr>
              <a:t>$</a:t>
            </a:r>
            <a:r>
              <a:rPr lang="en-US" sz="1600" dirty="0" err="1">
                <a:solidFill>
                  <a:srgbClr val="FF9933"/>
                </a:solidFill>
                <a:latin typeface="Consolas" panose="020B0609020204030204" pitchFamily="49" charset="0"/>
              </a:rPr>
              <a:t>concat</a:t>
            </a:r>
            <a:r>
              <a:rPr lang="en-US" sz="1600" dirty="0">
                <a:solidFill>
                  <a:schemeClr val="bg1"/>
                </a:solidFill>
                <a:latin typeface="Consolas" panose="020B0609020204030204" pitchFamily="49" charset="0"/>
              </a:rPr>
              <a:t>: [ </a:t>
            </a:r>
            <a:r>
              <a:rPr lang="en-US" sz="1600" dirty="0">
                <a:solidFill>
                  <a:srgbClr val="00B050"/>
                </a:solidFill>
                <a:latin typeface="Consolas" panose="020B0609020204030204" pitchFamily="49" charset="0"/>
              </a:rPr>
              <a:t>“</a:t>
            </a:r>
            <a:r>
              <a:rPr lang="en-US" sz="1600" dirty="0">
                <a:solidFill>
                  <a:srgbClr val="00B0F0"/>
                </a:solidFill>
                <a:latin typeface="Consolas" panose="020B0609020204030204" pitchFamily="49" charset="0"/>
              </a:rPr>
              <a:t>$</a:t>
            </a:r>
            <a:r>
              <a:rPr lang="en-US" sz="1600" dirty="0" err="1">
                <a:solidFill>
                  <a:srgbClr val="00B050"/>
                </a:solidFill>
                <a:latin typeface="Consolas" panose="020B0609020204030204" pitchFamily="49" charset="0"/>
              </a:rPr>
              <a:t>firstname</a:t>
            </a:r>
            <a:r>
              <a:rPr lang="en-US" sz="1600" dirty="0">
                <a:solidFill>
                  <a:srgbClr val="00B050"/>
                </a:solidFill>
                <a:latin typeface="Consolas" panose="020B0609020204030204" pitchFamily="49" charset="0"/>
              </a:rPr>
              <a:t>”</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 ”</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a:t>
            </a:r>
            <a:r>
              <a:rPr lang="en-US" sz="1600" dirty="0">
                <a:solidFill>
                  <a:srgbClr val="00B0F0"/>
                </a:solidFill>
                <a:latin typeface="Consolas" panose="020B0609020204030204" pitchFamily="49" charset="0"/>
              </a:rPr>
              <a:t>$</a:t>
            </a:r>
            <a:r>
              <a:rPr lang="en-US" sz="1600" dirty="0" err="1">
                <a:solidFill>
                  <a:srgbClr val="00B050"/>
                </a:solidFill>
                <a:latin typeface="Consolas" panose="020B0609020204030204" pitchFamily="49" charset="0"/>
              </a:rPr>
              <a:t>lastname</a:t>
            </a:r>
            <a:r>
              <a:rPr lang="en-US" sz="1600" dirty="0">
                <a:solidFill>
                  <a:srgbClr val="00B050"/>
                </a:solidFill>
                <a:latin typeface="Consolas" panose="020B0609020204030204" pitchFamily="49" charset="0"/>
              </a:rPr>
              <a:t>”</a:t>
            </a:r>
            <a:r>
              <a:rPr lang="en-US" sz="1600" dirty="0">
                <a:solidFill>
                  <a:schemeClr val="bg1"/>
                </a:solidFill>
                <a:latin typeface="Consolas" panose="020B0609020204030204" pitchFamily="49" charset="0"/>
              </a:rPr>
              <a:t> ] },</a:t>
            </a:r>
          </a:p>
          <a:p>
            <a:pPr algn="l"/>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“products.name”</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1</a:t>
            </a:r>
            <a:r>
              <a:rPr lang="en-US" sz="16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a:t>
            </a:r>
            <a:r>
              <a:rPr lang="en-US" sz="1600" dirty="0" err="1">
                <a:solidFill>
                  <a:srgbClr val="00B050"/>
                </a:solidFill>
                <a:latin typeface="Consolas" panose="020B0609020204030204" pitchFamily="49" charset="0"/>
              </a:rPr>
              <a:t>products.price</a:t>
            </a:r>
            <a:r>
              <a:rPr lang="en-US" sz="1600" dirty="0">
                <a:solidFill>
                  <a:srgbClr val="00B050"/>
                </a:solidFill>
                <a:latin typeface="Consolas" panose="020B0609020204030204" pitchFamily="49" charset="0"/>
              </a:rPr>
              <a:t>”</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1</a:t>
            </a:r>
            <a:r>
              <a:rPr lang="en-US" sz="16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a:t>
            </a:r>
            <a:r>
              <a:rPr lang="en-US" sz="1600" dirty="0" err="1">
                <a:solidFill>
                  <a:srgbClr val="00B050"/>
                </a:solidFill>
                <a:latin typeface="Consolas" panose="020B0609020204030204" pitchFamily="49" charset="0"/>
              </a:rPr>
              <a:t>products.discount</a:t>
            </a:r>
            <a:r>
              <a:rPr lang="en-US" sz="1600" dirty="0">
                <a:solidFill>
                  <a:srgbClr val="00B050"/>
                </a:solidFill>
                <a:latin typeface="Consolas" panose="020B0609020204030204" pitchFamily="49" charset="0"/>
              </a:rPr>
              <a:t>”</a:t>
            </a: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a:t>
            </a:r>
            <a:r>
              <a:rPr lang="en-US" sz="1600" dirty="0" err="1">
                <a:solidFill>
                  <a:srgbClr val="FF9933"/>
                </a:solidFill>
                <a:latin typeface="Consolas" panose="020B0609020204030204" pitchFamily="49" charset="0"/>
              </a:rPr>
              <a:t>cond</a:t>
            </a: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if</a:t>
            </a:r>
            <a:r>
              <a:rPr lang="en-US" sz="1600" dirty="0">
                <a:solidFill>
                  <a:schemeClr val="bg1"/>
                </a:solidFill>
                <a:latin typeface="Consolas" panose="020B0609020204030204" pitchFamily="49" charset="0"/>
              </a:rPr>
              <a:t>: { </a:t>
            </a:r>
            <a:r>
              <a:rPr lang="en-US" sz="1600" dirty="0">
                <a:solidFill>
                  <a:srgbClr val="FF9933"/>
                </a:solidFill>
                <a:latin typeface="Consolas" panose="020B0609020204030204" pitchFamily="49" charset="0"/>
              </a:rPr>
              <a:t>$eq</a:t>
            </a:r>
            <a:r>
              <a:rPr lang="en-US" sz="1600" dirty="0">
                <a:solidFill>
                  <a:schemeClr val="bg1"/>
                </a:solidFill>
                <a:latin typeface="Consolas" panose="020B0609020204030204" pitchFamily="49" charset="0"/>
              </a:rPr>
              <a:t>: [ </a:t>
            </a:r>
            <a:r>
              <a:rPr lang="en-US" sz="1600" dirty="0">
                <a:solidFill>
                  <a:srgbClr val="00B050"/>
                </a:solidFill>
                <a:latin typeface="Consolas" panose="020B0609020204030204" pitchFamily="49" charset="0"/>
              </a:rPr>
              <a:t>“</a:t>
            </a:r>
            <a:r>
              <a:rPr lang="en-US" sz="1600" dirty="0">
                <a:solidFill>
                  <a:srgbClr val="00B0F0"/>
                </a:solidFill>
                <a:latin typeface="Consolas" panose="020B0609020204030204" pitchFamily="49" charset="0"/>
              </a:rPr>
              <a:t>$</a:t>
            </a:r>
            <a:r>
              <a:rPr lang="en-US" sz="1600" dirty="0" err="1">
                <a:solidFill>
                  <a:srgbClr val="00B050"/>
                </a:solidFill>
                <a:latin typeface="Consolas" panose="020B0609020204030204" pitchFamily="49" charset="0"/>
              </a:rPr>
              <a:t>products.price</a:t>
            </a:r>
            <a:r>
              <a:rPr lang="en-US" sz="1600" dirty="0">
                <a:solidFill>
                  <a:srgbClr val="00B050"/>
                </a:solidFill>
                <a:latin typeface="Consolas" panose="020B0609020204030204" pitchFamily="49" charset="0"/>
              </a:rPr>
              <a:t>”</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a:t>
            </a:r>
            <a:r>
              <a:rPr lang="en-US" sz="1600" dirty="0">
                <a:solidFill>
                  <a:srgbClr val="00B0F0"/>
                </a:solidFill>
                <a:latin typeface="Consolas" panose="020B0609020204030204" pitchFamily="49" charset="0"/>
              </a:rPr>
              <a:t>$</a:t>
            </a:r>
            <a:r>
              <a:rPr lang="en-US" sz="1600" dirty="0" err="1">
                <a:solidFill>
                  <a:srgbClr val="00B050"/>
                </a:solidFill>
                <a:latin typeface="Consolas" panose="020B0609020204030204" pitchFamily="49" charset="0"/>
              </a:rPr>
              <a:t>products.discountPrice</a:t>
            </a:r>
            <a:r>
              <a:rPr lang="en-US" sz="1600" dirty="0">
                <a:solidFill>
                  <a:srgbClr val="00B050"/>
                </a:solidFill>
                <a:latin typeface="Consolas" panose="020B0609020204030204" pitchFamily="49" charset="0"/>
              </a:rPr>
              <a:t>” </a:t>
            </a: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then</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false</a:t>
            </a:r>
            <a:r>
              <a:rPr lang="en-US" sz="16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else</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true</a:t>
            </a:r>
          </a:p>
          <a:p>
            <a:pPr algn="l"/>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		</a:t>
            </a:r>
          </a:p>
          <a:p>
            <a:pPr algn="l"/>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a:t>
            </a:r>
            <a:endParaRPr lang="en-US" sz="1600" b="0" kern="12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20381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207FB3-E16B-22AB-8394-2B05A29F4E67}"/>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E320C75D-22BD-9472-607F-FEB93A2B0743}"/>
              </a:ext>
            </a:extLst>
          </p:cNvPr>
          <p:cNvGraphicFramePr/>
          <p:nvPr>
            <p:extLst>
              <p:ext uri="{D42A27DB-BD31-4B8C-83A1-F6EECF244321}">
                <p14:modId xmlns:p14="http://schemas.microsoft.com/office/powerpoint/2010/main" val="1740743916"/>
              </p:ext>
            </p:extLst>
          </p:nvPr>
        </p:nvGraphicFramePr>
        <p:xfrm>
          <a:off x="3541622" y="1228624"/>
          <a:ext cx="8128000" cy="4846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Arrow: Chevron 6">
            <a:extLst>
              <a:ext uri="{FF2B5EF4-FFF2-40B4-BE49-F238E27FC236}">
                <a16:creationId xmlns:a16="http://schemas.microsoft.com/office/drawing/2014/main" id="{7BDF2795-F699-9308-5440-01082E8C2BDE}"/>
              </a:ext>
            </a:extLst>
          </p:cNvPr>
          <p:cNvSpPr/>
          <p:nvPr/>
        </p:nvSpPr>
        <p:spPr>
          <a:xfrm>
            <a:off x="207031" y="2982583"/>
            <a:ext cx="3122762" cy="892834"/>
          </a:xfrm>
          <a:prstGeom prst="chevro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n w="12700">
                  <a:solidFill>
                    <a:schemeClr val="accent5"/>
                  </a:solidFill>
                  <a:prstDash val="solid"/>
                </a:ln>
                <a:pattFill prst="ltDnDiag">
                  <a:fgClr>
                    <a:schemeClr val="accent5">
                      <a:lumMod val="60000"/>
                      <a:lumOff val="40000"/>
                    </a:schemeClr>
                  </a:fgClr>
                  <a:bgClr>
                    <a:schemeClr val="bg1"/>
                  </a:bgClr>
                </a:pattFill>
              </a:rPr>
              <a:t>Session 2</a:t>
            </a:r>
            <a:endParaRPr lang="en-US" sz="3200" dirty="0">
              <a:ln w="0"/>
              <a:solidFill>
                <a:schemeClr val="tx1"/>
              </a:solidFill>
              <a:effectLst>
                <a:outerShdw blurRad="38100" dist="19050" dir="2700000" algn="tl" rotWithShape="0">
                  <a:schemeClr val="dk1">
                    <a:alpha val="40000"/>
                  </a:schemeClr>
                </a:outerShdw>
              </a:effectLst>
            </a:endParaRPr>
          </a:p>
        </p:txBody>
      </p:sp>
      <p:sp>
        <p:nvSpPr>
          <p:cNvPr id="3" name="Title 1">
            <a:extLst>
              <a:ext uri="{FF2B5EF4-FFF2-40B4-BE49-F238E27FC236}">
                <a16:creationId xmlns:a16="http://schemas.microsoft.com/office/drawing/2014/main" id="{9DC814FA-5BBB-D753-AB67-473AB64E1433}"/>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b="1" dirty="0">
                <a:latin typeface="SLB Sans" panose="02000503040000020004" pitchFamily="2" charset="0"/>
                <a:ea typeface="Roboto" panose="02000000000000000000" pitchFamily="2" charset="0"/>
                <a:cs typeface="Roboto" panose="02000000000000000000" pitchFamily="2" charset="0"/>
              </a:rPr>
              <a:t>Agenda</a:t>
            </a:r>
          </a:p>
        </p:txBody>
      </p:sp>
    </p:spTree>
    <p:extLst>
      <p:ext uri="{BB962C8B-B14F-4D97-AF65-F5344CB8AC3E}">
        <p14:creationId xmlns:p14="http://schemas.microsoft.com/office/powerpoint/2010/main" val="2362837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6302B-2136-91CA-D6D9-2B424ABE2A65}"/>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C1D1FE2D-DB48-D459-6AF6-675B287BCA9B}"/>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20</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FCB5D067-6453-FD50-EA81-88ADFFC6606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6BDF23CC-9050-55FC-0542-36AA4B99952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B9CB0FAC-6103-D416-0406-C28C0E20752C}"/>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buSzPts val="1000"/>
            </a:pPr>
            <a:r>
              <a:rPr lang="en-US" sz="3600" b="1" dirty="0"/>
              <a:t>Aggregation Framework</a:t>
            </a:r>
            <a:endParaRPr lang="en-US" sz="3600" dirty="0"/>
          </a:p>
        </p:txBody>
      </p:sp>
      <p:sp>
        <p:nvSpPr>
          <p:cNvPr id="4" name="Title 1">
            <a:extLst>
              <a:ext uri="{FF2B5EF4-FFF2-40B4-BE49-F238E27FC236}">
                <a16:creationId xmlns:a16="http://schemas.microsoft.com/office/drawing/2014/main" id="{E08310B4-A3EA-A985-CEEC-48E4766F8BCB}"/>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$group</a:t>
            </a:r>
            <a:endPar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A29EA81E-F6CC-2863-6D19-DDCE38AC048E}"/>
              </a:ext>
            </a:extLst>
          </p:cNvPr>
          <p:cNvSpPr txBox="1"/>
          <p:nvPr/>
        </p:nvSpPr>
        <p:spPr>
          <a:xfrm>
            <a:off x="4300671" y="619209"/>
            <a:ext cx="7636148" cy="6586418"/>
          </a:xfrm>
          <a:prstGeom prst="rect">
            <a:avLst/>
          </a:prstGeom>
          <a:solidFill>
            <a:srgbClr val="2E2E2E"/>
          </a:solidFill>
        </p:spPr>
        <p:txBody>
          <a:bodyPr vert="horz" wrap="square" lIns="182880" tIns="91440" rIns="0" bIns="91440" rtlCol="0">
            <a:spAutoFit/>
          </a:bodyPr>
          <a:lstStyle/>
          <a:p>
            <a:pPr algn="l"/>
            <a:r>
              <a:rPr lang="en-US" sz="1600" b="0" kern="12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$group</a:t>
            </a:r>
            <a:r>
              <a:rPr lang="en-US" sz="1600" dirty="0">
                <a:solidFill>
                  <a:schemeClr val="bg1"/>
                </a:solidFill>
                <a:latin typeface="Consolas" panose="020B0609020204030204" pitchFamily="49" charset="0"/>
              </a:rPr>
              <a:t>: { </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_id</a:t>
            </a:r>
            <a:r>
              <a:rPr lang="en-US" sz="1600" dirty="0">
                <a:solidFill>
                  <a:schemeClr val="bg1"/>
                </a:solidFill>
                <a:latin typeface="Consolas" panose="020B0609020204030204" pitchFamily="49" charset="0"/>
              </a:rPr>
              <a:t>:</a:t>
            </a:r>
            <a:r>
              <a:rPr lang="en-US" sz="1600" dirty="0">
                <a:solidFill>
                  <a:srgbClr val="00B0F0"/>
                </a:solidFill>
                <a:latin typeface="Consolas" panose="020B0609020204030204" pitchFamily="49" charset="0"/>
              </a:rPr>
              <a:t> &lt;group key&gt;</a:t>
            </a:r>
            <a:r>
              <a:rPr lang="en-US" sz="1600" dirty="0">
                <a:solidFill>
                  <a:schemeClr val="bg1"/>
                </a:solidFill>
                <a:latin typeface="Consolas" panose="020B0609020204030204" pitchFamily="49" charset="0"/>
              </a:rPr>
              <a:t>,</a:t>
            </a:r>
          </a:p>
          <a:p>
            <a:pPr algn="l"/>
            <a:r>
              <a:rPr lang="en-US" sz="1600" dirty="0">
                <a:solidFill>
                  <a:srgbClr val="00B0F0"/>
                </a:solidFill>
                <a:latin typeface="Consolas" panose="020B0609020204030204" pitchFamily="49" charset="0"/>
              </a:rPr>
              <a:t>		</a:t>
            </a:r>
            <a:r>
              <a:rPr lang="en-US" sz="1600" dirty="0">
                <a:solidFill>
                  <a:srgbClr val="FF9933"/>
                </a:solidFill>
                <a:latin typeface="Consolas" panose="020B0609020204030204" pitchFamily="49" charset="0"/>
              </a:rPr>
              <a:t>&lt;field1&gt;</a:t>
            </a:r>
            <a:r>
              <a:rPr lang="en-US" sz="1600" dirty="0">
                <a:solidFill>
                  <a:schemeClr val="bg1"/>
                </a:solidFill>
                <a:latin typeface="Consolas" panose="020B0609020204030204" pitchFamily="49" charset="0"/>
              </a:rPr>
              <a:t>: { </a:t>
            </a:r>
            <a:r>
              <a:rPr lang="en-US" sz="1600" dirty="0">
                <a:solidFill>
                  <a:srgbClr val="00B0F0"/>
                </a:solidFill>
                <a:latin typeface="Consolas" panose="020B0609020204030204" pitchFamily="49" charset="0"/>
              </a:rPr>
              <a:t>&lt;accumulator expression 1&gt; </a:t>
            </a:r>
            <a:r>
              <a:rPr lang="en-US" sz="1600" dirty="0">
                <a:solidFill>
                  <a:schemeClr val="bg1"/>
                </a:solidFill>
                <a:latin typeface="Consolas" panose="020B0609020204030204" pitchFamily="49" charset="0"/>
              </a:rPr>
              <a:t>}</a:t>
            </a:r>
          </a:p>
          <a:p>
            <a:pPr algn="l"/>
            <a:r>
              <a:rPr lang="en-US" sz="1600" dirty="0">
                <a:solidFill>
                  <a:srgbClr val="00B0F0"/>
                </a:solidFill>
                <a:latin typeface="Consolas" panose="020B0609020204030204" pitchFamily="49" charset="0"/>
              </a:rPr>
              <a:t>		</a:t>
            </a: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a:t>
            </a:r>
            <a:br>
              <a:rPr lang="en-US" sz="1600" dirty="0">
                <a:solidFill>
                  <a:schemeClr val="bg1"/>
                </a:solidFill>
                <a:latin typeface="Consolas" panose="020B0609020204030204" pitchFamily="49" charset="0"/>
              </a:rPr>
            </a:br>
            <a:r>
              <a:rPr lang="en-US" sz="1600" b="0" kern="12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$group</a:t>
            </a: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_id</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a:t>
            </a:r>
            <a:r>
              <a:rPr lang="en-US" sz="1600" dirty="0">
                <a:solidFill>
                  <a:srgbClr val="00B0F0"/>
                </a:solidFill>
                <a:latin typeface="Consolas" panose="020B0609020204030204" pitchFamily="49" charset="0"/>
              </a:rPr>
              <a:t>$</a:t>
            </a:r>
            <a:r>
              <a:rPr lang="en-US" sz="1600" dirty="0" err="1">
                <a:solidFill>
                  <a:srgbClr val="00B050"/>
                </a:solidFill>
                <a:latin typeface="Consolas" panose="020B0609020204030204" pitchFamily="49" charset="0"/>
              </a:rPr>
              <a:t>student_id</a:t>
            </a:r>
            <a:r>
              <a:rPr lang="en-US" sz="1600" dirty="0">
                <a:solidFill>
                  <a:srgbClr val="00B050"/>
                </a:solidFill>
                <a:latin typeface="Consolas" panose="020B0609020204030204" pitchFamily="49" charset="0"/>
              </a:rPr>
              <a:t>”</a:t>
            </a:r>
            <a:r>
              <a:rPr lang="en-US" sz="16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err="1">
                <a:solidFill>
                  <a:srgbClr val="FF9933"/>
                </a:solidFill>
                <a:latin typeface="Consolas" panose="020B0609020204030204" pitchFamily="49" charset="0"/>
              </a:rPr>
              <a:t>totalScore</a:t>
            </a: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$sum</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a:t>
            </a:r>
            <a:r>
              <a:rPr lang="en-US" sz="1600" dirty="0">
                <a:solidFill>
                  <a:srgbClr val="00B0F0"/>
                </a:solidFill>
                <a:latin typeface="Consolas" panose="020B0609020204030204" pitchFamily="49" charset="0"/>
              </a:rPr>
              <a:t>$</a:t>
            </a:r>
            <a:r>
              <a:rPr lang="en-US" sz="1600" dirty="0">
                <a:solidFill>
                  <a:srgbClr val="00B050"/>
                </a:solidFill>
                <a:latin typeface="Consolas" panose="020B0609020204030204" pitchFamily="49" charset="0"/>
              </a:rPr>
              <a:t>score”</a:t>
            </a:r>
          </a:p>
          <a:p>
            <a:pPr algn="l"/>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a:t>
            </a:r>
          </a:p>
          <a:p>
            <a:pPr algn="l"/>
            <a:r>
              <a:rPr lang="en-US" sz="1600" b="0" kern="12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$group</a:t>
            </a: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_id</a:t>
            </a: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r>
              <a:rPr lang="en-US" sz="1600" dirty="0" err="1">
                <a:solidFill>
                  <a:srgbClr val="FF9933"/>
                </a:solidFill>
                <a:latin typeface="Consolas" panose="020B0609020204030204" pitchFamily="49" charset="0"/>
              </a:rPr>
              <a:t>student_id</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a:t>
            </a:r>
            <a:r>
              <a:rPr lang="en-US" sz="1600" dirty="0">
                <a:solidFill>
                  <a:srgbClr val="00B0F0"/>
                </a:solidFill>
                <a:latin typeface="Consolas" panose="020B0609020204030204" pitchFamily="49" charset="0"/>
              </a:rPr>
              <a:t>$</a:t>
            </a:r>
            <a:r>
              <a:rPr lang="en-US" sz="1600" dirty="0" err="1">
                <a:solidFill>
                  <a:srgbClr val="00B050"/>
                </a:solidFill>
                <a:latin typeface="Consolas" panose="020B0609020204030204" pitchFamily="49" charset="0"/>
              </a:rPr>
              <a:t>student_id</a:t>
            </a:r>
            <a:r>
              <a:rPr lang="en-US" sz="1600" dirty="0">
                <a:solidFill>
                  <a:srgbClr val="00B050"/>
                </a:solidFill>
                <a:latin typeface="Consolas" panose="020B0609020204030204" pitchFamily="49" charset="0"/>
              </a:rPr>
              <a:t>”</a:t>
            </a:r>
            <a:r>
              <a:rPr lang="en-US" sz="16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err="1">
                <a:solidFill>
                  <a:srgbClr val="FF9933"/>
                </a:solidFill>
                <a:latin typeface="Consolas" panose="020B0609020204030204" pitchFamily="49" charset="0"/>
              </a:rPr>
              <a:t>class_id</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a:t>
            </a:r>
            <a:r>
              <a:rPr lang="en-US" sz="1600" dirty="0">
                <a:solidFill>
                  <a:srgbClr val="00B0F0"/>
                </a:solidFill>
                <a:latin typeface="Consolas" panose="020B0609020204030204" pitchFamily="49" charset="0"/>
              </a:rPr>
              <a:t>$</a:t>
            </a:r>
            <a:r>
              <a:rPr lang="en-US" sz="1600" dirty="0" err="1">
                <a:solidFill>
                  <a:srgbClr val="00B050"/>
                </a:solidFill>
                <a:latin typeface="Consolas" panose="020B0609020204030204" pitchFamily="49" charset="0"/>
              </a:rPr>
              <a:t>class_id</a:t>
            </a:r>
            <a:r>
              <a:rPr lang="en-US" sz="1600" dirty="0">
                <a:solidFill>
                  <a:srgbClr val="00B050"/>
                </a:solidFill>
                <a:latin typeface="Consolas" panose="020B0609020204030204" pitchFamily="49" charset="0"/>
              </a:rPr>
              <a:t>”</a:t>
            </a: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r>
              <a:rPr lang="en-US" sz="1600" dirty="0">
                <a:solidFill>
                  <a:srgbClr val="00B0F0"/>
                </a:solidFill>
                <a:latin typeface="Consolas" panose="020B0609020204030204" pitchFamily="49" charset="0"/>
              </a:rPr>
              <a:t>&lt;accumulator expressions&gt;</a:t>
            </a:r>
          </a:p>
          <a:p>
            <a:pPr algn="l"/>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a:t>
            </a:r>
            <a:endParaRPr lang="en-US" sz="1600" b="0" kern="1200" dirty="0">
              <a:solidFill>
                <a:schemeClr val="bg1"/>
              </a:solidFill>
              <a:latin typeface="Consolas" panose="020B0609020204030204" pitchFamily="49" charset="0"/>
            </a:endParaRPr>
          </a:p>
          <a:p>
            <a:pPr algn="l"/>
            <a:endParaRPr lang="en-US" sz="1600" b="0" kern="1200" dirty="0">
              <a:solidFill>
                <a:schemeClr val="bg1"/>
              </a:solidFill>
              <a:latin typeface="Consolas" panose="020B0609020204030204" pitchFamily="49" charset="0"/>
            </a:endParaRPr>
          </a:p>
          <a:p>
            <a:pPr algn="l"/>
            <a:endParaRPr lang="en-US" sz="1600" b="0" kern="12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88634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F290A7-BCF0-B7F2-5209-8E5933D76689}"/>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55A19E07-C912-FDC0-19F3-2FC48875A3FE}"/>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21</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B20ED188-5537-D210-0B7D-25C06167203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3D2017F3-6929-1D98-000E-6914EE5F2A4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C91D16B6-B639-9632-4E7B-2976CD5BF95C}"/>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buSzPts val="1000"/>
            </a:pPr>
            <a:r>
              <a:rPr lang="en-US" sz="3600" b="1" dirty="0"/>
              <a:t>Aggregation Framework</a:t>
            </a:r>
            <a:endParaRPr lang="en-US" sz="3600" dirty="0"/>
          </a:p>
        </p:txBody>
      </p:sp>
      <p:sp>
        <p:nvSpPr>
          <p:cNvPr id="4" name="Title 1">
            <a:extLst>
              <a:ext uri="{FF2B5EF4-FFF2-40B4-BE49-F238E27FC236}">
                <a16:creationId xmlns:a16="http://schemas.microsoft.com/office/drawing/2014/main" id="{47D522C5-DD31-927C-532A-F732DE2C63EB}"/>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$sort</a:t>
            </a:r>
            <a:endPar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AC342549-99DC-9DAB-89DF-C346541FE87D}"/>
              </a:ext>
            </a:extLst>
          </p:cNvPr>
          <p:cNvSpPr txBox="1"/>
          <p:nvPr/>
        </p:nvSpPr>
        <p:spPr>
          <a:xfrm>
            <a:off x="853832" y="1292185"/>
            <a:ext cx="10484331" cy="1415772"/>
          </a:xfrm>
          <a:prstGeom prst="rect">
            <a:avLst/>
          </a:prstGeom>
          <a:solidFill>
            <a:srgbClr val="2E2E2E"/>
          </a:solidFill>
        </p:spPr>
        <p:txBody>
          <a:bodyPr vert="horz" wrap="square" lIns="182880" tIns="91440" rIns="0" bIns="91440" rtlCol="0">
            <a:spAutoFit/>
          </a:bodyPr>
          <a:lstStyle/>
          <a:p>
            <a:pPr algn="l"/>
            <a:r>
              <a:rPr lang="en-US" sz="1600" b="0" kern="12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$sort</a:t>
            </a:r>
            <a:r>
              <a:rPr lang="en-US" sz="1600" dirty="0">
                <a:solidFill>
                  <a:schemeClr val="bg1"/>
                </a:solidFill>
                <a:latin typeface="Consolas" panose="020B0609020204030204" pitchFamily="49" charset="0"/>
              </a:rPr>
              <a:t>: {</a:t>
            </a:r>
          </a:p>
          <a:p>
            <a:pPr algn="l"/>
            <a:r>
              <a:rPr lang="en-US" sz="1600" dirty="0">
                <a:solidFill>
                  <a:srgbClr val="00B0F0"/>
                </a:solidFill>
                <a:latin typeface="Consolas" panose="020B0609020204030204" pitchFamily="49" charset="0"/>
              </a:rPr>
              <a:t>		</a:t>
            </a:r>
            <a:r>
              <a:rPr lang="en-US" sz="1600" dirty="0">
                <a:solidFill>
                  <a:srgbClr val="FF9933"/>
                </a:solidFill>
                <a:latin typeface="Consolas" panose="020B0609020204030204" pitchFamily="49" charset="0"/>
              </a:rPr>
              <a:t>&lt;field1&gt;</a:t>
            </a:r>
            <a:r>
              <a:rPr lang="en-US" sz="1600" dirty="0">
                <a:solidFill>
                  <a:schemeClr val="bg1"/>
                </a:solidFill>
                <a:latin typeface="Consolas" panose="020B0609020204030204" pitchFamily="49" charset="0"/>
              </a:rPr>
              <a:t>: { </a:t>
            </a:r>
            <a:r>
              <a:rPr lang="en-US" sz="1600" dirty="0">
                <a:solidFill>
                  <a:srgbClr val="00B0F0"/>
                </a:solidFill>
                <a:latin typeface="Consolas" panose="020B0609020204030204" pitchFamily="49" charset="0"/>
              </a:rPr>
              <a:t>&lt;sort order&gt; </a:t>
            </a:r>
            <a:r>
              <a:rPr lang="en-US" sz="16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a:t>
            </a:r>
            <a:endParaRPr lang="en-US" sz="1600" b="0" kern="1200" dirty="0">
              <a:solidFill>
                <a:schemeClr val="bg1"/>
              </a:solidFill>
              <a:latin typeface="Consolas" panose="020B0609020204030204" pitchFamily="49" charset="0"/>
            </a:endParaRPr>
          </a:p>
        </p:txBody>
      </p:sp>
      <p:sp>
        <p:nvSpPr>
          <p:cNvPr id="3" name="TextBox 2">
            <a:extLst>
              <a:ext uri="{FF2B5EF4-FFF2-40B4-BE49-F238E27FC236}">
                <a16:creationId xmlns:a16="http://schemas.microsoft.com/office/drawing/2014/main" id="{3F11A5E1-7A29-75F3-51A4-CA9AC7A091AB}"/>
              </a:ext>
            </a:extLst>
          </p:cNvPr>
          <p:cNvSpPr txBox="1"/>
          <p:nvPr/>
        </p:nvSpPr>
        <p:spPr>
          <a:xfrm>
            <a:off x="853831" y="3269320"/>
            <a:ext cx="10484331" cy="1661993"/>
          </a:xfrm>
          <a:prstGeom prst="rect">
            <a:avLst/>
          </a:prstGeom>
          <a:solidFill>
            <a:srgbClr val="2E2E2E"/>
          </a:solidFill>
        </p:spPr>
        <p:txBody>
          <a:bodyPr vert="horz" wrap="square" lIns="182880" tIns="91440" rIns="0" bIns="91440" rtlCol="0">
            <a:spAutoFit/>
          </a:bodyPr>
          <a:lstStyle/>
          <a:p>
            <a:pPr algn="l"/>
            <a:r>
              <a:rPr lang="en-US" sz="1600" b="0" kern="12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$sort</a:t>
            </a:r>
            <a:r>
              <a:rPr lang="en-US" sz="1600" dirty="0">
                <a:solidFill>
                  <a:schemeClr val="bg1"/>
                </a:solidFill>
                <a:latin typeface="Consolas" panose="020B0609020204030204" pitchFamily="49" charset="0"/>
              </a:rPr>
              <a:t>: {</a:t>
            </a:r>
          </a:p>
          <a:p>
            <a:pPr algn="l"/>
            <a:r>
              <a:rPr lang="en-US" sz="1600" dirty="0">
                <a:solidFill>
                  <a:srgbClr val="00B0F0"/>
                </a:solidFill>
                <a:latin typeface="Consolas" panose="020B0609020204030204" pitchFamily="49" charset="0"/>
              </a:rPr>
              <a:t>		</a:t>
            </a:r>
            <a:r>
              <a:rPr lang="en-US" sz="1600" dirty="0">
                <a:solidFill>
                  <a:srgbClr val="FF9933"/>
                </a:solidFill>
                <a:latin typeface="Consolas" panose="020B0609020204030204" pitchFamily="49" charset="0"/>
              </a:rPr>
              <a:t>name</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1</a:t>
            </a:r>
            <a:r>
              <a:rPr lang="en-US" sz="16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age</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-1</a:t>
            </a:r>
          </a:p>
          <a:p>
            <a:pPr algn="l"/>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a:t>
            </a:r>
            <a:endParaRPr lang="en-US" sz="1600" b="0" kern="12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00246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DB4A90-1FC1-0F33-EDBA-BA66D73F0F9B}"/>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1EE8926B-9DE6-417C-9558-3D8F6A14FFD8}"/>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22</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840F2A99-5300-A094-AEF0-8334523FBDB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9C42EFCE-CCE0-12D9-B9AD-B3BDB441CD8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FAF47CD2-CF7D-A6B1-8AFC-7125BB9F04D2}"/>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buSzPts val="1000"/>
            </a:pPr>
            <a:r>
              <a:rPr lang="en-US" sz="3600" b="1" dirty="0"/>
              <a:t>Aggregation Framework</a:t>
            </a:r>
            <a:endParaRPr lang="en-US" sz="3600" dirty="0"/>
          </a:p>
        </p:txBody>
      </p:sp>
      <p:sp>
        <p:nvSpPr>
          <p:cNvPr id="4" name="Title 1">
            <a:extLst>
              <a:ext uri="{FF2B5EF4-FFF2-40B4-BE49-F238E27FC236}">
                <a16:creationId xmlns:a16="http://schemas.microsoft.com/office/drawing/2014/main" id="{15A869E5-16CA-5AD0-75F3-1CA3426E4393}"/>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$limit</a:t>
            </a:r>
            <a:endPar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353453D5-B209-ED78-BF5F-6F929D52091E}"/>
              </a:ext>
            </a:extLst>
          </p:cNvPr>
          <p:cNvSpPr txBox="1"/>
          <p:nvPr/>
        </p:nvSpPr>
        <p:spPr>
          <a:xfrm>
            <a:off x="853832" y="1292185"/>
            <a:ext cx="10484331" cy="923330"/>
          </a:xfrm>
          <a:prstGeom prst="rect">
            <a:avLst/>
          </a:prstGeom>
          <a:solidFill>
            <a:srgbClr val="2E2E2E"/>
          </a:solidFill>
        </p:spPr>
        <p:txBody>
          <a:bodyPr vert="horz" wrap="square" lIns="182880" tIns="91440" rIns="0" bIns="91440" rtlCol="0">
            <a:spAutoFit/>
          </a:bodyPr>
          <a:lstStyle/>
          <a:p>
            <a:pPr algn="l"/>
            <a:r>
              <a:rPr lang="en-US" sz="1600" b="0" kern="12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$limit</a:t>
            </a:r>
            <a:r>
              <a:rPr lang="en-US" sz="1600" dirty="0">
                <a:solidFill>
                  <a:schemeClr val="bg1"/>
                </a:solidFill>
                <a:latin typeface="Consolas" panose="020B0609020204030204" pitchFamily="49" charset="0"/>
              </a:rPr>
              <a:t>: </a:t>
            </a:r>
            <a:r>
              <a:rPr lang="en-US" sz="1600" dirty="0">
                <a:solidFill>
                  <a:srgbClr val="00B0F0"/>
                </a:solidFill>
                <a:latin typeface="Consolas" panose="020B0609020204030204" pitchFamily="49" charset="0"/>
              </a:rPr>
              <a:t>&lt;positive int&gt;</a:t>
            </a:r>
          </a:p>
          <a:p>
            <a:pPr algn="l"/>
            <a:r>
              <a:rPr lang="en-US" sz="1600" dirty="0">
                <a:solidFill>
                  <a:schemeClr val="bg1"/>
                </a:solidFill>
                <a:latin typeface="Consolas" panose="020B0609020204030204" pitchFamily="49" charset="0"/>
              </a:rPr>
              <a:t>}</a:t>
            </a:r>
            <a:endParaRPr lang="en-US" sz="1600" b="0" kern="1200" dirty="0">
              <a:solidFill>
                <a:schemeClr val="bg1"/>
              </a:solidFill>
              <a:latin typeface="Consolas" panose="020B0609020204030204" pitchFamily="49" charset="0"/>
            </a:endParaRPr>
          </a:p>
        </p:txBody>
      </p:sp>
      <p:sp>
        <p:nvSpPr>
          <p:cNvPr id="3" name="TextBox 2">
            <a:extLst>
              <a:ext uri="{FF2B5EF4-FFF2-40B4-BE49-F238E27FC236}">
                <a16:creationId xmlns:a16="http://schemas.microsoft.com/office/drawing/2014/main" id="{651A645B-B07D-04B5-E4AD-937DA7516B18}"/>
              </a:ext>
            </a:extLst>
          </p:cNvPr>
          <p:cNvSpPr txBox="1"/>
          <p:nvPr/>
        </p:nvSpPr>
        <p:spPr>
          <a:xfrm>
            <a:off x="853832" y="2814935"/>
            <a:ext cx="10484331" cy="923330"/>
          </a:xfrm>
          <a:prstGeom prst="rect">
            <a:avLst/>
          </a:prstGeom>
          <a:solidFill>
            <a:srgbClr val="2E2E2E"/>
          </a:solidFill>
        </p:spPr>
        <p:txBody>
          <a:bodyPr vert="horz" wrap="square" lIns="182880" tIns="91440" rIns="0" bIns="91440" rtlCol="0">
            <a:spAutoFit/>
          </a:bodyPr>
          <a:lstStyle/>
          <a:p>
            <a:pPr algn="l"/>
            <a:r>
              <a:rPr lang="en-US" sz="1600" b="0" kern="12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$limit</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50</a:t>
            </a:r>
          </a:p>
          <a:p>
            <a:pPr algn="l"/>
            <a:r>
              <a:rPr lang="en-US" sz="1600" dirty="0">
                <a:solidFill>
                  <a:schemeClr val="bg1"/>
                </a:solidFill>
                <a:latin typeface="Consolas" panose="020B0609020204030204" pitchFamily="49" charset="0"/>
              </a:rPr>
              <a:t>}</a:t>
            </a:r>
            <a:endParaRPr lang="en-US" sz="1600" b="0" kern="12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274883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EAD921-CD18-0AF4-AB58-4E46DAC6654D}"/>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170337F1-F7B5-A3EA-8054-6241B5271CCF}"/>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23</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D53EEC96-9C22-24FE-DF13-8D182E88235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A5599D1B-5575-E3D7-72C2-CC805714DEE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75133BE3-DD84-18FA-929C-23F6D5866059}"/>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buSzPts val="1000"/>
            </a:pPr>
            <a:r>
              <a:rPr lang="en-US" sz="3600" b="1" dirty="0"/>
              <a:t>Aggregation Framework</a:t>
            </a:r>
            <a:endParaRPr lang="en-US" sz="3600" dirty="0"/>
          </a:p>
        </p:txBody>
      </p:sp>
      <p:sp>
        <p:nvSpPr>
          <p:cNvPr id="4" name="Title 1">
            <a:extLst>
              <a:ext uri="{FF2B5EF4-FFF2-40B4-BE49-F238E27FC236}">
                <a16:creationId xmlns:a16="http://schemas.microsoft.com/office/drawing/2014/main" id="{606EEC6F-E1F5-C425-A185-DDC73DC7CC39}"/>
              </a:ext>
            </a:extLst>
          </p:cNvPr>
          <p:cNvSpPr txBox="1">
            <a:spLocks/>
          </p:cNvSpPr>
          <p:nvPr/>
        </p:nvSpPr>
        <p:spPr>
          <a:xfrm>
            <a:off x="255181" y="607829"/>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$skip</a:t>
            </a:r>
            <a:endPar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40E2B359-9384-C9B4-A7A8-01F8457282F1}"/>
              </a:ext>
            </a:extLst>
          </p:cNvPr>
          <p:cNvSpPr txBox="1"/>
          <p:nvPr/>
        </p:nvSpPr>
        <p:spPr>
          <a:xfrm>
            <a:off x="853832" y="1292185"/>
            <a:ext cx="10484331" cy="923330"/>
          </a:xfrm>
          <a:prstGeom prst="rect">
            <a:avLst/>
          </a:prstGeom>
          <a:solidFill>
            <a:srgbClr val="2E2E2E"/>
          </a:solidFill>
        </p:spPr>
        <p:txBody>
          <a:bodyPr vert="horz" wrap="square" lIns="182880" tIns="91440" rIns="0" bIns="91440" rtlCol="0">
            <a:spAutoFit/>
          </a:bodyPr>
          <a:lstStyle/>
          <a:p>
            <a:pPr algn="l"/>
            <a:r>
              <a:rPr lang="en-US" sz="1600" b="0" kern="12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$skip</a:t>
            </a:r>
            <a:r>
              <a:rPr lang="en-US" sz="1600" dirty="0">
                <a:solidFill>
                  <a:schemeClr val="bg1"/>
                </a:solidFill>
                <a:latin typeface="Consolas" panose="020B0609020204030204" pitchFamily="49" charset="0"/>
              </a:rPr>
              <a:t>: </a:t>
            </a:r>
            <a:r>
              <a:rPr lang="en-US" sz="1600" dirty="0">
                <a:solidFill>
                  <a:srgbClr val="00B0F0"/>
                </a:solidFill>
                <a:latin typeface="Consolas" panose="020B0609020204030204" pitchFamily="49" charset="0"/>
              </a:rPr>
              <a:t>&lt;positive int&gt;</a:t>
            </a:r>
          </a:p>
          <a:p>
            <a:pPr algn="l"/>
            <a:r>
              <a:rPr lang="en-US" sz="1600" dirty="0">
                <a:solidFill>
                  <a:schemeClr val="bg1"/>
                </a:solidFill>
                <a:latin typeface="Consolas" panose="020B0609020204030204" pitchFamily="49" charset="0"/>
              </a:rPr>
              <a:t>}</a:t>
            </a:r>
            <a:endParaRPr lang="en-US" sz="1600" b="0" kern="1200" dirty="0">
              <a:solidFill>
                <a:schemeClr val="bg1"/>
              </a:solidFill>
              <a:latin typeface="Consolas" panose="020B0609020204030204" pitchFamily="49" charset="0"/>
            </a:endParaRPr>
          </a:p>
        </p:txBody>
      </p:sp>
      <p:sp>
        <p:nvSpPr>
          <p:cNvPr id="3" name="TextBox 2">
            <a:extLst>
              <a:ext uri="{FF2B5EF4-FFF2-40B4-BE49-F238E27FC236}">
                <a16:creationId xmlns:a16="http://schemas.microsoft.com/office/drawing/2014/main" id="{71684827-FB2A-DF54-AD42-980D3694932D}"/>
              </a:ext>
            </a:extLst>
          </p:cNvPr>
          <p:cNvSpPr txBox="1"/>
          <p:nvPr/>
        </p:nvSpPr>
        <p:spPr>
          <a:xfrm>
            <a:off x="853831" y="2525849"/>
            <a:ext cx="10484331" cy="923330"/>
          </a:xfrm>
          <a:prstGeom prst="rect">
            <a:avLst/>
          </a:prstGeom>
          <a:solidFill>
            <a:srgbClr val="2E2E2E"/>
          </a:solidFill>
        </p:spPr>
        <p:txBody>
          <a:bodyPr vert="horz" wrap="square" lIns="182880" tIns="91440" rIns="0" bIns="91440" rtlCol="0">
            <a:spAutoFit/>
          </a:bodyPr>
          <a:lstStyle/>
          <a:p>
            <a:pPr algn="l"/>
            <a:r>
              <a:rPr lang="en-US" sz="1600" b="0" kern="12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$skip</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150</a:t>
            </a:r>
          </a:p>
          <a:p>
            <a:pPr algn="l"/>
            <a:r>
              <a:rPr lang="en-US" sz="1600" dirty="0">
                <a:solidFill>
                  <a:schemeClr val="bg1"/>
                </a:solidFill>
                <a:latin typeface="Consolas" panose="020B0609020204030204" pitchFamily="49" charset="0"/>
              </a:rPr>
              <a:t>}</a:t>
            </a:r>
            <a:endParaRPr lang="en-US" sz="1600" b="0" kern="12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62786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3B0838-54E6-8316-B2BB-5F6F6F6BD01B}"/>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14780F33-DEC7-26C2-2333-F8BF0EDDDEEF}"/>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24</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54DDEA6E-8A39-6873-6697-9A4DC36A377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C2E9A46B-35C3-812F-F3BA-F671AD57B85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8D3E8D2C-9222-C2F0-7B19-A7D70F42AE6C}"/>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buSzPts val="1000"/>
            </a:pPr>
            <a:r>
              <a:rPr lang="en-US" sz="3600" b="1" dirty="0"/>
              <a:t>Aggregation Framework</a:t>
            </a:r>
            <a:endParaRPr lang="en-US" sz="3600" dirty="0"/>
          </a:p>
        </p:txBody>
      </p:sp>
      <p:sp>
        <p:nvSpPr>
          <p:cNvPr id="4" name="Title 1">
            <a:extLst>
              <a:ext uri="{FF2B5EF4-FFF2-40B4-BE49-F238E27FC236}">
                <a16:creationId xmlns:a16="http://schemas.microsoft.com/office/drawing/2014/main" id="{315F87ED-8CAA-F49E-DBBA-B4AD19E51AC6}"/>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a:t>
            </a:r>
            <a:r>
              <a:rPr lang="en-US" sz="2000" dirty="0" err="1">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addFields</a:t>
            </a:r>
            <a:endPar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92DAE728-3EA0-19C1-C7E3-ABBF1A224947}"/>
              </a:ext>
            </a:extLst>
          </p:cNvPr>
          <p:cNvSpPr txBox="1"/>
          <p:nvPr/>
        </p:nvSpPr>
        <p:spPr>
          <a:xfrm>
            <a:off x="853832" y="1292185"/>
            <a:ext cx="10484331" cy="1661993"/>
          </a:xfrm>
          <a:prstGeom prst="rect">
            <a:avLst/>
          </a:prstGeom>
          <a:solidFill>
            <a:srgbClr val="2E2E2E"/>
          </a:solidFill>
        </p:spPr>
        <p:txBody>
          <a:bodyPr vert="horz" wrap="square" lIns="182880" tIns="91440" rIns="0" bIns="91440" rtlCol="0">
            <a:spAutoFit/>
          </a:bodyPr>
          <a:lstStyle/>
          <a:p>
            <a:pPr algn="l"/>
            <a:r>
              <a:rPr lang="en-US" sz="1600" b="0" kern="12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a:t>
            </a:r>
            <a:r>
              <a:rPr lang="en-US" sz="1600" dirty="0" err="1">
                <a:solidFill>
                  <a:srgbClr val="FF9933"/>
                </a:solidFill>
                <a:latin typeface="Consolas" panose="020B0609020204030204" pitchFamily="49" charset="0"/>
              </a:rPr>
              <a:t>addFields</a:t>
            </a:r>
            <a:r>
              <a:rPr lang="en-US" sz="1600" dirty="0">
                <a:solidFill>
                  <a:schemeClr val="bg1"/>
                </a:solidFill>
                <a:latin typeface="Consolas" panose="020B0609020204030204" pitchFamily="49" charset="0"/>
              </a:rPr>
              <a:t>: {</a:t>
            </a:r>
            <a:endParaRPr lang="en-US" sz="1600" b="0" kern="1200" dirty="0">
              <a:solidFill>
                <a:schemeClr val="bg1"/>
              </a:solidFill>
              <a:latin typeface="Consolas" panose="020B0609020204030204" pitchFamily="49" charset="0"/>
            </a:endParaRPr>
          </a:p>
          <a:p>
            <a:pPr lvl="2"/>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&lt;field1&gt;</a:t>
            </a:r>
            <a:r>
              <a:rPr lang="en-US" sz="1600" dirty="0">
                <a:solidFill>
                  <a:schemeClr val="bg1"/>
                </a:solidFill>
                <a:latin typeface="Consolas" panose="020B0609020204030204" pitchFamily="49" charset="0"/>
              </a:rPr>
              <a:t>: </a:t>
            </a:r>
            <a:r>
              <a:rPr lang="en-US" sz="1600" dirty="0">
                <a:solidFill>
                  <a:srgbClr val="00B0F0"/>
                </a:solidFill>
                <a:latin typeface="Consolas" panose="020B0609020204030204" pitchFamily="49" charset="0"/>
              </a:rPr>
              <a:t>&lt;new value&gt;</a:t>
            </a:r>
            <a:r>
              <a:rPr lang="en-US" sz="1600" dirty="0">
                <a:solidFill>
                  <a:schemeClr val="bg1"/>
                </a:solidFill>
                <a:latin typeface="Consolas" panose="020B0609020204030204" pitchFamily="49" charset="0"/>
              </a:rPr>
              <a:t>,</a:t>
            </a:r>
          </a:p>
          <a:p>
            <a:pPr lvl="2"/>
            <a:r>
              <a:rPr lang="en-US" sz="1600" dirty="0">
                <a:solidFill>
                  <a:srgbClr val="00B0F0"/>
                </a:solidFill>
                <a:latin typeface="Consolas" panose="020B0609020204030204" pitchFamily="49" charset="0"/>
              </a:rPr>
              <a:t>	</a:t>
            </a:r>
            <a:r>
              <a:rPr lang="en-US" sz="1600" dirty="0">
                <a:solidFill>
                  <a:schemeClr val="bg1"/>
                </a:solidFill>
                <a:latin typeface="Consolas" panose="020B0609020204030204" pitchFamily="49" charset="0"/>
              </a:rPr>
              <a:t>…</a:t>
            </a:r>
          </a:p>
          <a:p>
            <a:pPr algn="l"/>
            <a:r>
              <a:rPr lang="en-US" sz="1600" b="0" kern="12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a:t>
            </a:r>
            <a:endParaRPr lang="en-US" sz="1600" b="0" kern="1200" dirty="0">
              <a:solidFill>
                <a:schemeClr val="bg1"/>
              </a:solidFill>
              <a:latin typeface="Consolas" panose="020B0609020204030204" pitchFamily="49" charset="0"/>
            </a:endParaRPr>
          </a:p>
        </p:txBody>
      </p:sp>
      <p:sp>
        <p:nvSpPr>
          <p:cNvPr id="5" name="TextBox 4">
            <a:extLst>
              <a:ext uri="{FF2B5EF4-FFF2-40B4-BE49-F238E27FC236}">
                <a16:creationId xmlns:a16="http://schemas.microsoft.com/office/drawing/2014/main" id="{F983BFB5-D7FA-4DB6-0F51-60623F10B28B}"/>
              </a:ext>
            </a:extLst>
          </p:cNvPr>
          <p:cNvSpPr txBox="1"/>
          <p:nvPr/>
        </p:nvSpPr>
        <p:spPr>
          <a:xfrm>
            <a:off x="853832" y="3233852"/>
            <a:ext cx="10484331" cy="3385542"/>
          </a:xfrm>
          <a:prstGeom prst="rect">
            <a:avLst/>
          </a:prstGeom>
          <a:solidFill>
            <a:srgbClr val="2E2E2E"/>
          </a:solidFill>
        </p:spPr>
        <p:txBody>
          <a:bodyPr vert="horz" wrap="square" lIns="182880" tIns="91440" rIns="0" bIns="91440" rtlCol="0">
            <a:spAutoFit/>
          </a:bodyPr>
          <a:lstStyle/>
          <a:p>
            <a:pPr algn="l"/>
            <a:r>
              <a:rPr lang="en-US" sz="1600" b="0" kern="12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a:t>
            </a:r>
            <a:r>
              <a:rPr lang="en-US" sz="1600" dirty="0" err="1">
                <a:solidFill>
                  <a:srgbClr val="FF9933"/>
                </a:solidFill>
                <a:latin typeface="Consolas" panose="020B0609020204030204" pitchFamily="49" charset="0"/>
              </a:rPr>
              <a:t>addFields</a:t>
            </a:r>
            <a:r>
              <a:rPr lang="en-US" sz="1600" dirty="0">
                <a:solidFill>
                  <a:schemeClr val="bg1"/>
                </a:solidFill>
                <a:latin typeface="Consolas" panose="020B0609020204030204" pitchFamily="49" charset="0"/>
              </a:rPr>
              <a:t>: {</a:t>
            </a:r>
          </a:p>
          <a:p>
            <a:pPr algn="l"/>
            <a:r>
              <a:rPr lang="en-US" sz="1600" b="0" kern="12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version</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2</a:t>
            </a:r>
            <a:endParaRPr lang="en-US" sz="1600" b="0" kern="1200" dirty="0">
              <a:solidFill>
                <a:srgbClr val="FF0066"/>
              </a:solidFill>
              <a:latin typeface="Consolas" panose="020B0609020204030204" pitchFamily="49" charset="0"/>
            </a:endParaRPr>
          </a:p>
          <a:p>
            <a:pPr lvl="2"/>
            <a:r>
              <a:rPr lang="en-US" sz="1600" dirty="0">
                <a:solidFill>
                  <a:schemeClr val="bg1"/>
                </a:solidFill>
                <a:latin typeface="Consolas" panose="020B0609020204030204" pitchFamily="49" charset="0"/>
              </a:rPr>
              <a:t>	</a:t>
            </a:r>
            <a:r>
              <a:rPr lang="en-US" sz="1600" dirty="0" err="1">
                <a:solidFill>
                  <a:srgbClr val="FF9933"/>
                </a:solidFill>
                <a:latin typeface="Consolas" panose="020B0609020204030204" pitchFamily="49" charset="0"/>
              </a:rPr>
              <a:t>averageScore</a:t>
            </a:r>
            <a:r>
              <a:rPr lang="en-US" sz="1600" dirty="0">
                <a:solidFill>
                  <a:schemeClr val="bg1"/>
                </a:solidFill>
                <a:latin typeface="Consolas" panose="020B0609020204030204" pitchFamily="49" charset="0"/>
              </a:rPr>
              <a:t>: { </a:t>
            </a:r>
            <a:r>
              <a:rPr lang="en-US" sz="1600" dirty="0">
                <a:solidFill>
                  <a:srgbClr val="FF9933"/>
                </a:solidFill>
                <a:latin typeface="Consolas" panose="020B0609020204030204" pitchFamily="49" charset="0"/>
              </a:rPr>
              <a:t>$avg</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a:t>
            </a:r>
            <a:r>
              <a:rPr lang="en-US" sz="1600" dirty="0">
                <a:solidFill>
                  <a:srgbClr val="00B0F0"/>
                </a:solidFill>
                <a:latin typeface="Consolas" panose="020B0609020204030204" pitchFamily="49" charset="0"/>
              </a:rPr>
              <a:t>$</a:t>
            </a:r>
            <a:r>
              <a:rPr lang="en-US" sz="1600" dirty="0">
                <a:solidFill>
                  <a:srgbClr val="00B050"/>
                </a:solidFill>
                <a:latin typeface="Consolas" panose="020B0609020204030204" pitchFamily="49" charset="0"/>
              </a:rPr>
              <a:t>score”</a:t>
            </a:r>
            <a:r>
              <a:rPr lang="en-US" sz="1600" dirty="0">
                <a:solidFill>
                  <a:schemeClr val="bg1"/>
                </a:solidFill>
                <a:latin typeface="Consolas" panose="020B0609020204030204" pitchFamily="49" charset="0"/>
              </a:rPr>
              <a:t> },</a:t>
            </a:r>
          </a:p>
          <a:p>
            <a:pPr lvl="2"/>
            <a:r>
              <a:rPr lang="en-US" sz="1600" dirty="0">
                <a:solidFill>
                  <a:srgbClr val="00B0F0"/>
                </a:solidFill>
                <a:latin typeface="Consolas" panose="020B0609020204030204" pitchFamily="49" charset="0"/>
              </a:rPr>
              <a:t>	</a:t>
            </a:r>
            <a:r>
              <a:rPr lang="en-US" sz="1600" dirty="0">
                <a:solidFill>
                  <a:srgbClr val="FF9933"/>
                </a:solidFill>
                <a:latin typeface="Consolas" panose="020B0609020204030204" pitchFamily="49" charset="0"/>
              </a:rPr>
              <a:t>active</a:t>
            </a:r>
            <a:r>
              <a:rPr lang="en-US" sz="1600" dirty="0">
                <a:solidFill>
                  <a:schemeClr val="bg1"/>
                </a:solidFill>
                <a:latin typeface="Consolas" panose="020B0609020204030204" pitchFamily="49" charset="0"/>
              </a:rPr>
              <a:t>: {</a:t>
            </a:r>
          </a:p>
          <a:p>
            <a:pPr lvl="2"/>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a:t>
            </a:r>
            <a:r>
              <a:rPr lang="en-US" sz="1600" dirty="0" err="1">
                <a:solidFill>
                  <a:srgbClr val="FF9933"/>
                </a:solidFill>
                <a:latin typeface="Consolas" panose="020B0609020204030204" pitchFamily="49" charset="0"/>
              </a:rPr>
              <a:t>cond</a:t>
            </a:r>
            <a:r>
              <a:rPr lang="en-US" sz="1600" dirty="0">
                <a:solidFill>
                  <a:schemeClr val="bg1"/>
                </a:solidFill>
                <a:latin typeface="Consolas" panose="020B0609020204030204" pitchFamily="49" charset="0"/>
              </a:rPr>
              <a:t>: {</a:t>
            </a:r>
          </a:p>
          <a:p>
            <a:pPr lvl="2"/>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if</a:t>
            </a:r>
            <a:r>
              <a:rPr lang="en-US" sz="1600" dirty="0">
                <a:solidFill>
                  <a:schemeClr val="bg1"/>
                </a:solidFill>
                <a:latin typeface="Consolas" panose="020B0609020204030204" pitchFamily="49" charset="0"/>
              </a:rPr>
              <a:t>: { </a:t>
            </a:r>
            <a:r>
              <a:rPr lang="en-US" sz="1600" dirty="0">
                <a:solidFill>
                  <a:srgbClr val="FF9933"/>
                </a:solidFill>
                <a:latin typeface="Consolas" panose="020B0609020204030204" pitchFamily="49" charset="0"/>
              </a:rPr>
              <a:t>$eq</a:t>
            </a:r>
            <a:r>
              <a:rPr lang="en-US" sz="1600" dirty="0">
                <a:solidFill>
                  <a:schemeClr val="bg1"/>
                </a:solidFill>
                <a:latin typeface="Consolas" panose="020B0609020204030204" pitchFamily="49" charset="0"/>
              </a:rPr>
              <a:t>: [ </a:t>
            </a:r>
            <a:r>
              <a:rPr lang="en-US" sz="1600" dirty="0">
                <a:solidFill>
                  <a:srgbClr val="00B050"/>
                </a:solidFill>
                <a:latin typeface="Consolas" panose="020B0609020204030204" pitchFamily="49" charset="0"/>
              </a:rPr>
              <a:t>“</a:t>
            </a:r>
            <a:r>
              <a:rPr lang="en-US" sz="1600" dirty="0">
                <a:solidFill>
                  <a:srgbClr val="00B0F0"/>
                </a:solidFill>
                <a:latin typeface="Consolas" panose="020B0609020204030204" pitchFamily="49" charset="0"/>
              </a:rPr>
              <a:t>$</a:t>
            </a:r>
            <a:r>
              <a:rPr lang="en-US" sz="1600" dirty="0" err="1">
                <a:solidFill>
                  <a:srgbClr val="00B050"/>
                </a:solidFill>
                <a:latin typeface="Consolas" panose="020B0609020204030204" pitchFamily="49" charset="0"/>
              </a:rPr>
              <a:t>isActive</a:t>
            </a:r>
            <a:r>
              <a:rPr lang="en-US" sz="1600" dirty="0">
                <a:solidFill>
                  <a:srgbClr val="00B050"/>
                </a:solidFill>
                <a:latin typeface="Consolas" panose="020B0609020204030204" pitchFamily="49" charset="0"/>
              </a:rPr>
              <a:t>”</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“Y”</a:t>
            </a:r>
            <a:r>
              <a:rPr lang="en-US" sz="1600" dirty="0">
                <a:solidFill>
                  <a:schemeClr val="bg1"/>
                </a:solidFill>
                <a:latin typeface="Consolas" panose="020B0609020204030204" pitchFamily="49" charset="0"/>
              </a:rPr>
              <a:t> ] },</a:t>
            </a:r>
          </a:p>
          <a:p>
            <a:pPr lvl="2"/>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then</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true</a:t>
            </a:r>
            <a:r>
              <a:rPr lang="en-US" sz="1600" dirty="0">
                <a:solidFill>
                  <a:schemeClr val="bg1"/>
                </a:solidFill>
                <a:latin typeface="Consolas" panose="020B0609020204030204" pitchFamily="49" charset="0"/>
              </a:rPr>
              <a:t>,</a:t>
            </a:r>
          </a:p>
          <a:p>
            <a:pPr lvl="2"/>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else</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false</a:t>
            </a:r>
          </a:p>
          <a:p>
            <a:pPr lvl="2"/>
            <a:r>
              <a:rPr lang="en-US" sz="1600" dirty="0">
                <a:solidFill>
                  <a:schemeClr val="bg1"/>
                </a:solidFill>
                <a:latin typeface="Consolas" panose="020B0609020204030204" pitchFamily="49" charset="0"/>
              </a:rPr>
              <a:t>		}</a:t>
            </a:r>
          </a:p>
          <a:p>
            <a:pPr lvl="2"/>
            <a:r>
              <a:rPr lang="en-US" sz="1600" dirty="0">
                <a:solidFill>
                  <a:schemeClr val="bg1"/>
                </a:solidFill>
                <a:latin typeface="Consolas" panose="020B0609020204030204" pitchFamily="49" charset="0"/>
              </a:rPr>
              <a:t>	}</a:t>
            </a:r>
            <a:endParaRPr lang="en-US" sz="1600" dirty="0">
              <a:solidFill>
                <a:srgbClr val="FF9933"/>
              </a:solidFill>
              <a:latin typeface="Consolas" panose="020B0609020204030204" pitchFamily="49" charset="0"/>
            </a:endParaRPr>
          </a:p>
          <a:p>
            <a:pPr algn="l"/>
            <a:r>
              <a:rPr lang="en-US" sz="1600" b="0" kern="12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a:t>
            </a:r>
            <a:endParaRPr lang="en-US" sz="1600" b="0" kern="12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76946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31499-7CE2-E370-2FA0-7A0E7070707A}"/>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2B73DF82-6F40-6980-4497-167D60CD0939}"/>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25</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59DB4636-BE29-0913-C4EB-C041E18F60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88438B7E-1726-DF53-2057-DCB26B4F0C5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08EEAD39-8AFE-19E1-793E-7111106ACC03}"/>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buSzPts val="1000"/>
            </a:pPr>
            <a:r>
              <a:rPr lang="en-US" sz="3600" b="1" dirty="0"/>
              <a:t>Aggregation Framework</a:t>
            </a:r>
            <a:endParaRPr lang="en-US" sz="3600" dirty="0"/>
          </a:p>
        </p:txBody>
      </p:sp>
      <p:sp>
        <p:nvSpPr>
          <p:cNvPr id="4" name="Title 1">
            <a:extLst>
              <a:ext uri="{FF2B5EF4-FFF2-40B4-BE49-F238E27FC236}">
                <a16:creationId xmlns:a16="http://schemas.microsoft.com/office/drawing/2014/main" id="{558C7999-B10D-E782-5D87-7E5188271433}"/>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$count</a:t>
            </a:r>
            <a:endPar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30D7AE95-FEBA-6B17-4AB0-BAE51E42C341}"/>
              </a:ext>
            </a:extLst>
          </p:cNvPr>
          <p:cNvSpPr txBox="1"/>
          <p:nvPr/>
        </p:nvSpPr>
        <p:spPr>
          <a:xfrm>
            <a:off x="853832" y="1292185"/>
            <a:ext cx="10484331" cy="923330"/>
          </a:xfrm>
          <a:prstGeom prst="rect">
            <a:avLst/>
          </a:prstGeom>
          <a:solidFill>
            <a:srgbClr val="2E2E2E"/>
          </a:solidFill>
        </p:spPr>
        <p:txBody>
          <a:bodyPr vert="horz" wrap="square" lIns="182880" tIns="91440" rIns="0" bIns="91440" rtlCol="0">
            <a:spAutoFit/>
          </a:bodyPr>
          <a:lstStyle/>
          <a:p>
            <a:pPr algn="l"/>
            <a:r>
              <a:rPr lang="en-US" sz="1600" b="0" kern="12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$count</a:t>
            </a:r>
            <a:r>
              <a:rPr lang="en-US" sz="1600" dirty="0">
                <a:solidFill>
                  <a:schemeClr val="bg1"/>
                </a:solidFill>
                <a:latin typeface="Consolas" panose="020B0609020204030204" pitchFamily="49" charset="0"/>
              </a:rPr>
              <a:t>: </a:t>
            </a:r>
            <a:r>
              <a:rPr lang="en-US" sz="1600" dirty="0">
                <a:solidFill>
                  <a:srgbClr val="00B0F0"/>
                </a:solidFill>
                <a:latin typeface="Consolas" panose="020B0609020204030204" pitchFamily="49" charset="0"/>
              </a:rPr>
              <a:t>&lt;string: field name&gt;</a:t>
            </a:r>
          </a:p>
          <a:p>
            <a:pPr algn="l"/>
            <a:r>
              <a:rPr lang="en-US" sz="1600" dirty="0">
                <a:solidFill>
                  <a:schemeClr val="bg1"/>
                </a:solidFill>
                <a:latin typeface="Consolas" panose="020B0609020204030204" pitchFamily="49" charset="0"/>
              </a:rPr>
              <a:t>}</a:t>
            </a:r>
            <a:endParaRPr lang="en-US" sz="1600" b="0" kern="1200" dirty="0">
              <a:solidFill>
                <a:schemeClr val="bg1"/>
              </a:solidFill>
              <a:latin typeface="Consolas" panose="020B0609020204030204" pitchFamily="49" charset="0"/>
            </a:endParaRPr>
          </a:p>
        </p:txBody>
      </p:sp>
      <p:sp>
        <p:nvSpPr>
          <p:cNvPr id="3" name="TextBox 2">
            <a:extLst>
              <a:ext uri="{FF2B5EF4-FFF2-40B4-BE49-F238E27FC236}">
                <a16:creationId xmlns:a16="http://schemas.microsoft.com/office/drawing/2014/main" id="{97F04CC0-5FA0-1A75-3307-17C4051A499D}"/>
              </a:ext>
            </a:extLst>
          </p:cNvPr>
          <p:cNvSpPr txBox="1"/>
          <p:nvPr/>
        </p:nvSpPr>
        <p:spPr>
          <a:xfrm>
            <a:off x="853831" y="2810470"/>
            <a:ext cx="10484331" cy="923330"/>
          </a:xfrm>
          <a:prstGeom prst="rect">
            <a:avLst/>
          </a:prstGeom>
          <a:solidFill>
            <a:srgbClr val="2E2E2E"/>
          </a:solidFill>
        </p:spPr>
        <p:txBody>
          <a:bodyPr vert="horz" wrap="square" lIns="182880" tIns="91440" rIns="0" bIns="91440" rtlCol="0">
            <a:spAutoFit/>
          </a:bodyPr>
          <a:lstStyle/>
          <a:p>
            <a:pPr algn="l"/>
            <a:r>
              <a:rPr lang="en-US" sz="1600" b="0" kern="12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$count</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a:t>
            </a:r>
            <a:r>
              <a:rPr lang="en-US" sz="1600" dirty="0" err="1">
                <a:solidFill>
                  <a:srgbClr val="00B050"/>
                </a:solidFill>
                <a:latin typeface="Consolas" panose="020B0609020204030204" pitchFamily="49" charset="0"/>
              </a:rPr>
              <a:t>totalDocuments</a:t>
            </a:r>
            <a:r>
              <a:rPr lang="en-US" sz="1600" dirty="0">
                <a:solidFill>
                  <a:srgbClr val="00B050"/>
                </a:solidFill>
                <a:latin typeface="Consolas" panose="020B0609020204030204" pitchFamily="49" charset="0"/>
              </a:rPr>
              <a:t>”</a:t>
            </a:r>
          </a:p>
          <a:p>
            <a:pPr algn="l"/>
            <a:r>
              <a:rPr lang="en-US" sz="1600" dirty="0">
                <a:solidFill>
                  <a:schemeClr val="bg1"/>
                </a:solidFill>
                <a:latin typeface="Consolas" panose="020B0609020204030204" pitchFamily="49" charset="0"/>
              </a:rPr>
              <a:t>}</a:t>
            </a:r>
            <a:endParaRPr lang="en-US" sz="1600" b="0" kern="12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28799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90B28-FF7F-EB5E-1193-68EBE690F285}"/>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AF2B1A1E-E3DD-59DB-B2DC-2128A025264E}"/>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26</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D251B9B8-C897-BAC2-831B-8B128104668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B9533191-D0CA-7C35-25AA-681E9DB4319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B3E62DA1-AE54-00EB-E613-0D732F840D4A}"/>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buSzPts val="1000"/>
            </a:pPr>
            <a:r>
              <a:rPr lang="en-US" sz="3600" b="1" dirty="0"/>
              <a:t>Aggregation Framework</a:t>
            </a:r>
            <a:endParaRPr lang="en-US" sz="3600" dirty="0"/>
          </a:p>
        </p:txBody>
      </p:sp>
      <p:sp>
        <p:nvSpPr>
          <p:cNvPr id="4" name="Title 1">
            <a:extLst>
              <a:ext uri="{FF2B5EF4-FFF2-40B4-BE49-F238E27FC236}">
                <a16:creationId xmlns:a16="http://schemas.microsoft.com/office/drawing/2014/main" id="{4C4D2299-BCA6-535D-93FD-4BC29AAECABE}"/>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$lookup</a:t>
            </a:r>
            <a:endPar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961C58E0-A48A-AA7E-8BDB-1F5F08BA9880}"/>
              </a:ext>
            </a:extLst>
          </p:cNvPr>
          <p:cNvSpPr txBox="1"/>
          <p:nvPr/>
        </p:nvSpPr>
        <p:spPr>
          <a:xfrm>
            <a:off x="853832" y="1292185"/>
            <a:ext cx="10484331" cy="2154436"/>
          </a:xfrm>
          <a:prstGeom prst="rect">
            <a:avLst/>
          </a:prstGeom>
          <a:solidFill>
            <a:srgbClr val="2E2E2E"/>
          </a:solidFill>
        </p:spPr>
        <p:txBody>
          <a:bodyPr vert="horz" wrap="square" lIns="182880" tIns="91440" rIns="0" bIns="91440" rtlCol="0">
            <a:spAutoFit/>
          </a:bodyPr>
          <a:lstStyle/>
          <a:p>
            <a:pPr algn="l"/>
            <a:r>
              <a:rPr lang="en-US" sz="1600" b="0" kern="12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$lookup</a:t>
            </a: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from</a:t>
            </a:r>
            <a:r>
              <a:rPr lang="en-US" sz="1600" dirty="0">
                <a:solidFill>
                  <a:schemeClr val="bg1"/>
                </a:solidFill>
                <a:latin typeface="Consolas" panose="020B0609020204030204" pitchFamily="49" charset="0"/>
              </a:rPr>
              <a:t>: </a:t>
            </a:r>
            <a:r>
              <a:rPr lang="en-US" sz="1600" dirty="0">
                <a:solidFill>
                  <a:srgbClr val="00B0F0"/>
                </a:solidFill>
                <a:latin typeface="Consolas" panose="020B0609020204030204" pitchFamily="49" charset="0"/>
              </a:rPr>
              <a:t>&lt;collection name&gt;</a:t>
            </a:r>
            <a:r>
              <a:rPr lang="en-US" sz="1600" dirty="0">
                <a:solidFill>
                  <a:schemeClr val="bg1"/>
                </a:solidFill>
                <a:latin typeface="Consolas" panose="020B0609020204030204" pitchFamily="49" charset="0"/>
              </a:rPr>
              <a:t>,</a:t>
            </a:r>
            <a:endParaRPr lang="en-US" sz="1600" dirty="0">
              <a:solidFill>
                <a:schemeClr val="accent6">
                  <a:lumMod val="60000"/>
                  <a:lumOff val="40000"/>
                </a:schemeClr>
              </a:solidFill>
              <a:latin typeface="Consolas" panose="020B0609020204030204" pitchFamily="49" charset="0"/>
            </a:endParaRPr>
          </a:p>
          <a:p>
            <a:pPr algn="l"/>
            <a:r>
              <a:rPr lang="en-US" sz="1600" dirty="0">
                <a:solidFill>
                  <a:schemeClr val="bg1"/>
                </a:solidFill>
                <a:latin typeface="Consolas" panose="020B0609020204030204" pitchFamily="49" charset="0"/>
              </a:rPr>
              <a:t>		</a:t>
            </a:r>
            <a:r>
              <a:rPr lang="en-US" sz="1600" dirty="0" err="1">
                <a:solidFill>
                  <a:srgbClr val="FF9933"/>
                </a:solidFill>
                <a:latin typeface="Consolas" panose="020B0609020204030204" pitchFamily="49" charset="0"/>
              </a:rPr>
              <a:t>localField</a:t>
            </a:r>
            <a:r>
              <a:rPr lang="en-US" sz="1600" dirty="0">
                <a:solidFill>
                  <a:schemeClr val="bg1"/>
                </a:solidFill>
                <a:latin typeface="Consolas" panose="020B0609020204030204" pitchFamily="49" charset="0"/>
              </a:rPr>
              <a:t>: </a:t>
            </a:r>
            <a:r>
              <a:rPr lang="en-US" sz="1600" dirty="0">
                <a:solidFill>
                  <a:srgbClr val="00B0F0"/>
                </a:solidFill>
                <a:latin typeface="Consolas" panose="020B0609020204030204" pitchFamily="49" charset="0"/>
              </a:rPr>
              <a:t>&lt;field from the current collection&gt;</a:t>
            </a:r>
            <a:r>
              <a:rPr lang="en-US" sz="16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err="1">
                <a:solidFill>
                  <a:srgbClr val="FF9933"/>
                </a:solidFill>
                <a:latin typeface="Consolas" panose="020B0609020204030204" pitchFamily="49" charset="0"/>
              </a:rPr>
              <a:t>foreignField</a:t>
            </a:r>
            <a:r>
              <a:rPr lang="en-US" sz="1600" dirty="0">
                <a:solidFill>
                  <a:schemeClr val="bg1"/>
                </a:solidFill>
                <a:latin typeface="Consolas" panose="020B0609020204030204" pitchFamily="49" charset="0"/>
              </a:rPr>
              <a:t>: </a:t>
            </a:r>
            <a:r>
              <a:rPr lang="en-US" sz="1600" dirty="0">
                <a:solidFill>
                  <a:srgbClr val="00B0F0"/>
                </a:solidFill>
                <a:latin typeface="Consolas" panose="020B0609020204030204" pitchFamily="49" charset="0"/>
              </a:rPr>
              <a:t>&lt;field from the document of the “from” collection&gt;</a:t>
            </a:r>
            <a:r>
              <a:rPr lang="en-US" sz="16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as</a:t>
            </a:r>
            <a:r>
              <a:rPr lang="en-US" sz="1600" dirty="0">
                <a:solidFill>
                  <a:schemeClr val="bg1"/>
                </a:solidFill>
                <a:latin typeface="Consolas" panose="020B0609020204030204" pitchFamily="49" charset="0"/>
              </a:rPr>
              <a:t>: </a:t>
            </a:r>
            <a:r>
              <a:rPr lang="en-US" sz="1600" dirty="0">
                <a:solidFill>
                  <a:srgbClr val="00B0F0"/>
                </a:solidFill>
                <a:latin typeface="Consolas" panose="020B0609020204030204" pitchFamily="49" charset="0"/>
              </a:rPr>
              <a:t>&lt;name of the output array field&gt;</a:t>
            </a:r>
            <a:endParaRPr lang="en-US" sz="1600" dirty="0">
              <a:solidFill>
                <a:schemeClr val="bg1"/>
              </a:solidFill>
              <a:latin typeface="Consolas" panose="020B0609020204030204" pitchFamily="49" charset="0"/>
            </a:endParaRPr>
          </a:p>
          <a:p>
            <a:pPr algn="l"/>
            <a:r>
              <a:rPr lang="en-US" sz="1600" dirty="0">
                <a:solidFill>
                  <a:schemeClr val="bg1"/>
                </a:solidFill>
                <a:latin typeface="Consolas" panose="020B0609020204030204" pitchFamily="49" charset="0"/>
              </a:rPr>
              <a:t>	} </a:t>
            </a:r>
            <a:endParaRPr lang="en-US" sz="1600" dirty="0">
              <a:solidFill>
                <a:srgbClr val="00B0F0"/>
              </a:solidFill>
              <a:latin typeface="Consolas" panose="020B0609020204030204" pitchFamily="49" charset="0"/>
            </a:endParaRPr>
          </a:p>
          <a:p>
            <a:pPr algn="l"/>
            <a:r>
              <a:rPr lang="en-US" sz="1600" dirty="0">
                <a:solidFill>
                  <a:schemeClr val="bg1"/>
                </a:solidFill>
                <a:latin typeface="Consolas" panose="020B0609020204030204" pitchFamily="49" charset="0"/>
              </a:rPr>
              <a:t>}</a:t>
            </a:r>
            <a:endParaRPr lang="en-US" sz="1600" b="0" kern="1200" dirty="0">
              <a:solidFill>
                <a:schemeClr val="bg1"/>
              </a:solidFill>
              <a:latin typeface="Consolas" panose="020B0609020204030204" pitchFamily="49" charset="0"/>
            </a:endParaRPr>
          </a:p>
        </p:txBody>
      </p:sp>
      <p:sp>
        <p:nvSpPr>
          <p:cNvPr id="3" name="TextBox 2">
            <a:extLst>
              <a:ext uri="{FF2B5EF4-FFF2-40B4-BE49-F238E27FC236}">
                <a16:creationId xmlns:a16="http://schemas.microsoft.com/office/drawing/2014/main" id="{704F0D8A-488D-EB58-21A3-0FDBEFF2B688}"/>
              </a:ext>
            </a:extLst>
          </p:cNvPr>
          <p:cNvSpPr txBox="1"/>
          <p:nvPr/>
        </p:nvSpPr>
        <p:spPr>
          <a:xfrm>
            <a:off x="853832" y="3599021"/>
            <a:ext cx="10484331" cy="2154436"/>
          </a:xfrm>
          <a:prstGeom prst="rect">
            <a:avLst/>
          </a:prstGeom>
          <a:solidFill>
            <a:srgbClr val="2E2E2E"/>
          </a:solidFill>
        </p:spPr>
        <p:txBody>
          <a:bodyPr vert="horz" wrap="square" lIns="182880" tIns="91440" rIns="0" bIns="91440" rtlCol="0">
            <a:spAutoFit/>
          </a:bodyPr>
          <a:lstStyle/>
          <a:p>
            <a:pPr algn="l"/>
            <a:r>
              <a:rPr lang="en-US" sz="1600" b="0" kern="12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$lookup</a:t>
            </a: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from</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“authors”</a:t>
            </a:r>
            <a:r>
              <a:rPr lang="en-US" sz="1600" dirty="0">
                <a:solidFill>
                  <a:schemeClr val="bg1"/>
                </a:solidFill>
                <a:latin typeface="Consolas" panose="020B0609020204030204" pitchFamily="49" charset="0"/>
              </a:rPr>
              <a:t>,</a:t>
            </a:r>
            <a:endParaRPr lang="en-US" sz="1600" dirty="0">
              <a:solidFill>
                <a:srgbClr val="00B050"/>
              </a:solidFill>
              <a:latin typeface="Consolas" panose="020B0609020204030204" pitchFamily="49" charset="0"/>
            </a:endParaRPr>
          </a:p>
          <a:p>
            <a:pPr algn="l"/>
            <a:r>
              <a:rPr lang="en-US" sz="1600" dirty="0">
                <a:solidFill>
                  <a:schemeClr val="bg1"/>
                </a:solidFill>
                <a:latin typeface="Consolas" panose="020B0609020204030204" pitchFamily="49" charset="0"/>
              </a:rPr>
              <a:t>		</a:t>
            </a:r>
            <a:r>
              <a:rPr lang="en-US" sz="1600" dirty="0" err="1">
                <a:solidFill>
                  <a:srgbClr val="FF9933"/>
                </a:solidFill>
                <a:latin typeface="Consolas" panose="020B0609020204030204" pitchFamily="49" charset="0"/>
              </a:rPr>
              <a:t>localField</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”_id”</a:t>
            </a:r>
            <a:r>
              <a:rPr lang="en-US" sz="16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err="1">
                <a:solidFill>
                  <a:srgbClr val="FF9933"/>
                </a:solidFill>
                <a:latin typeface="Consolas" panose="020B0609020204030204" pitchFamily="49" charset="0"/>
              </a:rPr>
              <a:t>foreignField</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a:t>
            </a:r>
            <a:r>
              <a:rPr lang="en-US" sz="1600" dirty="0" err="1">
                <a:solidFill>
                  <a:srgbClr val="00B050"/>
                </a:solidFill>
                <a:latin typeface="Consolas" panose="020B0609020204030204" pitchFamily="49" charset="0"/>
              </a:rPr>
              <a:t>books._id</a:t>
            </a:r>
            <a:r>
              <a:rPr lang="en-US" sz="1600" dirty="0">
                <a:solidFill>
                  <a:srgbClr val="00B050"/>
                </a:solidFill>
                <a:latin typeface="Consolas" panose="020B0609020204030204" pitchFamily="49" charset="0"/>
              </a:rPr>
              <a:t>”</a:t>
            </a:r>
            <a:r>
              <a:rPr lang="en-US" sz="16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as</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“authors”</a:t>
            </a:r>
          </a:p>
          <a:p>
            <a:pPr algn="l"/>
            <a:r>
              <a:rPr lang="en-US" sz="1600" dirty="0">
                <a:solidFill>
                  <a:schemeClr val="bg1"/>
                </a:solidFill>
                <a:latin typeface="Consolas" panose="020B0609020204030204" pitchFamily="49" charset="0"/>
              </a:rPr>
              <a:t>	} </a:t>
            </a:r>
            <a:endParaRPr lang="en-US" sz="1600" dirty="0">
              <a:solidFill>
                <a:srgbClr val="00B0F0"/>
              </a:solidFill>
              <a:latin typeface="Consolas" panose="020B0609020204030204" pitchFamily="49" charset="0"/>
            </a:endParaRPr>
          </a:p>
          <a:p>
            <a:pPr algn="l"/>
            <a:r>
              <a:rPr lang="en-US" sz="1600" dirty="0">
                <a:solidFill>
                  <a:schemeClr val="bg1"/>
                </a:solidFill>
                <a:latin typeface="Consolas" panose="020B0609020204030204" pitchFamily="49" charset="0"/>
              </a:rPr>
              <a:t>}</a:t>
            </a:r>
            <a:endParaRPr lang="en-US" sz="1600" b="0" kern="12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878196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A3836-469E-5706-9D8B-2D5F3DF636E5}"/>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0EF4473F-6C2D-07DB-B7BD-DD42959AF6F1}"/>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27</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C69F161B-8505-5614-07B1-2842FD112A5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5621DEE8-2A7F-B2AA-AFCB-DF92072A7B7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8AEBC9D5-BE95-8FB9-3B91-D743AECC0A62}"/>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buSzPts val="1000"/>
            </a:pPr>
            <a:r>
              <a:rPr lang="en-US" sz="3600" b="1" dirty="0"/>
              <a:t>Aggregation Framework</a:t>
            </a:r>
            <a:endParaRPr lang="en-US" sz="3600" dirty="0"/>
          </a:p>
        </p:txBody>
      </p:sp>
      <p:sp>
        <p:nvSpPr>
          <p:cNvPr id="4" name="Title 1">
            <a:extLst>
              <a:ext uri="{FF2B5EF4-FFF2-40B4-BE49-F238E27FC236}">
                <a16:creationId xmlns:a16="http://schemas.microsoft.com/office/drawing/2014/main" id="{7A521D09-24F8-B31A-1596-5C989455CD4A}"/>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$merge</a:t>
            </a:r>
            <a:endPar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B28C66A6-B037-7D7B-5CCF-7355DDDE14FB}"/>
              </a:ext>
            </a:extLst>
          </p:cNvPr>
          <p:cNvSpPr txBox="1"/>
          <p:nvPr/>
        </p:nvSpPr>
        <p:spPr>
          <a:xfrm>
            <a:off x="853834" y="1005097"/>
            <a:ext cx="10484331" cy="2400657"/>
          </a:xfrm>
          <a:prstGeom prst="rect">
            <a:avLst/>
          </a:prstGeom>
          <a:solidFill>
            <a:srgbClr val="2E2E2E"/>
          </a:solidFill>
        </p:spPr>
        <p:txBody>
          <a:bodyPr vert="horz" wrap="square" lIns="182880" tIns="91440" rIns="0" bIns="91440" rtlCol="0">
            <a:spAutoFit/>
          </a:bodyPr>
          <a:lstStyle/>
          <a:p>
            <a:pPr algn="l"/>
            <a:r>
              <a:rPr lang="en-US" sz="1600" b="0" kern="12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$merge</a:t>
            </a: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into</a:t>
            </a:r>
            <a:r>
              <a:rPr lang="en-US" sz="1600" dirty="0">
                <a:solidFill>
                  <a:schemeClr val="bg1"/>
                </a:solidFill>
                <a:latin typeface="Consolas" panose="020B0609020204030204" pitchFamily="49" charset="0"/>
              </a:rPr>
              <a:t>: </a:t>
            </a:r>
            <a:r>
              <a:rPr lang="en-US" sz="1600" dirty="0">
                <a:solidFill>
                  <a:srgbClr val="00B0F0"/>
                </a:solidFill>
                <a:latin typeface="Consolas" panose="020B0609020204030204" pitchFamily="49" charset="0"/>
              </a:rPr>
              <a:t>&lt;collection name&gt;</a:t>
            </a:r>
            <a:r>
              <a:rPr lang="en-US" sz="1600" dirty="0">
                <a:solidFill>
                  <a:schemeClr val="bg1"/>
                </a:solidFill>
                <a:latin typeface="Consolas" panose="020B0609020204030204" pitchFamily="49" charset="0"/>
              </a:rPr>
              <a:t> </a:t>
            </a:r>
            <a:r>
              <a:rPr lang="en-US" sz="1600" dirty="0">
                <a:solidFill>
                  <a:schemeClr val="accent6">
                    <a:lumMod val="75000"/>
                  </a:schemeClr>
                </a:solidFill>
                <a:latin typeface="Consolas" panose="020B0609020204030204" pitchFamily="49" charset="0"/>
              </a:rPr>
              <a:t>// { </a:t>
            </a:r>
            <a:r>
              <a:rPr lang="en-US" sz="1600" dirty="0" err="1">
                <a:solidFill>
                  <a:schemeClr val="accent6">
                    <a:lumMod val="75000"/>
                  </a:schemeClr>
                </a:solidFill>
                <a:latin typeface="Consolas" panose="020B0609020204030204" pitchFamily="49" charset="0"/>
              </a:rPr>
              <a:t>db</a:t>
            </a:r>
            <a:r>
              <a:rPr lang="en-US" sz="1600" dirty="0">
                <a:solidFill>
                  <a:schemeClr val="accent6">
                    <a:lumMod val="75000"/>
                  </a:schemeClr>
                </a:solidFill>
                <a:latin typeface="Consolas" panose="020B0609020204030204" pitchFamily="49" charset="0"/>
              </a:rPr>
              <a:t>: &lt;</a:t>
            </a:r>
            <a:r>
              <a:rPr lang="en-US" sz="1600" dirty="0" err="1">
                <a:solidFill>
                  <a:schemeClr val="accent6">
                    <a:lumMod val="75000"/>
                  </a:schemeClr>
                </a:solidFill>
                <a:latin typeface="Consolas" panose="020B0609020204030204" pitchFamily="49" charset="0"/>
              </a:rPr>
              <a:t>db</a:t>
            </a:r>
            <a:r>
              <a:rPr lang="en-US" sz="1600" dirty="0">
                <a:solidFill>
                  <a:schemeClr val="accent6">
                    <a:lumMod val="75000"/>
                  </a:schemeClr>
                </a:solidFill>
                <a:latin typeface="Consolas" panose="020B0609020204030204" pitchFamily="49" charset="0"/>
              </a:rPr>
              <a:t> name&gt;, </a:t>
            </a:r>
            <a:r>
              <a:rPr lang="en-US" sz="1600" dirty="0" err="1">
                <a:solidFill>
                  <a:schemeClr val="accent6">
                    <a:lumMod val="75000"/>
                  </a:schemeClr>
                </a:solidFill>
                <a:latin typeface="Consolas" panose="020B0609020204030204" pitchFamily="49" charset="0"/>
              </a:rPr>
              <a:t>coll</a:t>
            </a:r>
            <a:r>
              <a:rPr lang="en-US" sz="1600" dirty="0">
                <a:solidFill>
                  <a:schemeClr val="accent6">
                    <a:lumMod val="75000"/>
                  </a:schemeClr>
                </a:solidFill>
                <a:latin typeface="Consolas" panose="020B0609020204030204" pitchFamily="49" charset="0"/>
              </a:rPr>
              <a:t>: &lt;collection&gt; }</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on</a:t>
            </a:r>
            <a:r>
              <a:rPr lang="en-US" sz="1600" dirty="0">
                <a:solidFill>
                  <a:schemeClr val="bg1"/>
                </a:solidFill>
                <a:latin typeface="Consolas" panose="020B0609020204030204" pitchFamily="49" charset="0"/>
              </a:rPr>
              <a:t>: </a:t>
            </a:r>
            <a:r>
              <a:rPr lang="en-US" sz="1600" dirty="0">
                <a:solidFill>
                  <a:srgbClr val="00B0F0"/>
                </a:solidFill>
                <a:latin typeface="Consolas" panose="020B0609020204030204" pitchFamily="49" charset="0"/>
              </a:rPr>
              <a:t>&lt;identifier field(s)&gt;</a:t>
            </a:r>
            <a:r>
              <a:rPr lang="en-US" sz="1600" dirty="0">
                <a:solidFill>
                  <a:schemeClr val="bg1"/>
                </a:solidFill>
                <a:latin typeface="Consolas" panose="020B0609020204030204" pitchFamily="49" charset="0"/>
              </a:rPr>
              <a:t>, </a:t>
            </a:r>
            <a:r>
              <a:rPr lang="en-US" sz="1600" dirty="0">
                <a:solidFill>
                  <a:schemeClr val="accent6">
                    <a:lumMod val="75000"/>
                  </a:schemeClr>
                </a:solidFill>
                <a:latin typeface="Consolas" panose="020B0609020204030204" pitchFamily="49" charset="0"/>
              </a:rPr>
              <a:t>// Optional</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let</a:t>
            </a:r>
            <a:r>
              <a:rPr lang="en-US" sz="1600" dirty="0">
                <a:solidFill>
                  <a:schemeClr val="bg1"/>
                </a:solidFill>
                <a:latin typeface="Consolas" panose="020B0609020204030204" pitchFamily="49" charset="0"/>
              </a:rPr>
              <a:t>: </a:t>
            </a:r>
            <a:r>
              <a:rPr lang="en-US" sz="1600" dirty="0">
                <a:solidFill>
                  <a:srgbClr val="00B0F0"/>
                </a:solidFill>
                <a:latin typeface="Consolas" panose="020B0609020204030204" pitchFamily="49" charset="0"/>
              </a:rPr>
              <a:t>&lt;variables&gt;</a:t>
            </a:r>
            <a:r>
              <a:rPr lang="en-US" sz="1600" dirty="0">
                <a:solidFill>
                  <a:schemeClr val="bg1"/>
                </a:solidFill>
                <a:latin typeface="Consolas" panose="020B0609020204030204" pitchFamily="49" charset="0"/>
              </a:rPr>
              <a:t>,</a:t>
            </a:r>
            <a:r>
              <a:rPr lang="en-US" sz="1600" dirty="0">
                <a:solidFill>
                  <a:schemeClr val="accent6">
                    <a:lumMod val="75000"/>
                  </a:schemeClr>
                </a:solidFill>
                <a:latin typeface="Consolas" panose="020B0609020204030204" pitchFamily="49" charset="0"/>
              </a:rPr>
              <a:t> // Optional</a:t>
            </a:r>
            <a:endParaRPr lang="en-US" sz="1600" dirty="0">
              <a:solidFill>
                <a:schemeClr val="bg1"/>
              </a:solidFill>
              <a:latin typeface="Consolas" panose="020B0609020204030204" pitchFamily="49" charset="0"/>
            </a:endParaRPr>
          </a:p>
          <a:p>
            <a:pPr algn="l"/>
            <a:r>
              <a:rPr lang="en-US" sz="1600" dirty="0">
                <a:solidFill>
                  <a:schemeClr val="bg1"/>
                </a:solidFill>
                <a:latin typeface="Consolas" panose="020B0609020204030204" pitchFamily="49" charset="0"/>
              </a:rPr>
              <a:t>		</a:t>
            </a:r>
            <a:r>
              <a:rPr lang="en-US" sz="1600" dirty="0" err="1">
                <a:solidFill>
                  <a:srgbClr val="FF9933"/>
                </a:solidFill>
                <a:latin typeface="Consolas" panose="020B0609020204030204" pitchFamily="49" charset="0"/>
              </a:rPr>
              <a:t>whenMatched</a:t>
            </a:r>
            <a:r>
              <a:rPr lang="en-US" sz="1600" dirty="0">
                <a:solidFill>
                  <a:schemeClr val="bg1"/>
                </a:solidFill>
                <a:latin typeface="Consolas" panose="020B0609020204030204" pitchFamily="49" charset="0"/>
              </a:rPr>
              <a:t>: </a:t>
            </a:r>
            <a:r>
              <a:rPr lang="en-US" sz="1600" dirty="0">
                <a:solidFill>
                  <a:srgbClr val="00B0F0"/>
                </a:solidFill>
                <a:latin typeface="Consolas" panose="020B0609020204030204" pitchFamily="49" charset="0"/>
              </a:rPr>
              <a:t>&lt;</a:t>
            </a:r>
            <a:r>
              <a:rPr lang="en-US" sz="1600" dirty="0" err="1">
                <a:solidFill>
                  <a:srgbClr val="00B0F0"/>
                </a:solidFill>
                <a:latin typeface="Consolas" panose="020B0609020204030204" pitchFamily="49" charset="0"/>
              </a:rPr>
              <a:t>replace|keepExisting|merge|fail|pipeline</a:t>
            </a:r>
            <a:r>
              <a:rPr lang="en-US" sz="1600" dirty="0">
                <a:solidFill>
                  <a:srgbClr val="00B0F0"/>
                </a:solidFill>
                <a:latin typeface="Consolas" panose="020B0609020204030204" pitchFamily="49" charset="0"/>
              </a:rPr>
              <a:t>&gt;</a:t>
            </a:r>
            <a:r>
              <a:rPr lang="en-US" sz="1600" dirty="0">
                <a:solidFill>
                  <a:schemeClr val="bg1"/>
                </a:solidFill>
                <a:latin typeface="Consolas" panose="020B0609020204030204" pitchFamily="49" charset="0"/>
              </a:rPr>
              <a:t>,</a:t>
            </a:r>
            <a:r>
              <a:rPr lang="en-US" sz="1600" dirty="0">
                <a:solidFill>
                  <a:schemeClr val="accent6">
                    <a:lumMod val="75000"/>
                  </a:schemeClr>
                </a:solidFill>
                <a:latin typeface="Consolas" panose="020B0609020204030204" pitchFamily="49" charset="0"/>
              </a:rPr>
              <a:t> // Optional</a:t>
            </a:r>
            <a:endParaRPr lang="en-US" sz="1600" dirty="0">
              <a:solidFill>
                <a:schemeClr val="bg1"/>
              </a:solidFill>
              <a:latin typeface="Consolas" panose="020B0609020204030204" pitchFamily="49" charset="0"/>
            </a:endParaRPr>
          </a:p>
          <a:p>
            <a:pPr algn="l"/>
            <a:r>
              <a:rPr lang="en-US" sz="1600" dirty="0">
                <a:solidFill>
                  <a:schemeClr val="bg1"/>
                </a:solidFill>
                <a:latin typeface="Consolas" panose="020B0609020204030204" pitchFamily="49" charset="0"/>
              </a:rPr>
              <a:t>		</a:t>
            </a:r>
            <a:r>
              <a:rPr lang="en-US" sz="1600" dirty="0" err="1">
                <a:solidFill>
                  <a:srgbClr val="FF9933"/>
                </a:solidFill>
                <a:latin typeface="Consolas" panose="020B0609020204030204" pitchFamily="49" charset="0"/>
              </a:rPr>
              <a:t>whenNotMatched</a:t>
            </a:r>
            <a:r>
              <a:rPr lang="en-US" sz="1600" dirty="0">
                <a:solidFill>
                  <a:schemeClr val="bg1"/>
                </a:solidFill>
                <a:latin typeface="Consolas" panose="020B0609020204030204" pitchFamily="49" charset="0"/>
              </a:rPr>
              <a:t>: </a:t>
            </a:r>
            <a:r>
              <a:rPr lang="en-US" sz="1600" dirty="0">
                <a:solidFill>
                  <a:srgbClr val="00B0F0"/>
                </a:solidFill>
                <a:latin typeface="Consolas" panose="020B0609020204030204" pitchFamily="49" charset="0"/>
              </a:rPr>
              <a:t>&lt;</a:t>
            </a:r>
            <a:r>
              <a:rPr lang="en-US" sz="1600" dirty="0" err="1">
                <a:solidFill>
                  <a:srgbClr val="00B0F0"/>
                </a:solidFill>
                <a:latin typeface="Consolas" panose="020B0609020204030204" pitchFamily="49" charset="0"/>
              </a:rPr>
              <a:t>insert|discard|fail</a:t>
            </a:r>
            <a:r>
              <a:rPr lang="en-US" sz="1600" dirty="0">
                <a:solidFill>
                  <a:srgbClr val="00B0F0"/>
                </a:solidFill>
                <a:latin typeface="Consolas" panose="020B0609020204030204" pitchFamily="49" charset="0"/>
              </a:rPr>
              <a:t>&gt;</a:t>
            </a:r>
            <a:r>
              <a:rPr lang="en-US" sz="1600" dirty="0">
                <a:solidFill>
                  <a:schemeClr val="accent6">
                    <a:lumMod val="75000"/>
                  </a:schemeClr>
                </a:solidFill>
                <a:latin typeface="Consolas" panose="020B0609020204030204" pitchFamily="49" charset="0"/>
              </a:rPr>
              <a:t> // Optional</a:t>
            </a:r>
            <a:endParaRPr lang="en-US" sz="1600" dirty="0">
              <a:solidFill>
                <a:srgbClr val="00B0F0"/>
              </a:solidFill>
              <a:latin typeface="Consolas" panose="020B0609020204030204" pitchFamily="49" charset="0"/>
            </a:endParaRPr>
          </a:p>
          <a:p>
            <a:pPr algn="l"/>
            <a:r>
              <a:rPr lang="en-US" sz="1600" dirty="0">
                <a:solidFill>
                  <a:schemeClr val="bg1"/>
                </a:solidFill>
                <a:latin typeface="Consolas" panose="020B0609020204030204" pitchFamily="49" charset="0"/>
              </a:rPr>
              <a:t>	} </a:t>
            </a:r>
            <a:endParaRPr lang="en-US" sz="1600" dirty="0">
              <a:solidFill>
                <a:srgbClr val="00B0F0"/>
              </a:solidFill>
              <a:latin typeface="Consolas" panose="020B0609020204030204" pitchFamily="49" charset="0"/>
            </a:endParaRPr>
          </a:p>
          <a:p>
            <a:pPr algn="l"/>
            <a:r>
              <a:rPr lang="en-US" sz="1600" dirty="0">
                <a:solidFill>
                  <a:schemeClr val="bg1"/>
                </a:solidFill>
                <a:latin typeface="Consolas" panose="020B0609020204030204" pitchFamily="49" charset="0"/>
              </a:rPr>
              <a:t>}</a:t>
            </a:r>
            <a:endParaRPr lang="en-US" sz="1600" b="0" kern="1200" dirty="0">
              <a:solidFill>
                <a:schemeClr val="bg1"/>
              </a:solidFill>
              <a:latin typeface="Consolas" panose="020B0609020204030204" pitchFamily="49" charset="0"/>
            </a:endParaRPr>
          </a:p>
        </p:txBody>
      </p:sp>
      <p:sp>
        <p:nvSpPr>
          <p:cNvPr id="3" name="TextBox 2">
            <a:extLst>
              <a:ext uri="{FF2B5EF4-FFF2-40B4-BE49-F238E27FC236}">
                <a16:creationId xmlns:a16="http://schemas.microsoft.com/office/drawing/2014/main" id="{C64F934F-F2C3-1C49-B31D-2A4DD11E8ACD}"/>
              </a:ext>
            </a:extLst>
          </p:cNvPr>
          <p:cNvSpPr txBox="1"/>
          <p:nvPr/>
        </p:nvSpPr>
        <p:spPr>
          <a:xfrm>
            <a:off x="853833" y="3604646"/>
            <a:ext cx="10484331" cy="2893100"/>
          </a:xfrm>
          <a:prstGeom prst="rect">
            <a:avLst/>
          </a:prstGeom>
          <a:solidFill>
            <a:srgbClr val="2E2E2E"/>
          </a:solidFill>
        </p:spPr>
        <p:txBody>
          <a:bodyPr vert="horz" wrap="square" lIns="182880" tIns="91440" rIns="0" bIns="91440" rtlCol="0">
            <a:spAutoFit/>
          </a:bodyPr>
          <a:lstStyle/>
          <a:p>
            <a:pPr algn="l"/>
            <a:r>
              <a:rPr lang="en-US" sz="1600" b="0" kern="12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$merge</a:t>
            </a: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into</a:t>
            </a: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r>
              <a:rPr lang="en-US" sz="1600" dirty="0" err="1">
                <a:solidFill>
                  <a:srgbClr val="FF9933"/>
                </a:solidFill>
                <a:latin typeface="Consolas" panose="020B0609020204030204" pitchFamily="49" charset="0"/>
              </a:rPr>
              <a:t>db</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“users”</a:t>
            </a:r>
            <a:r>
              <a:rPr lang="en-US" sz="16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err="1">
                <a:solidFill>
                  <a:srgbClr val="FF9933"/>
                </a:solidFill>
                <a:latin typeface="Consolas" panose="020B0609020204030204" pitchFamily="49" charset="0"/>
              </a:rPr>
              <a:t>coll</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“preferences”</a:t>
            </a:r>
          </a:p>
          <a:p>
            <a:pPr algn="l"/>
            <a:r>
              <a:rPr lang="en-US" sz="1600" dirty="0">
                <a:solidFill>
                  <a:schemeClr val="bg1"/>
                </a:solidFill>
                <a:latin typeface="Consolas" panose="020B0609020204030204" pitchFamily="49" charset="0"/>
              </a:rPr>
              <a:t>		},</a:t>
            </a:r>
            <a:endParaRPr lang="en-US" sz="1600" dirty="0">
              <a:solidFill>
                <a:schemeClr val="accent6">
                  <a:lumMod val="60000"/>
                  <a:lumOff val="40000"/>
                </a:schemeClr>
              </a:solidFill>
              <a:latin typeface="Consolas" panose="020B0609020204030204" pitchFamily="49" charset="0"/>
            </a:endParaRP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on</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”_id”</a:t>
            </a:r>
            <a:r>
              <a:rPr lang="en-US" sz="1600" dirty="0">
                <a:solidFill>
                  <a:schemeClr val="bg1"/>
                </a:solidFill>
                <a:latin typeface="Consolas" panose="020B0609020204030204" pitchFamily="49" charset="0"/>
              </a:rPr>
              <a:t>, </a:t>
            </a:r>
            <a:br>
              <a:rPr lang="en-US" sz="1600" dirty="0">
                <a:solidFill>
                  <a:schemeClr val="bg1"/>
                </a:solidFill>
                <a:latin typeface="Consolas" panose="020B0609020204030204" pitchFamily="49" charset="0"/>
              </a:rPr>
            </a:br>
            <a:r>
              <a:rPr lang="en-US" sz="1600" dirty="0">
                <a:solidFill>
                  <a:schemeClr val="bg1"/>
                </a:solidFill>
                <a:latin typeface="Consolas" panose="020B0609020204030204" pitchFamily="49" charset="0"/>
              </a:rPr>
              <a:t>		</a:t>
            </a:r>
            <a:r>
              <a:rPr lang="en-US" sz="1600" dirty="0" err="1">
                <a:solidFill>
                  <a:srgbClr val="FF9933"/>
                </a:solidFill>
                <a:latin typeface="Consolas" panose="020B0609020204030204" pitchFamily="49" charset="0"/>
              </a:rPr>
              <a:t>whenMatched</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“replace”</a:t>
            </a:r>
            <a:r>
              <a:rPr lang="en-US" sz="16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err="1">
                <a:solidFill>
                  <a:srgbClr val="FF9933"/>
                </a:solidFill>
                <a:latin typeface="Consolas" panose="020B0609020204030204" pitchFamily="49" charset="0"/>
              </a:rPr>
              <a:t>whenNotMatched</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“insert”</a:t>
            </a:r>
          </a:p>
          <a:p>
            <a:pPr algn="l"/>
            <a:r>
              <a:rPr lang="en-US" sz="1600" dirty="0">
                <a:solidFill>
                  <a:schemeClr val="bg1"/>
                </a:solidFill>
                <a:latin typeface="Consolas" panose="020B0609020204030204" pitchFamily="49" charset="0"/>
              </a:rPr>
              <a:t>	} </a:t>
            </a:r>
            <a:endParaRPr lang="en-US" sz="1600" dirty="0">
              <a:solidFill>
                <a:srgbClr val="00B0F0"/>
              </a:solidFill>
              <a:latin typeface="Consolas" panose="020B0609020204030204" pitchFamily="49" charset="0"/>
            </a:endParaRPr>
          </a:p>
          <a:p>
            <a:pPr algn="l"/>
            <a:r>
              <a:rPr lang="en-US" sz="1600" dirty="0">
                <a:solidFill>
                  <a:schemeClr val="bg1"/>
                </a:solidFill>
                <a:latin typeface="Consolas" panose="020B0609020204030204" pitchFamily="49" charset="0"/>
              </a:rPr>
              <a:t>}</a:t>
            </a:r>
            <a:endParaRPr lang="en-US" sz="1600" b="0" kern="12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22954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31D87-D860-3558-AE8B-724DA30FAA0F}"/>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95064222-ECD4-CB61-FD4A-23D88A6C39BF}"/>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28</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EEA84790-C008-769E-9FE1-CE6B577ED4B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D3B0AD30-FE98-4861-BEE9-D3C4327D567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BCD98935-E38C-96AF-8E4B-CE7183EBD067}"/>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b="1" dirty="0"/>
              <a:t>Data Modeling</a:t>
            </a:r>
            <a:endParaRPr lang="en-US" dirty="0"/>
          </a:p>
        </p:txBody>
      </p:sp>
      <p:sp>
        <p:nvSpPr>
          <p:cNvPr id="5" name="TextBox 4">
            <a:extLst>
              <a:ext uri="{FF2B5EF4-FFF2-40B4-BE49-F238E27FC236}">
                <a16:creationId xmlns:a16="http://schemas.microsoft.com/office/drawing/2014/main" id="{BD43EED2-349C-8E9A-E97B-E5DA5A9E05D8}"/>
              </a:ext>
            </a:extLst>
          </p:cNvPr>
          <p:cNvSpPr txBox="1"/>
          <p:nvPr/>
        </p:nvSpPr>
        <p:spPr>
          <a:xfrm>
            <a:off x="609600" y="1219881"/>
            <a:ext cx="10972800" cy="2215991"/>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b="1" u="sng" dirty="0"/>
              <a:t>Data Modeling</a:t>
            </a:r>
          </a:p>
          <a:p>
            <a:pPr marL="800100" lvl="1" indent="-342900">
              <a:buBlip>
                <a:blip r:embed="rId3">
                  <a:extLst>
                    <a:ext uri="{96DAC541-7B7A-43D3-8B79-37D633B846F1}">
                      <asvg:svgBlip xmlns:asvg="http://schemas.microsoft.com/office/drawing/2016/SVG/main" r:embed="rId4"/>
                    </a:ext>
                  </a:extLst>
                </a:blip>
              </a:buBlip>
            </a:pPr>
            <a:r>
              <a:rPr lang="en-US" sz="2400" dirty="0"/>
              <a:t>What is data modeling?</a:t>
            </a:r>
          </a:p>
          <a:p>
            <a:pPr marL="800100" lvl="1" indent="-342900">
              <a:buBlip>
                <a:blip r:embed="rId3">
                  <a:extLst>
                    <a:ext uri="{96DAC541-7B7A-43D3-8B79-37D633B846F1}">
                      <asvg:svgBlip xmlns:asvg="http://schemas.microsoft.com/office/drawing/2016/SVG/main" r:embed="rId4"/>
                    </a:ext>
                  </a:extLst>
                </a:blip>
              </a:buBlip>
            </a:pPr>
            <a:r>
              <a:rPr lang="en-US" sz="2400" dirty="0"/>
              <a:t>SQL x NoSQL data modeling</a:t>
            </a:r>
          </a:p>
          <a:p>
            <a:pPr marL="800100" lvl="1" indent="-342900">
              <a:buBlip>
                <a:blip r:embed="rId3">
                  <a:extLst>
                    <a:ext uri="{96DAC541-7B7A-43D3-8B79-37D633B846F1}">
                      <asvg:svgBlip xmlns:asvg="http://schemas.microsoft.com/office/drawing/2016/SVG/main" r:embed="rId4"/>
                    </a:ext>
                  </a:extLst>
                </a:blip>
              </a:buBlip>
            </a:pPr>
            <a:r>
              <a:rPr lang="en-US" sz="2400" dirty="0"/>
              <a:t>Normalization x Denormalization</a:t>
            </a:r>
          </a:p>
          <a:p>
            <a:pPr marL="800100" lvl="1" indent="-342900">
              <a:buBlip>
                <a:blip r:embed="rId3">
                  <a:extLst>
                    <a:ext uri="{96DAC541-7B7A-43D3-8B79-37D633B846F1}">
                      <asvg:svgBlip xmlns:asvg="http://schemas.microsoft.com/office/drawing/2016/SVG/main" r:embed="rId4"/>
                    </a:ext>
                  </a:extLst>
                </a:blip>
              </a:buBlip>
            </a:pPr>
            <a:r>
              <a:rPr lang="en-US" sz="2400" dirty="0"/>
              <a:t>Schema design principles</a:t>
            </a:r>
          </a:p>
          <a:p>
            <a:endParaRPr lang="en-US" sz="2400" dirty="0"/>
          </a:p>
        </p:txBody>
      </p:sp>
      <p:sp>
        <p:nvSpPr>
          <p:cNvPr id="4" name="TextBox 3">
            <a:extLst>
              <a:ext uri="{FF2B5EF4-FFF2-40B4-BE49-F238E27FC236}">
                <a16:creationId xmlns:a16="http://schemas.microsoft.com/office/drawing/2014/main" id="{79B964AF-B667-57FB-2DBD-6C55964AF3F5}"/>
              </a:ext>
            </a:extLst>
          </p:cNvPr>
          <p:cNvSpPr txBox="1"/>
          <p:nvPr/>
        </p:nvSpPr>
        <p:spPr>
          <a:xfrm>
            <a:off x="457200" y="3733800"/>
            <a:ext cx="10972800" cy="1846659"/>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b="1" u="sng" dirty="0"/>
              <a:t>Relationships</a:t>
            </a:r>
          </a:p>
          <a:p>
            <a:pPr marL="800100" lvl="1" indent="-342900">
              <a:buBlip>
                <a:blip r:embed="rId3">
                  <a:extLst>
                    <a:ext uri="{96DAC541-7B7A-43D3-8B79-37D633B846F1}">
                      <asvg:svgBlip xmlns:asvg="http://schemas.microsoft.com/office/drawing/2016/SVG/main" r:embed="rId4"/>
                    </a:ext>
                  </a:extLst>
                </a:blip>
              </a:buBlip>
            </a:pPr>
            <a:r>
              <a:rPr lang="en-US" sz="2400" dirty="0"/>
              <a:t>One-to-One</a:t>
            </a:r>
          </a:p>
          <a:p>
            <a:pPr marL="800100" lvl="1" indent="-342900">
              <a:buBlip>
                <a:blip r:embed="rId3">
                  <a:extLst>
                    <a:ext uri="{96DAC541-7B7A-43D3-8B79-37D633B846F1}">
                      <asvg:svgBlip xmlns:asvg="http://schemas.microsoft.com/office/drawing/2016/SVG/main" r:embed="rId4"/>
                    </a:ext>
                  </a:extLst>
                </a:blip>
              </a:buBlip>
            </a:pPr>
            <a:r>
              <a:rPr lang="en-US" sz="2400" dirty="0"/>
              <a:t>One-to-Many</a:t>
            </a:r>
          </a:p>
          <a:p>
            <a:pPr marL="800100" lvl="1" indent="-342900">
              <a:buBlip>
                <a:blip r:embed="rId3">
                  <a:extLst>
                    <a:ext uri="{96DAC541-7B7A-43D3-8B79-37D633B846F1}">
                      <asvg:svgBlip xmlns:asvg="http://schemas.microsoft.com/office/drawing/2016/SVG/main" r:embed="rId4"/>
                    </a:ext>
                  </a:extLst>
                </a:blip>
              </a:buBlip>
            </a:pPr>
            <a:r>
              <a:rPr lang="en-US" sz="2400" dirty="0"/>
              <a:t>Many-to-Many</a:t>
            </a:r>
          </a:p>
          <a:p>
            <a:endParaRPr lang="en-US" sz="2400" dirty="0"/>
          </a:p>
        </p:txBody>
      </p:sp>
      <p:sp>
        <p:nvSpPr>
          <p:cNvPr id="3" name="Title 1">
            <a:extLst>
              <a:ext uri="{FF2B5EF4-FFF2-40B4-BE49-F238E27FC236}">
                <a16:creationId xmlns:a16="http://schemas.microsoft.com/office/drawing/2014/main" id="{DCA234F9-2337-C2D3-F381-BC67C63BCD3F}"/>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5"/>
              </a:rPr>
              <a:t>Overview</a:t>
            </a:r>
            <a:endPar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01621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FA776-624F-E4FB-CC8A-6544C8E79452}"/>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6484D1F8-47EE-8EEB-6732-3415DF3667CF}"/>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29</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485B67C2-7F3F-AE91-B5E4-A7F9C7FADE3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BAF08C7E-34F2-3279-CA8D-82B76EE8AF6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5AF3C031-7A43-1785-5A7A-051A0CC962CB}"/>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b="1" dirty="0"/>
              <a:t>Data Modeling</a:t>
            </a:r>
            <a:endParaRPr lang="en-US" dirty="0"/>
          </a:p>
        </p:txBody>
      </p:sp>
      <p:sp>
        <p:nvSpPr>
          <p:cNvPr id="5" name="TextBox 4">
            <a:extLst>
              <a:ext uri="{FF2B5EF4-FFF2-40B4-BE49-F238E27FC236}">
                <a16:creationId xmlns:a16="http://schemas.microsoft.com/office/drawing/2014/main" id="{79433EA7-5BFF-3E5C-A2C1-7D64CD508FF5}"/>
              </a:ext>
            </a:extLst>
          </p:cNvPr>
          <p:cNvSpPr txBox="1"/>
          <p:nvPr/>
        </p:nvSpPr>
        <p:spPr>
          <a:xfrm>
            <a:off x="609600" y="1219881"/>
            <a:ext cx="10972800" cy="369332"/>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dirty="0"/>
              <a:t>Embedding (Denormalization)</a:t>
            </a:r>
          </a:p>
        </p:txBody>
      </p:sp>
      <p:sp>
        <p:nvSpPr>
          <p:cNvPr id="3" name="Title 1">
            <a:extLst>
              <a:ext uri="{FF2B5EF4-FFF2-40B4-BE49-F238E27FC236}">
                <a16:creationId xmlns:a16="http://schemas.microsoft.com/office/drawing/2014/main" id="{655D2DE8-F352-813A-91FE-B821E7F63B16}"/>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rPr>
              <a:t>Shema Design Approaches</a:t>
            </a:r>
          </a:p>
        </p:txBody>
      </p:sp>
      <p:sp>
        <p:nvSpPr>
          <p:cNvPr id="6" name="TextBox 5">
            <a:extLst>
              <a:ext uri="{FF2B5EF4-FFF2-40B4-BE49-F238E27FC236}">
                <a16:creationId xmlns:a16="http://schemas.microsoft.com/office/drawing/2014/main" id="{9D91FA95-5D57-0EEC-A438-BB91A23E0FD0}"/>
              </a:ext>
            </a:extLst>
          </p:cNvPr>
          <p:cNvSpPr txBox="1"/>
          <p:nvPr/>
        </p:nvSpPr>
        <p:spPr>
          <a:xfrm>
            <a:off x="853834" y="1848131"/>
            <a:ext cx="10484331" cy="2154436"/>
          </a:xfrm>
          <a:prstGeom prst="rect">
            <a:avLst/>
          </a:prstGeom>
          <a:solidFill>
            <a:srgbClr val="2E2E2E"/>
          </a:solidFill>
        </p:spPr>
        <p:txBody>
          <a:bodyPr vert="horz" wrap="square" lIns="182880" tIns="91440" rIns="0" bIns="91440" rtlCol="0">
            <a:spAutoFit/>
          </a:bodyPr>
          <a:lstStyle/>
          <a:p>
            <a:pPr algn="l"/>
            <a:r>
              <a:rPr lang="en-US" sz="1600" b="0" kern="12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_id</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1</a:t>
            </a:r>
            <a:r>
              <a:rPr lang="en-US" sz="16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name</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“John Doe”</a:t>
            </a:r>
            <a:r>
              <a:rPr lang="en-US" sz="16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email</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“john@email.com”</a:t>
            </a:r>
            <a:r>
              <a:rPr lang="en-US" sz="16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addresses</a:t>
            </a: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 </a:t>
            </a:r>
            <a:r>
              <a:rPr lang="en-US" sz="1600" dirty="0">
                <a:solidFill>
                  <a:srgbClr val="FF9933"/>
                </a:solidFill>
                <a:latin typeface="Consolas" panose="020B0609020204030204" pitchFamily="49" charset="0"/>
              </a:rPr>
              <a:t>street</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“123 Main St”</a:t>
            </a:r>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city</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“New York”</a:t>
            </a:r>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zip</a:t>
            </a:r>
            <a:r>
              <a:rPr lang="en-US" sz="1600" dirty="0">
                <a:solidFill>
                  <a:schemeClr val="bg1"/>
                </a:solidFill>
                <a:latin typeface="Consolas" panose="020B0609020204030204" pitchFamily="49" charset="0"/>
              </a:rPr>
              <a:t> : </a:t>
            </a:r>
            <a:r>
              <a:rPr lang="en-US" sz="1600" dirty="0">
                <a:solidFill>
                  <a:srgbClr val="00B050"/>
                </a:solidFill>
                <a:latin typeface="Consolas" panose="020B0609020204030204" pitchFamily="49" charset="0"/>
              </a:rPr>
              <a:t>“10001”</a:t>
            </a: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a:t>
            </a:r>
            <a:endParaRPr lang="en-US" sz="1600" b="0" kern="12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9402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CCDD74-27B8-1216-569A-EBD94621D6B2}"/>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F60724C2-2050-FBC8-4B71-A18A15E5CF88}"/>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3</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7B96BA9F-B432-7C72-DB23-B2C470E8F8A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E5CBE115-A1BF-AEBF-495D-D18E0FECE5A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88BC387E-D50E-D98B-8976-83B7318963C3}"/>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sz="3600" b="1" dirty="0"/>
              <a:t>Indexes</a:t>
            </a:r>
            <a:endParaRPr lang="en-US" sz="3600" dirty="0"/>
          </a:p>
        </p:txBody>
      </p:sp>
      <p:sp>
        <p:nvSpPr>
          <p:cNvPr id="5" name="TextBox 4">
            <a:extLst>
              <a:ext uri="{FF2B5EF4-FFF2-40B4-BE49-F238E27FC236}">
                <a16:creationId xmlns:a16="http://schemas.microsoft.com/office/drawing/2014/main" id="{ACEC04F8-4345-1CA8-14DB-E5C9452EA50E}"/>
              </a:ext>
            </a:extLst>
          </p:cNvPr>
          <p:cNvSpPr txBox="1"/>
          <p:nvPr/>
        </p:nvSpPr>
        <p:spPr>
          <a:xfrm>
            <a:off x="609600" y="1219881"/>
            <a:ext cx="10972800" cy="4062651"/>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b="1" u="sng" dirty="0">
                <a:latin typeface="SLB Sans Book" panose="02000503040000020004" pitchFamily="2" charset="0"/>
              </a:rPr>
              <a:t>Indexes</a:t>
            </a:r>
          </a:p>
          <a:p>
            <a:pPr marL="800100" lvl="1" indent="-342900">
              <a:buBlip>
                <a:blip r:embed="rId3">
                  <a:extLst>
                    <a:ext uri="{96DAC541-7B7A-43D3-8B79-37D633B846F1}">
                      <asvg:svgBlip xmlns:asvg="http://schemas.microsoft.com/office/drawing/2016/SVG/main" r:embed="rId4"/>
                    </a:ext>
                  </a:extLst>
                </a:blip>
              </a:buBlip>
            </a:pPr>
            <a:r>
              <a:rPr lang="en-US" sz="2400" dirty="0"/>
              <a:t>What is a MongoDB index and how it improves query performance?</a:t>
            </a:r>
          </a:p>
          <a:p>
            <a:pPr marL="800100" lvl="1" indent="-342900">
              <a:buBlip>
                <a:blip r:embed="rId3">
                  <a:extLst>
                    <a:ext uri="{96DAC541-7B7A-43D3-8B79-37D633B846F1}">
                      <asvg:svgBlip xmlns:asvg="http://schemas.microsoft.com/office/drawing/2016/SVG/main" r:embed="rId4"/>
                    </a:ext>
                  </a:extLst>
                </a:blip>
              </a:buBlip>
            </a:pPr>
            <a:r>
              <a:rPr lang="en-US" sz="2400" dirty="0"/>
              <a:t>Trade-off: faster reads but slower writes and additional storage</a:t>
            </a:r>
          </a:p>
          <a:p>
            <a:pPr marL="800100" lvl="1" indent="-342900">
              <a:buBlip>
                <a:blip r:embed="rId3">
                  <a:extLst>
                    <a:ext uri="{96DAC541-7B7A-43D3-8B79-37D633B846F1}">
                      <asvg:svgBlip xmlns:asvg="http://schemas.microsoft.com/office/drawing/2016/SVG/main" r:embed="rId4"/>
                    </a:ext>
                  </a:extLst>
                </a:blip>
              </a:buBlip>
            </a:pPr>
            <a:r>
              <a:rPr lang="en-US" sz="2400" dirty="0"/>
              <a:t>By default, MongoDB creates an index for _id</a:t>
            </a:r>
          </a:p>
          <a:p>
            <a:pPr marL="800100" lvl="1" indent="-342900">
              <a:buBlip>
                <a:blip r:embed="rId3">
                  <a:extLst>
                    <a:ext uri="{96DAC541-7B7A-43D3-8B79-37D633B846F1}">
                      <asvg:svgBlip xmlns:asvg="http://schemas.microsoft.com/office/drawing/2016/SVG/main" r:embed="rId4"/>
                    </a:ext>
                  </a:extLst>
                </a:blip>
              </a:buBlip>
            </a:pPr>
            <a:r>
              <a:rPr lang="en-US" sz="2400" dirty="0"/>
              <a:t>COLLSCAN x IXSCAN</a:t>
            </a:r>
          </a:p>
          <a:p>
            <a:pPr marL="800100" lvl="1" indent="-342900">
              <a:buBlip>
                <a:blip r:embed="rId3">
                  <a:extLst>
                    <a:ext uri="{96DAC541-7B7A-43D3-8B79-37D633B846F1}">
                      <asvg:svgBlip xmlns:asvg="http://schemas.microsoft.com/office/drawing/2016/SVG/main" r:embed="rId4"/>
                    </a:ext>
                  </a:extLst>
                </a:blip>
              </a:buBlip>
            </a:pPr>
            <a:r>
              <a:rPr lang="en-US" sz="2400" dirty="0"/>
              <a:t>Types of indexes:</a:t>
            </a:r>
          </a:p>
          <a:p>
            <a:pPr marL="1257300" lvl="2" indent="-342900">
              <a:buBlip>
                <a:blip r:embed="rId3">
                  <a:extLst>
                    <a:ext uri="{96DAC541-7B7A-43D3-8B79-37D633B846F1}">
                      <asvg:svgBlip xmlns:asvg="http://schemas.microsoft.com/office/drawing/2016/SVG/main" r:embed="rId4"/>
                    </a:ext>
                  </a:extLst>
                </a:blip>
              </a:buBlip>
            </a:pPr>
            <a:r>
              <a:rPr lang="en-US" sz="2400" dirty="0"/>
              <a:t>Single field</a:t>
            </a:r>
          </a:p>
          <a:p>
            <a:pPr marL="1257300" lvl="2" indent="-342900">
              <a:buBlip>
                <a:blip r:embed="rId3">
                  <a:extLst>
                    <a:ext uri="{96DAC541-7B7A-43D3-8B79-37D633B846F1}">
                      <asvg:svgBlip xmlns:asvg="http://schemas.microsoft.com/office/drawing/2016/SVG/main" r:embed="rId4"/>
                    </a:ext>
                  </a:extLst>
                </a:blip>
              </a:buBlip>
            </a:pPr>
            <a:r>
              <a:rPr lang="en-US" sz="2400" dirty="0"/>
              <a:t>Compound </a:t>
            </a:r>
          </a:p>
          <a:p>
            <a:pPr marL="1257300" lvl="2" indent="-342900">
              <a:buBlip>
                <a:blip r:embed="rId3">
                  <a:extLst>
                    <a:ext uri="{96DAC541-7B7A-43D3-8B79-37D633B846F1}">
                      <asvg:svgBlip xmlns:asvg="http://schemas.microsoft.com/office/drawing/2016/SVG/main" r:embed="rId4"/>
                    </a:ext>
                  </a:extLst>
                </a:blip>
              </a:buBlip>
            </a:pPr>
            <a:r>
              <a:rPr lang="en-US" sz="2400" dirty="0"/>
              <a:t>Multikey</a:t>
            </a:r>
          </a:p>
          <a:p>
            <a:pPr marL="1257300" lvl="2" indent="-342900">
              <a:buBlip>
                <a:blip r:embed="rId3">
                  <a:extLst>
                    <a:ext uri="{96DAC541-7B7A-43D3-8B79-37D633B846F1}">
                      <asvg:svgBlip xmlns:asvg="http://schemas.microsoft.com/office/drawing/2016/SVG/main" r:embed="rId4"/>
                    </a:ext>
                  </a:extLst>
                </a:blip>
              </a:buBlip>
            </a:pPr>
            <a:r>
              <a:rPr lang="en-US" sz="2400" dirty="0"/>
              <a:t>Text</a:t>
            </a:r>
          </a:p>
          <a:p>
            <a:pPr marL="1257300" lvl="2" indent="-342900">
              <a:buBlip>
                <a:blip r:embed="rId3">
                  <a:extLst>
                    <a:ext uri="{96DAC541-7B7A-43D3-8B79-37D633B846F1}">
                      <asvg:svgBlip xmlns:asvg="http://schemas.microsoft.com/office/drawing/2016/SVG/main" r:embed="rId4"/>
                    </a:ext>
                  </a:extLst>
                </a:blip>
              </a:buBlip>
            </a:pPr>
            <a:r>
              <a:rPr lang="en-US" sz="2400" dirty="0"/>
              <a:t>Geospatial</a:t>
            </a:r>
          </a:p>
        </p:txBody>
      </p:sp>
    </p:spTree>
    <p:extLst>
      <p:ext uri="{BB962C8B-B14F-4D97-AF65-F5344CB8AC3E}">
        <p14:creationId xmlns:p14="http://schemas.microsoft.com/office/powerpoint/2010/main" val="636721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B43587-23E4-CC2D-2A9A-AA84C4BFFCE2}"/>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F375FE3D-A76A-4AD6-919B-58AFDEABFFE7}"/>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30</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70D26525-2C11-57EC-A5EF-8680669D39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8669F525-434E-7B13-AC0B-A97046A245C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6E94F170-DB17-94D5-F32A-DBA6094DB9DA}"/>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b="1" dirty="0"/>
              <a:t>Data Modeling</a:t>
            </a:r>
            <a:endParaRPr lang="en-US" dirty="0"/>
          </a:p>
        </p:txBody>
      </p:sp>
      <p:sp>
        <p:nvSpPr>
          <p:cNvPr id="3" name="Title 1">
            <a:extLst>
              <a:ext uri="{FF2B5EF4-FFF2-40B4-BE49-F238E27FC236}">
                <a16:creationId xmlns:a16="http://schemas.microsoft.com/office/drawing/2014/main" id="{3186C2FC-98A4-0B4F-98B5-51D643DC48D8}"/>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rPr>
              <a:t>Shema Design Approaches</a:t>
            </a:r>
          </a:p>
        </p:txBody>
      </p:sp>
      <p:sp>
        <p:nvSpPr>
          <p:cNvPr id="4" name="TextBox 3">
            <a:extLst>
              <a:ext uri="{FF2B5EF4-FFF2-40B4-BE49-F238E27FC236}">
                <a16:creationId xmlns:a16="http://schemas.microsoft.com/office/drawing/2014/main" id="{364A2A92-C9FC-4ED8-8753-D4377017B7E3}"/>
              </a:ext>
            </a:extLst>
          </p:cNvPr>
          <p:cNvSpPr txBox="1"/>
          <p:nvPr/>
        </p:nvSpPr>
        <p:spPr>
          <a:xfrm>
            <a:off x="609600" y="1219881"/>
            <a:ext cx="10972800" cy="369332"/>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dirty="0"/>
              <a:t>Referencing (Normalization)</a:t>
            </a:r>
          </a:p>
        </p:txBody>
      </p:sp>
      <p:sp>
        <p:nvSpPr>
          <p:cNvPr id="6" name="TextBox 5">
            <a:extLst>
              <a:ext uri="{FF2B5EF4-FFF2-40B4-BE49-F238E27FC236}">
                <a16:creationId xmlns:a16="http://schemas.microsoft.com/office/drawing/2014/main" id="{2C2BDA4D-A694-AB3F-9E42-44A6FA7B69FE}"/>
              </a:ext>
            </a:extLst>
          </p:cNvPr>
          <p:cNvSpPr txBox="1"/>
          <p:nvPr/>
        </p:nvSpPr>
        <p:spPr>
          <a:xfrm>
            <a:off x="853834" y="1825805"/>
            <a:ext cx="10484331" cy="1661993"/>
          </a:xfrm>
          <a:prstGeom prst="rect">
            <a:avLst/>
          </a:prstGeom>
          <a:solidFill>
            <a:srgbClr val="2E2E2E"/>
          </a:solidFill>
        </p:spPr>
        <p:txBody>
          <a:bodyPr vert="horz" wrap="square" lIns="182880" tIns="91440" rIns="0" bIns="91440" rtlCol="0">
            <a:spAutoFit/>
          </a:bodyPr>
          <a:lstStyle/>
          <a:p>
            <a:pPr algn="l"/>
            <a:r>
              <a:rPr lang="en-US" sz="1600" b="0" kern="12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_id</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1</a:t>
            </a:r>
            <a:r>
              <a:rPr lang="en-US" sz="16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name</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“John Doe”</a:t>
            </a:r>
            <a:r>
              <a:rPr lang="en-US" sz="16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email</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“john@email.com”</a:t>
            </a:r>
            <a:r>
              <a:rPr lang="en-US" sz="16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err="1">
                <a:solidFill>
                  <a:srgbClr val="FF9933"/>
                </a:solidFill>
                <a:latin typeface="Consolas" panose="020B0609020204030204" pitchFamily="49" charset="0"/>
              </a:rPr>
              <a:t>addressIds</a:t>
            </a:r>
            <a:r>
              <a:rPr lang="en-US" sz="1600" dirty="0">
                <a:solidFill>
                  <a:schemeClr val="bg1"/>
                </a:solidFill>
                <a:latin typeface="Consolas" panose="020B0609020204030204" pitchFamily="49" charset="0"/>
              </a:rPr>
              <a:t>: [ </a:t>
            </a:r>
            <a:r>
              <a:rPr lang="en-US" sz="1600" dirty="0">
                <a:solidFill>
                  <a:srgbClr val="FF0066"/>
                </a:solidFill>
                <a:latin typeface="Consolas" panose="020B0609020204030204" pitchFamily="49" charset="0"/>
              </a:rPr>
              <a:t>101</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102</a:t>
            </a: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a:t>
            </a:r>
            <a:endParaRPr lang="en-US" sz="1600" b="0" kern="12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96992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B4C46-FC12-AC72-B62F-01CE34F872A5}"/>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0B8CF1EC-3347-6F63-0839-5FA8A29F39F4}"/>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31</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0441001C-57C0-F85E-E3FA-4A01EA6EDF5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EA4649A0-E414-1BF3-7E30-58DAC50A889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5FF6B0FE-1BBF-155E-C535-DE3AEA3B960A}"/>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b="1" dirty="0"/>
              <a:t>Data Modeling</a:t>
            </a:r>
            <a:endParaRPr lang="en-US" dirty="0"/>
          </a:p>
        </p:txBody>
      </p:sp>
      <p:sp>
        <p:nvSpPr>
          <p:cNvPr id="3" name="Title 1">
            <a:extLst>
              <a:ext uri="{FF2B5EF4-FFF2-40B4-BE49-F238E27FC236}">
                <a16:creationId xmlns:a16="http://schemas.microsoft.com/office/drawing/2014/main" id="{B2C250BA-031D-E2BF-C9C8-32193478FA22}"/>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rPr>
              <a:t>Choosing the right schema</a:t>
            </a:r>
          </a:p>
        </p:txBody>
      </p:sp>
      <p:sp>
        <p:nvSpPr>
          <p:cNvPr id="4" name="TextBox 3">
            <a:extLst>
              <a:ext uri="{FF2B5EF4-FFF2-40B4-BE49-F238E27FC236}">
                <a16:creationId xmlns:a16="http://schemas.microsoft.com/office/drawing/2014/main" id="{F6B97971-6F3A-DD06-7914-6770FE72011E}"/>
              </a:ext>
            </a:extLst>
          </p:cNvPr>
          <p:cNvSpPr txBox="1"/>
          <p:nvPr/>
        </p:nvSpPr>
        <p:spPr>
          <a:xfrm>
            <a:off x="609600" y="1707956"/>
            <a:ext cx="10972800" cy="1107996"/>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b="1" dirty="0"/>
              <a:t>Read-heavy applications:</a:t>
            </a:r>
            <a:r>
              <a:rPr lang="en-US" sz="2400" dirty="0"/>
              <a:t> Use </a:t>
            </a:r>
            <a:r>
              <a:rPr lang="en-US" sz="2400" b="1" dirty="0"/>
              <a:t>embedding</a:t>
            </a:r>
            <a:r>
              <a:rPr lang="en-US" sz="2400" dirty="0"/>
              <a:t> to reduce joins</a:t>
            </a:r>
          </a:p>
          <a:p>
            <a:pPr marL="342900" indent="-342900">
              <a:buBlip>
                <a:blip r:embed="rId3">
                  <a:extLst>
                    <a:ext uri="{96DAC541-7B7A-43D3-8B79-37D633B846F1}">
                      <asvg:svgBlip xmlns:asvg="http://schemas.microsoft.com/office/drawing/2016/SVG/main" r:embed="rId4"/>
                    </a:ext>
                  </a:extLst>
                </a:blip>
              </a:buBlip>
            </a:pPr>
            <a:r>
              <a:rPr lang="en-US" sz="2400" b="1" dirty="0"/>
              <a:t>Write-heavy applications:</a:t>
            </a:r>
            <a:r>
              <a:rPr lang="en-US" sz="2400" dirty="0"/>
              <a:t> Use </a:t>
            </a:r>
            <a:r>
              <a:rPr lang="en-US" sz="2400" b="1" dirty="0"/>
              <a:t>referencing</a:t>
            </a:r>
            <a:r>
              <a:rPr lang="en-US" sz="2400" dirty="0"/>
              <a:t> to avoid large document updates</a:t>
            </a:r>
          </a:p>
          <a:p>
            <a:pPr marL="342900" indent="-342900">
              <a:buBlip>
                <a:blip r:embed="rId3">
                  <a:extLst>
                    <a:ext uri="{96DAC541-7B7A-43D3-8B79-37D633B846F1}">
                      <asvg:svgBlip xmlns:asvg="http://schemas.microsoft.com/office/drawing/2016/SVG/main" r:embed="rId4"/>
                    </a:ext>
                  </a:extLst>
                </a:blip>
              </a:buBlip>
            </a:pPr>
            <a:r>
              <a:rPr lang="en-US" sz="2400" b="1" dirty="0"/>
              <a:t>High-speed queries:</a:t>
            </a:r>
            <a:r>
              <a:rPr lang="en-US" sz="2400" dirty="0"/>
              <a:t> Use </a:t>
            </a:r>
            <a:r>
              <a:rPr lang="en-US" sz="2400" b="1" dirty="0"/>
              <a:t>pre-aggregated</a:t>
            </a:r>
            <a:r>
              <a:rPr lang="en-US" sz="2400" dirty="0"/>
              <a:t> documents</a:t>
            </a:r>
          </a:p>
        </p:txBody>
      </p:sp>
      <p:sp>
        <p:nvSpPr>
          <p:cNvPr id="6" name="Rectangle 2">
            <a:extLst>
              <a:ext uri="{FF2B5EF4-FFF2-40B4-BE49-F238E27FC236}">
                <a16:creationId xmlns:a16="http://schemas.microsoft.com/office/drawing/2014/main" id="{165309D2-4F1F-1A05-491D-BD6664F0674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Read-heavy applications:</a:t>
            </a:r>
            <a:r>
              <a:rPr kumimoji="0" lang="en-US" altLang="en-US" sz="1800" b="0" i="0" u="none" strike="noStrike" cap="none" normalizeH="0" baseline="0">
                <a:ln>
                  <a:noFill/>
                </a:ln>
                <a:solidFill>
                  <a:schemeClr val="tx1"/>
                </a:solidFill>
                <a:effectLst/>
                <a:latin typeface="Arial" panose="020B0604020202020204" pitchFamily="34" charset="0"/>
              </a:rPr>
              <a:t> Use </a:t>
            </a:r>
            <a:r>
              <a:rPr kumimoji="0" lang="en-US" altLang="en-US" sz="1800" b="1" i="0" u="none" strike="noStrike" cap="none" normalizeH="0" baseline="0">
                <a:ln>
                  <a:noFill/>
                </a:ln>
                <a:solidFill>
                  <a:schemeClr val="tx1"/>
                </a:solidFill>
                <a:effectLst/>
                <a:latin typeface="Arial" panose="020B0604020202020204" pitchFamily="34" charset="0"/>
              </a:rPr>
              <a:t>embedding</a:t>
            </a:r>
            <a:r>
              <a:rPr kumimoji="0" lang="en-US" altLang="en-US" sz="1800" b="0" i="0" u="none" strike="noStrike" cap="none" normalizeH="0" baseline="0">
                <a:ln>
                  <a:noFill/>
                </a:ln>
                <a:solidFill>
                  <a:schemeClr val="tx1"/>
                </a:solidFill>
                <a:effectLst/>
                <a:latin typeface="Arial" panose="020B0604020202020204" pitchFamily="34" charset="0"/>
              </a:rPr>
              <a:t> to reduce joins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46057D29-06AD-8E74-6538-504EBB4FB980}"/>
              </a:ext>
            </a:extLst>
          </p:cNvPr>
          <p:cNvSpPr txBox="1"/>
          <p:nvPr/>
        </p:nvSpPr>
        <p:spPr>
          <a:xfrm>
            <a:off x="609600" y="3571772"/>
            <a:ext cx="10972800" cy="2215991"/>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b="1" u="sng" dirty="0"/>
              <a:t>Data modeling strategies</a:t>
            </a:r>
          </a:p>
          <a:p>
            <a:pPr marL="800100" lvl="1" indent="-342900">
              <a:buBlip>
                <a:blip r:embed="rId3">
                  <a:extLst>
                    <a:ext uri="{96DAC541-7B7A-43D3-8B79-37D633B846F1}">
                      <asvg:svgBlip xmlns:asvg="http://schemas.microsoft.com/office/drawing/2016/SVG/main" r:embed="rId4"/>
                    </a:ext>
                  </a:extLst>
                </a:blip>
              </a:buBlip>
            </a:pPr>
            <a:r>
              <a:rPr lang="en-US" sz="2400" dirty="0"/>
              <a:t>Define the correct relationship</a:t>
            </a:r>
          </a:p>
          <a:p>
            <a:pPr marL="800100" lvl="1" indent="-342900">
              <a:buBlip>
                <a:blip r:embed="rId3">
                  <a:extLst>
                    <a:ext uri="{96DAC541-7B7A-43D3-8B79-37D633B846F1}">
                      <asvg:svgBlip xmlns:asvg="http://schemas.microsoft.com/office/drawing/2016/SVG/main" r:embed="rId4"/>
                    </a:ext>
                  </a:extLst>
                </a:blip>
              </a:buBlip>
            </a:pPr>
            <a:r>
              <a:rPr lang="en-US" sz="2400" dirty="0"/>
              <a:t>Define the right schema</a:t>
            </a:r>
          </a:p>
          <a:p>
            <a:pPr marL="800100" lvl="1" indent="-342900">
              <a:buBlip>
                <a:blip r:embed="rId3">
                  <a:extLst>
                    <a:ext uri="{96DAC541-7B7A-43D3-8B79-37D633B846F1}">
                      <asvg:svgBlip xmlns:asvg="http://schemas.microsoft.com/office/drawing/2016/SVG/main" r:embed="rId4"/>
                    </a:ext>
                  </a:extLst>
                </a:blip>
              </a:buBlip>
            </a:pPr>
            <a:r>
              <a:rPr lang="en-US" sz="2400" dirty="0"/>
              <a:t>Create the correct indexes for lookup</a:t>
            </a:r>
          </a:p>
          <a:p>
            <a:pPr marL="800100" lvl="1" indent="-342900">
              <a:buBlip>
                <a:blip r:embed="rId3">
                  <a:extLst>
                    <a:ext uri="{96DAC541-7B7A-43D3-8B79-37D633B846F1}">
                      <asvg:svgBlip xmlns:asvg="http://schemas.microsoft.com/office/drawing/2016/SVG/main" r:embed="rId4"/>
                    </a:ext>
                  </a:extLst>
                </a:blip>
              </a:buBlip>
            </a:pPr>
            <a:r>
              <a:rPr lang="en-US" sz="2400" dirty="0"/>
              <a:t>Schema validation for data integrity</a:t>
            </a:r>
          </a:p>
          <a:p>
            <a:pPr marL="800100" lvl="1" indent="-342900">
              <a:buBlip>
                <a:blip r:embed="rId3">
                  <a:extLst>
                    <a:ext uri="{96DAC541-7B7A-43D3-8B79-37D633B846F1}">
                      <asvg:svgBlip xmlns:asvg="http://schemas.microsoft.com/office/drawing/2016/SVG/main" r:embed="rId4"/>
                    </a:ext>
                  </a:extLst>
                </a:blip>
              </a:buBlip>
            </a:pPr>
            <a:endParaRPr lang="en-US" sz="2400" dirty="0"/>
          </a:p>
        </p:txBody>
      </p:sp>
    </p:spTree>
    <p:extLst>
      <p:ext uri="{BB962C8B-B14F-4D97-AF65-F5344CB8AC3E}">
        <p14:creationId xmlns:p14="http://schemas.microsoft.com/office/powerpoint/2010/main" val="142638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872507-D47A-E95E-BE92-59DA113B4C75}"/>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A20E129D-0A48-66FA-A90F-3A1486F085E0}"/>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32</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1E3F8AC6-D8CB-EF68-FCD3-989731021F6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55E8D0BB-748C-58D2-941D-795E15AF5CF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200FBE00-39B5-67CB-AC2A-D40684233175}"/>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b="1" dirty="0"/>
              <a:t>Schema Validation</a:t>
            </a:r>
          </a:p>
        </p:txBody>
      </p:sp>
      <p:sp>
        <p:nvSpPr>
          <p:cNvPr id="5" name="TextBox 4">
            <a:extLst>
              <a:ext uri="{FF2B5EF4-FFF2-40B4-BE49-F238E27FC236}">
                <a16:creationId xmlns:a16="http://schemas.microsoft.com/office/drawing/2014/main" id="{8258B7B2-3A72-EE61-3ABE-E6AE6D8030B3}"/>
              </a:ext>
            </a:extLst>
          </p:cNvPr>
          <p:cNvSpPr txBox="1"/>
          <p:nvPr/>
        </p:nvSpPr>
        <p:spPr>
          <a:xfrm>
            <a:off x="609600" y="1219881"/>
            <a:ext cx="10972800" cy="3323987"/>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b="1" u="sng" dirty="0"/>
              <a:t>Schema Validation</a:t>
            </a:r>
          </a:p>
          <a:p>
            <a:pPr marL="800100" lvl="1" indent="-342900">
              <a:buBlip>
                <a:blip r:embed="rId3">
                  <a:extLst>
                    <a:ext uri="{96DAC541-7B7A-43D3-8B79-37D633B846F1}">
                      <asvg:svgBlip xmlns:asvg="http://schemas.microsoft.com/office/drawing/2016/SVG/main" r:embed="rId4"/>
                    </a:ext>
                  </a:extLst>
                </a:blip>
              </a:buBlip>
            </a:pPr>
            <a:r>
              <a:rPr lang="en-US" sz="2400" dirty="0"/>
              <a:t>MongoDB schema is flexible but can be enforced</a:t>
            </a:r>
          </a:p>
          <a:p>
            <a:pPr marL="800100" lvl="1" indent="-342900">
              <a:buBlip>
                <a:blip r:embed="rId3">
                  <a:extLst>
                    <a:ext uri="{96DAC541-7B7A-43D3-8B79-37D633B846F1}">
                      <asvg:svgBlip xmlns:asvg="http://schemas.microsoft.com/office/drawing/2016/SVG/main" r:embed="rId4"/>
                    </a:ext>
                  </a:extLst>
                </a:blip>
              </a:buBlip>
            </a:pPr>
            <a:r>
              <a:rPr lang="en-US" sz="2400" dirty="0"/>
              <a:t>Prevents data corruption an integrity</a:t>
            </a:r>
          </a:p>
          <a:p>
            <a:pPr marL="800100" lvl="1" indent="-342900">
              <a:buBlip>
                <a:blip r:embed="rId3">
                  <a:extLst>
                    <a:ext uri="{96DAC541-7B7A-43D3-8B79-37D633B846F1}">
                      <asvg:svgBlip xmlns:asvg="http://schemas.microsoft.com/office/drawing/2016/SVG/main" r:embed="rId4"/>
                    </a:ext>
                  </a:extLst>
                </a:blip>
              </a:buBlip>
            </a:pPr>
            <a:r>
              <a:rPr lang="en-US" sz="2400" dirty="0"/>
              <a:t>Enforces compatibility across applications </a:t>
            </a:r>
          </a:p>
          <a:p>
            <a:pPr marL="800100" lvl="1" indent="-342900">
              <a:buBlip>
                <a:blip r:embed="rId3">
                  <a:extLst>
                    <a:ext uri="{96DAC541-7B7A-43D3-8B79-37D633B846F1}">
                      <asvg:svgBlip xmlns:asvg="http://schemas.microsoft.com/office/drawing/2016/SVG/main" r:embed="rId4"/>
                    </a:ext>
                  </a:extLst>
                </a:blip>
              </a:buBlip>
            </a:pPr>
            <a:r>
              <a:rPr lang="en-US" sz="2400" dirty="0"/>
              <a:t>JSON schema validation are a set of validation rules</a:t>
            </a:r>
          </a:p>
          <a:p>
            <a:pPr marL="800100" lvl="1" indent="-342900">
              <a:buBlip>
                <a:blip r:embed="rId3">
                  <a:extLst>
                    <a:ext uri="{96DAC541-7B7A-43D3-8B79-37D633B846F1}">
                      <asvg:svgBlip xmlns:asvg="http://schemas.microsoft.com/office/drawing/2016/SVG/main" r:embed="rId4"/>
                    </a:ext>
                  </a:extLst>
                </a:blip>
              </a:buBlip>
            </a:pPr>
            <a:r>
              <a:rPr lang="en-US" sz="2400" dirty="0"/>
              <a:t>Validation level can be </a:t>
            </a:r>
            <a:r>
              <a:rPr lang="en-US" sz="2400" b="1" u="sng" dirty="0"/>
              <a:t>moderate</a:t>
            </a:r>
            <a:r>
              <a:rPr lang="en-US" sz="2400" dirty="0"/>
              <a:t> or </a:t>
            </a:r>
            <a:r>
              <a:rPr lang="en-US" sz="2400" b="1" u="sng" dirty="0"/>
              <a:t>strict</a:t>
            </a:r>
          </a:p>
          <a:p>
            <a:pPr marL="800100" lvl="1" indent="-342900">
              <a:buBlip>
                <a:blip r:embed="rId3">
                  <a:extLst>
                    <a:ext uri="{96DAC541-7B7A-43D3-8B79-37D633B846F1}">
                      <asvg:svgBlip xmlns:asvg="http://schemas.microsoft.com/office/drawing/2016/SVG/main" r:embed="rId4"/>
                    </a:ext>
                  </a:extLst>
                </a:blip>
              </a:buBlip>
            </a:pPr>
            <a:r>
              <a:rPr lang="en-US" sz="2400" dirty="0"/>
              <a:t>Validation action can be </a:t>
            </a:r>
            <a:r>
              <a:rPr lang="en-US" sz="2400" b="1" u="sng" dirty="0"/>
              <a:t>warning</a:t>
            </a:r>
            <a:r>
              <a:rPr lang="en-US" sz="2400" dirty="0"/>
              <a:t> or </a:t>
            </a:r>
            <a:r>
              <a:rPr lang="en-US" sz="2400" b="1" u="sng" dirty="0"/>
              <a:t>error</a:t>
            </a:r>
          </a:p>
          <a:p>
            <a:pPr marL="800100" lvl="1" indent="-342900">
              <a:buBlip>
                <a:blip r:embed="rId3">
                  <a:extLst>
                    <a:ext uri="{96DAC541-7B7A-43D3-8B79-37D633B846F1}">
                      <asvg:svgBlip xmlns:asvg="http://schemas.microsoft.com/office/drawing/2016/SVG/main" r:embed="rId4"/>
                    </a:ext>
                  </a:extLst>
                </a:blip>
              </a:buBlip>
            </a:pPr>
            <a:r>
              <a:rPr lang="en-US" sz="2400" dirty="0"/>
              <a:t>Can be used in queries</a:t>
            </a:r>
          </a:p>
          <a:p>
            <a:endParaRPr lang="en-US" sz="2400" dirty="0"/>
          </a:p>
        </p:txBody>
      </p:sp>
      <p:sp>
        <p:nvSpPr>
          <p:cNvPr id="3" name="Title 1">
            <a:extLst>
              <a:ext uri="{FF2B5EF4-FFF2-40B4-BE49-F238E27FC236}">
                <a16:creationId xmlns:a16="http://schemas.microsoft.com/office/drawing/2014/main" id="{17252C39-CB7C-D53B-BD8A-A52BC0F7645F}"/>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5"/>
              </a:rPr>
              <a:t>Overview</a:t>
            </a:r>
            <a:endPar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082789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9DD5F-044A-5E7B-396A-E3990F914E6A}"/>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1C6CFE7E-5ACD-4709-2ACB-EBEB0E932C01}"/>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33</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B8597C5A-BD3F-596E-C2B6-0AB1039AD07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754DD866-4CF0-2027-AF67-2F0FF5EFAC4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8B5B33EC-178F-220B-85E0-831F11CE650A}"/>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b="1" dirty="0"/>
              <a:t>Schema Validation</a:t>
            </a:r>
          </a:p>
        </p:txBody>
      </p:sp>
      <p:sp>
        <p:nvSpPr>
          <p:cNvPr id="5" name="TextBox 4">
            <a:extLst>
              <a:ext uri="{FF2B5EF4-FFF2-40B4-BE49-F238E27FC236}">
                <a16:creationId xmlns:a16="http://schemas.microsoft.com/office/drawing/2014/main" id="{AABF0751-E3DB-7666-CBD1-6FDB5FB4CCCC}"/>
              </a:ext>
            </a:extLst>
          </p:cNvPr>
          <p:cNvSpPr txBox="1"/>
          <p:nvPr/>
        </p:nvSpPr>
        <p:spPr>
          <a:xfrm>
            <a:off x="609600" y="1219881"/>
            <a:ext cx="10972800" cy="2585323"/>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b="1" u="sng" dirty="0"/>
              <a:t>Json Validation Rules</a:t>
            </a:r>
          </a:p>
          <a:p>
            <a:pPr marL="800100" lvl="1" indent="-342900">
              <a:buBlip>
                <a:blip r:embed="rId3">
                  <a:extLst>
                    <a:ext uri="{96DAC541-7B7A-43D3-8B79-37D633B846F1}">
                      <asvg:svgBlip xmlns:asvg="http://schemas.microsoft.com/office/drawing/2016/SVG/main" r:embed="rId4"/>
                    </a:ext>
                  </a:extLst>
                </a:blip>
              </a:buBlip>
            </a:pPr>
            <a:r>
              <a:rPr lang="en-US" sz="2400" dirty="0"/>
              <a:t>Required fields</a:t>
            </a:r>
          </a:p>
          <a:p>
            <a:pPr marL="800100" lvl="1" indent="-342900">
              <a:buBlip>
                <a:blip r:embed="rId3">
                  <a:extLst>
                    <a:ext uri="{96DAC541-7B7A-43D3-8B79-37D633B846F1}">
                      <asvg:svgBlip xmlns:asvg="http://schemas.microsoft.com/office/drawing/2016/SVG/main" r:embed="rId4"/>
                    </a:ext>
                  </a:extLst>
                </a:blip>
              </a:buBlip>
            </a:pPr>
            <a:r>
              <a:rPr lang="en-US" sz="2400" dirty="0"/>
              <a:t>Data types</a:t>
            </a:r>
          </a:p>
          <a:p>
            <a:pPr marL="800100" lvl="1" indent="-342900">
              <a:buBlip>
                <a:blip r:embed="rId3">
                  <a:extLst>
                    <a:ext uri="{96DAC541-7B7A-43D3-8B79-37D633B846F1}">
                      <asvg:svgBlip xmlns:asvg="http://schemas.microsoft.com/office/drawing/2016/SVG/main" r:embed="rId4"/>
                    </a:ext>
                  </a:extLst>
                </a:blip>
              </a:buBlip>
            </a:pPr>
            <a:r>
              <a:rPr lang="en-US" sz="2400" dirty="0"/>
              <a:t>Value constraints: min/max</a:t>
            </a:r>
          </a:p>
          <a:p>
            <a:pPr marL="800100" lvl="1" indent="-342900">
              <a:buBlip>
                <a:blip r:embed="rId3">
                  <a:extLst>
                    <a:ext uri="{96DAC541-7B7A-43D3-8B79-37D633B846F1}">
                      <asvg:svgBlip xmlns:asvg="http://schemas.microsoft.com/office/drawing/2016/SVG/main" r:embed="rId4"/>
                    </a:ext>
                  </a:extLst>
                </a:blip>
              </a:buBlip>
            </a:pPr>
            <a:r>
              <a:rPr lang="en-US" sz="2400" dirty="0"/>
              <a:t>Regex (string patterns)</a:t>
            </a:r>
          </a:p>
          <a:p>
            <a:pPr marL="800100" lvl="1" indent="-342900">
              <a:buBlip>
                <a:blip r:embed="rId3">
                  <a:extLst>
                    <a:ext uri="{96DAC541-7B7A-43D3-8B79-37D633B846F1}">
                      <asvg:svgBlip xmlns:asvg="http://schemas.microsoft.com/office/drawing/2016/SVG/main" r:embed="rId4"/>
                    </a:ext>
                  </a:extLst>
                </a:blip>
              </a:buBlip>
            </a:pPr>
            <a:r>
              <a:rPr lang="en-US" sz="2400" dirty="0"/>
              <a:t>Custom validation rules</a:t>
            </a:r>
          </a:p>
          <a:p>
            <a:endParaRPr lang="en-US" sz="2400" dirty="0"/>
          </a:p>
        </p:txBody>
      </p:sp>
      <p:sp>
        <p:nvSpPr>
          <p:cNvPr id="3" name="TextBox 2">
            <a:extLst>
              <a:ext uri="{FF2B5EF4-FFF2-40B4-BE49-F238E27FC236}">
                <a16:creationId xmlns:a16="http://schemas.microsoft.com/office/drawing/2014/main" id="{5F09BF35-FCBC-9A11-5276-FD98F52B5AD9}"/>
              </a:ext>
            </a:extLst>
          </p:cNvPr>
          <p:cNvSpPr txBox="1"/>
          <p:nvPr/>
        </p:nvSpPr>
        <p:spPr>
          <a:xfrm>
            <a:off x="853834" y="3829937"/>
            <a:ext cx="10484331" cy="1415772"/>
          </a:xfrm>
          <a:prstGeom prst="rect">
            <a:avLst/>
          </a:prstGeom>
          <a:solidFill>
            <a:srgbClr val="2E2E2E"/>
          </a:solidFill>
        </p:spPr>
        <p:txBody>
          <a:bodyPr vert="horz" wrap="square" lIns="182880" tIns="91440" rIns="0" bIns="91440" rtlCol="0">
            <a:spAutoFit/>
          </a:bodyPr>
          <a:lstStyle/>
          <a:p>
            <a:pPr algn="l"/>
            <a:r>
              <a:rPr lang="en-US" sz="1600" dirty="0" err="1">
                <a:solidFill>
                  <a:srgbClr val="A6E22E"/>
                </a:solidFill>
                <a:latin typeface="Consolas" panose="020B0609020204030204" pitchFamily="49" charset="0"/>
              </a:rPr>
              <a:t>db.runCommand</a:t>
            </a:r>
            <a:r>
              <a:rPr lang="en-US" sz="16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err="1">
                <a:solidFill>
                  <a:srgbClr val="FF9933"/>
                </a:solidFill>
                <a:latin typeface="Consolas" panose="020B0609020204030204" pitchFamily="49" charset="0"/>
              </a:rPr>
              <a:t>collMod</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“users”</a:t>
            </a:r>
            <a:r>
              <a:rPr lang="en-US" sz="16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validator</a:t>
            </a: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r>
              <a:rPr lang="en-US" sz="1600" dirty="0" err="1">
                <a:solidFill>
                  <a:srgbClr val="FF9933"/>
                </a:solidFill>
                <a:latin typeface="Consolas" panose="020B0609020204030204" pitchFamily="49" charset="0"/>
              </a:rPr>
              <a:t>validationLevel</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“strict”</a:t>
            </a:r>
            <a:r>
              <a:rPr lang="en-US" sz="1600" dirty="0">
                <a:solidFill>
                  <a:schemeClr val="bg1"/>
                </a:solidFill>
                <a:latin typeface="Consolas" panose="020B0609020204030204" pitchFamily="49" charset="0"/>
              </a:rPr>
              <a:t> </a:t>
            </a:r>
            <a:r>
              <a:rPr lang="en-US" sz="1600" dirty="0">
                <a:solidFill>
                  <a:schemeClr val="accent6">
                    <a:lumMod val="75000"/>
                  </a:schemeClr>
                </a:solidFill>
                <a:latin typeface="Consolas" panose="020B0609020204030204" pitchFamily="49" charset="0"/>
              </a:rPr>
              <a:t>// or “moderate”</a:t>
            </a:r>
          </a:p>
          <a:p>
            <a:pPr algn="l"/>
            <a:r>
              <a:rPr lang="en-US" sz="1600" dirty="0">
                <a:solidFill>
                  <a:schemeClr val="bg1"/>
                </a:solidFill>
                <a:latin typeface="Consolas" panose="020B0609020204030204" pitchFamily="49" charset="0"/>
              </a:rPr>
              <a:t>) </a:t>
            </a:r>
            <a:endParaRPr lang="en-US" sz="1600" b="0" kern="12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75522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1CA530-8735-7482-CDF8-36318B90CD15}"/>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6D33F991-29E5-A7D0-007B-A241CC6E2C74}"/>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34</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5A6F6693-4AD4-EE2C-DFC9-1A484407D9F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7768A09B-7DBF-0EC7-D6E0-DF43C648959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6AB74B5C-2D02-1E6C-E4E8-F5C2CB78DCAC}"/>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b="1" dirty="0"/>
              <a:t>Schema Validation</a:t>
            </a:r>
          </a:p>
        </p:txBody>
      </p:sp>
      <p:sp>
        <p:nvSpPr>
          <p:cNvPr id="3" name="TextBox 2">
            <a:extLst>
              <a:ext uri="{FF2B5EF4-FFF2-40B4-BE49-F238E27FC236}">
                <a16:creationId xmlns:a16="http://schemas.microsoft.com/office/drawing/2014/main" id="{F55F62F5-0419-86C2-D1B8-97FC40573AFE}"/>
              </a:ext>
            </a:extLst>
          </p:cNvPr>
          <p:cNvSpPr txBox="1"/>
          <p:nvPr/>
        </p:nvSpPr>
        <p:spPr>
          <a:xfrm>
            <a:off x="853834" y="614939"/>
            <a:ext cx="10484331" cy="6340197"/>
          </a:xfrm>
          <a:prstGeom prst="rect">
            <a:avLst/>
          </a:prstGeom>
          <a:solidFill>
            <a:srgbClr val="2E2E2E"/>
          </a:solidFill>
        </p:spPr>
        <p:txBody>
          <a:bodyPr vert="horz" wrap="square" lIns="182880" tIns="91440" rIns="0" bIns="91440" rtlCol="0">
            <a:spAutoFit/>
          </a:bodyPr>
          <a:lstStyle/>
          <a:p>
            <a:pPr algn="l"/>
            <a:r>
              <a:rPr lang="en-US" sz="1600" dirty="0" err="1">
                <a:solidFill>
                  <a:srgbClr val="A6E22E"/>
                </a:solidFill>
                <a:latin typeface="Consolas" panose="020B0609020204030204" pitchFamily="49" charset="0"/>
              </a:rPr>
              <a:t>db.createCollection</a:t>
            </a:r>
            <a:r>
              <a:rPr lang="en-US" sz="1600" dirty="0">
                <a:solidFill>
                  <a:schemeClr val="bg1"/>
                </a:solidFill>
                <a:latin typeface="Consolas" panose="020B0609020204030204" pitchFamily="49" charset="0"/>
              </a:rPr>
              <a:t>(</a:t>
            </a:r>
            <a:r>
              <a:rPr lang="en-US" sz="1600" dirty="0">
                <a:solidFill>
                  <a:srgbClr val="00B050"/>
                </a:solidFill>
                <a:latin typeface="Consolas" panose="020B0609020204030204" pitchFamily="49" charset="0"/>
              </a:rPr>
              <a:t>“users”</a:t>
            </a: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validator</a:t>
            </a: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a:t>
            </a:r>
            <a:r>
              <a:rPr lang="en-US" sz="1600" dirty="0" err="1">
                <a:solidFill>
                  <a:srgbClr val="FF9933"/>
                </a:solidFill>
                <a:latin typeface="Consolas" panose="020B0609020204030204" pitchFamily="49" charset="0"/>
              </a:rPr>
              <a:t>jsonSchema</a:t>
            </a:r>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a:t>
            </a:r>
            <a:r>
              <a:rPr lang="en-US" sz="1600" dirty="0" err="1">
                <a:solidFill>
                  <a:srgbClr val="FF9933"/>
                </a:solidFill>
                <a:latin typeface="Consolas" panose="020B0609020204030204" pitchFamily="49" charset="0"/>
              </a:rPr>
              <a:t>bsonType</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“object”</a:t>
            </a:r>
            <a:r>
              <a:rPr lang="en-US" sz="1600" dirty="0">
                <a:solidFill>
                  <a:schemeClr val="bg1"/>
                </a:solidFill>
                <a:latin typeface="Consolas" panose="020B0609020204030204" pitchFamily="49" charset="0"/>
              </a:rPr>
              <a:t>,</a:t>
            </a:r>
          </a:p>
          <a:p>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required</a:t>
            </a:r>
            <a:r>
              <a:rPr lang="en-US" sz="1600" dirty="0">
                <a:solidFill>
                  <a:schemeClr val="bg1"/>
                </a:solidFill>
                <a:latin typeface="Consolas" panose="020B0609020204030204" pitchFamily="49" charset="0"/>
              </a:rPr>
              <a:t>: [ </a:t>
            </a:r>
            <a:r>
              <a:rPr lang="en-US" sz="1600" dirty="0">
                <a:solidFill>
                  <a:srgbClr val="00B050"/>
                </a:solidFill>
                <a:latin typeface="Consolas" panose="020B0609020204030204" pitchFamily="49" charset="0"/>
              </a:rPr>
              <a:t>“name”</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“email”</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“age”</a:t>
            </a:r>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properties</a:t>
            </a:r>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name</a:t>
            </a:r>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a:t>
            </a:r>
            <a:r>
              <a:rPr lang="en-US" sz="1600" dirty="0" err="1">
                <a:solidFill>
                  <a:srgbClr val="FF9933"/>
                </a:solidFill>
                <a:latin typeface="Consolas" panose="020B0609020204030204" pitchFamily="49" charset="0"/>
              </a:rPr>
              <a:t>bsonType</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”string”</a:t>
            </a:r>
            <a:r>
              <a:rPr lang="en-US" sz="1600" dirty="0">
                <a:solidFill>
                  <a:schemeClr val="bg1"/>
                </a:solidFill>
                <a:latin typeface="Consolas" panose="020B0609020204030204" pitchFamily="49" charset="0"/>
              </a:rPr>
              <a:t>,</a:t>
            </a:r>
          </a:p>
          <a:p>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description</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“Must be a string and is required”</a:t>
            </a:r>
          </a:p>
          <a:p>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email</a:t>
            </a:r>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a:t>
            </a:r>
            <a:r>
              <a:rPr lang="en-US" sz="1600" dirty="0" err="1">
                <a:solidFill>
                  <a:srgbClr val="FF9933"/>
                </a:solidFill>
                <a:latin typeface="Consolas" panose="020B0609020204030204" pitchFamily="49" charset="0"/>
              </a:rPr>
              <a:t>bsonType</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”string”</a:t>
            </a:r>
            <a:r>
              <a:rPr lang="en-US" sz="1600" dirty="0">
                <a:solidFill>
                  <a:schemeClr val="bg1"/>
                </a:solidFill>
                <a:latin typeface="Consolas" panose="020B0609020204030204" pitchFamily="49" charset="0"/>
              </a:rPr>
              <a:t>,</a:t>
            </a:r>
          </a:p>
          <a:p>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pattern</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a:t>
            </a:r>
            <a:r>
              <a:rPr lang="en-US" sz="1600" dirty="0">
                <a:solidFill>
                  <a:srgbClr val="00B0F0"/>
                </a:solidFill>
                <a:latin typeface="Consolas" panose="020B0609020204030204" pitchFamily="49" charset="0"/>
              </a:rPr>
              <a:t>^.+@.+\..+$</a:t>
            </a:r>
            <a:r>
              <a:rPr lang="en-US" sz="1600" dirty="0">
                <a:solidFill>
                  <a:srgbClr val="00B050"/>
                </a:solidFill>
                <a:latin typeface="Consolas" panose="020B0609020204030204" pitchFamily="49" charset="0"/>
              </a:rPr>
              <a:t>”</a:t>
            </a:r>
          </a:p>
          <a:p>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description</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“Must be a valid email format”</a:t>
            </a:r>
          </a:p>
          <a:p>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age</a:t>
            </a:r>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a:t>
            </a:r>
            <a:r>
              <a:rPr lang="en-US" sz="1600" dirty="0" err="1">
                <a:solidFill>
                  <a:srgbClr val="FF9933"/>
                </a:solidFill>
                <a:latin typeface="Consolas" panose="020B0609020204030204" pitchFamily="49" charset="0"/>
              </a:rPr>
              <a:t>bsonType</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”int”</a:t>
            </a:r>
            <a:r>
              <a:rPr lang="en-US" sz="1600" dirty="0">
                <a:solidFill>
                  <a:schemeClr val="bg1"/>
                </a:solidFill>
                <a:latin typeface="Consolas" panose="020B0609020204030204" pitchFamily="49" charset="0"/>
              </a:rPr>
              <a:t>,</a:t>
            </a:r>
          </a:p>
          <a:p>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minimum</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10</a:t>
            </a:r>
            <a:r>
              <a:rPr lang="en-US" sz="1600" dirty="0">
                <a:solidFill>
                  <a:schemeClr val="bg1"/>
                </a:solidFill>
                <a:latin typeface="Consolas" panose="020B0609020204030204" pitchFamily="49" charset="0"/>
              </a:rPr>
              <a:t>,</a:t>
            </a:r>
          </a:p>
          <a:p>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maximum</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100</a:t>
            </a:r>
            <a:r>
              <a:rPr lang="en-US" sz="1600" dirty="0">
                <a:solidFill>
                  <a:schemeClr val="bg1"/>
                </a:solidFill>
                <a:latin typeface="Consolas" panose="020B0609020204030204" pitchFamily="49" charset="0"/>
              </a:rPr>
              <a:t>,</a:t>
            </a:r>
          </a:p>
          <a:p>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description</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“Age is a int between 10 and 100”</a:t>
            </a:r>
          </a:p>
          <a:p>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	</a:t>
            </a:r>
          </a:p>
          <a:p>
            <a:pPr algn="l"/>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endParaRPr lang="en-US" sz="1600" b="0" kern="12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15870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9DF92A-3B47-D1CB-604F-749B4C6B973A}"/>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3880E5A6-C778-6F4D-CC51-8B156FB77E2A}"/>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35</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0E892DB4-866A-A930-D011-3D84DFB8BAA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BF327825-A009-471F-F595-EAF0BB6BFB2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630C1986-A9AF-3B7B-6A0E-5EEB270008EC}"/>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b="1" dirty="0"/>
              <a:t>Schema Validation</a:t>
            </a:r>
          </a:p>
        </p:txBody>
      </p:sp>
      <p:sp>
        <p:nvSpPr>
          <p:cNvPr id="3" name="TextBox 2">
            <a:extLst>
              <a:ext uri="{FF2B5EF4-FFF2-40B4-BE49-F238E27FC236}">
                <a16:creationId xmlns:a16="http://schemas.microsoft.com/office/drawing/2014/main" id="{CB93D079-2EA8-9906-D286-790212BD4D56}"/>
              </a:ext>
            </a:extLst>
          </p:cNvPr>
          <p:cNvSpPr txBox="1"/>
          <p:nvPr/>
        </p:nvSpPr>
        <p:spPr>
          <a:xfrm>
            <a:off x="853834" y="2318028"/>
            <a:ext cx="10484331" cy="1415772"/>
          </a:xfrm>
          <a:prstGeom prst="rect">
            <a:avLst/>
          </a:prstGeom>
          <a:solidFill>
            <a:srgbClr val="2E2E2E"/>
          </a:solidFill>
        </p:spPr>
        <p:txBody>
          <a:bodyPr vert="horz" wrap="square" lIns="182880" tIns="91440" rIns="0" bIns="91440" rtlCol="0">
            <a:spAutoFit/>
          </a:bodyPr>
          <a:lstStyle/>
          <a:p>
            <a:r>
              <a:rPr lang="en-US" sz="1600" dirty="0">
                <a:solidFill>
                  <a:srgbClr val="FF9933"/>
                </a:solidFill>
                <a:latin typeface="Consolas" panose="020B0609020204030204" pitchFamily="49" charset="0"/>
              </a:rPr>
              <a:t>category</a:t>
            </a:r>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a:t>
            </a:r>
            <a:r>
              <a:rPr lang="en-US" sz="1600" dirty="0" err="1">
                <a:solidFill>
                  <a:srgbClr val="FF9933"/>
                </a:solidFill>
                <a:latin typeface="Consolas" panose="020B0609020204030204" pitchFamily="49" charset="0"/>
              </a:rPr>
              <a:t>bsonType</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”string”</a:t>
            </a:r>
            <a:r>
              <a:rPr lang="en-US" sz="1600" dirty="0">
                <a:solidFill>
                  <a:schemeClr val="bg1"/>
                </a:solidFill>
                <a:latin typeface="Consolas" panose="020B0609020204030204" pitchFamily="49" charset="0"/>
              </a:rPr>
              <a:t>,</a:t>
            </a:r>
          </a:p>
          <a:p>
            <a:r>
              <a:rPr lang="en-US" sz="1600" dirty="0">
                <a:solidFill>
                  <a:schemeClr val="bg1"/>
                </a:solidFill>
                <a:latin typeface="Consolas" panose="020B0609020204030204" pitchFamily="49" charset="0"/>
              </a:rPr>
              <a:t>	</a:t>
            </a:r>
            <a:r>
              <a:rPr lang="en-US" sz="1600" dirty="0" err="1">
                <a:solidFill>
                  <a:srgbClr val="FF9933"/>
                </a:solidFill>
                <a:latin typeface="Consolas" panose="020B0609020204030204" pitchFamily="49" charset="0"/>
              </a:rPr>
              <a:t>enum</a:t>
            </a:r>
            <a:r>
              <a:rPr lang="en-US" sz="1600" dirty="0">
                <a:solidFill>
                  <a:schemeClr val="bg1"/>
                </a:solidFill>
                <a:latin typeface="Consolas" panose="020B0609020204030204" pitchFamily="49" charset="0"/>
              </a:rPr>
              <a:t>: [ </a:t>
            </a:r>
            <a:r>
              <a:rPr lang="en-US" sz="1600" dirty="0">
                <a:solidFill>
                  <a:srgbClr val="00B050"/>
                </a:solidFill>
                <a:latin typeface="Consolas" panose="020B0609020204030204" pitchFamily="49" charset="0"/>
              </a:rPr>
              <a:t>“electronics”</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a:t>
            </a:r>
            <a:r>
              <a:rPr lang="en-US" sz="1600" dirty="0" err="1">
                <a:solidFill>
                  <a:srgbClr val="00B050"/>
                </a:solidFill>
                <a:latin typeface="Consolas" panose="020B0609020204030204" pitchFamily="49" charset="0"/>
              </a:rPr>
              <a:t>clothings</a:t>
            </a:r>
            <a:r>
              <a:rPr lang="en-US" sz="1600" dirty="0">
                <a:solidFill>
                  <a:srgbClr val="00B050"/>
                </a:solidFill>
                <a:latin typeface="Consolas" panose="020B0609020204030204" pitchFamily="49" charset="0"/>
              </a:rPr>
              <a:t>”</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“books”</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“home”</a:t>
            </a:r>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description</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“Category must be one of the predefined values.”</a:t>
            </a:r>
          </a:p>
          <a:p>
            <a:r>
              <a:rPr lang="en-US" sz="16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504275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6FBCD-B49F-710D-1BA9-B0913A9E52EE}"/>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52667D2B-04B6-4310-7ADF-975C01B4E7F7}"/>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36</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45A0FD54-9F15-6FAE-3A53-3A332D253F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FA9E45AE-0ECE-C0E5-0D13-DA4AD2C6344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3C54F2E3-83BE-A9E5-1C66-613BAC56377E}"/>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b="1" dirty="0"/>
              <a:t>Schema Validation</a:t>
            </a:r>
          </a:p>
        </p:txBody>
      </p:sp>
      <p:sp>
        <p:nvSpPr>
          <p:cNvPr id="4" name="TextBox 3">
            <a:extLst>
              <a:ext uri="{FF2B5EF4-FFF2-40B4-BE49-F238E27FC236}">
                <a16:creationId xmlns:a16="http://schemas.microsoft.com/office/drawing/2014/main" id="{96C7B52D-E124-A247-901B-B31EE78025D9}"/>
              </a:ext>
            </a:extLst>
          </p:cNvPr>
          <p:cNvSpPr txBox="1"/>
          <p:nvPr/>
        </p:nvSpPr>
        <p:spPr>
          <a:xfrm>
            <a:off x="853834" y="659067"/>
            <a:ext cx="10484331" cy="6340197"/>
          </a:xfrm>
          <a:prstGeom prst="rect">
            <a:avLst/>
          </a:prstGeom>
          <a:solidFill>
            <a:srgbClr val="2E2E2E"/>
          </a:solidFill>
        </p:spPr>
        <p:txBody>
          <a:bodyPr vert="horz" wrap="square" lIns="182880" tIns="91440" rIns="0" bIns="91440" rtlCol="0">
            <a:spAutoFit/>
          </a:bodyPr>
          <a:lstStyle/>
          <a:p>
            <a:r>
              <a:rPr lang="en-US" sz="1600" dirty="0">
                <a:solidFill>
                  <a:srgbClr val="FF9933"/>
                </a:solidFill>
                <a:latin typeface="Consolas" panose="020B0609020204030204" pitchFamily="49" charset="0"/>
              </a:rPr>
              <a:t>items</a:t>
            </a:r>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a:t>
            </a:r>
            <a:r>
              <a:rPr lang="en-US" sz="1600" dirty="0" err="1">
                <a:solidFill>
                  <a:srgbClr val="FF9933"/>
                </a:solidFill>
                <a:latin typeface="Consolas" panose="020B0609020204030204" pitchFamily="49" charset="0"/>
              </a:rPr>
              <a:t>bsonType</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”array”</a:t>
            </a:r>
            <a:r>
              <a:rPr lang="en-US" sz="1600" dirty="0">
                <a:solidFill>
                  <a:schemeClr val="bg1"/>
                </a:solidFill>
                <a:latin typeface="Consolas" panose="020B0609020204030204" pitchFamily="49" charset="0"/>
              </a:rPr>
              <a:t>,</a:t>
            </a:r>
          </a:p>
          <a:p>
            <a:r>
              <a:rPr lang="en-US" sz="1600" dirty="0">
                <a:solidFill>
                  <a:schemeClr val="bg1"/>
                </a:solidFill>
                <a:latin typeface="Consolas" panose="020B0609020204030204" pitchFamily="49" charset="0"/>
              </a:rPr>
              <a:t>	</a:t>
            </a:r>
            <a:r>
              <a:rPr lang="en-US" sz="1600" dirty="0" err="1">
                <a:solidFill>
                  <a:srgbClr val="FF9933"/>
                </a:solidFill>
                <a:latin typeface="Consolas" panose="020B0609020204030204" pitchFamily="49" charset="0"/>
              </a:rPr>
              <a:t>minItems</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1</a:t>
            </a:r>
            <a:r>
              <a:rPr lang="en-US" sz="1600" dirty="0">
                <a:solidFill>
                  <a:schemeClr val="bg1"/>
                </a:solidFill>
                <a:latin typeface="Consolas" panose="020B0609020204030204" pitchFamily="49" charset="0"/>
              </a:rPr>
              <a:t>,</a:t>
            </a:r>
          </a:p>
          <a:p>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items</a:t>
            </a:r>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a:t>
            </a:r>
            <a:r>
              <a:rPr lang="en-US" sz="1600" dirty="0" err="1">
                <a:solidFill>
                  <a:srgbClr val="FF9933"/>
                </a:solidFill>
                <a:latin typeface="Consolas" panose="020B0609020204030204" pitchFamily="49" charset="0"/>
              </a:rPr>
              <a:t>bsonType</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“object”</a:t>
            </a:r>
            <a:r>
              <a:rPr lang="en-US" sz="1600" dirty="0">
                <a:solidFill>
                  <a:schemeClr val="bg1"/>
                </a:solidFill>
                <a:latin typeface="Consolas" panose="020B0609020204030204" pitchFamily="49" charset="0"/>
              </a:rPr>
              <a:t>,</a:t>
            </a:r>
          </a:p>
          <a:p>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required</a:t>
            </a:r>
            <a:r>
              <a:rPr lang="en-US" sz="1600" dirty="0">
                <a:solidFill>
                  <a:schemeClr val="bg1"/>
                </a:solidFill>
                <a:latin typeface="Consolas" panose="020B0609020204030204" pitchFamily="49" charset="0"/>
              </a:rPr>
              <a:t>: [ </a:t>
            </a:r>
            <a:r>
              <a:rPr lang="en-US" sz="1600" dirty="0">
                <a:solidFill>
                  <a:srgbClr val="00B050"/>
                </a:solidFill>
                <a:latin typeface="Consolas" panose="020B0609020204030204" pitchFamily="49" charset="0"/>
              </a:rPr>
              <a:t>“product”</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“price”</a:t>
            </a:r>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properties</a:t>
            </a:r>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product</a:t>
            </a:r>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a:t>
            </a:r>
            <a:r>
              <a:rPr lang="en-US" sz="1600" dirty="0" err="1">
                <a:solidFill>
                  <a:srgbClr val="FF9933"/>
                </a:solidFill>
                <a:latin typeface="Consolas" panose="020B0609020204030204" pitchFamily="49" charset="0"/>
              </a:rPr>
              <a:t>bsonType</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“string”</a:t>
            </a:r>
            <a:r>
              <a:rPr lang="en-US" sz="1600" dirty="0">
                <a:solidFill>
                  <a:schemeClr val="bg1"/>
                </a:solidFill>
                <a:latin typeface="Consolas" panose="020B0609020204030204" pitchFamily="49" charset="0"/>
              </a:rPr>
              <a:t>,</a:t>
            </a:r>
          </a:p>
          <a:p>
            <a:r>
              <a:rPr lang="en-US" sz="1600" dirty="0">
                <a:solidFill>
                  <a:schemeClr val="bg1"/>
                </a:solidFill>
                <a:latin typeface="Consolas" panose="020B0609020204030204" pitchFamily="49" charset="0"/>
              </a:rPr>
              <a:t>				</a:t>
            </a:r>
            <a:r>
              <a:rPr lang="en-US" sz="1600" dirty="0" err="1">
                <a:solidFill>
                  <a:srgbClr val="FF9933"/>
                </a:solidFill>
                <a:latin typeface="Consolas" panose="020B0609020204030204" pitchFamily="49" charset="0"/>
              </a:rPr>
              <a:t>minLength</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3</a:t>
            </a:r>
            <a:r>
              <a:rPr lang="en-US" sz="1600" dirty="0">
                <a:solidFill>
                  <a:schemeClr val="bg1"/>
                </a:solidFill>
                <a:latin typeface="Consolas" panose="020B0609020204030204" pitchFamily="49" charset="0"/>
              </a:rPr>
              <a:t>,</a:t>
            </a:r>
          </a:p>
          <a:p>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description</a:t>
            </a:r>
            <a:r>
              <a:rPr lang="en-US" sz="1600" dirty="0">
                <a:solidFill>
                  <a:schemeClr val="bg1"/>
                </a:solidFill>
                <a:latin typeface="Consolas" panose="020B0609020204030204" pitchFamily="49" charset="0"/>
              </a:rPr>
              <a:t>:</a:t>
            </a:r>
            <a:r>
              <a:rPr lang="en-US" sz="1600" dirty="0">
                <a:solidFill>
                  <a:srgbClr val="00B050"/>
                </a:solidFill>
                <a:latin typeface="Consolas" panose="020B0609020204030204" pitchFamily="49" charset="0"/>
              </a:rPr>
              <a:t> “Product name must be a string”</a:t>
            </a:r>
          </a:p>
          <a:p>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quantity</a:t>
            </a:r>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a:t>
            </a:r>
            <a:r>
              <a:rPr lang="en-US" sz="1600" dirty="0" err="1">
                <a:solidFill>
                  <a:srgbClr val="FF9933"/>
                </a:solidFill>
                <a:latin typeface="Consolas" panose="020B0609020204030204" pitchFamily="49" charset="0"/>
              </a:rPr>
              <a:t>bsonType</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“int”</a:t>
            </a:r>
            <a:r>
              <a:rPr lang="en-US" sz="1600" dirty="0">
                <a:solidFill>
                  <a:schemeClr val="bg1"/>
                </a:solidFill>
                <a:latin typeface="Consolas" panose="020B0609020204030204" pitchFamily="49" charset="0"/>
              </a:rPr>
              <a:t>,</a:t>
            </a:r>
          </a:p>
          <a:p>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minimum</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1</a:t>
            </a:r>
            <a:r>
              <a:rPr lang="en-US" sz="1600" dirty="0">
                <a:solidFill>
                  <a:schemeClr val="bg1"/>
                </a:solidFill>
                <a:latin typeface="Consolas" panose="020B0609020204030204" pitchFamily="49" charset="0"/>
              </a:rPr>
              <a:t>,</a:t>
            </a:r>
          </a:p>
          <a:p>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description</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“Quantity must be at least 1.”</a:t>
            </a:r>
          </a:p>
          <a:p>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price</a:t>
            </a:r>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a:t>
            </a:r>
            <a:r>
              <a:rPr lang="en-US" sz="1600" dirty="0" err="1">
                <a:solidFill>
                  <a:srgbClr val="FF9933"/>
                </a:solidFill>
                <a:latin typeface="Consolas" panose="020B0609020204030204" pitchFamily="49" charset="0"/>
              </a:rPr>
              <a:t>bsonType</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“double”</a:t>
            </a:r>
            <a:r>
              <a:rPr lang="en-US" sz="1600" dirty="0">
                <a:solidFill>
                  <a:schemeClr val="bg1"/>
                </a:solidFill>
                <a:latin typeface="Consolas" panose="020B0609020204030204" pitchFamily="49" charset="0"/>
              </a:rPr>
              <a:t>,</a:t>
            </a:r>
          </a:p>
          <a:p>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minimum</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0.01</a:t>
            </a:r>
            <a:r>
              <a:rPr lang="en-US" sz="1600" dirty="0">
                <a:solidFill>
                  <a:schemeClr val="bg1"/>
                </a:solidFill>
                <a:latin typeface="Consolas" panose="020B0609020204030204" pitchFamily="49" charset="0"/>
              </a:rPr>
              <a:t>,</a:t>
            </a:r>
          </a:p>
          <a:p>
            <a:r>
              <a:rPr lang="en-US" sz="1600" dirty="0">
                <a:solidFill>
                  <a:schemeClr val="bg1"/>
                </a:solidFill>
                <a:latin typeface="Consolas" panose="020B0609020204030204" pitchFamily="49" charset="0"/>
              </a:rPr>
              <a:t>				</a:t>
            </a:r>
            <a:r>
              <a:rPr lang="en-US" sz="1600" dirty="0" err="1">
                <a:solidFill>
                  <a:srgbClr val="FF9933"/>
                </a:solidFill>
                <a:latin typeface="Consolas" panose="020B0609020204030204" pitchFamily="49" charset="0"/>
              </a:rPr>
              <a:t>descrition</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“Price must be positive”</a:t>
            </a:r>
          </a:p>
          <a:p>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3457936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EC1F6-AA2D-9962-7291-9FC6E3D30630}"/>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D01A6678-3D23-7499-7D97-2E3B9726D8EE}"/>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37</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16216450-B12A-20E3-57A1-6C0BA51A7E6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FF3085E0-2D52-28ED-79D6-034B88661EA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E3AEB3BD-2438-F1B0-C06F-86A98B2B70C4}"/>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b="1" dirty="0"/>
              <a:t>Schema Validation</a:t>
            </a:r>
          </a:p>
        </p:txBody>
      </p:sp>
      <p:sp>
        <p:nvSpPr>
          <p:cNvPr id="3" name="TextBox 2">
            <a:extLst>
              <a:ext uri="{FF2B5EF4-FFF2-40B4-BE49-F238E27FC236}">
                <a16:creationId xmlns:a16="http://schemas.microsoft.com/office/drawing/2014/main" id="{B21D1E61-D476-322A-3B78-386B0A632AAF}"/>
              </a:ext>
            </a:extLst>
          </p:cNvPr>
          <p:cNvSpPr txBox="1"/>
          <p:nvPr/>
        </p:nvSpPr>
        <p:spPr>
          <a:xfrm>
            <a:off x="853834" y="1176849"/>
            <a:ext cx="10484331" cy="1908215"/>
          </a:xfrm>
          <a:prstGeom prst="rect">
            <a:avLst/>
          </a:prstGeom>
          <a:solidFill>
            <a:srgbClr val="2E2E2E"/>
          </a:solidFill>
        </p:spPr>
        <p:txBody>
          <a:bodyPr vert="horz" wrap="square" lIns="182880" tIns="91440" rIns="0" bIns="91440" rtlCol="0">
            <a:spAutoFit/>
          </a:bodyPr>
          <a:lstStyle/>
          <a:p>
            <a:pPr algn="l"/>
            <a:r>
              <a:rPr lang="en-US" sz="1600" dirty="0" err="1">
                <a:solidFill>
                  <a:srgbClr val="A6E22E"/>
                </a:solidFill>
                <a:latin typeface="Consolas" panose="020B0609020204030204" pitchFamily="49" charset="0"/>
              </a:rPr>
              <a:t>db.createCollection</a:t>
            </a:r>
            <a:r>
              <a:rPr lang="en-US" sz="1600" dirty="0">
                <a:solidFill>
                  <a:schemeClr val="bg1"/>
                </a:solidFill>
                <a:latin typeface="Consolas" panose="020B0609020204030204" pitchFamily="49" charset="0"/>
              </a:rPr>
              <a:t>(</a:t>
            </a:r>
            <a:r>
              <a:rPr lang="en-US" sz="1600" dirty="0">
                <a:solidFill>
                  <a:srgbClr val="00B050"/>
                </a:solidFill>
                <a:latin typeface="Consolas" panose="020B0609020204030204" pitchFamily="49" charset="0"/>
              </a:rPr>
              <a:t>“users”</a:t>
            </a: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validator</a:t>
            </a: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$expr</a:t>
            </a:r>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a:t>
            </a:r>
            <a:r>
              <a:rPr lang="en-US" sz="1600" dirty="0" err="1">
                <a:solidFill>
                  <a:srgbClr val="FF9933"/>
                </a:solidFill>
                <a:latin typeface="Consolas" panose="020B0609020204030204" pitchFamily="49" charset="0"/>
              </a:rPr>
              <a:t>lt</a:t>
            </a:r>
            <a:r>
              <a:rPr lang="en-US" sz="1600" dirty="0">
                <a:solidFill>
                  <a:schemeClr val="bg1"/>
                </a:solidFill>
                <a:latin typeface="Consolas" panose="020B0609020204030204" pitchFamily="49" charset="0"/>
              </a:rPr>
              <a:t>: [ </a:t>
            </a:r>
            <a:r>
              <a:rPr lang="en-US" sz="1600" dirty="0">
                <a:solidFill>
                  <a:srgbClr val="00B050"/>
                </a:solidFill>
                <a:latin typeface="Consolas" panose="020B0609020204030204" pitchFamily="49" charset="0"/>
              </a:rPr>
              <a:t>“</a:t>
            </a:r>
            <a:r>
              <a:rPr lang="en-US" sz="1600" dirty="0">
                <a:solidFill>
                  <a:srgbClr val="00B0F0"/>
                </a:solidFill>
                <a:latin typeface="Consolas" panose="020B0609020204030204" pitchFamily="49" charset="0"/>
              </a:rPr>
              <a:t>$</a:t>
            </a:r>
            <a:r>
              <a:rPr lang="en-US" sz="1600" dirty="0" err="1">
                <a:solidFill>
                  <a:srgbClr val="00B050"/>
                </a:solidFill>
                <a:latin typeface="Consolas" panose="020B0609020204030204" pitchFamily="49" charset="0"/>
              </a:rPr>
              <a:t>products.discountedPrice</a:t>
            </a:r>
            <a:r>
              <a:rPr lang="en-US" sz="1600" dirty="0">
                <a:solidFill>
                  <a:srgbClr val="00B050"/>
                </a:solidFill>
                <a:latin typeface="Consolas" panose="020B0609020204030204" pitchFamily="49" charset="0"/>
              </a:rPr>
              <a:t>”</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a:t>
            </a:r>
            <a:r>
              <a:rPr lang="en-US" sz="1600" dirty="0">
                <a:solidFill>
                  <a:srgbClr val="00B0F0"/>
                </a:solidFill>
                <a:latin typeface="Consolas" panose="020B0609020204030204" pitchFamily="49" charset="0"/>
              </a:rPr>
              <a:t>$</a:t>
            </a:r>
            <a:r>
              <a:rPr lang="en-US" sz="1600" dirty="0" err="1">
                <a:solidFill>
                  <a:srgbClr val="00B050"/>
                </a:solidFill>
                <a:latin typeface="Consolas" panose="020B0609020204030204" pitchFamily="49" charset="0"/>
              </a:rPr>
              <a:t>products.price</a:t>
            </a:r>
            <a:r>
              <a:rPr lang="en-US" sz="1600" dirty="0">
                <a:solidFill>
                  <a:srgbClr val="00B050"/>
                </a:solidFill>
                <a:latin typeface="Consolas" panose="020B0609020204030204" pitchFamily="49" charset="0"/>
              </a:rPr>
              <a:t>”</a:t>
            </a: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	</a:t>
            </a:r>
          </a:p>
          <a:p>
            <a:pPr algn="l"/>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endParaRPr lang="en-US" sz="1600" b="0" kern="1200" dirty="0">
              <a:solidFill>
                <a:schemeClr val="bg1"/>
              </a:solidFill>
              <a:latin typeface="Consolas" panose="020B0609020204030204" pitchFamily="49" charset="0"/>
            </a:endParaRPr>
          </a:p>
        </p:txBody>
      </p:sp>
      <p:sp>
        <p:nvSpPr>
          <p:cNvPr id="4" name="TextBox 3">
            <a:extLst>
              <a:ext uri="{FF2B5EF4-FFF2-40B4-BE49-F238E27FC236}">
                <a16:creationId xmlns:a16="http://schemas.microsoft.com/office/drawing/2014/main" id="{DB42E5B4-2D2C-5FA0-2510-434FDCAF4796}"/>
              </a:ext>
            </a:extLst>
          </p:cNvPr>
          <p:cNvSpPr txBox="1"/>
          <p:nvPr/>
        </p:nvSpPr>
        <p:spPr>
          <a:xfrm>
            <a:off x="853834" y="3581400"/>
            <a:ext cx="10484331" cy="2154436"/>
          </a:xfrm>
          <a:prstGeom prst="rect">
            <a:avLst/>
          </a:prstGeom>
          <a:solidFill>
            <a:srgbClr val="2E2E2E"/>
          </a:solidFill>
        </p:spPr>
        <p:txBody>
          <a:bodyPr vert="horz" wrap="square" lIns="182880" tIns="91440" rIns="0" bIns="91440" rtlCol="0">
            <a:spAutoFit/>
          </a:bodyPr>
          <a:lstStyle/>
          <a:p>
            <a:pPr algn="l"/>
            <a:r>
              <a:rPr lang="en-US" sz="1600" dirty="0" err="1">
                <a:solidFill>
                  <a:srgbClr val="A6E22E"/>
                </a:solidFill>
                <a:latin typeface="Consolas" panose="020B0609020204030204" pitchFamily="49" charset="0"/>
              </a:rPr>
              <a:t>db.createCollection</a:t>
            </a:r>
            <a:r>
              <a:rPr lang="en-US" sz="1600" dirty="0">
                <a:solidFill>
                  <a:schemeClr val="bg1"/>
                </a:solidFill>
                <a:latin typeface="Consolas" panose="020B0609020204030204" pitchFamily="49" charset="0"/>
              </a:rPr>
              <a:t>(</a:t>
            </a:r>
            <a:r>
              <a:rPr lang="en-US" sz="1600" dirty="0">
                <a:solidFill>
                  <a:srgbClr val="00B050"/>
                </a:solidFill>
                <a:latin typeface="Consolas" panose="020B0609020204030204" pitchFamily="49" charset="0"/>
              </a:rPr>
              <a:t>“users”</a:t>
            </a: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validator</a:t>
            </a:r>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$and</a:t>
            </a:r>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 </a:t>
            </a:r>
            <a:r>
              <a:rPr lang="en-US" sz="1600" dirty="0">
                <a:solidFill>
                  <a:srgbClr val="FF9933"/>
                </a:solidFill>
                <a:latin typeface="Consolas" panose="020B0609020204030204" pitchFamily="49" charset="0"/>
              </a:rPr>
              <a:t>$expr</a:t>
            </a:r>
            <a:r>
              <a:rPr lang="en-US" sz="1600" dirty="0">
                <a:solidFill>
                  <a:schemeClr val="bg1"/>
                </a:solidFill>
                <a:latin typeface="Consolas" panose="020B0609020204030204" pitchFamily="49" charset="0"/>
              </a:rPr>
              <a:t>: {…} },</a:t>
            </a:r>
          </a:p>
          <a:p>
            <a:r>
              <a:rPr lang="en-US" sz="1600" dirty="0">
                <a:solidFill>
                  <a:schemeClr val="bg1"/>
                </a:solidFill>
                <a:latin typeface="Consolas" panose="020B0609020204030204" pitchFamily="49" charset="0"/>
              </a:rPr>
              <a:t>			{ </a:t>
            </a:r>
            <a:r>
              <a:rPr lang="en-US" sz="1600" dirty="0">
                <a:solidFill>
                  <a:srgbClr val="FF9933"/>
                </a:solidFill>
                <a:latin typeface="Consolas" panose="020B0609020204030204" pitchFamily="49" charset="0"/>
              </a:rPr>
              <a:t>$</a:t>
            </a:r>
            <a:r>
              <a:rPr lang="en-US" sz="1600" dirty="0" err="1">
                <a:solidFill>
                  <a:srgbClr val="FF9933"/>
                </a:solidFill>
                <a:latin typeface="Consolas" panose="020B0609020204030204" pitchFamily="49" charset="0"/>
              </a:rPr>
              <a:t>jsonSchema</a:t>
            </a:r>
            <a:r>
              <a:rPr lang="en-US" sz="1600" dirty="0">
                <a:solidFill>
                  <a:schemeClr val="bg1"/>
                </a:solidFill>
                <a:latin typeface="Consolas" panose="020B0609020204030204" pitchFamily="49" charset="0"/>
              </a:rPr>
              <a:t>: {…} },</a:t>
            </a:r>
          </a:p>
          <a:p>
            <a:pPr algn="l"/>
            <a:r>
              <a:rPr lang="en-US" sz="1600" dirty="0">
                <a:solidFill>
                  <a:schemeClr val="bg1"/>
                </a:solidFill>
                <a:latin typeface="Consolas" panose="020B0609020204030204" pitchFamily="49" charset="0"/>
              </a:rPr>
              <a:t>		] 	</a:t>
            </a:r>
          </a:p>
          <a:p>
            <a:pPr algn="l"/>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endParaRPr lang="en-US" sz="1600" b="0" kern="12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85021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239F85-1E5D-F316-EF68-B3C99A2582DD}"/>
              </a:ext>
            </a:extLst>
          </p:cNvPr>
          <p:cNvSpPr>
            <a:spLocks noGrp="1"/>
          </p:cNvSpPr>
          <p:nvPr>
            <p:ph type="sldNum" sz="quarter" idx="12"/>
          </p:nvPr>
        </p:nvSpPr>
        <p:spPr/>
        <p:txBody>
          <a:bodyPr/>
          <a:lstStyle/>
          <a:p>
            <a:fld id="{2737C662-D0ED-4587-B264-5C4F0D975D18}" type="slidenum">
              <a:rPr lang="en-GB" smtClean="0"/>
              <a:t>38</a:t>
            </a:fld>
            <a:endParaRPr lang="en-GB" dirty="0"/>
          </a:p>
        </p:txBody>
      </p:sp>
      <p:sp>
        <p:nvSpPr>
          <p:cNvPr id="4" name="Title 3">
            <a:extLst>
              <a:ext uri="{FF2B5EF4-FFF2-40B4-BE49-F238E27FC236}">
                <a16:creationId xmlns:a16="http://schemas.microsoft.com/office/drawing/2014/main" id="{20D8B6F4-93BC-42D9-851C-39E07A70798E}"/>
              </a:ext>
            </a:extLst>
          </p:cNvPr>
          <p:cNvSpPr>
            <a:spLocks noGrp="1"/>
          </p:cNvSpPr>
          <p:nvPr>
            <p:ph type="title"/>
          </p:nvPr>
        </p:nvSpPr>
        <p:spPr>
          <a:xfrm>
            <a:off x="3098321" y="1580956"/>
            <a:ext cx="5995358" cy="3696087"/>
          </a:xfrm>
        </p:spPr>
        <p:txBody>
          <a:bodyPr anchor="ctr"/>
          <a:lstStyle/>
          <a:p>
            <a:pPr algn="ctr"/>
            <a:r>
              <a:rPr lang="en-US" sz="4800" b="1" dirty="0"/>
              <a:t>Thank you!</a:t>
            </a:r>
          </a:p>
        </p:txBody>
      </p:sp>
    </p:spTree>
    <p:extLst>
      <p:ext uri="{BB962C8B-B14F-4D97-AF65-F5344CB8AC3E}">
        <p14:creationId xmlns:p14="http://schemas.microsoft.com/office/powerpoint/2010/main" val="2998211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13BA7F-E50A-E677-13ED-EBC6890A2749}"/>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2FE34F72-0B47-3B79-7542-D81481C643E2}"/>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4</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55348766-39C3-4612-8EB0-4210526A76C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11BE66D8-52CB-64BD-18B4-B33663A31CE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19008D0A-0E76-709B-67AF-9E4250CAB1BD}"/>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sz="3600" b="1" dirty="0"/>
              <a:t>Indexes</a:t>
            </a:r>
            <a:endParaRPr lang="en-US" sz="3600" dirty="0"/>
          </a:p>
        </p:txBody>
      </p:sp>
      <p:sp>
        <p:nvSpPr>
          <p:cNvPr id="5" name="TextBox 4">
            <a:extLst>
              <a:ext uri="{FF2B5EF4-FFF2-40B4-BE49-F238E27FC236}">
                <a16:creationId xmlns:a16="http://schemas.microsoft.com/office/drawing/2014/main" id="{E0075CB8-D716-609F-7B44-32DAA7A32113}"/>
              </a:ext>
            </a:extLst>
          </p:cNvPr>
          <p:cNvSpPr txBox="1"/>
          <p:nvPr/>
        </p:nvSpPr>
        <p:spPr>
          <a:xfrm>
            <a:off x="609600" y="1219881"/>
            <a:ext cx="10972800" cy="369332"/>
          </a:xfrm>
          <a:prstGeom prst="rect">
            <a:avLst/>
          </a:prstGeom>
        </p:spPr>
        <p:txBody>
          <a:bodyPr vert="horz" wrap="square" lIns="0" tIns="0" rIns="0" bIns="0" rtlCol="0">
            <a:spAutoFit/>
          </a:bodyPr>
          <a:lstStyle/>
          <a:p>
            <a:r>
              <a:rPr lang="en-US" sz="2400" dirty="0">
                <a:latin typeface="SLB Sans Book" panose="02000503040000020004" pitchFamily="2" charset="0"/>
              </a:rPr>
              <a:t>Get all indexes on collection</a:t>
            </a:r>
          </a:p>
        </p:txBody>
      </p:sp>
      <p:sp>
        <p:nvSpPr>
          <p:cNvPr id="3" name="Title 1">
            <a:extLst>
              <a:ext uri="{FF2B5EF4-FFF2-40B4-BE49-F238E27FC236}">
                <a16:creationId xmlns:a16="http://schemas.microsoft.com/office/drawing/2014/main" id="{7AAB88B8-6E4D-706F-B2DB-CB4B02048904}"/>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rPr>
              <a:t>Operations on indexes</a:t>
            </a:r>
          </a:p>
        </p:txBody>
      </p:sp>
      <p:sp>
        <p:nvSpPr>
          <p:cNvPr id="4" name="TextBox 3">
            <a:extLst>
              <a:ext uri="{FF2B5EF4-FFF2-40B4-BE49-F238E27FC236}">
                <a16:creationId xmlns:a16="http://schemas.microsoft.com/office/drawing/2014/main" id="{4BCC3B26-2925-6F03-FD94-E6346990D066}"/>
              </a:ext>
            </a:extLst>
          </p:cNvPr>
          <p:cNvSpPr txBox="1"/>
          <p:nvPr/>
        </p:nvSpPr>
        <p:spPr>
          <a:xfrm>
            <a:off x="609600" y="1686301"/>
            <a:ext cx="10484331" cy="430887"/>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db.users.getIndexes</a:t>
            </a:r>
            <a:r>
              <a:rPr lang="en-US" sz="1600" b="0" kern="1200" dirty="0">
                <a:solidFill>
                  <a:schemeClr val="bg1"/>
                </a:solidFill>
                <a:latin typeface="Consolas" panose="020B0609020204030204" pitchFamily="49" charset="0"/>
              </a:rPr>
              <a:t>()</a:t>
            </a:r>
          </a:p>
        </p:txBody>
      </p:sp>
      <p:sp>
        <p:nvSpPr>
          <p:cNvPr id="6" name="TextBox 5">
            <a:extLst>
              <a:ext uri="{FF2B5EF4-FFF2-40B4-BE49-F238E27FC236}">
                <a16:creationId xmlns:a16="http://schemas.microsoft.com/office/drawing/2014/main" id="{1E485AB8-6E18-A814-FEFD-A3021FA0789C}"/>
              </a:ext>
            </a:extLst>
          </p:cNvPr>
          <p:cNvSpPr txBox="1"/>
          <p:nvPr/>
        </p:nvSpPr>
        <p:spPr>
          <a:xfrm>
            <a:off x="609600" y="2226893"/>
            <a:ext cx="10972800" cy="369332"/>
          </a:xfrm>
          <a:prstGeom prst="rect">
            <a:avLst/>
          </a:prstGeom>
        </p:spPr>
        <p:txBody>
          <a:bodyPr vert="horz" wrap="square" lIns="0" tIns="0" rIns="0" bIns="0" rtlCol="0">
            <a:spAutoFit/>
          </a:bodyPr>
          <a:lstStyle/>
          <a:p>
            <a:r>
              <a:rPr lang="en-US" sz="2400" dirty="0">
                <a:latin typeface="SLB Sans Book" panose="02000503040000020004" pitchFamily="2" charset="0"/>
              </a:rPr>
              <a:t>Create index</a:t>
            </a:r>
          </a:p>
        </p:txBody>
      </p:sp>
      <p:sp>
        <p:nvSpPr>
          <p:cNvPr id="7" name="TextBox 6">
            <a:extLst>
              <a:ext uri="{FF2B5EF4-FFF2-40B4-BE49-F238E27FC236}">
                <a16:creationId xmlns:a16="http://schemas.microsoft.com/office/drawing/2014/main" id="{C3D872C1-6457-ABEE-E3C3-29A3499BB462}"/>
              </a:ext>
            </a:extLst>
          </p:cNvPr>
          <p:cNvSpPr txBox="1"/>
          <p:nvPr/>
        </p:nvSpPr>
        <p:spPr>
          <a:xfrm>
            <a:off x="609600" y="2693313"/>
            <a:ext cx="10484331" cy="430887"/>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db.users.createIndex</a:t>
            </a:r>
            <a:r>
              <a:rPr lang="en-US" sz="1600" b="0" kern="1200" dirty="0">
                <a:solidFill>
                  <a:schemeClr val="bg1"/>
                </a:solidFill>
                <a:latin typeface="Consolas" panose="020B0609020204030204" pitchFamily="49" charset="0"/>
              </a:rPr>
              <a:t>( { </a:t>
            </a:r>
            <a:r>
              <a:rPr lang="en-US" sz="1600" b="0" kern="1200" dirty="0">
                <a:solidFill>
                  <a:srgbClr val="FF9933"/>
                </a:solidFill>
                <a:latin typeface="Consolas" panose="020B0609020204030204" pitchFamily="49" charset="0"/>
              </a:rPr>
              <a:t>name</a:t>
            </a:r>
            <a:r>
              <a:rPr lang="en-US" sz="1600" b="0" kern="1200" dirty="0">
                <a:solidFill>
                  <a:schemeClr val="bg1"/>
                </a:solidFill>
                <a:latin typeface="Consolas" panose="020B0609020204030204" pitchFamily="49" charset="0"/>
              </a:rPr>
              <a:t>: </a:t>
            </a:r>
            <a:r>
              <a:rPr lang="en-US" sz="1600" b="0" kern="1200" dirty="0">
                <a:solidFill>
                  <a:srgbClr val="FF0066"/>
                </a:solidFill>
                <a:latin typeface="Consolas" panose="020B0609020204030204" pitchFamily="49" charset="0"/>
              </a:rPr>
              <a:t>1</a:t>
            </a:r>
            <a:r>
              <a:rPr lang="en-US" sz="1600" b="0" kern="1200" dirty="0">
                <a:solidFill>
                  <a:schemeClr val="bg1"/>
                </a:solidFill>
                <a:latin typeface="Consolas" panose="020B0609020204030204" pitchFamily="49" charset="0"/>
              </a:rPr>
              <a:t> } )</a:t>
            </a:r>
          </a:p>
        </p:txBody>
      </p:sp>
      <p:sp>
        <p:nvSpPr>
          <p:cNvPr id="8" name="TextBox 7">
            <a:extLst>
              <a:ext uri="{FF2B5EF4-FFF2-40B4-BE49-F238E27FC236}">
                <a16:creationId xmlns:a16="http://schemas.microsoft.com/office/drawing/2014/main" id="{03D916C0-3A99-8804-7BA9-80820E5539E3}"/>
              </a:ext>
            </a:extLst>
          </p:cNvPr>
          <p:cNvSpPr txBox="1"/>
          <p:nvPr/>
        </p:nvSpPr>
        <p:spPr>
          <a:xfrm>
            <a:off x="609600" y="3267380"/>
            <a:ext cx="10972800" cy="369332"/>
          </a:xfrm>
          <a:prstGeom prst="rect">
            <a:avLst/>
          </a:prstGeom>
        </p:spPr>
        <p:txBody>
          <a:bodyPr vert="horz" wrap="square" lIns="0" tIns="0" rIns="0" bIns="0" rtlCol="0">
            <a:spAutoFit/>
          </a:bodyPr>
          <a:lstStyle/>
          <a:p>
            <a:r>
              <a:rPr lang="en-US" sz="2400" dirty="0">
                <a:latin typeface="SLB Sans Book" panose="02000503040000020004" pitchFamily="2" charset="0"/>
              </a:rPr>
              <a:t>Drop an index</a:t>
            </a:r>
          </a:p>
        </p:txBody>
      </p:sp>
      <p:sp>
        <p:nvSpPr>
          <p:cNvPr id="9" name="TextBox 8">
            <a:extLst>
              <a:ext uri="{FF2B5EF4-FFF2-40B4-BE49-F238E27FC236}">
                <a16:creationId xmlns:a16="http://schemas.microsoft.com/office/drawing/2014/main" id="{42576840-80D7-FFE5-6B37-919BC203D10B}"/>
              </a:ext>
            </a:extLst>
          </p:cNvPr>
          <p:cNvSpPr txBox="1"/>
          <p:nvPr/>
        </p:nvSpPr>
        <p:spPr>
          <a:xfrm>
            <a:off x="609600" y="3733800"/>
            <a:ext cx="10484331" cy="430887"/>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db.users.dropIndex</a:t>
            </a:r>
            <a:r>
              <a:rPr lang="en-US" sz="1600" b="0" kern="1200" dirty="0">
                <a:solidFill>
                  <a:schemeClr val="bg1"/>
                </a:solidFill>
                <a:latin typeface="Consolas" panose="020B0609020204030204" pitchFamily="49" charset="0"/>
              </a:rPr>
              <a:t>(</a:t>
            </a:r>
            <a:r>
              <a:rPr lang="en-US" sz="1600" b="0" kern="1200" dirty="0">
                <a:solidFill>
                  <a:srgbClr val="00B050"/>
                </a:solidFill>
                <a:latin typeface="Consolas" panose="020B0609020204030204" pitchFamily="49" charset="0"/>
              </a:rPr>
              <a:t>“name_1”</a:t>
            </a:r>
            <a:r>
              <a:rPr lang="en-US" sz="1600" b="0" kern="1200" dirty="0">
                <a:solidFill>
                  <a:schemeClr val="bg1"/>
                </a:solidFill>
                <a:latin typeface="Consolas" panose="020B0609020204030204" pitchFamily="49" charset="0"/>
              </a:rPr>
              <a:t>)</a:t>
            </a:r>
          </a:p>
        </p:txBody>
      </p:sp>
      <p:sp>
        <p:nvSpPr>
          <p:cNvPr id="12" name="TextBox 11">
            <a:extLst>
              <a:ext uri="{FF2B5EF4-FFF2-40B4-BE49-F238E27FC236}">
                <a16:creationId xmlns:a16="http://schemas.microsoft.com/office/drawing/2014/main" id="{D939B002-DE9D-53D0-6C9F-8D51DF2782BB}"/>
              </a:ext>
            </a:extLst>
          </p:cNvPr>
          <p:cNvSpPr txBox="1"/>
          <p:nvPr/>
        </p:nvSpPr>
        <p:spPr>
          <a:xfrm>
            <a:off x="609600" y="4302526"/>
            <a:ext cx="10972800" cy="369332"/>
          </a:xfrm>
          <a:prstGeom prst="rect">
            <a:avLst/>
          </a:prstGeom>
        </p:spPr>
        <p:txBody>
          <a:bodyPr vert="horz" wrap="square" lIns="0" tIns="0" rIns="0" bIns="0" rtlCol="0">
            <a:spAutoFit/>
          </a:bodyPr>
          <a:lstStyle/>
          <a:p>
            <a:r>
              <a:rPr lang="en-US" sz="2400" dirty="0">
                <a:latin typeface="SLB Sans Book" panose="02000503040000020004" pitchFamily="2" charset="0"/>
              </a:rPr>
              <a:t>Return explanation </a:t>
            </a:r>
          </a:p>
        </p:txBody>
      </p:sp>
      <p:sp>
        <p:nvSpPr>
          <p:cNvPr id="13" name="TextBox 12">
            <a:extLst>
              <a:ext uri="{FF2B5EF4-FFF2-40B4-BE49-F238E27FC236}">
                <a16:creationId xmlns:a16="http://schemas.microsoft.com/office/drawing/2014/main" id="{2BD484B5-E732-8586-6DE3-C6A3DC833527}"/>
              </a:ext>
            </a:extLst>
          </p:cNvPr>
          <p:cNvSpPr txBox="1"/>
          <p:nvPr/>
        </p:nvSpPr>
        <p:spPr>
          <a:xfrm>
            <a:off x="609600" y="4768946"/>
            <a:ext cx="10484331" cy="677108"/>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db.users.find</a:t>
            </a:r>
            <a:r>
              <a:rPr lang="en-US" sz="1600" b="0" kern="1200" dirty="0">
                <a:solidFill>
                  <a:schemeClr val="bg1"/>
                </a:solidFill>
                <a:latin typeface="Consolas" panose="020B0609020204030204" pitchFamily="49" charset="0"/>
              </a:rPr>
              <a:t>( { </a:t>
            </a:r>
            <a:r>
              <a:rPr lang="en-US" sz="1600" b="0" kern="1200" dirty="0">
                <a:solidFill>
                  <a:srgbClr val="FF9933"/>
                </a:solidFill>
                <a:latin typeface="Consolas" panose="020B0609020204030204" pitchFamily="49" charset="0"/>
              </a:rPr>
              <a:t>name</a:t>
            </a:r>
            <a:r>
              <a:rPr lang="en-US" sz="1600" b="0" kern="1200" dirty="0">
                <a:solidFill>
                  <a:schemeClr val="bg1"/>
                </a:solidFill>
                <a:latin typeface="Consolas" panose="020B0609020204030204" pitchFamily="49" charset="0"/>
              </a:rPr>
              <a:t> : </a:t>
            </a:r>
            <a:r>
              <a:rPr lang="en-US" sz="1600" b="0" kern="1200" dirty="0">
                <a:solidFill>
                  <a:srgbClr val="00B050"/>
                </a:solidFill>
                <a:latin typeface="Consolas" panose="020B0609020204030204" pitchFamily="49" charset="0"/>
              </a:rPr>
              <a:t>“Alice” </a:t>
            </a:r>
            <a:r>
              <a:rPr lang="en-US" sz="1600" b="0" kern="1200" dirty="0">
                <a:solidFill>
                  <a:schemeClr val="bg1"/>
                </a:solidFill>
                <a:latin typeface="Consolas" panose="020B0609020204030204" pitchFamily="49" charset="0"/>
              </a:rPr>
              <a:t>} )</a:t>
            </a:r>
            <a:r>
              <a:rPr lang="en-US" sz="1600" b="0" kern="1200" dirty="0">
                <a:solidFill>
                  <a:srgbClr val="A6E22E"/>
                </a:solidFill>
                <a:latin typeface="Consolas" panose="020B0609020204030204" pitchFamily="49" charset="0"/>
              </a:rPr>
              <a:t>.explain</a:t>
            </a:r>
            <a:r>
              <a:rPr lang="en-US" sz="1600" b="0" kern="1200" dirty="0">
                <a:solidFill>
                  <a:schemeClr val="bg1"/>
                </a:solidFill>
                <a:latin typeface="Consolas" panose="020B0609020204030204" pitchFamily="49" charset="0"/>
              </a:rPr>
              <a:t>()</a:t>
            </a:r>
          </a:p>
          <a:p>
            <a:r>
              <a:rPr lang="en-US" sz="1600" b="0" kern="1200" dirty="0" err="1">
                <a:solidFill>
                  <a:srgbClr val="A6E22E"/>
                </a:solidFill>
                <a:latin typeface="Consolas" panose="020B0609020204030204" pitchFamily="49" charset="0"/>
              </a:rPr>
              <a:t>db.users.find</a:t>
            </a:r>
            <a:r>
              <a:rPr lang="en-US" sz="1600" b="0" kern="1200" dirty="0">
                <a:solidFill>
                  <a:schemeClr val="bg1"/>
                </a:solidFill>
                <a:latin typeface="Consolas" panose="020B0609020204030204" pitchFamily="49" charset="0"/>
              </a:rPr>
              <a:t>( { </a:t>
            </a:r>
            <a:r>
              <a:rPr lang="en-US" sz="1600" b="0" kern="1200" dirty="0">
                <a:solidFill>
                  <a:srgbClr val="FF9933"/>
                </a:solidFill>
                <a:latin typeface="Consolas" panose="020B0609020204030204" pitchFamily="49" charset="0"/>
              </a:rPr>
              <a:t>name</a:t>
            </a:r>
            <a:r>
              <a:rPr lang="en-US" sz="1600" b="0" kern="1200" dirty="0">
                <a:solidFill>
                  <a:schemeClr val="bg1"/>
                </a:solidFill>
                <a:latin typeface="Consolas" panose="020B0609020204030204" pitchFamily="49" charset="0"/>
              </a:rPr>
              <a:t> : </a:t>
            </a:r>
            <a:r>
              <a:rPr lang="en-US" sz="1600" b="0" kern="1200" dirty="0">
                <a:solidFill>
                  <a:srgbClr val="00B050"/>
                </a:solidFill>
                <a:latin typeface="Consolas" panose="020B0609020204030204" pitchFamily="49" charset="0"/>
              </a:rPr>
              <a:t>“Alice” </a:t>
            </a:r>
            <a:r>
              <a:rPr lang="en-US" sz="1600" b="0" kern="1200" dirty="0">
                <a:solidFill>
                  <a:schemeClr val="bg1"/>
                </a:solidFill>
                <a:latin typeface="Consolas" panose="020B0609020204030204" pitchFamily="49" charset="0"/>
              </a:rPr>
              <a:t>} )</a:t>
            </a:r>
            <a:r>
              <a:rPr lang="en-US" sz="1600" b="0" kern="1200" dirty="0">
                <a:solidFill>
                  <a:srgbClr val="A6E22E"/>
                </a:solidFill>
                <a:latin typeface="Consolas" panose="020B0609020204030204" pitchFamily="49" charset="0"/>
              </a:rPr>
              <a:t>.explain</a:t>
            </a:r>
            <a:r>
              <a:rPr lang="en-US" sz="1600" b="0" kern="1200" dirty="0">
                <a:solidFill>
                  <a:schemeClr val="bg1"/>
                </a:solidFill>
                <a:latin typeface="Consolas" panose="020B0609020204030204" pitchFamily="49" charset="0"/>
              </a:rPr>
              <a:t>(</a:t>
            </a:r>
            <a:r>
              <a:rPr lang="en-US" sz="1600" b="0" kern="1200" dirty="0">
                <a:solidFill>
                  <a:srgbClr val="00B050"/>
                </a:solidFill>
                <a:latin typeface="Consolas" panose="020B0609020204030204" pitchFamily="49" charset="0"/>
              </a:rPr>
              <a:t>“</a:t>
            </a:r>
            <a:r>
              <a:rPr lang="en-US" sz="1600" b="0" kern="1200" dirty="0" err="1">
                <a:solidFill>
                  <a:srgbClr val="00B050"/>
                </a:solidFill>
                <a:latin typeface="Consolas" panose="020B0609020204030204" pitchFamily="49" charset="0"/>
              </a:rPr>
              <a:t>executionStats</a:t>
            </a:r>
            <a:r>
              <a:rPr lang="en-US" sz="1600" b="0" kern="1200" dirty="0">
                <a:solidFill>
                  <a:srgbClr val="00B050"/>
                </a:solidFill>
                <a:latin typeface="Consolas" panose="020B0609020204030204" pitchFamily="49" charset="0"/>
              </a:rPr>
              <a:t>”</a:t>
            </a:r>
            <a:r>
              <a:rPr lang="en-US" sz="1600" b="0" kern="12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032519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5F697-D01E-C73D-3BF4-9A0F64BF90AF}"/>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9270D9DE-DFF3-80C7-8A5C-0FA8DD95106D}"/>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5</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6DE91DBA-EFC2-5A0D-9449-2D91EA93C9F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A0BC8E08-A412-598E-EC32-CE1A5949730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5349BB8C-9E37-7CA2-3605-81952A9EBA25}"/>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sz="3600" b="1" dirty="0"/>
              <a:t>Indexes</a:t>
            </a:r>
            <a:endParaRPr lang="en-US" sz="3600" dirty="0"/>
          </a:p>
        </p:txBody>
      </p:sp>
      <p:sp>
        <p:nvSpPr>
          <p:cNvPr id="5" name="TextBox 4">
            <a:extLst>
              <a:ext uri="{FF2B5EF4-FFF2-40B4-BE49-F238E27FC236}">
                <a16:creationId xmlns:a16="http://schemas.microsoft.com/office/drawing/2014/main" id="{EBA96D2F-9A64-2C87-F71A-70E17EC84EB3}"/>
              </a:ext>
            </a:extLst>
          </p:cNvPr>
          <p:cNvSpPr txBox="1"/>
          <p:nvPr/>
        </p:nvSpPr>
        <p:spPr>
          <a:xfrm>
            <a:off x="609600" y="1219881"/>
            <a:ext cx="10972800" cy="1107996"/>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dirty="0">
                <a:latin typeface="SLB Sans Book" panose="02000503040000020004" pitchFamily="2" charset="0"/>
              </a:rPr>
              <a:t>Avoids collection scan</a:t>
            </a:r>
          </a:p>
          <a:p>
            <a:pPr marL="342900" indent="-342900">
              <a:buBlip>
                <a:blip r:embed="rId3">
                  <a:extLst>
                    <a:ext uri="{96DAC541-7B7A-43D3-8B79-37D633B846F1}">
                      <asvg:svgBlip xmlns:asvg="http://schemas.microsoft.com/office/drawing/2016/SVG/main" r:embed="rId4"/>
                    </a:ext>
                  </a:extLst>
                </a:blip>
              </a:buBlip>
            </a:pPr>
            <a:r>
              <a:rPr lang="en-US" sz="2400" dirty="0">
                <a:latin typeface="SLB Sans Book" panose="02000503040000020004" pitchFamily="2" charset="0"/>
              </a:rPr>
              <a:t>Index is created on a single field </a:t>
            </a:r>
          </a:p>
          <a:p>
            <a:pPr marL="342900" indent="-342900">
              <a:buBlip>
                <a:blip r:embed="rId3">
                  <a:extLst>
                    <a:ext uri="{96DAC541-7B7A-43D3-8B79-37D633B846F1}">
                      <asvg:svgBlip xmlns:asvg="http://schemas.microsoft.com/office/drawing/2016/SVG/main" r:embed="rId4"/>
                    </a:ext>
                  </a:extLst>
                </a:blip>
              </a:buBlip>
            </a:pPr>
            <a:r>
              <a:rPr lang="en-US" sz="2400" dirty="0">
                <a:latin typeface="SLB Sans Book" panose="02000503040000020004" pitchFamily="2" charset="0"/>
              </a:rPr>
              <a:t>Optimizes the sorting</a:t>
            </a:r>
          </a:p>
        </p:txBody>
      </p:sp>
      <p:sp>
        <p:nvSpPr>
          <p:cNvPr id="3" name="Title 1">
            <a:extLst>
              <a:ext uri="{FF2B5EF4-FFF2-40B4-BE49-F238E27FC236}">
                <a16:creationId xmlns:a16="http://schemas.microsoft.com/office/drawing/2014/main" id="{804B1BEA-DFDD-ECC6-E3AA-A35958EA8EA1}"/>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5"/>
              </a:rPr>
              <a:t>Single Field</a:t>
            </a:r>
            <a:endPar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28AD1D92-0F83-F5DB-FB1D-831980853079}"/>
              </a:ext>
            </a:extLst>
          </p:cNvPr>
          <p:cNvSpPr txBox="1"/>
          <p:nvPr/>
        </p:nvSpPr>
        <p:spPr>
          <a:xfrm>
            <a:off x="609600" y="2691824"/>
            <a:ext cx="10484331" cy="430887"/>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db.users.createIndex</a:t>
            </a:r>
            <a:r>
              <a:rPr lang="en-US" sz="1600" b="0" kern="1200" dirty="0">
                <a:solidFill>
                  <a:schemeClr val="bg1"/>
                </a:solidFill>
                <a:latin typeface="Consolas" panose="020B0609020204030204" pitchFamily="49" charset="0"/>
              </a:rPr>
              <a:t>(</a:t>
            </a:r>
            <a:r>
              <a:rPr lang="en-US" sz="1600" dirty="0">
                <a:solidFill>
                  <a:srgbClr val="A6E22E"/>
                </a:solidFill>
                <a:latin typeface="Consolas" panose="020B0609020204030204" pitchFamily="49" charset="0"/>
              </a:rPr>
              <a:t> </a:t>
            </a:r>
            <a:r>
              <a:rPr lang="en-US" sz="1600" b="0" kern="1200" dirty="0">
                <a:solidFill>
                  <a:schemeClr val="bg1"/>
                </a:solidFill>
                <a:latin typeface="Consolas" panose="020B0609020204030204" pitchFamily="49" charset="0"/>
              </a:rPr>
              <a:t>{ </a:t>
            </a:r>
            <a:r>
              <a:rPr lang="en-US" sz="1600" b="0" kern="1200" dirty="0">
                <a:solidFill>
                  <a:srgbClr val="FF9933"/>
                </a:solidFill>
                <a:latin typeface="Consolas" panose="020B0609020204030204" pitchFamily="49" charset="0"/>
              </a:rPr>
              <a:t>name</a:t>
            </a:r>
            <a:r>
              <a:rPr lang="en-US" sz="1600" b="0" kern="1200" dirty="0">
                <a:solidFill>
                  <a:schemeClr val="bg1"/>
                </a:solidFill>
                <a:latin typeface="Consolas" panose="020B0609020204030204" pitchFamily="49" charset="0"/>
              </a:rPr>
              <a:t>: </a:t>
            </a:r>
            <a:r>
              <a:rPr lang="en-US" sz="1600" b="0" kern="1200" dirty="0">
                <a:solidFill>
                  <a:srgbClr val="FF0066"/>
                </a:solidFill>
                <a:latin typeface="Consolas" panose="020B0609020204030204" pitchFamily="49" charset="0"/>
              </a:rPr>
              <a:t>1</a:t>
            </a:r>
            <a:r>
              <a:rPr lang="en-US" sz="1600" b="0" kern="1200" dirty="0">
                <a:solidFill>
                  <a:srgbClr val="00B050"/>
                </a:solidFill>
                <a:latin typeface="Consolas" panose="020B0609020204030204" pitchFamily="49" charset="0"/>
              </a:rPr>
              <a:t> </a:t>
            </a:r>
            <a:r>
              <a:rPr lang="en-US" sz="1600" b="0" kern="1200" dirty="0">
                <a:solidFill>
                  <a:schemeClr val="bg1"/>
                </a:solidFill>
                <a:latin typeface="Consolas" panose="020B0609020204030204" pitchFamily="49" charset="0"/>
              </a:rPr>
              <a:t>} )</a:t>
            </a:r>
          </a:p>
        </p:txBody>
      </p:sp>
      <p:sp>
        <p:nvSpPr>
          <p:cNvPr id="6" name="TextBox 5">
            <a:extLst>
              <a:ext uri="{FF2B5EF4-FFF2-40B4-BE49-F238E27FC236}">
                <a16:creationId xmlns:a16="http://schemas.microsoft.com/office/drawing/2014/main" id="{FF86079F-CD6D-A17D-594F-BD57D89A9ECC}"/>
              </a:ext>
            </a:extLst>
          </p:cNvPr>
          <p:cNvSpPr txBox="1"/>
          <p:nvPr/>
        </p:nvSpPr>
        <p:spPr>
          <a:xfrm>
            <a:off x="609600" y="3581400"/>
            <a:ext cx="10484331" cy="430887"/>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db.users.find</a:t>
            </a:r>
            <a:r>
              <a:rPr lang="en-US" sz="1600" b="0" kern="1200" dirty="0">
                <a:solidFill>
                  <a:schemeClr val="bg1"/>
                </a:solidFill>
                <a:latin typeface="Consolas" panose="020B0609020204030204" pitchFamily="49" charset="0"/>
              </a:rPr>
              <a:t>(</a:t>
            </a:r>
            <a:r>
              <a:rPr lang="en-US" sz="1600" dirty="0">
                <a:solidFill>
                  <a:srgbClr val="A6E22E"/>
                </a:solidFill>
                <a:latin typeface="Consolas" panose="020B0609020204030204" pitchFamily="49" charset="0"/>
              </a:rPr>
              <a:t> </a:t>
            </a:r>
            <a:r>
              <a:rPr lang="en-US" sz="1600" b="0" kern="1200" dirty="0">
                <a:solidFill>
                  <a:schemeClr val="bg1"/>
                </a:solidFill>
                <a:latin typeface="Consolas" panose="020B0609020204030204" pitchFamily="49" charset="0"/>
              </a:rPr>
              <a:t>{ </a:t>
            </a:r>
            <a:r>
              <a:rPr lang="en-US" sz="1600" b="0" kern="1200" dirty="0">
                <a:solidFill>
                  <a:srgbClr val="FF9933"/>
                </a:solidFill>
                <a:latin typeface="Consolas" panose="020B0609020204030204" pitchFamily="49" charset="0"/>
              </a:rPr>
              <a:t>name</a:t>
            </a:r>
            <a:r>
              <a:rPr lang="en-US" sz="1600" b="0" kern="12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“Alice”</a:t>
            </a:r>
            <a:r>
              <a:rPr lang="en-US" sz="1600" b="0" kern="1200" dirty="0">
                <a:solidFill>
                  <a:srgbClr val="00B050"/>
                </a:solidFill>
                <a:latin typeface="Consolas" panose="020B0609020204030204" pitchFamily="49" charset="0"/>
              </a:rPr>
              <a:t> </a:t>
            </a:r>
            <a:r>
              <a:rPr lang="en-US" sz="1600" b="0" kern="1200" dirty="0">
                <a:solidFill>
                  <a:schemeClr val="bg1"/>
                </a:solidFill>
                <a:latin typeface="Consolas" panose="020B0609020204030204" pitchFamily="49" charset="0"/>
              </a:rPr>
              <a:t>} )</a:t>
            </a:r>
          </a:p>
        </p:txBody>
      </p:sp>
      <p:sp>
        <p:nvSpPr>
          <p:cNvPr id="7" name="TextBox 6">
            <a:extLst>
              <a:ext uri="{FF2B5EF4-FFF2-40B4-BE49-F238E27FC236}">
                <a16:creationId xmlns:a16="http://schemas.microsoft.com/office/drawing/2014/main" id="{F1201094-C2E3-5E63-9CF0-05DB8E2DBFC9}"/>
              </a:ext>
            </a:extLst>
          </p:cNvPr>
          <p:cNvSpPr txBox="1"/>
          <p:nvPr/>
        </p:nvSpPr>
        <p:spPr>
          <a:xfrm>
            <a:off x="609600" y="4470976"/>
            <a:ext cx="10484331" cy="677108"/>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db.users.find</a:t>
            </a:r>
            <a:r>
              <a:rPr lang="en-US" sz="1600" b="0" kern="1200" dirty="0">
                <a:solidFill>
                  <a:schemeClr val="bg1"/>
                </a:solidFill>
                <a:latin typeface="Consolas" panose="020B0609020204030204" pitchFamily="49" charset="0"/>
              </a:rPr>
              <a:t>()</a:t>
            </a:r>
            <a:r>
              <a:rPr lang="en-US" sz="1600" b="0" kern="1200" dirty="0">
                <a:solidFill>
                  <a:srgbClr val="A6E22E"/>
                </a:solidFill>
                <a:latin typeface="Consolas" panose="020B0609020204030204" pitchFamily="49" charset="0"/>
              </a:rPr>
              <a:t>.sort</a:t>
            </a:r>
            <a:r>
              <a:rPr lang="en-US" sz="1600" b="0" kern="1200" dirty="0">
                <a:solidFill>
                  <a:schemeClr val="bg1"/>
                </a:solidFill>
                <a:latin typeface="Consolas" panose="020B0609020204030204" pitchFamily="49" charset="0"/>
              </a:rPr>
              <a:t>( { </a:t>
            </a:r>
            <a:r>
              <a:rPr lang="en-US" sz="1600" b="0" kern="1200" dirty="0">
                <a:solidFill>
                  <a:srgbClr val="FF9933"/>
                </a:solidFill>
                <a:latin typeface="Consolas" panose="020B0609020204030204" pitchFamily="49" charset="0"/>
              </a:rPr>
              <a:t>name</a:t>
            </a:r>
            <a:r>
              <a:rPr lang="en-US" sz="1600" b="0" kern="1200" dirty="0">
                <a:solidFill>
                  <a:schemeClr val="bg1"/>
                </a:solidFill>
                <a:latin typeface="Consolas" panose="020B0609020204030204" pitchFamily="49" charset="0"/>
              </a:rPr>
              <a:t>: </a:t>
            </a:r>
            <a:r>
              <a:rPr lang="en-US" sz="1600" b="0" kern="1200" dirty="0">
                <a:solidFill>
                  <a:srgbClr val="FF0066"/>
                </a:solidFill>
                <a:latin typeface="Consolas" panose="020B0609020204030204" pitchFamily="49" charset="0"/>
              </a:rPr>
              <a:t>1</a:t>
            </a:r>
            <a:r>
              <a:rPr lang="en-US" sz="1600" b="0" kern="1200" dirty="0">
                <a:solidFill>
                  <a:schemeClr val="bg1"/>
                </a:solidFill>
                <a:latin typeface="Consolas" panose="020B0609020204030204" pitchFamily="49" charset="0"/>
              </a:rPr>
              <a:t> } ) </a:t>
            </a:r>
          </a:p>
          <a:p>
            <a:r>
              <a:rPr lang="en-US" sz="1600" b="0" kern="1200" dirty="0" err="1">
                <a:solidFill>
                  <a:srgbClr val="A6E22E"/>
                </a:solidFill>
                <a:latin typeface="Consolas" panose="020B0609020204030204" pitchFamily="49" charset="0"/>
              </a:rPr>
              <a:t>db.users.find</a:t>
            </a:r>
            <a:r>
              <a:rPr lang="en-US" sz="1600" b="0" kern="1200" dirty="0">
                <a:solidFill>
                  <a:schemeClr val="bg1"/>
                </a:solidFill>
                <a:latin typeface="Consolas" panose="020B0609020204030204" pitchFamily="49" charset="0"/>
              </a:rPr>
              <a:t>()</a:t>
            </a:r>
            <a:r>
              <a:rPr lang="en-US" sz="1600" b="0" kern="1200" dirty="0">
                <a:solidFill>
                  <a:srgbClr val="A6E22E"/>
                </a:solidFill>
                <a:latin typeface="Consolas" panose="020B0609020204030204" pitchFamily="49" charset="0"/>
              </a:rPr>
              <a:t>.sort</a:t>
            </a:r>
            <a:r>
              <a:rPr lang="en-US" sz="1600" b="0" kern="1200" dirty="0">
                <a:solidFill>
                  <a:schemeClr val="bg1"/>
                </a:solidFill>
                <a:latin typeface="Consolas" panose="020B0609020204030204" pitchFamily="49" charset="0"/>
              </a:rPr>
              <a:t>( { </a:t>
            </a:r>
            <a:r>
              <a:rPr lang="en-US" sz="1600" b="0" kern="1200" dirty="0">
                <a:solidFill>
                  <a:srgbClr val="FF9933"/>
                </a:solidFill>
                <a:latin typeface="Consolas" panose="020B0609020204030204" pitchFamily="49" charset="0"/>
              </a:rPr>
              <a:t>name</a:t>
            </a:r>
            <a:r>
              <a:rPr lang="en-US" sz="1600" b="0" kern="1200" dirty="0">
                <a:solidFill>
                  <a:schemeClr val="bg1"/>
                </a:solidFill>
                <a:latin typeface="Consolas" panose="020B0609020204030204" pitchFamily="49" charset="0"/>
              </a:rPr>
              <a:t>: </a:t>
            </a:r>
            <a:r>
              <a:rPr lang="en-US" sz="1600" b="0" kern="1200" dirty="0">
                <a:solidFill>
                  <a:srgbClr val="FF0066"/>
                </a:solidFill>
                <a:latin typeface="Consolas" panose="020B0609020204030204" pitchFamily="49" charset="0"/>
              </a:rPr>
              <a:t>-1</a:t>
            </a:r>
            <a:r>
              <a:rPr lang="en-US" sz="1600" b="0" kern="1200" dirty="0">
                <a:solidFill>
                  <a:schemeClr val="bg1"/>
                </a:solidFill>
                <a:latin typeface="Consolas" panose="020B0609020204030204" pitchFamily="49" charset="0"/>
              </a:rPr>
              <a:t> } ) </a:t>
            </a:r>
          </a:p>
        </p:txBody>
      </p:sp>
    </p:spTree>
    <p:extLst>
      <p:ext uri="{BB962C8B-B14F-4D97-AF65-F5344CB8AC3E}">
        <p14:creationId xmlns:p14="http://schemas.microsoft.com/office/powerpoint/2010/main" val="119585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6A209-87BC-17F7-84BD-BD9A61363688}"/>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E799C713-9DE6-DFB7-1083-D30C2852B5F5}"/>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6</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C6BC367F-F36A-2B8D-4FF9-3D32B4859BA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534D03CC-2AB7-790E-C6C9-7FBD4E2B7E7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F125FF41-33DD-CF54-A6FA-636A12982C38}"/>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sz="3600" b="1" dirty="0"/>
              <a:t>Indexes</a:t>
            </a:r>
            <a:endParaRPr lang="en-US" sz="3600" dirty="0"/>
          </a:p>
        </p:txBody>
      </p:sp>
      <p:sp>
        <p:nvSpPr>
          <p:cNvPr id="3" name="Title 1">
            <a:extLst>
              <a:ext uri="{FF2B5EF4-FFF2-40B4-BE49-F238E27FC236}">
                <a16:creationId xmlns:a16="http://schemas.microsoft.com/office/drawing/2014/main" id="{60E2F34B-E04D-6F7B-BF2D-7AA40785BD42}"/>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Compound index</a:t>
            </a:r>
            <a:endPar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F24E3DDD-F942-59C2-C8F2-CAEB32AA359B}"/>
              </a:ext>
            </a:extLst>
          </p:cNvPr>
          <p:cNvSpPr txBox="1"/>
          <p:nvPr/>
        </p:nvSpPr>
        <p:spPr>
          <a:xfrm>
            <a:off x="609600" y="1219881"/>
            <a:ext cx="10972800" cy="738664"/>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dirty="0">
                <a:latin typeface="SLB Sans Book" panose="02000503040000020004" pitchFamily="2" charset="0"/>
              </a:rPr>
              <a:t>Index is created on multiple fields</a:t>
            </a:r>
          </a:p>
          <a:p>
            <a:pPr marL="342900" indent="-342900">
              <a:buBlip>
                <a:blip r:embed="rId4">
                  <a:extLst>
                    <a:ext uri="{96DAC541-7B7A-43D3-8B79-37D633B846F1}">
                      <asvg:svgBlip xmlns:asvg="http://schemas.microsoft.com/office/drawing/2016/SVG/main" r:embed="rId5"/>
                    </a:ext>
                  </a:extLst>
                </a:blip>
              </a:buBlip>
            </a:pPr>
            <a:r>
              <a:rPr lang="en-US" sz="2400" dirty="0">
                <a:latin typeface="SLB Sans Book" panose="02000503040000020004" pitchFamily="2" charset="0"/>
              </a:rPr>
              <a:t>Optimizes the sorting</a:t>
            </a:r>
          </a:p>
        </p:txBody>
      </p:sp>
      <p:sp>
        <p:nvSpPr>
          <p:cNvPr id="6" name="TextBox 5">
            <a:extLst>
              <a:ext uri="{FF2B5EF4-FFF2-40B4-BE49-F238E27FC236}">
                <a16:creationId xmlns:a16="http://schemas.microsoft.com/office/drawing/2014/main" id="{8F854B7B-F9BF-206B-0EE1-9B6F9D9A4FD0}"/>
              </a:ext>
            </a:extLst>
          </p:cNvPr>
          <p:cNvSpPr txBox="1"/>
          <p:nvPr/>
        </p:nvSpPr>
        <p:spPr>
          <a:xfrm>
            <a:off x="609600" y="2262885"/>
            <a:ext cx="10484331" cy="430887"/>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db.users.createIndex</a:t>
            </a:r>
            <a:r>
              <a:rPr lang="en-US" sz="1600" b="0" kern="1200" dirty="0">
                <a:solidFill>
                  <a:schemeClr val="bg1"/>
                </a:solidFill>
                <a:latin typeface="Consolas" panose="020B0609020204030204" pitchFamily="49" charset="0"/>
              </a:rPr>
              <a:t>(</a:t>
            </a:r>
            <a:r>
              <a:rPr lang="en-US" sz="1600" dirty="0">
                <a:solidFill>
                  <a:srgbClr val="A6E22E"/>
                </a:solidFill>
                <a:latin typeface="Consolas" panose="020B0609020204030204" pitchFamily="49" charset="0"/>
              </a:rPr>
              <a:t> </a:t>
            </a:r>
            <a:r>
              <a:rPr lang="en-US" sz="1600" b="0" kern="1200" dirty="0">
                <a:solidFill>
                  <a:schemeClr val="bg1"/>
                </a:solidFill>
                <a:latin typeface="Consolas" panose="020B0609020204030204" pitchFamily="49" charset="0"/>
              </a:rPr>
              <a:t>{ </a:t>
            </a:r>
            <a:r>
              <a:rPr lang="en-US" sz="1600" b="0" kern="1200" dirty="0">
                <a:solidFill>
                  <a:srgbClr val="FF9933"/>
                </a:solidFill>
                <a:latin typeface="Consolas" panose="020B0609020204030204" pitchFamily="49" charset="0"/>
              </a:rPr>
              <a:t>name</a:t>
            </a:r>
            <a:r>
              <a:rPr lang="en-US" sz="1600" b="0" kern="1200" dirty="0">
                <a:solidFill>
                  <a:schemeClr val="bg1"/>
                </a:solidFill>
                <a:latin typeface="Consolas" panose="020B0609020204030204" pitchFamily="49" charset="0"/>
              </a:rPr>
              <a:t>: </a:t>
            </a:r>
            <a:r>
              <a:rPr lang="en-US" sz="1600" b="0" kern="1200" dirty="0">
                <a:solidFill>
                  <a:srgbClr val="FF0066"/>
                </a:solidFill>
                <a:latin typeface="Consolas" panose="020B0609020204030204" pitchFamily="49" charset="0"/>
              </a:rPr>
              <a:t>1</a:t>
            </a:r>
            <a:r>
              <a:rPr lang="en-US" sz="1600" b="0" kern="1200" dirty="0">
                <a:solidFill>
                  <a:schemeClr val="bg1"/>
                </a:solidFill>
                <a:latin typeface="Consolas" panose="020B0609020204030204" pitchFamily="49" charset="0"/>
              </a:rPr>
              <a:t>, </a:t>
            </a:r>
            <a:r>
              <a:rPr lang="en-US" sz="1600" b="0" kern="1200" dirty="0">
                <a:solidFill>
                  <a:srgbClr val="FF9933"/>
                </a:solidFill>
                <a:latin typeface="Consolas" panose="020B0609020204030204" pitchFamily="49" charset="0"/>
              </a:rPr>
              <a:t>age</a:t>
            </a:r>
            <a:r>
              <a:rPr lang="en-US" sz="1600" b="0" kern="1200" dirty="0">
                <a:solidFill>
                  <a:schemeClr val="bg1"/>
                </a:solidFill>
                <a:latin typeface="Consolas" panose="020B0609020204030204" pitchFamily="49" charset="0"/>
              </a:rPr>
              <a:t>:</a:t>
            </a:r>
            <a:r>
              <a:rPr lang="en-US" sz="1600" b="0" kern="1200" dirty="0">
                <a:solidFill>
                  <a:srgbClr val="FF0066"/>
                </a:solidFill>
                <a:latin typeface="Consolas" panose="020B0609020204030204" pitchFamily="49" charset="0"/>
              </a:rPr>
              <a:t> 1 </a:t>
            </a:r>
            <a:r>
              <a:rPr lang="en-US" sz="1600" b="0" kern="1200" dirty="0">
                <a:solidFill>
                  <a:schemeClr val="bg1"/>
                </a:solidFill>
                <a:latin typeface="Consolas" panose="020B0609020204030204" pitchFamily="49" charset="0"/>
              </a:rPr>
              <a:t>} )</a:t>
            </a:r>
          </a:p>
        </p:txBody>
      </p:sp>
      <p:sp>
        <p:nvSpPr>
          <p:cNvPr id="7" name="TextBox 6">
            <a:extLst>
              <a:ext uri="{FF2B5EF4-FFF2-40B4-BE49-F238E27FC236}">
                <a16:creationId xmlns:a16="http://schemas.microsoft.com/office/drawing/2014/main" id="{29F75F43-B214-DB95-E2E9-FE565C022602}"/>
              </a:ext>
            </a:extLst>
          </p:cNvPr>
          <p:cNvSpPr txBox="1"/>
          <p:nvPr/>
        </p:nvSpPr>
        <p:spPr>
          <a:xfrm>
            <a:off x="609600" y="2977553"/>
            <a:ext cx="10484331" cy="1415772"/>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db.users.find</a:t>
            </a:r>
            <a:r>
              <a:rPr lang="en-US" sz="1600" b="0" kern="1200" dirty="0">
                <a:solidFill>
                  <a:schemeClr val="bg1"/>
                </a:solidFill>
                <a:latin typeface="Consolas" panose="020B0609020204030204" pitchFamily="49" charset="0"/>
              </a:rPr>
              <a:t>(</a:t>
            </a:r>
            <a:r>
              <a:rPr lang="en-US" sz="1600" dirty="0">
                <a:solidFill>
                  <a:srgbClr val="A6E22E"/>
                </a:solidFill>
                <a:latin typeface="Consolas" panose="020B0609020204030204" pitchFamily="49" charset="0"/>
              </a:rPr>
              <a:t> </a:t>
            </a:r>
            <a:r>
              <a:rPr lang="en-US" sz="1600" b="0" kern="1200" dirty="0">
                <a:solidFill>
                  <a:schemeClr val="bg1"/>
                </a:solidFill>
                <a:latin typeface="Consolas" panose="020B0609020204030204" pitchFamily="49" charset="0"/>
              </a:rPr>
              <a:t>{ </a:t>
            </a:r>
            <a:r>
              <a:rPr lang="en-US" sz="1600" b="0" kern="1200" dirty="0">
                <a:solidFill>
                  <a:srgbClr val="FF9933"/>
                </a:solidFill>
                <a:latin typeface="Consolas" panose="020B0609020204030204" pitchFamily="49" charset="0"/>
              </a:rPr>
              <a:t>name</a:t>
            </a:r>
            <a:r>
              <a:rPr lang="en-US" sz="1600" b="0" kern="12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“Alice”</a:t>
            </a:r>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age</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28</a:t>
            </a:r>
            <a:r>
              <a:rPr lang="en-US" sz="1600" b="0" kern="1200" dirty="0">
                <a:solidFill>
                  <a:srgbClr val="00B050"/>
                </a:solidFill>
                <a:latin typeface="Consolas" panose="020B0609020204030204" pitchFamily="49" charset="0"/>
              </a:rPr>
              <a:t> </a:t>
            </a:r>
            <a:r>
              <a:rPr lang="en-US" sz="1600" b="0" kern="1200" dirty="0">
                <a:solidFill>
                  <a:schemeClr val="bg1"/>
                </a:solidFill>
                <a:latin typeface="Consolas" panose="020B0609020204030204" pitchFamily="49" charset="0"/>
              </a:rPr>
              <a:t>} )</a:t>
            </a:r>
          </a:p>
          <a:p>
            <a:r>
              <a:rPr lang="en-US" sz="1600" b="0" kern="1200" dirty="0" err="1">
                <a:solidFill>
                  <a:srgbClr val="A6E22E"/>
                </a:solidFill>
                <a:latin typeface="Consolas" panose="020B0609020204030204" pitchFamily="49" charset="0"/>
              </a:rPr>
              <a:t>db.users.find</a:t>
            </a:r>
            <a:r>
              <a:rPr lang="en-US" sz="1600" b="0" kern="1200" dirty="0">
                <a:solidFill>
                  <a:schemeClr val="bg1"/>
                </a:solidFill>
                <a:latin typeface="Consolas" panose="020B0609020204030204" pitchFamily="49" charset="0"/>
              </a:rPr>
              <a:t>(</a:t>
            </a:r>
            <a:r>
              <a:rPr lang="en-US" sz="1600" dirty="0">
                <a:solidFill>
                  <a:srgbClr val="A6E22E"/>
                </a:solidFill>
                <a:latin typeface="Consolas" panose="020B0609020204030204" pitchFamily="49" charset="0"/>
              </a:rPr>
              <a:t> </a:t>
            </a:r>
            <a:r>
              <a:rPr lang="en-US" sz="1600" b="0" kern="1200" dirty="0">
                <a:solidFill>
                  <a:schemeClr val="bg1"/>
                </a:solidFill>
                <a:latin typeface="Consolas" panose="020B0609020204030204" pitchFamily="49" charset="0"/>
              </a:rPr>
              <a:t>{ </a:t>
            </a:r>
            <a:r>
              <a:rPr lang="en-US" sz="1600" b="0" kern="1200" dirty="0">
                <a:solidFill>
                  <a:srgbClr val="FF9933"/>
                </a:solidFill>
                <a:latin typeface="Consolas" panose="020B0609020204030204" pitchFamily="49" charset="0"/>
              </a:rPr>
              <a:t>name</a:t>
            </a:r>
            <a:r>
              <a:rPr lang="en-US" sz="1600" b="0" kern="12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“Alice”</a:t>
            </a:r>
            <a:r>
              <a:rPr lang="en-US" sz="1600" b="0" kern="1200" dirty="0">
                <a:solidFill>
                  <a:srgbClr val="00B050"/>
                </a:solidFill>
                <a:latin typeface="Consolas" panose="020B0609020204030204" pitchFamily="49" charset="0"/>
              </a:rPr>
              <a:t> </a:t>
            </a:r>
            <a:r>
              <a:rPr lang="en-US" sz="1600" b="0" kern="1200" dirty="0">
                <a:solidFill>
                  <a:schemeClr val="bg1"/>
                </a:solidFill>
                <a:latin typeface="Consolas" panose="020B0609020204030204" pitchFamily="49" charset="0"/>
              </a:rPr>
              <a:t>} )</a:t>
            </a:r>
          </a:p>
          <a:p>
            <a:r>
              <a:rPr lang="en-US" sz="1600" b="0" kern="1200" dirty="0" err="1">
                <a:solidFill>
                  <a:srgbClr val="A6E22E"/>
                </a:solidFill>
                <a:latin typeface="Consolas" panose="020B0609020204030204" pitchFamily="49" charset="0"/>
              </a:rPr>
              <a:t>db.users.find</a:t>
            </a:r>
            <a:r>
              <a:rPr lang="en-US" sz="1600" b="0" kern="1200" dirty="0">
                <a:solidFill>
                  <a:schemeClr val="bg1"/>
                </a:solidFill>
                <a:latin typeface="Consolas" panose="020B0609020204030204" pitchFamily="49" charset="0"/>
              </a:rPr>
              <a:t>()</a:t>
            </a:r>
            <a:r>
              <a:rPr lang="en-US" sz="1600" b="0" kern="1200" dirty="0">
                <a:solidFill>
                  <a:srgbClr val="A6E22E"/>
                </a:solidFill>
                <a:latin typeface="Consolas" panose="020B0609020204030204" pitchFamily="49" charset="0"/>
              </a:rPr>
              <a:t>.sort</a:t>
            </a:r>
            <a:r>
              <a:rPr lang="en-US" sz="1600" b="0" kern="1200" dirty="0">
                <a:solidFill>
                  <a:schemeClr val="bg1"/>
                </a:solidFill>
                <a:latin typeface="Consolas" panose="020B0609020204030204" pitchFamily="49" charset="0"/>
              </a:rPr>
              <a:t>( { </a:t>
            </a:r>
            <a:r>
              <a:rPr lang="en-US" sz="1600" b="0" kern="1200" dirty="0">
                <a:solidFill>
                  <a:srgbClr val="FF9933"/>
                </a:solidFill>
                <a:latin typeface="Consolas" panose="020B0609020204030204" pitchFamily="49" charset="0"/>
              </a:rPr>
              <a:t>name</a:t>
            </a:r>
            <a:r>
              <a:rPr lang="en-US" sz="1600" b="0" kern="1200" dirty="0">
                <a:solidFill>
                  <a:schemeClr val="bg1"/>
                </a:solidFill>
                <a:latin typeface="Consolas" panose="020B0609020204030204" pitchFamily="49" charset="0"/>
              </a:rPr>
              <a:t>: </a:t>
            </a:r>
            <a:r>
              <a:rPr lang="en-US" sz="1600" b="0" kern="1200" dirty="0">
                <a:solidFill>
                  <a:srgbClr val="FF0066"/>
                </a:solidFill>
                <a:latin typeface="Consolas" panose="020B0609020204030204" pitchFamily="49" charset="0"/>
              </a:rPr>
              <a:t>1</a:t>
            </a:r>
            <a:r>
              <a:rPr lang="en-US" sz="1600" b="0" kern="1200" dirty="0">
                <a:solidFill>
                  <a:schemeClr val="bg1"/>
                </a:solidFill>
                <a:latin typeface="Consolas" panose="020B0609020204030204" pitchFamily="49" charset="0"/>
              </a:rPr>
              <a:t>, </a:t>
            </a:r>
            <a:r>
              <a:rPr lang="en-US" sz="1600" b="0" kern="1200" dirty="0">
                <a:solidFill>
                  <a:srgbClr val="FF9933"/>
                </a:solidFill>
                <a:latin typeface="Consolas" panose="020B0609020204030204" pitchFamily="49" charset="0"/>
              </a:rPr>
              <a:t>age</a:t>
            </a:r>
            <a:r>
              <a:rPr lang="en-US" sz="1600" b="0" kern="1200" dirty="0">
                <a:solidFill>
                  <a:schemeClr val="bg1"/>
                </a:solidFill>
                <a:latin typeface="Consolas" panose="020B0609020204030204" pitchFamily="49" charset="0"/>
              </a:rPr>
              <a:t>: </a:t>
            </a:r>
            <a:r>
              <a:rPr lang="en-US" sz="1600" b="0" kern="1200" dirty="0">
                <a:solidFill>
                  <a:srgbClr val="FF0066"/>
                </a:solidFill>
                <a:latin typeface="Consolas" panose="020B0609020204030204" pitchFamily="49" charset="0"/>
              </a:rPr>
              <a:t>1</a:t>
            </a:r>
            <a:r>
              <a:rPr lang="en-US" sz="1600" b="0" kern="1200" dirty="0">
                <a:solidFill>
                  <a:schemeClr val="bg1"/>
                </a:solidFill>
                <a:latin typeface="Consolas" panose="020B0609020204030204" pitchFamily="49" charset="0"/>
              </a:rPr>
              <a:t> } )</a:t>
            </a:r>
          </a:p>
          <a:p>
            <a:r>
              <a:rPr lang="en-US" sz="1600" b="0" kern="1200" dirty="0" err="1">
                <a:solidFill>
                  <a:srgbClr val="A6E22E"/>
                </a:solidFill>
                <a:latin typeface="Consolas" panose="020B0609020204030204" pitchFamily="49" charset="0"/>
              </a:rPr>
              <a:t>db.users.find</a:t>
            </a:r>
            <a:r>
              <a:rPr lang="en-US" sz="1600" b="0" kern="1200" dirty="0">
                <a:solidFill>
                  <a:schemeClr val="bg1"/>
                </a:solidFill>
                <a:latin typeface="Consolas" panose="020B0609020204030204" pitchFamily="49" charset="0"/>
              </a:rPr>
              <a:t>()</a:t>
            </a:r>
            <a:r>
              <a:rPr lang="en-US" sz="1600" b="0" kern="1200" dirty="0">
                <a:solidFill>
                  <a:srgbClr val="A6E22E"/>
                </a:solidFill>
                <a:latin typeface="Consolas" panose="020B0609020204030204" pitchFamily="49" charset="0"/>
              </a:rPr>
              <a:t>.sort</a:t>
            </a:r>
            <a:r>
              <a:rPr lang="en-US" sz="1600" b="0" kern="1200" dirty="0">
                <a:solidFill>
                  <a:schemeClr val="bg1"/>
                </a:solidFill>
                <a:latin typeface="Consolas" panose="020B0609020204030204" pitchFamily="49" charset="0"/>
              </a:rPr>
              <a:t>( { </a:t>
            </a:r>
            <a:r>
              <a:rPr lang="en-US" sz="1600" b="0" kern="1200" dirty="0">
                <a:solidFill>
                  <a:srgbClr val="FF9933"/>
                </a:solidFill>
                <a:latin typeface="Consolas" panose="020B0609020204030204" pitchFamily="49" charset="0"/>
              </a:rPr>
              <a:t>name</a:t>
            </a:r>
            <a:r>
              <a:rPr lang="en-US" sz="1600" b="0" kern="1200" dirty="0">
                <a:solidFill>
                  <a:schemeClr val="bg1"/>
                </a:solidFill>
                <a:latin typeface="Consolas" panose="020B0609020204030204" pitchFamily="49" charset="0"/>
              </a:rPr>
              <a:t>: </a:t>
            </a:r>
            <a:r>
              <a:rPr lang="en-US" sz="1600" b="0" kern="1200" dirty="0">
                <a:solidFill>
                  <a:srgbClr val="FF0066"/>
                </a:solidFill>
                <a:latin typeface="Consolas" panose="020B0609020204030204" pitchFamily="49" charset="0"/>
              </a:rPr>
              <a:t>-1</a:t>
            </a:r>
            <a:r>
              <a:rPr lang="en-US" sz="1600" b="0" kern="1200" dirty="0">
                <a:solidFill>
                  <a:schemeClr val="bg1"/>
                </a:solidFill>
                <a:latin typeface="Consolas" panose="020B0609020204030204" pitchFamily="49" charset="0"/>
              </a:rPr>
              <a:t>, </a:t>
            </a:r>
            <a:r>
              <a:rPr lang="en-US" sz="1600" b="0" kern="1200" dirty="0">
                <a:solidFill>
                  <a:srgbClr val="FF9933"/>
                </a:solidFill>
                <a:latin typeface="Consolas" panose="020B0609020204030204" pitchFamily="49" charset="0"/>
              </a:rPr>
              <a:t>age</a:t>
            </a:r>
            <a:r>
              <a:rPr lang="en-US" sz="1600" b="0" kern="1200" dirty="0">
                <a:solidFill>
                  <a:schemeClr val="bg1"/>
                </a:solidFill>
                <a:latin typeface="Consolas" panose="020B0609020204030204" pitchFamily="49" charset="0"/>
              </a:rPr>
              <a:t>: </a:t>
            </a:r>
            <a:r>
              <a:rPr lang="en-US" sz="1600" b="0" kern="1200" dirty="0">
                <a:solidFill>
                  <a:srgbClr val="FF0066"/>
                </a:solidFill>
                <a:latin typeface="Consolas" panose="020B0609020204030204" pitchFamily="49" charset="0"/>
              </a:rPr>
              <a:t>-1</a:t>
            </a:r>
            <a:r>
              <a:rPr lang="en-US" sz="1600" b="0" kern="1200" dirty="0">
                <a:solidFill>
                  <a:schemeClr val="bg1"/>
                </a:solidFill>
                <a:latin typeface="Consolas" panose="020B0609020204030204" pitchFamily="49" charset="0"/>
              </a:rPr>
              <a:t> } )</a:t>
            </a:r>
          </a:p>
          <a:p>
            <a:r>
              <a:rPr lang="en-US" sz="1600" b="0" kern="1200" dirty="0" err="1">
                <a:solidFill>
                  <a:srgbClr val="A6E22E"/>
                </a:solidFill>
                <a:latin typeface="Consolas" panose="020B0609020204030204" pitchFamily="49" charset="0"/>
              </a:rPr>
              <a:t>db.users.find</a:t>
            </a:r>
            <a:r>
              <a:rPr lang="en-US" sz="1600" b="0" kern="1200" dirty="0">
                <a:solidFill>
                  <a:schemeClr val="bg1"/>
                </a:solidFill>
                <a:latin typeface="Consolas" panose="020B0609020204030204" pitchFamily="49" charset="0"/>
              </a:rPr>
              <a:t>()</a:t>
            </a:r>
            <a:r>
              <a:rPr lang="en-US" sz="1600" b="0" kern="1200" dirty="0">
                <a:solidFill>
                  <a:srgbClr val="A6E22E"/>
                </a:solidFill>
                <a:latin typeface="Consolas" panose="020B0609020204030204" pitchFamily="49" charset="0"/>
              </a:rPr>
              <a:t>.sort</a:t>
            </a:r>
            <a:r>
              <a:rPr lang="en-US" sz="1600" b="0" kern="1200" dirty="0">
                <a:solidFill>
                  <a:schemeClr val="bg1"/>
                </a:solidFill>
                <a:latin typeface="Consolas" panose="020B0609020204030204" pitchFamily="49" charset="0"/>
              </a:rPr>
              <a:t>( { </a:t>
            </a:r>
            <a:r>
              <a:rPr lang="en-US" sz="1600" b="0" kern="1200" dirty="0">
                <a:solidFill>
                  <a:srgbClr val="FF9933"/>
                </a:solidFill>
                <a:latin typeface="Consolas" panose="020B0609020204030204" pitchFamily="49" charset="0"/>
              </a:rPr>
              <a:t>name</a:t>
            </a:r>
            <a:r>
              <a:rPr lang="en-US" sz="1600" b="0" kern="1200" dirty="0">
                <a:solidFill>
                  <a:schemeClr val="bg1"/>
                </a:solidFill>
                <a:latin typeface="Consolas" panose="020B0609020204030204" pitchFamily="49" charset="0"/>
              </a:rPr>
              <a:t>: </a:t>
            </a:r>
            <a:r>
              <a:rPr lang="en-US" sz="1600" b="0" kern="1200" dirty="0">
                <a:solidFill>
                  <a:srgbClr val="FF0066"/>
                </a:solidFill>
                <a:latin typeface="Consolas" panose="020B0609020204030204" pitchFamily="49" charset="0"/>
              </a:rPr>
              <a:t>1</a:t>
            </a:r>
            <a:r>
              <a:rPr lang="en-US" sz="1600" b="0" kern="1200" dirty="0">
                <a:solidFill>
                  <a:schemeClr val="bg1"/>
                </a:solidFill>
                <a:latin typeface="Consolas" panose="020B0609020204030204" pitchFamily="49" charset="0"/>
              </a:rPr>
              <a:t> } )</a:t>
            </a:r>
          </a:p>
        </p:txBody>
      </p:sp>
      <p:sp>
        <p:nvSpPr>
          <p:cNvPr id="8" name="TextBox 7">
            <a:extLst>
              <a:ext uri="{FF2B5EF4-FFF2-40B4-BE49-F238E27FC236}">
                <a16:creationId xmlns:a16="http://schemas.microsoft.com/office/drawing/2014/main" id="{9B584CA4-E9F2-351C-89AE-BA434830F6F8}"/>
              </a:ext>
            </a:extLst>
          </p:cNvPr>
          <p:cNvSpPr txBox="1"/>
          <p:nvPr/>
        </p:nvSpPr>
        <p:spPr>
          <a:xfrm>
            <a:off x="609600" y="4701480"/>
            <a:ext cx="10484331" cy="923330"/>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db.users.find</a:t>
            </a:r>
            <a:r>
              <a:rPr lang="en-US" sz="1600" b="0" kern="1200" dirty="0">
                <a:solidFill>
                  <a:schemeClr val="bg1"/>
                </a:solidFill>
                <a:latin typeface="Consolas" panose="020B0609020204030204" pitchFamily="49" charset="0"/>
              </a:rPr>
              <a:t>(</a:t>
            </a:r>
            <a:r>
              <a:rPr lang="en-US" sz="1600" dirty="0">
                <a:solidFill>
                  <a:srgbClr val="A6E22E"/>
                </a:solidFill>
                <a:latin typeface="Consolas" panose="020B0609020204030204" pitchFamily="49" charset="0"/>
              </a:rPr>
              <a:t> </a:t>
            </a:r>
            <a:r>
              <a:rPr lang="en-US" sz="1600" b="0" kern="12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age</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28</a:t>
            </a:r>
            <a:r>
              <a:rPr lang="en-US" sz="1600" b="0" kern="1200" dirty="0">
                <a:solidFill>
                  <a:srgbClr val="00B050"/>
                </a:solidFill>
                <a:latin typeface="Consolas" panose="020B0609020204030204" pitchFamily="49" charset="0"/>
              </a:rPr>
              <a:t> </a:t>
            </a:r>
            <a:r>
              <a:rPr lang="en-US" sz="1600" b="0" kern="1200" dirty="0">
                <a:solidFill>
                  <a:schemeClr val="bg1"/>
                </a:solidFill>
                <a:latin typeface="Consolas" panose="020B0609020204030204" pitchFamily="49" charset="0"/>
              </a:rPr>
              <a:t>} ) </a:t>
            </a:r>
          </a:p>
          <a:p>
            <a:r>
              <a:rPr lang="en-US" sz="1600" b="0" kern="1200" dirty="0" err="1">
                <a:solidFill>
                  <a:srgbClr val="A6E22E"/>
                </a:solidFill>
                <a:latin typeface="Consolas" panose="020B0609020204030204" pitchFamily="49" charset="0"/>
              </a:rPr>
              <a:t>db.users.find</a:t>
            </a:r>
            <a:r>
              <a:rPr lang="en-US" sz="1600" b="0" kern="1200" dirty="0">
                <a:solidFill>
                  <a:schemeClr val="bg1"/>
                </a:solidFill>
                <a:latin typeface="Consolas" panose="020B0609020204030204" pitchFamily="49" charset="0"/>
              </a:rPr>
              <a:t>()</a:t>
            </a:r>
            <a:r>
              <a:rPr lang="en-US" sz="1600" b="0" kern="1200" dirty="0">
                <a:solidFill>
                  <a:srgbClr val="A6E22E"/>
                </a:solidFill>
                <a:latin typeface="Consolas" panose="020B0609020204030204" pitchFamily="49" charset="0"/>
              </a:rPr>
              <a:t>.sort</a:t>
            </a:r>
            <a:r>
              <a:rPr lang="en-US" sz="1600" b="0" kern="1200" dirty="0">
                <a:solidFill>
                  <a:schemeClr val="bg1"/>
                </a:solidFill>
                <a:latin typeface="Consolas" panose="020B0609020204030204" pitchFamily="49" charset="0"/>
              </a:rPr>
              <a:t>( { </a:t>
            </a:r>
            <a:r>
              <a:rPr lang="en-US" sz="1600" b="0" kern="1200" dirty="0">
                <a:solidFill>
                  <a:srgbClr val="FF9933"/>
                </a:solidFill>
                <a:latin typeface="Consolas" panose="020B0609020204030204" pitchFamily="49" charset="0"/>
              </a:rPr>
              <a:t>age</a:t>
            </a:r>
            <a:r>
              <a:rPr lang="en-US" sz="1600" b="0" kern="1200" dirty="0">
                <a:solidFill>
                  <a:schemeClr val="bg1"/>
                </a:solidFill>
                <a:latin typeface="Consolas" panose="020B0609020204030204" pitchFamily="49" charset="0"/>
              </a:rPr>
              <a:t>: </a:t>
            </a:r>
            <a:r>
              <a:rPr lang="en-US" sz="1600" b="0" kern="1200" dirty="0">
                <a:solidFill>
                  <a:srgbClr val="FF0066"/>
                </a:solidFill>
                <a:latin typeface="Consolas" panose="020B0609020204030204" pitchFamily="49" charset="0"/>
              </a:rPr>
              <a:t>1</a:t>
            </a:r>
            <a:r>
              <a:rPr lang="en-US" sz="1600" b="0" kern="1200" dirty="0">
                <a:solidFill>
                  <a:schemeClr val="bg1"/>
                </a:solidFill>
                <a:latin typeface="Consolas" panose="020B0609020204030204" pitchFamily="49" charset="0"/>
              </a:rPr>
              <a:t> } )</a:t>
            </a:r>
          </a:p>
          <a:p>
            <a:r>
              <a:rPr lang="en-US" sz="1600" b="0" kern="1200" dirty="0" err="1">
                <a:solidFill>
                  <a:srgbClr val="A6E22E"/>
                </a:solidFill>
                <a:latin typeface="Consolas" panose="020B0609020204030204" pitchFamily="49" charset="0"/>
              </a:rPr>
              <a:t>db.users.find</a:t>
            </a:r>
            <a:r>
              <a:rPr lang="en-US" sz="1600" b="0" kern="1200" dirty="0">
                <a:solidFill>
                  <a:schemeClr val="bg1"/>
                </a:solidFill>
                <a:latin typeface="Consolas" panose="020B0609020204030204" pitchFamily="49" charset="0"/>
              </a:rPr>
              <a:t>()</a:t>
            </a:r>
            <a:r>
              <a:rPr lang="en-US" sz="1600" b="0" kern="1200" dirty="0">
                <a:solidFill>
                  <a:srgbClr val="A6E22E"/>
                </a:solidFill>
                <a:latin typeface="Consolas" panose="020B0609020204030204" pitchFamily="49" charset="0"/>
              </a:rPr>
              <a:t>.sort</a:t>
            </a:r>
            <a:r>
              <a:rPr lang="en-US" sz="1600" b="0" kern="1200" dirty="0">
                <a:solidFill>
                  <a:schemeClr val="bg1"/>
                </a:solidFill>
                <a:latin typeface="Consolas" panose="020B0609020204030204" pitchFamily="49" charset="0"/>
              </a:rPr>
              <a:t>( { </a:t>
            </a:r>
            <a:r>
              <a:rPr lang="en-US" sz="1600" b="0" kern="1200" dirty="0">
                <a:solidFill>
                  <a:srgbClr val="FF9933"/>
                </a:solidFill>
                <a:latin typeface="Consolas" panose="020B0609020204030204" pitchFamily="49" charset="0"/>
              </a:rPr>
              <a:t>name</a:t>
            </a:r>
            <a:r>
              <a:rPr lang="en-US" sz="1600" b="0" kern="1200" dirty="0">
                <a:solidFill>
                  <a:schemeClr val="bg1"/>
                </a:solidFill>
                <a:latin typeface="Consolas" panose="020B0609020204030204" pitchFamily="49" charset="0"/>
              </a:rPr>
              <a:t>: </a:t>
            </a:r>
            <a:r>
              <a:rPr lang="en-US" sz="1600" b="0" kern="1200" dirty="0">
                <a:solidFill>
                  <a:srgbClr val="FF0066"/>
                </a:solidFill>
                <a:latin typeface="Consolas" panose="020B0609020204030204" pitchFamily="49" charset="0"/>
              </a:rPr>
              <a:t>1</a:t>
            </a:r>
            <a:r>
              <a:rPr lang="en-US" sz="1600" b="0" kern="1200" dirty="0">
                <a:solidFill>
                  <a:schemeClr val="bg1"/>
                </a:solidFill>
                <a:latin typeface="Consolas" panose="020B0609020204030204" pitchFamily="49" charset="0"/>
              </a:rPr>
              <a:t>, </a:t>
            </a:r>
            <a:r>
              <a:rPr lang="en-US" sz="1600" b="0" kern="1200" dirty="0">
                <a:solidFill>
                  <a:srgbClr val="FF9933"/>
                </a:solidFill>
                <a:latin typeface="Consolas" panose="020B0609020204030204" pitchFamily="49" charset="0"/>
              </a:rPr>
              <a:t>age</a:t>
            </a:r>
            <a:r>
              <a:rPr lang="en-US" sz="1600" b="0" kern="1200" dirty="0">
                <a:solidFill>
                  <a:schemeClr val="bg1"/>
                </a:solidFill>
                <a:latin typeface="Consolas" panose="020B0609020204030204" pitchFamily="49" charset="0"/>
              </a:rPr>
              <a:t>: </a:t>
            </a:r>
            <a:r>
              <a:rPr lang="en-US" sz="1600" b="0" kern="1200" dirty="0">
                <a:solidFill>
                  <a:srgbClr val="FF0066"/>
                </a:solidFill>
                <a:latin typeface="Consolas" panose="020B0609020204030204" pitchFamily="49" charset="0"/>
              </a:rPr>
              <a:t>-1</a:t>
            </a:r>
            <a:r>
              <a:rPr lang="en-US" sz="1600" b="0" kern="1200" dirty="0">
                <a:solidFill>
                  <a:schemeClr val="bg1"/>
                </a:solidFill>
                <a:latin typeface="Consolas" panose="020B0609020204030204" pitchFamily="49" charset="0"/>
              </a:rPr>
              <a:t> } )</a:t>
            </a:r>
          </a:p>
        </p:txBody>
      </p:sp>
    </p:spTree>
    <p:extLst>
      <p:ext uri="{BB962C8B-B14F-4D97-AF65-F5344CB8AC3E}">
        <p14:creationId xmlns:p14="http://schemas.microsoft.com/office/powerpoint/2010/main" val="197232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9B370-490A-9C1C-EBBA-BF1CAE84F63F}"/>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D7152B19-7248-E1D0-8657-9E1A542E6449}"/>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7</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C753FA44-9F2A-433F-48D5-13734575C26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01E20021-6A9A-5F42-FCDF-CC3EFB08588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B613F716-4F45-9E4E-D021-3562680C6B22}"/>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sz="3600" b="1" dirty="0"/>
              <a:t>Indexes</a:t>
            </a:r>
            <a:endParaRPr lang="en-US" sz="3600" dirty="0"/>
          </a:p>
        </p:txBody>
      </p:sp>
      <p:sp>
        <p:nvSpPr>
          <p:cNvPr id="3" name="Title 1">
            <a:extLst>
              <a:ext uri="{FF2B5EF4-FFF2-40B4-BE49-F238E27FC236}">
                <a16:creationId xmlns:a16="http://schemas.microsoft.com/office/drawing/2014/main" id="{E87179CE-CB22-1D26-CBEA-E48CA6EC2CAB}"/>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Multikey index</a:t>
            </a:r>
            <a:endPar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2BAE9AC9-6E2E-5F53-54C5-DE595BC20EDA}"/>
              </a:ext>
            </a:extLst>
          </p:cNvPr>
          <p:cNvSpPr txBox="1"/>
          <p:nvPr/>
        </p:nvSpPr>
        <p:spPr>
          <a:xfrm>
            <a:off x="609600" y="1219881"/>
            <a:ext cx="10972800" cy="1107996"/>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dirty="0">
                <a:latin typeface="SLB Sans Book" panose="02000503040000020004" pitchFamily="2" charset="0"/>
              </a:rPr>
              <a:t>Index is created on array fields</a:t>
            </a:r>
          </a:p>
          <a:p>
            <a:pPr marL="342900" indent="-342900">
              <a:buBlip>
                <a:blip r:embed="rId4">
                  <a:extLst>
                    <a:ext uri="{96DAC541-7B7A-43D3-8B79-37D633B846F1}">
                      <asvg:svgBlip xmlns:asvg="http://schemas.microsoft.com/office/drawing/2016/SVG/main" r:embed="rId5"/>
                    </a:ext>
                  </a:extLst>
                </a:blip>
              </a:buBlip>
            </a:pPr>
            <a:r>
              <a:rPr lang="en-US" sz="2400" dirty="0">
                <a:latin typeface="SLB Sans Book" panose="02000503040000020004" pitchFamily="2" charset="0"/>
              </a:rPr>
              <a:t>Optimizes the filtering, sorting and element matching</a:t>
            </a:r>
          </a:p>
          <a:p>
            <a:pPr marL="342900" indent="-342900">
              <a:buBlip>
                <a:blip r:embed="rId4">
                  <a:extLst>
                    <a:ext uri="{96DAC541-7B7A-43D3-8B79-37D633B846F1}">
                      <asvg:svgBlip xmlns:asvg="http://schemas.microsoft.com/office/drawing/2016/SVG/main" r:embed="rId5"/>
                    </a:ext>
                  </a:extLst>
                </a:blip>
              </a:buBlip>
            </a:pPr>
            <a:r>
              <a:rPr lang="en-US" sz="2400" dirty="0">
                <a:latin typeface="SLB Sans Book" panose="02000503040000020004" pitchFamily="2" charset="0"/>
              </a:rPr>
              <a:t>Cannot create compound indexes on more than 1 array field</a:t>
            </a:r>
          </a:p>
        </p:txBody>
      </p:sp>
      <p:sp>
        <p:nvSpPr>
          <p:cNvPr id="6" name="TextBox 5">
            <a:extLst>
              <a:ext uri="{FF2B5EF4-FFF2-40B4-BE49-F238E27FC236}">
                <a16:creationId xmlns:a16="http://schemas.microsoft.com/office/drawing/2014/main" id="{91EF69DB-BF5A-0DDC-8B1F-5A726D6B13DE}"/>
              </a:ext>
            </a:extLst>
          </p:cNvPr>
          <p:cNvSpPr txBox="1"/>
          <p:nvPr/>
        </p:nvSpPr>
        <p:spPr>
          <a:xfrm>
            <a:off x="609600" y="2788879"/>
            <a:ext cx="10484331" cy="430887"/>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db.products.createIndex</a:t>
            </a:r>
            <a:r>
              <a:rPr lang="en-US" sz="1600" b="0" kern="1200" dirty="0">
                <a:solidFill>
                  <a:schemeClr val="bg1"/>
                </a:solidFill>
                <a:latin typeface="Consolas" panose="020B0609020204030204" pitchFamily="49" charset="0"/>
              </a:rPr>
              <a:t>(</a:t>
            </a:r>
            <a:r>
              <a:rPr lang="en-US" sz="1600" dirty="0">
                <a:solidFill>
                  <a:srgbClr val="A6E22E"/>
                </a:solidFill>
                <a:latin typeface="Consolas" panose="020B0609020204030204" pitchFamily="49" charset="0"/>
              </a:rPr>
              <a:t> </a:t>
            </a:r>
            <a:r>
              <a:rPr lang="en-US" sz="1600" b="0" kern="1200" dirty="0">
                <a:solidFill>
                  <a:schemeClr val="bg1"/>
                </a:solidFill>
                <a:latin typeface="Consolas" panose="020B0609020204030204" pitchFamily="49" charset="0"/>
              </a:rPr>
              <a:t>{ </a:t>
            </a:r>
            <a:r>
              <a:rPr lang="en-US" sz="1600" b="0" kern="1200" dirty="0">
                <a:solidFill>
                  <a:srgbClr val="FF9933"/>
                </a:solidFill>
                <a:latin typeface="Consolas" panose="020B0609020204030204" pitchFamily="49" charset="0"/>
              </a:rPr>
              <a:t>tags</a:t>
            </a:r>
            <a:r>
              <a:rPr lang="en-US" sz="1600" b="0" kern="1200" dirty="0">
                <a:solidFill>
                  <a:schemeClr val="bg1"/>
                </a:solidFill>
                <a:latin typeface="Consolas" panose="020B0609020204030204" pitchFamily="49" charset="0"/>
              </a:rPr>
              <a:t>: </a:t>
            </a:r>
            <a:r>
              <a:rPr lang="en-US" sz="1600" b="0" kern="1200" dirty="0">
                <a:solidFill>
                  <a:srgbClr val="FF0066"/>
                </a:solidFill>
                <a:latin typeface="Consolas" panose="020B0609020204030204" pitchFamily="49" charset="0"/>
              </a:rPr>
              <a:t>1</a:t>
            </a:r>
            <a:r>
              <a:rPr lang="en-US" sz="1600" b="0" kern="1200" dirty="0">
                <a:solidFill>
                  <a:srgbClr val="00B050"/>
                </a:solidFill>
                <a:latin typeface="Consolas" panose="020B0609020204030204" pitchFamily="49" charset="0"/>
              </a:rPr>
              <a:t> </a:t>
            </a:r>
            <a:r>
              <a:rPr lang="en-US" sz="1600" b="0" kern="1200" dirty="0">
                <a:solidFill>
                  <a:schemeClr val="bg1"/>
                </a:solidFill>
                <a:latin typeface="Consolas" panose="020B0609020204030204" pitchFamily="49" charset="0"/>
              </a:rPr>
              <a:t>} )</a:t>
            </a:r>
          </a:p>
        </p:txBody>
      </p:sp>
      <p:sp>
        <p:nvSpPr>
          <p:cNvPr id="7" name="TextBox 6">
            <a:extLst>
              <a:ext uri="{FF2B5EF4-FFF2-40B4-BE49-F238E27FC236}">
                <a16:creationId xmlns:a16="http://schemas.microsoft.com/office/drawing/2014/main" id="{BDCFD56F-9CA3-74B5-7E7D-0C6036E4220A}"/>
              </a:ext>
            </a:extLst>
          </p:cNvPr>
          <p:cNvSpPr txBox="1"/>
          <p:nvPr/>
        </p:nvSpPr>
        <p:spPr>
          <a:xfrm>
            <a:off x="609600" y="3521013"/>
            <a:ext cx="10484331" cy="1169551"/>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db.products.find</a:t>
            </a:r>
            <a:r>
              <a:rPr lang="en-US" sz="1600" b="0" kern="1200" dirty="0">
                <a:solidFill>
                  <a:schemeClr val="bg1"/>
                </a:solidFill>
                <a:latin typeface="Consolas" panose="020B0609020204030204" pitchFamily="49" charset="0"/>
              </a:rPr>
              <a:t>(</a:t>
            </a:r>
            <a:r>
              <a:rPr lang="en-US" sz="1600" dirty="0">
                <a:solidFill>
                  <a:srgbClr val="A6E22E"/>
                </a:solidFill>
                <a:latin typeface="Consolas" panose="020B0609020204030204" pitchFamily="49" charset="0"/>
              </a:rPr>
              <a:t> </a:t>
            </a:r>
            <a:r>
              <a:rPr lang="en-US" sz="1600" b="0" kern="1200" dirty="0">
                <a:solidFill>
                  <a:schemeClr val="bg1"/>
                </a:solidFill>
                <a:latin typeface="Consolas" panose="020B0609020204030204" pitchFamily="49" charset="0"/>
              </a:rPr>
              <a:t>{ </a:t>
            </a:r>
            <a:r>
              <a:rPr lang="en-US" sz="1600" b="0" kern="1200" dirty="0">
                <a:solidFill>
                  <a:srgbClr val="FF9933"/>
                </a:solidFill>
                <a:latin typeface="Consolas" panose="020B0609020204030204" pitchFamily="49" charset="0"/>
              </a:rPr>
              <a:t>tags</a:t>
            </a:r>
            <a:r>
              <a:rPr lang="en-US" sz="1600" b="0" kern="12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a:t>
            </a:r>
            <a:r>
              <a:rPr lang="en-US" sz="1600" dirty="0" err="1">
                <a:solidFill>
                  <a:srgbClr val="00B050"/>
                </a:solidFill>
                <a:latin typeface="Consolas" panose="020B0609020204030204" pitchFamily="49" charset="0"/>
              </a:rPr>
              <a:t>eletronics</a:t>
            </a:r>
            <a:r>
              <a:rPr lang="en-US" sz="1600" dirty="0">
                <a:solidFill>
                  <a:srgbClr val="00B050"/>
                </a:solidFill>
                <a:latin typeface="Consolas" panose="020B0609020204030204" pitchFamily="49" charset="0"/>
              </a:rPr>
              <a:t>”</a:t>
            </a:r>
            <a:r>
              <a:rPr lang="en-US" sz="1600" dirty="0">
                <a:solidFill>
                  <a:schemeClr val="bg1"/>
                </a:solidFill>
                <a:latin typeface="Consolas" panose="020B0609020204030204" pitchFamily="49" charset="0"/>
              </a:rPr>
              <a:t> </a:t>
            </a:r>
            <a:r>
              <a:rPr lang="en-US" sz="1600" b="0" kern="1200" dirty="0">
                <a:solidFill>
                  <a:schemeClr val="bg1"/>
                </a:solidFill>
                <a:latin typeface="Consolas" panose="020B0609020204030204" pitchFamily="49" charset="0"/>
              </a:rPr>
              <a:t>} )</a:t>
            </a:r>
          </a:p>
          <a:p>
            <a:r>
              <a:rPr lang="en-US" sz="1600" b="0" kern="1200" dirty="0" err="1">
                <a:solidFill>
                  <a:srgbClr val="A6E22E"/>
                </a:solidFill>
                <a:latin typeface="Consolas" panose="020B0609020204030204" pitchFamily="49" charset="0"/>
              </a:rPr>
              <a:t>db.products.find</a:t>
            </a:r>
            <a:r>
              <a:rPr lang="en-US" sz="1600" b="0" kern="1200" dirty="0">
                <a:solidFill>
                  <a:schemeClr val="bg1"/>
                </a:solidFill>
                <a:latin typeface="Consolas" panose="020B0609020204030204" pitchFamily="49" charset="0"/>
              </a:rPr>
              <a:t>(</a:t>
            </a:r>
            <a:r>
              <a:rPr lang="en-US" sz="1600" dirty="0">
                <a:solidFill>
                  <a:srgbClr val="A6E22E"/>
                </a:solidFill>
                <a:latin typeface="Consolas" panose="020B0609020204030204" pitchFamily="49" charset="0"/>
              </a:rPr>
              <a:t> </a:t>
            </a:r>
            <a:r>
              <a:rPr lang="en-US" sz="1600" b="0" kern="1200" dirty="0">
                <a:solidFill>
                  <a:schemeClr val="bg1"/>
                </a:solidFill>
                <a:latin typeface="Consolas" panose="020B0609020204030204" pitchFamily="49" charset="0"/>
              </a:rPr>
              <a:t>{ </a:t>
            </a:r>
            <a:r>
              <a:rPr lang="en-US" sz="1600" b="0" kern="1200" dirty="0">
                <a:solidFill>
                  <a:srgbClr val="FF9933"/>
                </a:solidFill>
                <a:latin typeface="Consolas" panose="020B0609020204030204" pitchFamily="49" charset="0"/>
              </a:rPr>
              <a:t>tags</a:t>
            </a:r>
            <a:r>
              <a:rPr lang="en-US" sz="1600" b="0" kern="1200" dirty="0">
                <a:solidFill>
                  <a:schemeClr val="bg1"/>
                </a:solidFill>
                <a:latin typeface="Consolas" panose="020B0609020204030204" pitchFamily="49" charset="0"/>
              </a:rPr>
              <a:t>: { </a:t>
            </a:r>
            <a:r>
              <a:rPr lang="en-US" sz="1600" b="0" kern="1200" dirty="0">
                <a:solidFill>
                  <a:srgbClr val="FF9933"/>
                </a:solidFill>
                <a:latin typeface="Consolas" panose="020B0609020204030204" pitchFamily="49" charset="0"/>
              </a:rPr>
              <a:t>$in</a:t>
            </a:r>
            <a:r>
              <a:rPr lang="en-US" sz="1600" b="0" kern="12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a:t>
            </a:r>
            <a:r>
              <a:rPr lang="en-US" sz="1600" dirty="0" err="1">
                <a:solidFill>
                  <a:srgbClr val="00B050"/>
                </a:solidFill>
                <a:latin typeface="Consolas" panose="020B0609020204030204" pitchFamily="49" charset="0"/>
              </a:rPr>
              <a:t>eletronics</a:t>
            </a:r>
            <a:r>
              <a:rPr lang="en-US" sz="1600" dirty="0">
                <a:solidFill>
                  <a:srgbClr val="00B050"/>
                </a:solidFill>
                <a:latin typeface="Consolas" panose="020B0609020204030204" pitchFamily="49" charset="0"/>
              </a:rPr>
              <a:t>”</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”mobile”</a:t>
            </a:r>
            <a:r>
              <a:rPr lang="en-US" sz="1600" dirty="0">
                <a:solidFill>
                  <a:schemeClr val="bg1"/>
                </a:solidFill>
                <a:latin typeface="Consolas" panose="020B0609020204030204" pitchFamily="49" charset="0"/>
              </a:rPr>
              <a:t>] </a:t>
            </a:r>
            <a:r>
              <a:rPr lang="en-US" sz="1600" b="0" kern="1200" dirty="0">
                <a:solidFill>
                  <a:schemeClr val="bg1"/>
                </a:solidFill>
                <a:latin typeface="Consolas" panose="020B0609020204030204" pitchFamily="49" charset="0"/>
              </a:rPr>
              <a:t>} } )</a:t>
            </a:r>
          </a:p>
          <a:p>
            <a:pPr algn="l"/>
            <a:r>
              <a:rPr lang="en-US" sz="1600" b="0" kern="1200" dirty="0" err="1">
                <a:solidFill>
                  <a:srgbClr val="A6E22E"/>
                </a:solidFill>
                <a:latin typeface="Consolas" panose="020B0609020204030204" pitchFamily="49" charset="0"/>
              </a:rPr>
              <a:t>db.products.find</a:t>
            </a:r>
            <a:r>
              <a:rPr lang="en-US" sz="1600" b="0" kern="1200" dirty="0">
                <a:solidFill>
                  <a:schemeClr val="bg1"/>
                </a:solidFill>
                <a:latin typeface="Consolas" panose="020B0609020204030204" pitchFamily="49" charset="0"/>
              </a:rPr>
              <a:t>(</a:t>
            </a:r>
            <a:r>
              <a:rPr lang="en-US" sz="1600" dirty="0">
                <a:solidFill>
                  <a:srgbClr val="A6E22E"/>
                </a:solidFill>
                <a:latin typeface="Consolas" panose="020B0609020204030204" pitchFamily="49" charset="0"/>
              </a:rPr>
              <a:t> </a:t>
            </a:r>
            <a:r>
              <a:rPr lang="en-US" sz="1600" b="0" kern="1200" dirty="0">
                <a:solidFill>
                  <a:schemeClr val="bg1"/>
                </a:solidFill>
                <a:latin typeface="Consolas" panose="020B0609020204030204" pitchFamily="49" charset="0"/>
              </a:rPr>
              <a:t>{ </a:t>
            </a:r>
            <a:r>
              <a:rPr lang="en-US" sz="1600" b="0" kern="1200" dirty="0">
                <a:solidFill>
                  <a:srgbClr val="FF9933"/>
                </a:solidFill>
                <a:latin typeface="Consolas" panose="020B0609020204030204" pitchFamily="49" charset="0"/>
              </a:rPr>
              <a:t>tags</a:t>
            </a:r>
            <a:r>
              <a:rPr lang="en-US" sz="1600" b="0" kern="12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a:t>
            </a:r>
            <a:r>
              <a:rPr lang="en-US" sz="1600" dirty="0" err="1">
                <a:solidFill>
                  <a:srgbClr val="00B050"/>
                </a:solidFill>
                <a:latin typeface="Consolas" panose="020B0609020204030204" pitchFamily="49" charset="0"/>
              </a:rPr>
              <a:t>eletronics</a:t>
            </a:r>
            <a:r>
              <a:rPr lang="en-US" sz="1600" dirty="0">
                <a:solidFill>
                  <a:srgbClr val="00B050"/>
                </a:solidFill>
                <a:latin typeface="Consolas" panose="020B0609020204030204" pitchFamily="49" charset="0"/>
              </a:rPr>
              <a:t>”</a:t>
            </a:r>
            <a:r>
              <a:rPr lang="en-US" sz="1600" dirty="0">
                <a:solidFill>
                  <a:schemeClr val="bg1"/>
                </a:solidFill>
                <a:latin typeface="Consolas" panose="020B0609020204030204" pitchFamily="49" charset="0"/>
              </a:rPr>
              <a:t> </a:t>
            </a:r>
            <a:r>
              <a:rPr lang="en-US" sz="1600" b="0" kern="1200" dirty="0">
                <a:solidFill>
                  <a:schemeClr val="bg1"/>
                </a:solidFill>
                <a:latin typeface="Consolas" panose="020B0609020204030204" pitchFamily="49" charset="0"/>
              </a:rPr>
              <a:t>} )</a:t>
            </a:r>
            <a:r>
              <a:rPr lang="en-US" sz="1600" b="0" kern="1200" dirty="0">
                <a:solidFill>
                  <a:srgbClr val="00B050"/>
                </a:solidFill>
                <a:latin typeface="Consolas" panose="020B0609020204030204" pitchFamily="49" charset="0"/>
              </a:rPr>
              <a:t>.sort</a:t>
            </a:r>
            <a:r>
              <a:rPr lang="en-US" sz="1600" b="0" kern="1200" dirty="0">
                <a:solidFill>
                  <a:schemeClr val="bg1"/>
                </a:solidFill>
                <a:latin typeface="Consolas" panose="020B0609020204030204" pitchFamily="49" charset="0"/>
              </a:rPr>
              <a:t>( { </a:t>
            </a:r>
            <a:r>
              <a:rPr lang="en-US" sz="1600" b="0" kern="1200" dirty="0">
                <a:solidFill>
                  <a:srgbClr val="FF9933"/>
                </a:solidFill>
                <a:latin typeface="Consolas" panose="020B0609020204030204" pitchFamily="49" charset="0"/>
              </a:rPr>
              <a:t>tags</a:t>
            </a:r>
            <a:r>
              <a:rPr lang="en-US" sz="1600" b="0" kern="1200" dirty="0">
                <a:solidFill>
                  <a:schemeClr val="bg1"/>
                </a:solidFill>
                <a:latin typeface="Consolas" panose="020B0609020204030204" pitchFamily="49" charset="0"/>
              </a:rPr>
              <a:t>: </a:t>
            </a:r>
            <a:r>
              <a:rPr lang="en-US" sz="1600" b="0" kern="1200" dirty="0">
                <a:solidFill>
                  <a:srgbClr val="FF0066"/>
                </a:solidFill>
                <a:latin typeface="Consolas" panose="020B0609020204030204" pitchFamily="49" charset="0"/>
              </a:rPr>
              <a:t>1</a:t>
            </a:r>
            <a:r>
              <a:rPr lang="en-US" sz="1600" b="0" kern="1200" dirty="0">
                <a:solidFill>
                  <a:schemeClr val="bg1"/>
                </a:solidFill>
                <a:latin typeface="Consolas" panose="020B0609020204030204" pitchFamily="49" charset="0"/>
              </a:rPr>
              <a:t> } )</a:t>
            </a:r>
          </a:p>
          <a:p>
            <a:r>
              <a:rPr lang="en-US" sz="1600" dirty="0" err="1">
                <a:solidFill>
                  <a:srgbClr val="A6E22E"/>
                </a:solidFill>
                <a:latin typeface="Consolas" panose="020B0609020204030204" pitchFamily="49" charset="0"/>
              </a:rPr>
              <a:t>db.products.find</a:t>
            </a:r>
            <a:r>
              <a:rPr lang="en-US" sz="1600" dirty="0">
                <a:solidFill>
                  <a:schemeClr val="bg1"/>
                </a:solidFill>
                <a:latin typeface="Consolas" panose="020B0609020204030204" pitchFamily="49" charset="0"/>
              </a:rPr>
              <a:t>()</a:t>
            </a:r>
            <a:r>
              <a:rPr lang="en-US" sz="1600" dirty="0">
                <a:solidFill>
                  <a:srgbClr val="00B050"/>
                </a:solidFill>
                <a:latin typeface="Consolas" panose="020B0609020204030204" pitchFamily="49" charset="0"/>
              </a:rPr>
              <a:t>.sort</a:t>
            </a:r>
            <a:r>
              <a:rPr lang="en-US" sz="1600" dirty="0">
                <a:solidFill>
                  <a:schemeClr val="bg1"/>
                </a:solidFill>
                <a:latin typeface="Consolas" panose="020B0609020204030204" pitchFamily="49" charset="0"/>
              </a:rPr>
              <a:t>( { </a:t>
            </a:r>
            <a:r>
              <a:rPr lang="en-US" sz="1600" dirty="0">
                <a:solidFill>
                  <a:srgbClr val="FF9933"/>
                </a:solidFill>
                <a:latin typeface="Consolas" panose="020B0609020204030204" pitchFamily="49" charset="0"/>
              </a:rPr>
              <a:t>tags</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1</a:t>
            </a:r>
            <a:r>
              <a:rPr lang="en-US" sz="1600" dirty="0">
                <a:solidFill>
                  <a:schemeClr val="bg1"/>
                </a:solidFill>
                <a:latin typeface="Consolas" panose="020B0609020204030204" pitchFamily="49" charset="0"/>
              </a:rPr>
              <a:t> } )</a:t>
            </a:r>
          </a:p>
        </p:txBody>
      </p:sp>
    </p:spTree>
    <p:extLst>
      <p:ext uri="{BB962C8B-B14F-4D97-AF65-F5344CB8AC3E}">
        <p14:creationId xmlns:p14="http://schemas.microsoft.com/office/powerpoint/2010/main" val="199930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F287A2-60E5-4700-0E6E-8C6E8200DD3F}"/>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931139E6-E941-5EFE-6C09-9949C7BBCF99}"/>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8</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7A550137-ECFC-52AF-B96D-63B5CE45034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D9A12823-A33D-0322-4C26-09E30FEF716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4F3EFD89-C2C0-5C03-C938-1C1448201EDB}"/>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sz="3600" b="1" dirty="0"/>
              <a:t>Indexes</a:t>
            </a:r>
            <a:endParaRPr lang="en-US" sz="3600" dirty="0"/>
          </a:p>
        </p:txBody>
      </p:sp>
      <p:sp>
        <p:nvSpPr>
          <p:cNvPr id="3" name="Title 1">
            <a:extLst>
              <a:ext uri="{FF2B5EF4-FFF2-40B4-BE49-F238E27FC236}">
                <a16:creationId xmlns:a16="http://schemas.microsoft.com/office/drawing/2014/main" id="{46A54F42-8ACC-52B7-076A-C23C1D795A37}"/>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Text index</a:t>
            </a:r>
            <a:endPar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AB1A43EC-4710-D961-695A-E4DFE90F7A46}"/>
              </a:ext>
            </a:extLst>
          </p:cNvPr>
          <p:cNvSpPr txBox="1"/>
          <p:nvPr/>
        </p:nvSpPr>
        <p:spPr>
          <a:xfrm>
            <a:off x="609600" y="1219881"/>
            <a:ext cx="10972800" cy="1477328"/>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dirty="0">
                <a:latin typeface="SLB Sans Book" panose="02000503040000020004" pitchFamily="2" charset="0"/>
              </a:rPr>
              <a:t>Enables case-insensitive search</a:t>
            </a:r>
          </a:p>
          <a:p>
            <a:pPr marL="342900" indent="-342900">
              <a:buBlip>
                <a:blip r:embed="rId4">
                  <a:extLst>
                    <a:ext uri="{96DAC541-7B7A-43D3-8B79-37D633B846F1}">
                      <asvg:svgBlip xmlns:asvg="http://schemas.microsoft.com/office/drawing/2016/SVG/main" r:embed="rId5"/>
                    </a:ext>
                  </a:extLst>
                </a:blip>
              </a:buBlip>
            </a:pPr>
            <a:r>
              <a:rPr lang="en-US" sz="2400" dirty="0">
                <a:latin typeface="SLB Sans Book" panose="02000503040000020004" pitchFamily="2" charset="0"/>
              </a:rPr>
              <a:t>Supports stemming</a:t>
            </a:r>
          </a:p>
          <a:p>
            <a:pPr marL="342900" indent="-342900">
              <a:buBlip>
                <a:blip r:embed="rId4">
                  <a:extLst>
                    <a:ext uri="{96DAC541-7B7A-43D3-8B79-37D633B846F1}">
                      <asvg:svgBlip xmlns:asvg="http://schemas.microsoft.com/office/drawing/2016/SVG/main" r:embed="rId5"/>
                    </a:ext>
                  </a:extLst>
                </a:blip>
              </a:buBlip>
            </a:pPr>
            <a:r>
              <a:rPr lang="en-US" sz="2400" dirty="0">
                <a:latin typeface="SLB Sans Book" panose="02000503040000020004" pitchFamily="2" charset="0"/>
              </a:rPr>
              <a:t>Allows ranking by relevance</a:t>
            </a:r>
          </a:p>
          <a:p>
            <a:pPr marL="342900" indent="-342900">
              <a:buBlip>
                <a:blip r:embed="rId4">
                  <a:extLst>
                    <a:ext uri="{96DAC541-7B7A-43D3-8B79-37D633B846F1}">
                      <asvg:svgBlip xmlns:asvg="http://schemas.microsoft.com/office/drawing/2016/SVG/main" r:embed="rId5"/>
                    </a:ext>
                  </a:extLst>
                </a:blip>
              </a:buBlip>
            </a:pPr>
            <a:r>
              <a:rPr lang="en-US" sz="2400" dirty="0">
                <a:latin typeface="SLB Sans Book" panose="02000503040000020004" pitchFamily="2" charset="0"/>
              </a:rPr>
              <a:t>Only one text index per collection</a:t>
            </a:r>
          </a:p>
        </p:txBody>
      </p:sp>
      <p:sp>
        <p:nvSpPr>
          <p:cNvPr id="6" name="TextBox 5">
            <a:extLst>
              <a:ext uri="{FF2B5EF4-FFF2-40B4-BE49-F238E27FC236}">
                <a16:creationId xmlns:a16="http://schemas.microsoft.com/office/drawing/2014/main" id="{408D4BEC-9147-FD49-CB6D-732254E37AA8}"/>
              </a:ext>
            </a:extLst>
          </p:cNvPr>
          <p:cNvSpPr txBox="1"/>
          <p:nvPr/>
        </p:nvSpPr>
        <p:spPr>
          <a:xfrm>
            <a:off x="609600" y="2952777"/>
            <a:ext cx="10484331" cy="430887"/>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db.users.createIndex</a:t>
            </a:r>
            <a:r>
              <a:rPr lang="en-US" sz="1600" b="0" kern="1200" dirty="0">
                <a:solidFill>
                  <a:schemeClr val="bg1"/>
                </a:solidFill>
                <a:latin typeface="Consolas" panose="020B0609020204030204" pitchFamily="49" charset="0"/>
              </a:rPr>
              <a:t>(</a:t>
            </a:r>
            <a:r>
              <a:rPr lang="en-US" sz="1600" dirty="0">
                <a:solidFill>
                  <a:srgbClr val="A6E22E"/>
                </a:solidFill>
                <a:latin typeface="Consolas" panose="020B0609020204030204" pitchFamily="49" charset="0"/>
              </a:rPr>
              <a:t> </a:t>
            </a:r>
            <a:r>
              <a:rPr lang="en-US" sz="1600" b="0" kern="1200" dirty="0">
                <a:solidFill>
                  <a:schemeClr val="bg1"/>
                </a:solidFill>
                <a:latin typeface="Consolas" panose="020B0609020204030204" pitchFamily="49" charset="0"/>
              </a:rPr>
              <a:t>{ </a:t>
            </a:r>
            <a:r>
              <a:rPr lang="en-US" sz="1600" b="0" kern="1200" dirty="0">
                <a:solidFill>
                  <a:srgbClr val="FF9933"/>
                </a:solidFill>
                <a:latin typeface="Consolas" panose="020B0609020204030204" pitchFamily="49" charset="0"/>
              </a:rPr>
              <a:t>name</a:t>
            </a:r>
            <a:r>
              <a:rPr lang="en-US" sz="1600" b="0" kern="12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“text”</a:t>
            </a:r>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city</a:t>
            </a:r>
            <a:r>
              <a:rPr lang="en-US" sz="1600" dirty="0">
                <a:solidFill>
                  <a:schemeClr val="bg1"/>
                </a:solidFill>
                <a:latin typeface="Consolas" panose="020B0609020204030204" pitchFamily="49" charset="0"/>
              </a:rPr>
              <a:t>:</a:t>
            </a:r>
            <a:r>
              <a:rPr lang="en-US" sz="1600" dirty="0">
                <a:solidFill>
                  <a:srgbClr val="FF0066"/>
                </a:solidFill>
                <a:latin typeface="Consolas" panose="020B0609020204030204" pitchFamily="49" charset="0"/>
              </a:rPr>
              <a:t> </a:t>
            </a:r>
            <a:r>
              <a:rPr lang="en-US" sz="1600" dirty="0">
                <a:solidFill>
                  <a:srgbClr val="00B050"/>
                </a:solidFill>
                <a:latin typeface="Consolas" panose="020B0609020204030204" pitchFamily="49" charset="0"/>
              </a:rPr>
              <a:t>“text”</a:t>
            </a:r>
            <a:r>
              <a:rPr lang="en-US" sz="1600" b="0" kern="1200" dirty="0">
                <a:solidFill>
                  <a:srgbClr val="00B050"/>
                </a:solidFill>
                <a:latin typeface="Consolas" panose="020B0609020204030204" pitchFamily="49" charset="0"/>
              </a:rPr>
              <a:t> </a:t>
            </a:r>
            <a:r>
              <a:rPr lang="en-US" sz="1600" b="0" kern="1200" dirty="0">
                <a:solidFill>
                  <a:schemeClr val="bg1"/>
                </a:solidFill>
                <a:latin typeface="Consolas" panose="020B0609020204030204" pitchFamily="49" charset="0"/>
              </a:rPr>
              <a:t>} )</a:t>
            </a:r>
          </a:p>
        </p:txBody>
      </p:sp>
      <p:sp>
        <p:nvSpPr>
          <p:cNvPr id="7" name="TextBox 6">
            <a:extLst>
              <a:ext uri="{FF2B5EF4-FFF2-40B4-BE49-F238E27FC236}">
                <a16:creationId xmlns:a16="http://schemas.microsoft.com/office/drawing/2014/main" id="{20200F52-BDE8-9503-D09F-F8AA1B2897BF}"/>
              </a:ext>
            </a:extLst>
          </p:cNvPr>
          <p:cNvSpPr txBox="1"/>
          <p:nvPr/>
        </p:nvSpPr>
        <p:spPr>
          <a:xfrm>
            <a:off x="609600" y="3733800"/>
            <a:ext cx="10484331" cy="1661993"/>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db.users.find</a:t>
            </a:r>
            <a:r>
              <a:rPr lang="en-US" sz="1600" b="0" kern="1200" dirty="0">
                <a:solidFill>
                  <a:schemeClr val="bg1"/>
                </a:solidFill>
                <a:latin typeface="Consolas" panose="020B0609020204030204" pitchFamily="49" charset="0"/>
              </a:rPr>
              <a:t>(</a:t>
            </a:r>
            <a:r>
              <a:rPr lang="en-US" sz="1600" dirty="0">
                <a:solidFill>
                  <a:srgbClr val="A6E22E"/>
                </a:solidFill>
                <a:latin typeface="Consolas" panose="020B0609020204030204" pitchFamily="49" charset="0"/>
              </a:rPr>
              <a:t> </a:t>
            </a:r>
            <a:r>
              <a:rPr lang="en-US" sz="1600" b="0" kern="1200" dirty="0">
                <a:solidFill>
                  <a:schemeClr val="bg1"/>
                </a:solidFill>
                <a:latin typeface="Consolas" panose="020B0609020204030204" pitchFamily="49" charset="0"/>
              </a:rPr>
              <a:t>{ </a:t>
            </a:r>
            <a:r>
              <a:rPr lang="en-US" sz="1600" b="0" kern="1200" dirty="0">
                <a:solidFill>
                  <a:srgbClr val="FF9933"/>
                </a:solidFill>
                <a:latin typeface="Consolas" panose="020B0609020204030204" pitchFamily="49" charset="0"/>
              </a:rPr>
              <a:t>$text</a:t>
            </a:r>
            <a:r>
              <a:rPr lang="en-US" sz="1600" b="0" kern="1200" dirty="0">
                <a:solidFill>
                  <a:schemeClr val="bg1"/>
                </a:solidFill>
                <a:latin typeface="Consolas" panose="020B0609020204030204" pitchFamily="49" charset="0"/>
              </a:rPr>
              <a:t>: { </a:t>
            </a:r>
            <a:r>
              <a:rPr lang="en-US" sz="1600" b="0" kern="1200" dirty="0">
                <a:solidFill>
                  <a:srgbClr val="FF9933"/>
                </a:solidFill>
                <a:latin typeface="Consolas" panose="020B0609020204030204" pitchFamily="49" charset="0"/>
              </a:rPr>
              <a:t>$search</a:t>
            </a:r>
            <a:r>
              <a:rPr lang="en-US" sz="1600" b="0" kern="1200" dirty="0">
                <a:solidFill>
                  <a:schemeClr val="bg1"/>
                </a:solidFill>
                <a:latin typeface="Consolas" panose="020B0609020204030204" pitchFamily="49" charset="0"/>
              </a:rPr>
              <a:t>: </a:t>
            </a:r>
            <a:r>
              <a:rPr lang="en-US" sz="1600" b="0" kern="1200" dirty="0">
                <a:solidFill>
                  <a:srgbClr val="00B050"/>
                </a:solidFill>
                <a:latin typeface="Consolas" panose="020B0609020204030204" pitchFamily="49" charset="0"/>
              </a:rPr>
              <a:t>“Alice”</a:t>
            </a:r>
            <a:r>
              <a:rPr lang="en-US" sz="1600" b="0" kern="1200" dirty="0">
                <a:solidFill>
                  <a:schemeClr val="bg1"/>
                </a:solidFill>
                <a:latin typeface="Consolas" panose="020B0609020204030204" pitchFamily="49" charset="0"/>
              </a:rPr>
              <a:t> } } )</a:t>
            </a:r>
          </a:p>
          <a:p>
            <a:r>
              <a:rPr lang="en-US" sz="1600" b="0" kern="1200" dirty="0" err="1">
                <a:solidFill>
                  <a:srgbClr val="A6E22E"/>
                </a:solidFill>
                <a:latin typeface="Consolas" panose="020B0609020204030204" pitchFamily="49" charset="0"/>
              </a:rPr>
              <a:t>db.users.find</a:t>
            </a:r>
            <a:r>
              <a:rPr lang="en-US" sz="1600" b="0" kern="1200" dirty="0">
                <a:solidFill>
                  <a:schemeClr val="bg1"/>
                </a:solidFill>
                <a:latin typeface="Consolas" panose="020B0609020204030204" pitchFamily="49" charset="0"/>
              </a:rPr>
              <a:t>(</a:t>
            </a:r>
            <a:endParaRPr lang="en-US" sz="1600" b="0" kern="1200" dirty="0">
              <a:solidFill>
                <a:srgbClr val="A6E22E"/>
              </a:solidFill>
              <a:latin typeface="Consolas" panose="020B0609020204030204" pitchFamily="49" charset="0"/>
            </a:endParaRPr>
          </a:p>
          <a:p>
            <a:r>
              <a:rPr lang="en-US" sz="1600" dirty="0">
                <a:solidFill>
                  <a:srgbClr val="A6E22E"/>
                </a:solidFill>
                <a:latin typeface="Consolas" panose="020B0609020204030204" pitchFamily="49" charset="0"/>
              </a:rPr>
              <a:t>	</a:t>
            </a:r>
            <a:r>
              <a:rPr lang="en-US" sz="1600" b="0" kern="1200" dirty="0">
                <a:solidFill>
                  <a:schemeClr val="bg1"/>
                </a:solidFill>
                <a:latin typeface="Consolas" panose="020B0609020204030204" pitchFamily="49" charset="0"/>
              </a:rPr>
              <a:t>{ </a:t>
            </a:r>
            <a:r>
              <a:rPr lang="en-US" sz="1600" b="0" kern="1200" dirty="0">
                <a:solidFill>
                  <a:srgbClr val="FF9933"/>
                </a:solidFill>
                <a:latin typeface="Consolas" panose="020B0609020204030204" pitchFamily="49" charset="0"/>
              </a:rPr>
              <a:t>$text</a:t>
            </a:r>
            <a:r>
              <a:rPr lang="en-US" sz="1600" b="0" kern="1200" dirty="0">
                <a:solidFill>
                  <a:schemeClr val="bg1"/>
                </a:solidFill>
                <a:latin typeface="Consolas" panose="020B0609020204030204" pitchFamily="49" charset="0"/>
              </a:rPr>
              <a:t>: { </a:t>
            </a:r>
            <a:r>
              <a:rPr lang="en-US" sz="1600" b="0" kern="1200" dirty="0">
                <a:solidFill>
                  <a:srgbClr val="FF9933"/>
                </a:solidFill>
                <a:latin typeface="Consolas" panose="020B0609020204030204" pitchFamily="49" charset="0"/>
              </a:rPr>
              <a:t>$search</a:t>
            </a:r>
            <a:r>
              <a:rPr lang="en-US" sz="1600" b="0" kern="1200" dirty="0">
                <a:solidFill>
                  <a:schemeClr val="bg1"/>
                </a:solidFill>
                <a:latin typeface="Consolas" panose="020B0609020204030204" pitchFamily="49" charset="0"/>
              </a:rPr>
              <a:t>: </a:t>
            </a:r>
            <a:r>
              <a:rPr lang="en-US" sz="1600" b="0" kern="1200" dirty="0">
                <a:solidFill>
                  <a:srgbClr val="00B050"/>
                </a:solidFill>
                <a:latin typeface="Consolas" panose="020B0609020204030204" pitchFamily="49" charset="0"/>
              </a:rPr>
              <a:t>“Alice”</a:t>
            </a:r>
            <a:r>
              <a:rPr lang="en-US" sz="1600" b="0" kern="1200" dirty="0">
                <a:solidFill>
                  <a:schemeClr val="bg1"/>
                </a:solidFill>
                <a:latin typeface="Consolas" panose="020B0609020204030204" pitchFamily="49" charset="0"/>
              </a:rPr>
              <a:t> } },</a:t>
            </a:r>
          </a:p>
          <a:p>
            <a:r>
              <a:rPr lang="en-US" sz="1600" dirty="0">
                <a:solidFill>
                  <a:schemeClr val="bg1"/>
                </a:solidFill>
                <a:latin typeface="Consolas" panose="020B0609020204030204" pitchFamily="49" charset="0"/>
              </a:rPr>
              <a:t>	{ </a:t>
            </a:r>
            <a:r>
              <a:rPr lang="en-US" sz="1600" dirty="0">
                <a:solidFill>
                  <a:srgbClr val="FF9933"/>
                </a:solidFill>
                <a:latin typeface="Consolas" panose="020B0609020204030204" pitchFamily="49" charset="0"/>
              </a:rPr>
              <a:t>score</a:t>
            </a:r>
            <a:r>
              <a:rPr lang="en-US" sz="1600" dirty="0">
                <a:solidFill>
                  <a:schemeClr val="bg1"/>
                </a:solidFill>
                <a:latin typeface="Consolas" panose="020B0609020204030204" pitchFamily="49" charset="0"/>
              </a:rPr>
              <a:t>: { </a:t>
            </a:r>
            <a:r>
              <a:rPr lang="en-US" sz="1600" dirty="0">
                <a:solidFill>
                  <a:srgbClr val="FF9933"/>
                </a:solidFill>
                <a:latin typeface="Consolas" panose="020B0609020204030204" pitchFamily="49" charset="0"/>
              </a:rPr>
              <a:t>$meta</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a:t>
            </a:r>
            <a:r>
              <a:rPr lang="en-US" sz="1600" dirty="0" err="1">
                <a:solidFill>
                  <a:srgbClr val="00B050"/>
                </a:solidFill>
                <a:latin typeface="Consolas" panose="020B0609020204030204" pitchFamily="49" charset="0"/>
              </a:rPr>
              <a:t>textScore</a:t>
            </a:r>
            <a:r>
              <a:rPr lang="en-US" sz="1600" dirty="0">
                <a:solidFill>
                  <a:srgbClr val="00B050"/>
                </a:solidFill>
                <a:latin typeface="Consolas" panose="020B0609020204030204" pitchFamily="49" charset="0"/>
              </a:rPr>
              <a:t>”</a:t>
            </a:r>
            <a:r>
              <a:rPr lang="en-US" sz="1600" b="0" kern="1200" dirty="0">
                <a:solidFill>
                  <a:schemeClr val="bg1"/>
                </a:solidFill>
                <a:latin typeface="Consolas" panose="020B0609020204030204" pitchFamily="49" charset="0"/>
              </a:rPr>
              <a:t> }</a:t>
            </a:r>
          </a:p>
          <a:p>
            <a:r>
              <a:rPr lang="en-US" sz="1600" b="0" kern="1200" dirty="0">
                <a:solidFill>
                  <a:schemeClr val="bg1"/>
                </a:solidFill>
                <a:latin typeface="Consolas" panose="020B0609020204030204" pitchFamily="49" charset="0"/>
              </a:rPr>
              <a:t>)</a:t>
            </a:r>
            <a:r>
              <a:rPr lang="en-US" sz="1600" b="0" kern="1200" dirty="0">
                <a:solidFill>
                  <a:srgbClr val="A6E22E"/>
                </a:solidFill>
                <a:latin typeface="Consolas" panose="020B0609020204030204" pitchFamily="49" charset="0"/>
              </a:rPr>
              <a:t>.sort</a:t>
            </a:r>
            <a:r>
              <a:rPr lang="en-US" sz="1600" b="0" kern="1200" dirty="0">
                <a:solidFill>
                  <a:schemeClr val="bg1"/>
                </a:solidFill>
                <a:latin typeface="Consolas" panose="020B0609020204030204" pitchFamily="49" charset="0"/>
              </a:rPr>
              <a:t>( {</a:t>
            </a:r>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score</a:t>
            </a:r>
            <a:r>
              <a:rPr lang="en-US" sz="1600" dirty="0">
                <a:solidFill>
                  <a:schemeClr val="bg1"/>
                </a:solidFill>
                <a:latin typeface="Consolas" panose="020B0609020204030204" pitchFamily="49" charset="0"/>
              </a:rPr>
              <a:t>: { </a:t>
            </a:r>
            <a:r>
              <a:rPr lang="en-US" sz="1600" dirty="0">
                <a:solidFill>
                  <a:srgbClr val="FF9933"/>
                </a:solidFill>
                <a:latin typeface="Consolas" panose="020B0609020204030204" pitchFamily="49" charset="0"/>
              </a:rPr>
              <a:t>$meta</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a:t>
            </a:r>
            <a:r>
              <a:rPr lang="en-US" sz="1600" dirty="0" err="1">
                <a:solidFill>
                  <a:srgbClr val="00B050"/>
                </a:solidFill>
                <a:latin typeface="Consolas" panose="020B0609020204030204" pitchFamily="49" charset="0"/>
              </a:rPr>
              <a:t>textScore</a:t>
            </a:r>
            <a:r>
              <a:rPr lang="en-US" sz="1600" dirty="0">
                <a:solidFill>
                  <a:srgbClr val="00B050"/>
                </a:solidFill>
                <a:latin typeface="Consolas" panose="020B0609020204030204" pitchFamily="49" charset="0"/>
              </a:rPr>
              <a:t>”</a:t>
            </a:r>
            <a:r>
              <a:rPr lang="en-US" sz="1600" b="0" kern="1200" dirty="0">
                <a:solidFill>
                  <a:schemeClr val="bg1"/>
                </a:solidFill>
                <a:latin typeface="Consolas" panose="020B0609020204030204" pitchFamily="49" charset="0"/>
              </a:rPr>
              <a:t> } } )</a:t>
            </a:r>
          </a:p>
          <a:p>
            <a:pPr algn="l"/>
            <a:endParaRPr lang="en-US" sz="1600" b="0" kern="12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14658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583164-99C6-29B9-032E-A6555EF004FE}"/>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B5FD45F5-C5C9-C06B-5E7C-3A339158B37B}"/>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9</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6EEB6939-5A7F-5905-7DD6-B2539F06CDE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0CFB0DF6-4215-1096-7F81-C7AFB2BB484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C2159FF9-E7FC-99E5-A93A-464884FE306B}"/>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sz="3600" b="1" dirty="0"/>
              <a:t>Indexes</a:t>
            </a:r>
            <a:endParaRPr lang="en-US" sz="3600" dirty="0"/>
          </a:p>
        </p:txBody>
      </p:sp>
      <p:sp>
        <p:nvSpPr>
          <p:cNvPr id="3" name="Title 1">
            <a:extLst>
              <a:ext uri="{FF2B5EF4-FFF2-40B4-BE49-F238E27FC236}">
                <a16:creationId xmlns:a16="http://schemas.microsoft.com/office/drawing/2014/main" id="{EE07FCDB-D141-0561-D612-2474AC2A904A}"/>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Geospatial index</a:t>
            </a:r>
            <a:endPar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EAE50BAA-DBC3-F763-0133-06CA7343E647}"/>
              </a:ext>
            </a:extLst>
          </p:cNvPr>
          <p:cNvSpPr txBox="1"/>
          <p:nvPr/>
        </p:nvSpPr>
        <p:spPr>
          <a:xfrm>
            <a:off x="609600" y="1219881"/>
            <a:ext cx="10972800" cy="738664"/>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dirty="0">
                <a:latin typeface="SLB Sans Book" panose="02000503040000020004" pitchFamily="2" charset="0"/>
              </a:rPr>
              <a:t>Enables queries for points, distances and areas</a:t>
            </a:r>
          </a:p>
          <a:p>
            <a:pPr marL="342900" indent="-342900">
              <a:buBlip>
                <a:blip r:embed="rId4">
                  <a:extLst>
                    <a:ext uri="{96DAC541-7B7A-43D3-8B79-37D633B846F1}">
                      <asvg:svgBlip xmlns:asvg="http://schemas.microsoft.com/office/drawing/2016/SVG/main" r:embed="rId5"/>
                    </a:ext>
                  </a:extLst>
                </a:blip>
              </a:buBlip>
            </a:pPr>
            <a:r>
              <a:rPr lang="en-US" sz="2400" dirty="0">
                <a:latin typeface="SLB Sans Book" panose="02000503040000020004" pitchFamily="2" charset="0"/>
              </a:rPr>
              <a:t>Supports $near, $</a:t>
            </a:r>
            <a:r>
              <a:rPr lang="en-US" sz="2400" dirty="0" err="1">
                <a:latin typeface="SLB Sans Book" panose="02000503040000020004" pitchFamily="2" charset="0"/>
              </a:rPr>
              <a:t>geoWhitin</a:t>
            </a:r>
            <a:r>
              <a:rPr lang="en-US" sz="2400" dirty="0">
                <a:latin typeface="SLB Sans Book" panose="02000503040000020004" pitchFamily="2" charset="0"/>
              </a:rPr>
              <a:t> and $</a:t>
            </a:r>
            <a:r>
              <a:rPr lang="en-US" sz="2400" dirty="0" err="1">
                <a:latin typeface="SLB Sans Book" panose="02000503040000020004" pitchFamily="2" charset="0"/>
              </a:rPr>
              <a:t>geoIntersects</a:t>
            </a:r>
            <a:endParaRPr lang="en-US" sz="2400" dirty="0">
              <a:latin typeface="SLB Sans Book" panose="02000503040000020004" pitchFamily="2" charset="0"/>
            </a:endParaRPr>
          </a:p>
        </p:txBody>
      </p:sp>
      <p:sp>
        <p:nvSpPr>
          <p:cNvPr id="6" name="TextBox 5">
            <a:extLst>
              <a:ext uri="{FF2B5EF4-FFF2-40B4-BE49-F238E27FC236}">
                <a16:creationId xmlns:a16="http://schemas.microsoft.com/office/drawing/2014/main" id="{5DF3A293-8ACC-C558-87BB-3E1C86E62516}"/>
              </a:ext>
            </a:extLst>
          </p:cNvPr>
          <p:cNvSpPr txBox="1"/>
          <p:nvPr/>
        </p:nvSpPr>
        <p:spPr>
          <a:xfrm>
            <a:off x="609600" y="2107398"/>
            <a:ext cx="10484331" cy="430887"/>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db.places.createIndex</a:t>
            </a:r>
            <a:r>
              <a:rPr lang="en-US" sz="1600" b="0" kern="1200" dirty="0">
                <a:solidFill>
                  <a:schemeClr val="bg1"/>
                </a:solidFill>
                <a:latin typeface="Consolas" panose="020B0609020204030204" pitchFamily="49" charset="0"/>
              </a:rPr>
              <a:t>(</a:t>
            </a:r>
            <a:r>
              <a:rPr lang="en-US" sz="1600" dirty="0">
                <a:solidFill>
                  <a:srgbClr val="A6E22E"/>
                </a:solidFill>
                <a:latin typeface="Consolas" panose="020B0609020204030204" pitchFamily="49" charset="0"/>
              </a:rPr>
              <a:t> </a:t>
            </a:r>
            <a:r>
              <a:rPr lang="en-US" sz="1600" b="0" kern="1200" dirty="0">
                <a:solidFill>
                  <a:schemeClr val="bg1"/>
                </a:solidFill>
                <a:latin typeface="Consolas" panose="020B0609020204030204" pitchFamily="49" charset="0"/>
              </a:rPr>
              <a:t>{ </a:t>
            </a:r>
            <a:r>
              <a:rPr lang="en-US" sz="1600" b="0" kern="1200" dirty="0">
                <a:solidFill>
                  <a:srgbClr val="FF9933"/>
                </a:solidFill>
                <a:latin typeface="Consolas" panose="020B0609020204030204" pitchFamily="49" charset="0"/>
              </a:rPr>
              <a:t>location</a:t>
            </a:r>
            <a:r>
              <a:rPr lang="en-US" sz="1600" b="0" kern="1200" dirty="0">
                <a:solidFill>
                  <a:schemeClr val="bg1"/>
                </a:solidFill>
                <a:latin typeface="Consolas" panose="020B0609020204030204" pitchFamily="49" charset="0"/>
              </a:rPr>
              <a:t>: </a:t>
            </a:r>
            <a:r>
              <a:rPr lang="en-US" sz="1600" b="0" kern="1200" dirty="0">
                <a:solidFill>
                  <a:srgbClr val="00B050"/>
                </a:solidFill>
                <a:latin typeface="Consolas" panose="020B0609020204030204" pitchFamily="49" charset="0"/>
              </a:rPr>
              <a:t>“2dsphere” </a:t>
            </a:r>
            <a:r>
              <a:rPr lang="en-US" sz="1600" b="0" kern="1200" dirty="0">
                <a:solidFill>
                  <a:schemeClr val="bg1"/>
                </a:solidFill>
                <a:latin typeface="Consolas" panose="020B0609020204030204" pitchFamily="49" charset="0"/>
              </a:rPr>
              <a:t>} )</a:t>
            </a:r>
          </a:p>
        </p:txBody>
      </p:sp>
      <p:sp>
        <p:nvSpPr>
          <p:cNvPr id="7" name="TextBox 6">
            <a:extLst>
              <a:ext uri="{FF2B5EF4-FFF2-40B4-BE49-F238E27FC236}">
                <a16:creationId xmlns:a16="http://schemas.microsoft.com/office/drawing/2014/main" id="{BCB9D080-72DC-B29A-6CD5-3F62FDF546FF}"/>
              </a:ext>
            </a:extLst>
          </p:cNvPr>
          <p:cNvSpPr txBox="1"/>
          <p:nvPr/>
        </p:nvSpPr>
        <p:spPr>
          <a:xfrm>
            <a:off x="609600" y="2767647"/>
            <a:ext cx="10484331" cy="2400657"/>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db.places.find</a:t>
            </a:r>
            <a:r>
              <a:rPr lang="en-US" sz="1600" b="0" kern="1200" dirty="0">
                <a:solidFill>
                  <a:schemeClr val="bg1"/>
                </a:solidFill>
                <a:latin typeface="Consolas" panose="020B0609020204030204" pitchFamily="49" charset="0"/>
              </a:rPr>
              <a:t>(</a:t>
            </a:r>
            <a:endParaRPr lang="en-US" sz="1600" dirty="0">
              <a:solidFill>
                <a:srgbClr val="A6E22E"/>
              </a:solidFill>
              <a:latin typeface="Consolas" panose="020B0609020204030204" pitchFamily="49" charset="0"/>
            </a:endParaRPr>
          </a:p>
          <a:p>
            <a:pPr algn="l"/>
            <a:r>
              <a:rPr lang="en-US" sz="1600" kern="12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location</a:t>
            </a: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$near</a:t>
            </a:r>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$geometry</a:t>
            </a:r>
            <a:r>
              <a:rPr lang="en-US" sz="1600" dirty="0">
                <a:solidFill>
                  <a:schemeClr val="bg1"/>
                </a:solidFill>
                <a:latin typeface="Consolas" panose="020B0609020204030204" pitchFamily="49" charset="0"/>
              </a:rPr>
              <a:t>: { </a:t>
            </a:r>
            <a:r>
              <a:rPr lang="en-US" sz="1600" dirty="0">
                <a:solidFill>
                  <a:srgbClr val="FF9933"/>
                </a:solidFill>
                <a:latin typeface="Consolas" panose="020B0609020204030204" pitchFamily="49" charset="0"/>
              </a:rPr>
              <a:t>type</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”Point”</a:t>
            </a:r>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coordinates</a:t>
            </a:r>
            <a:r>
              <a:rPr lang="en-US" sz="1600" dirty="0">
                <a:solidFill>
                  <a:schemeClr val="bg1"/>
                </a:solidFill>
                <a:latin typeface="Consolas" panose="020B0609020204030204" pitchFamily="49" charset="0"/>
              </a:rPr>
              <a:t>: [ </a:t>
            </a:r>
            <a:r>
              <a:rPr lang="en-US" sz="1600" dirty="0">
                <a:solidFill>
                  <a:srgbClr val="FF0066"/>
                </a:solidFill>
                <a:latin typeface="Consolas" panose="020B0609020204030204" pitchFamily="49" charset="0"/>
              </a:rPr>
              <a:t>-73.92606</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40.80554</a:t>
            </a:r>
            <a:r>
              <a:rPr lang="en-US" sz="1600" dirty="0">
                <a:solidFill>
                  <a:schemeClr val="bg1"/>
                </a:solidFill>
                <a:latin typeface="Consolas" panose="020B0609020204030204" pitchFamily="49" charset="0"/>
              </a:rPr>
              <a:t> ] },</a:t>
            </a:r>
          </a:p>
          <a:p>
            <a:pPr algn="l"/>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a:t>
            </a:r>
            <a:r>
              <a:rPr lang="en-US" sz="1600" dirty="0" err="1">
                <a:solidFill>
                  <a:srgbClr val="FF9933"/>
                </a:solidFill>
                <a:latin typeface="Consolas" panose="020B0609020204030204" pitchFamily="49" charset="0"/>
              </a:rPr>
              <a:t>maxDistance</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1000</a:t>
            </a:r>
          </a:p>
          <a:p>
            <a:pPr algn="l"/>
            <a:r>
              <a:rPr lang="en-US" sz="1600" dirty="0">
                <a:solidFill>
                  <a:srgbClr val="FF0066"/>
                </a:solidFill>
                <a:latin typeface="Consolas" panose="020B0609020204030204" pitchFamily="49" charset="0"/>
              </a:rPr>
              <a:t>		</a:t>
            </a:r>
            <a:r>
              <a:rPr lang="en-US" sz="16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p>
          <a:p>
            <a:pPr algn="l"/>
            <a:r>
              <a:rPr lang="en-US" sz="1600" b="0" kern="12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73699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heme/theme1.xml><?xml version="1.0" encoding="utf-8"?>
<a:theme xmlns:a="http://schemas.openxmlformats.org/drawingml/2006/main" name="SLB White">
  <a:themeElements>
    <a:clrScheme name="SLB White 7-4-23 ">
      <a:dk1>
        <a:srgbClr val="000000"/>
      </a:dk1>
      <a:lt1>
        <a:srgbClr val="FFFFFF"/>
      </a:lt1>
      <a:dk2>
        <a:srgbClr val="32323C"/>
      </a:dk2>
      <a:lt2>
        <a:srgbClr val="DCE1E1"/>
      </a:lt2>
      <a:accent1>
        <a:srgbClr val="0014DC"/>
      </a:accent1>
      <a:accent2>
        <a:srgbClr val="00D2DC"/>
      </a:accent2>
      <a:accent3>
        <a:srgbClr val="1E1464"/>
      </a:accent3>
      <a:accent4>
        <a:srgbClr val="6E8CC8"/>
      </a:accent4>
      <a:accent5>
        <a:srgbClr val="AFBEE1"/>
      </a:accent5>
      <a:accent6>
        <a:srgbClr val="AAAAAA"/>
      </a:accent6>
      <a:hlink>
        <a:srgbClr val="00D2DB"/>
      </a:hlink>
      <a:folHlink>
        <a:srgbClr val="00D2DB"/>
      </a:folHlink>
    </a:clrScheme>
    <a:fontScheme name="SLB Sans">
      <a:majorFont>
        <a:latin typeface="SLB Sans Light"/>
        <a:ea typeface=""/>
        <a:cs typeface=""/>
      </a:majorFont>
      <a:minorFont>
        <a:latin typeface="SLB Sans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marL="285750" indent="-285750" algn="ctr">
          <a:buFont typeface="SLB Sans Book" panose="02000503040000020004" pitchFamily="2" charset="0"/>
          <a:buChar char="→"/>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accent1"/>
          </a:solidFill>
          <a:round/>
          <a:headEnd type="none" w="med" len="med"/>
          <a:tailEnd type="none" w="med" len="sm"/>
        </a:ln>
      </a:spPr>
      <a:bodyPr/>
      <a:lstStyle/>
      <a:style>
        <a:lnRef idx="1">
          <a:schemeClr val="accent1"/>
        </a:lnRef>
        <a:fillRef idx="0">
          <a:schemeClr val="accent1"/>
        </a:fillRef>
        <a:effectRef idx="0">
          <a:schemeClr val="accent1"/>
        </a:effectRef>
        <a:fontRef idx="minor">
          <a:schemeClr val="tx1"/>
        </a:fontRef>
      </a:style>
    </a:lnDef>
    <a:txDef>
      <a:spPr/>
      <a:bodyPr vert="horz" wrap="none" lIns="0" tIns="0" rIns="0" bIns="0" rtlCol="0">
        <a:spAutoFit/>
      </a:bodyPr>
      <a:lstStyle>
        <a:defPPr marL="342900" indent="-342900" algn="l">
          <a:buFont typeface="SLB Sans Book" panose="02000503040000020004" pitchFamily="2" charset="0"/>
          <a:buChar char="→"/>
          <a:defRPr sz="2000" b="0" kern="1200">
            <a:solidFill>
              <a:schemeClr val="tx1"/>
            </a:solidFill>
            <a:latin typeface="SLB Sans Book" panose="02000503040000020004" pitchFamily="2" charset="0"/>
            <a:ea typeface="+mn-ea"/>
            <a:cs typeface="+mn-cs"/>
          </a:defRPr>
        </a:defPPr>
      </a:lstStyle>
    </a:txDef>
  </a:objectDefaults>
  <a:extraClrSchemeLst/>
  <a:extLst>
    <a:ext uri="{05A4C25C-085E-4340-85A3-A5531E510DB2}">
      <thm15:themeFamily xmlns:thm15="http://schemas.microsoft.com/office/thememl/2012/main" name="Presentation5" id="{200A5F31-2506-BF40-B705-611D79BB059E}" vid="{1E91B6F2-9752-934C-8297-A4AB2A5D53B8}"/>
    </a:ext>
  </a:extLst>
</a:theme>
</file>

<file path=ppt/theme/theme2.xml><?xml version="1.0" encoding="utf-8"?>
<a:theme xmlns:a="http://schemas.openxmlformats.org/drawingml/2006/main" name="SLB Blue">
  <a:themeElements>
    <a:clrScheme name="SLB Blue 7-3-23">
      <a:dk1>
        <a:srgbClr val="000000"/>
      </a:dk1>
      <a:lt1>
        <a:srgbClr val="0014DB"/>
      </a:lt1>
      <a:dk2>
        <a:srgbClr val="32323C"/>
      </a:dk2>
      <a:lt2>
        <a:srgbClr val="DCE1E1"/>
      </a:lt2>
      <a:accent1>
        <a:srgbClr val="FEFFFF"/>
      </a:accent1>
      <a:accent2>
        <a:srgbClr val="00D2DC"/>
      </a:accent2>
      <a:accent3>
        <a:srgbClr val="1E1464"/>
      </a:accent3>
      <a:accent4>
        <a:srgbClr val="6E8CC8"/>
      </a:accent4>
      <a:accent5>
        <a:srgbClr val="AFBEE1"/>
      </a:accent5>
      <a:accent6>
        <a:srgbClr val="AAAAAA"/>
      </a:accent6>
      <a:hlink>
        <a:srgbClr val="00D2DB"/>
      </a:hlink>
      <a:folHlink>
        <a:srgbClr val="00D2DB"/>
      </a:folHlink>
    </a:clrScheme>
    <a:fontScheme name="SLB Sans">
      <a:majorFont>
        <a:latin typeface="SLB Sans Light"/>
        <a:ea typeface=""/>
        <a:cs typeface=""/>
      </a:majorFont>
      <a:minorFont>
        <a:latin typeface="SLB Sans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marL="285750" indent="-285750" algn="ctr">
          <a:buFont typeface="SLB Sans Book" panose="02000503040000020004" pitchFamily="2" charset="0"/>
          <a:buChar char="→"/>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accent1"/>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bodyPr vert="horz" wrap="square" lIns="0" tIns="0" rIns="0" bIns="0" rtlCol="0">
        <a:spAutoFit/>
      </a:bodyPr>
      <a:lstStyle>
        <a:defPPr marL="342900" indent="-342900" algn="l">
          <a:buFont typeface="SLB Sans Book" panose="02000503040000020004" pitchFamily="2" charset="0"/>
          <a:buChar char="→"/>
          <a:defRPr sz="2000" b="0" kern="1200">
            <a:solidFill>
              <a:schemeClr val="accent1"/>
            </a:solidFill>
            <a:latin typeface="SLB Sans Book" panose="02000503040000020004" pitchFamily="2" charset="0"/>
            <a:ea typeface="+mn-ea"/>
            <a:cs typeface="+mn-cs"/>
          </a:defRPr>
        </a:defPPr>
      </a:lstStyle>
    </a:txDef>
  </a:objectDefaults>
  <a:extraClrSchemeLst/>
  <a:extLst>
    <a:ext uri="{05A4C25C-085E-4340-85A3-A5531E510DB2}">
      <thm15:themeFamily xmlns:thm15="http://schemas.microsoft.com/office/thememl/2012/main" name="Presentation5" id="{200A5F31-2506-BF40-B705-611D79BB059E}" vid="{D999016E-E902-FB46-9459-90D2AF07F75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0dc7c756-b2f2-4040-b020-f44afb53fbf9">
      <UserInfo>
        <DisplayName>Mostafa Al-Mallawani</DisplayName>
        <AccountId>140</AccountId>
        <AccountType/>
      </UserInfo>
      <UserInfo>
        <DisplayName>Tammy Price</DisplayName>
        <AccountId>93</AccountId>
        <AccountType/>
      </UserInfo>
      <UserInfo>
        <DisplayName>Brett Walton</DisplayName>
        <AccountId>143</AccountId>
        <AccountType/>
      </UserInfo>
      <UserInfo>
        <DisplayName>Onel Esquivel</DisplayName>
        <AccountId>145</AccountId>
        <AccountType/>
      </UserInfo>
      <UserInfo>
        <DisplayName>Wendy Yun</DisplayName>
        <AccountId>40</AccountId>
        <AccountType/>
      </UserInfo>
      <UserInfo>
        <DisplayName>Justin Jefferson</DisplayName>
        <AccountId>177</AccountId>
        <AccountType/>
      </UserInfo>
      <UserInfo>
        <DisplayName>Jason Adams</DisplayName>
        <AccountId>141</AccountId>
        <AccountType/>
      </UserInfo>
    </SharedWithUsers>
    <TaxCatchAll xmlns="3bfd3c9f-55b4-4322-bb50-41a89459c9a3" xsi:nil="true"/>
    <lcf76f155ced4ddcb4097134ff3c332f xmlns="db1f4d26-6ec2-4faa-aa93-c1dbd34b777a">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E338789B9863E41ABB71983EFDB117D" ma:contentTypeVersion="17" ma:contentTypeDescription="Create a new document." ma:contentTypeScope="" ma:versionID="1673537ac02f9e892fa9e4c891574eb4">
  <xsd:schema xmlns:xsd="http://www.w3.org/2001/XMLSchema" xmlns:xs="http://www.w3.org/2001/XMLSchema" xmlns:p="http://schemas.microsoft.com/office/2006/metadata/properties" xmlns:ns2="db1f4d26-6ec2-4faa-aa93-c1dbd34b777a" xmlns:ns3="0dc7c756-b2f2-4040-b020-f44afb53fbf9" xmlns:ns4="3bfd3c9f-55b4-4322-bb50-41a89459c9a3" targetNamespace="http://schemas.microsoft.com/office/2006/metadata/properties" ma:root="true" ma:fieldsID="bf0608bf02416c5a39bc78d780f0ab7e" ns2:_="" ns3:_="" ns4:_="">
    <xsd:import namespace="db1f4d26-6ec2-4faa-aa93-c1dbd34b777a"/>
    <xsd:import namespace="0dc7c756-b2f2-4040-b020-f44afb53fbf9"/>
    <xsd:import namespace="3bfd3c9f-55b4-4322-bb50-41a89459c9a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Location" minOccurs="0"/>
                <xsd:element ref="ns2:lcf76f155ced4ddcb4097134ff3c332f" minOccurs="0"/>
                <xsd:element ref="ns4: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1f4d26-6ec2-4faa-aa93-c1dbd34b77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bb6ec6bc-766d-4884-930b-9717138bd8c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dc7c756-b2f2-4040-b020-f44afb53fbf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bfd3c9f-55b4-4322-bb50-41a89459c9a3"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fed08d7b-154b-4dc6-87de-dfe41f820178}" ma:internalName="TaxCatchAll" ma:showField="CatchAllData" ma:web="0dc7c756-b2f2-4040-b020-f44afb53fbf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E8EFFF-B242-43AF-B85A-5DA4A14C2B85}">
  <ds:schemaRefs>
    <ds:schemaRef ds:uri="http://schemas.microsoft.com/office/2006/metadata/properties"/>
    <ds:schemaRef ds:uri="http://schemas.microsoft.com/office/infopath/2007/PartnerControls"/>
    <ds:schemaRef ds:uri="0dc7c756-b2f2-4040-b020-f44afb53fbf9"/>
    <ds:schemaRef ds:uri="3bfd3c9f-55b4-4322-bb50-41a89459c9a3"/>
    <ds:schemaRef ds:uri="db1f4d26-6ec2-4faa-aa93-c1dbd34b777a"/>
  </ds:schemaRefs>
</ds:datastoreItem>
</file>

<file path=customXml/itemProps2.xml><?xml version="1.0" encoding="utf-8"?>
<ds:datastoreItem xmlns:ds="http://schemas.openxmlformats.org/officeDocument/2006/customXml" ds:itemID="{5D78815D-B0AE-4E9A-BE02-156C28DAF2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1f4d26-6ec2-4faa-aa93-c1dbd34b777a"/>
    <ds:schemaRef ds:uri="0dc7c756-b2f2-4040-b020-f44afb53fbf9"/>
    <ds:schemaRef ds:uri="3bfd3c9f-55b4-4322-bb50-41a89459c9a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E1CBE9C-F8E5-4908-811F-49D7CB79401A}">
  <ds:schemaRefs>
    <ds:schemaRef ds:uri="http://schemas.microsoft.com/sharepoint/v3/contenttype/forms"/>
  </ds:schemaRefs>
</ds:datastoreItem>
</file>

<file path=docMetadata/LabelInfo.xml><?xml version="1.0" encoding="utf-8"?>
<clbl:labelList xmlns:clbl="http://schemas.microsoft.com/office/2020/mipLabelMetadata">
  <clbl:label id="{703e2fe1-4846-4393-8cf2-1bc71a04fd88}" enabled="1" method="Privileged" siteId="{41ff26dc-250f-4b13-8981-739be8610c21}" removed="0"/>
</clbl:labelList>
</file>

<file path=docProps/app.xml><?xml version="1.0" encoding="utf-8"?>
<Properties xmlns="http://schemas.openxmlformats.org/officeDocument/2006/extended-properties" xmlns:vt="http://schemas.openxmlformats.org/officeDocument/2006/docPropsVTypes">
  <Template>Default Theme</Template>
  <TotalTime>1746</TotalTime>
  <Words>3208</Words>
  <Application>Microsoft Office PowerPoint</Application>
  <PresentationFormat>Widescreen</PresentationFormat>
  <Paragraphs>625</Paragraphs>
  <Slides>38</Slides>
  <Notes>36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38</vt:i4>
      </vt:variant>
    </vt:vector>
  </HeadingPairs>
  <TitlesOfParts>
    <vt:vector size="46" baseType="lpstr">
      <vt:lpstr>Arial</vt:lpstr>
      <vt:lpstr>Consolas</vt:lpstr>
      <vt:lpstr>SLB Sans</vt:lpstr>
      <vt:lpstr>SLB Sans Book</vt:lpstr>
      <vt:lpstr>SLB Sans Light</vt:lpstr>
      <vt:lpstr>Symbol</vt:lpstr>
      <vt:lpstr>SLB White</vt:lpstr>
      <vt:lpstr>SLB Blue</vt:lpstr>
      <vt:lpstr>MongoDB – Training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Christian Leite Dias</dc:creator>
  <cp:lastModifiedBy>Christian Leite Dias</cp:lastModifiedBy>
  <cp:revision>6</cp:revision>
  <dcterms:created xsi:type="dcterms:W3CDTF">2025-02-20T20:30:06Z</dcterms:created>
  <dcterms:modified xsi:type="dcterms:W3CDTF">2025-03-11T11:12:52Z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0x0101008E338789B9863E41ABB71983EFDB117D</vt:lpwstr>
  </property>
  <property fmtid="{D5CDD505-2E9C-101B-9397-08002B2CF9AE}" pid="3" name="MediaServiceImageTags">
    <vt:lpwstr/>
  </property>
</Properties>
</file>